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3"/>
  </p:notesMasterIdLst>
  <p:sldIdLst>
    <p:sldId id="256" r:id="rId2"/>
    <p:sldId id="260" r:id="rId3"/>
    <p:sldId id="309" r:id="rId4"/>
    <p:sldId id="310" r:id="rId5"/>
    <p:sldId id="312" r:id="rId6"/>
    <p:sldId id="313" r:id="rId7"/>
    <p:sldId id="258" r:id="rId8"/>
    <p:sldId id="257" r:id="rId9"/>
    <p:sldId id="259" r:id="rId10"/>
    <p:sldId id="315" r:id="rId11"/>
    <p:sldId id="314" r:id="rId12"/>
    <p:sldId id="316" r:id="rId13"/>
    <p:sldId id="317" r:id="rId14"/>
    <p:sldId id="267" r:id="rId15"/>
    <p:sldId id="264" r:id="rId16"/>
    <p:sldId id="262" r:id="rId17"/>
    <p:sldId id="318" r:id="rId18"/>
    <p:sldId id="319" r:id="rId19"/>
    <p:sldId id="320" r:id="rId20"/>
    <p:sldId id="321" r:id="rId21"/>
    <p:sldId id="322" r:id="rId22"/>
    <p:sldId id="323" r:id="rId23"/>
    <p:sldId id="261" r:id="rId24"/>
    <p:sldId id="324" r:id="rId25"/>
    <p:sldId id="326" r:id="rId26"/>
    <p:sldId id="325" r:id="rId27"/>
    <p:sldId id="263" r:id="rId28"/>
    <p:sldId id="327" r:id="rId29"/>
    <p:sldId id="328" r:id="rId30"/>
    <p:sldId id="329" r:id="rId31"/>
    <p:sldId id="308" r:id="rId32"/>
  </p:sldIdLst>
  <p:sldSz cx="9144000" cy="5143500" type="screen16x9"/>
  <p:notesSz cx="6858000" cy="9144000"/>
  <p:embeddedFontLst>
    <p:embeddedFont>
      <p:font typeface="Anaheim" panose="020B0604020202020204" charset="0"/>
      <p:regular r:id="rId34"/>
    </p:embeddedFont>
    <p:embeddedFont>
      <p:font typeface="DM Sans" pitchFamily="2" charset="0"/>
      <p:regular r:id="rId35"/>
      <p:bold r:id="rId36"/>
      <p:italic r:id="rId37"/>
      <p:boldItalic r:id="rId38"/>
    </p:embeddedFont>
    <p:embeddedFont>
      <p:font typeface="Roboto Condensed Light" panose="02000000000000000000" pitchFamily="2" charset="0"/>
      <p:regular r:id="rId39"/>
      <p:italic r:id="rId40"/>
    </p:embeddedFont>
    <p:embeddedFont>
      <p:font typeface="Roboto Slab"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6DC0DC-78D9-4751-8046-FBA50D68DD62}">
  <a:tblStyle styleId="{D86DC0DC-78D9-4751-8046-FBA50D68DD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1288bfbdaa3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1288bfbdaa3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96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4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38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40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14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34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12de6616ad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12de6616ad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1289445b9bb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1289445b9bb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1288bfbdaa3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1288bfbdaa3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18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12de6616ad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12de6616ad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12de6616ad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12de6616ad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05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1289445b9bb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1289445b9b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1288bfbdaa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1288bfbdaa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g12de6616ad7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1" name="Google Shape;2371;g12de6616ad7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12de6616ad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12de6616ad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2de6616ad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12de6616ad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720000" y="3504213"/>
            <a:ext cx="3776700" cy="42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20000" y="1165950"/>
            <a:ext cx="3985500" cy="2306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9600">
                <a:solidFill>
                  <a:srgbClr val="191919"/>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rot="2049422">
            <a:off x="3556267" y="728392"/>
            <a:ext cx="10701487" cy="6600358"/>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422088" y="4716903"/>
            <a:ext cx="205185" cy="199043"/>
            <a:chOff x="975376" y="4599690"/>
            <a:chExt cx="205185" cy="199043"/>
          </a:xfrm>
        </p:grpSpPr>
        <p:sp>
          <p:nvSpPr>
            <p:cNvPr id="13" name="Google Shape;13;p2"/>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035212">
            <a:off x="8369209" y="388540"/>
            <a:ext cx="310929" cy="302850"/>
            <a:chOff x="-641396" y="4963993"/>
            <a:chExt cx="310930" cy="302850"/>
          </a:xfrm>
        </p:grpSpPr>
        <p:sp>
          <p:nvSpPr>
            <p:cNvPr id="17" name="Google Shape;17;p2"/>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981443" y="4603500"/>
            <a:ext cx="171553" cy="156195"/>
            <a:chOff x="2570481" y="4799062"/>
            <a:chExt cx="171553" cy="156195"/>
          </a:xfrm>
        </p:grpSpPr>
        <p:sp>
          <p:nvSpPr>
            <p:cNvPr id="21" name="Google Shape;21;p2"/>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1198516">
            <a:off x="291833" y="2485700"/>
            <a:ext cx="205823" cy="200490"/>
            <a:chOff x="2351871" y="3678343"/>
            <a:chExt cx="205831" cy="200499"/>
          </a:xfrm>
        </p:grpSpPr>
        <p:sp>
          <p:nvSpPr>
            <p:cNvPr id="25" name="Google Shape;25;p2"/>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5655684" y="4505991"/>
            <a:ext cx="203083" cy="195001"/>
            <a:chOff x="-1286391" y="3733966"/>
            <a:chExt cx="203083" cy="195001"/>
          </a:xfrm>
        </p:grpSpPr>
        <p:sp>
          <p:nvSpPr>
            <p:cNvPr id="29" name="Google Shape;29;p2"/>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535934" y="3639806"/>
            <a:ext cx="1709083" cy="1784227"/>
            <a:chOff x="4407541" y="3711381"/>
            <a:chExt cx="1709083" cy="1784227"/>
          </a:xfrm>
        </p:grpSpPr>
        <p:sp>
          <p:nvSpPr>
            <p:cNvPr id="33" name="Google Shape;33;p2"/>
            <p:cNvSpPr/>
            <p:nvPr/>
          </p:nvSpPr>
          <p:spPr>
            <a:xfrm rot="-538654" flipH="1">
              <a:off x="4521140" y="3817373"/>
              <a:ext cx="1481885" cy="1572244"/>
            </a:xfrm>
            <a:custGeom>
              <a:avLst/>
              <a:gdLst/>
              <a:ahLst/>
              <a:cxnLst/>
              <a:rect l="l" t="t" r="r" b="b"/>
              <a:pathLst>
                <a:path w="15360" h="16297" extrusionOk="0">
                  <a:moveTo>
                    <a:pt x="6659" y="1"/>
                  </a:moveTo>
                  <a:cubicBezTo>
                    <a:pt x="6529" y="314"/>
                    <a:pt x="6399" y="626"/>
                    <a:pt x="6269" y="940"/>
                  </a:cubicBezTo>
                  <a:lnTo>
                    <a:pt x="5038" y="430"/>
                  </a:lnTo>
                  <a:lnTo>
                    <a:pt x="1" y="12576"/>
                  </a:lnTo>
                  <a:lnTo>
                    <a:pt x="8849" y="16246"/>
                  </a:lnTo>
                  <a:cubicBezTo>
                    <a:pt x="8936" y="16267"/>
                    <a:pt x="9085" y="16297"/>
                    <a:pt x="9272" y="16297"/>
                  </a:cubicBezTo>
                  <a:cubicBezTo>
                    <a:pt x="9444" y="16297"/>
                    <a:pt x="9649" y="16272"/>
                    <a:pt x="9866" y="16192"/>
                  </a:cubicBezTo>
                  <a:cubicBezTo>
                    <a:pt x="10153" y="16088"/>
                    <a:pt x="10354" y="15927"/>
                    <a:pt x="10469" y="15817"/>
                  </a:cubicBezTo>
                  <a:cubicBezTo>
                    <a:pt x="12032" y="12064"/>
                    <a:pt x="13594" y="8310"/>
                    <a:pt x="15155" y="4559"/>
                  </a:cubicBezTo>
                  <a:cubicBezTo>
                    <a:pt x="15278" y="4218"/>
                    <a:pt x="15360" y="3798"/>
                    <a:pt x="15155" y="3510"/>
                  </a:cubicBezTo>
                  <a:cubicBezTo>
                    <a:pt x="15049" y="3361"/>
                    <a:pt x="14903" y="3297"/>
                    <a:pt x="14845" y="3272"/>
                  </a:cubicBezTo>
                  <a:cubicBezTo>
                    <a:pt x="14357" y="3063"/>
                    <a:pt x="11115" y="1765"/>
                    <a:pt x="6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38654" flipH="1">
              <a:off x="4512667" y="3894299"/>
              <a:ext cx="864047" cy="363033"/>
            </a:xfrm>
            <a:custGeom>
              <a:avLst/>
              <a:gdLst/>
              <a:ahLst/>
              <a:cxnLst/>
              <a:rect l="l" t="t" r="r" b="b"/>
              <a:pathLst>
                <a:path w="8956" h="3763" extrusionOk="0">
                  <a:moveTo>
                    <a:pt x="913" y="1"/>
                  </a:moveTo>
                  <a:cubicBezTo>
                    <a:pt x="834" y="48"/>
                    <a:pt x="746" y="94"/>
                    <a:pt x="645" y="138"/>
                  </a:cubicBezTo>
                  <a:cubicBezTo>
                    <a:pt x="403" y="242"/>
                    <a:pt x="179" y="289"/>
                    <a:pt x="1" y="311"/>
                  </a:cubicBezTo>
                  <a:cubicBezTo>
                    <a:pt x="225" y="404"/>
                    <a:pt x="448" y="495"/>
                    <a:pt x="671" y="588"/>
                  </a:cubicBezTo>
                  <a:cubicBezTo>
                    <a:pt x="886" y="696"/>
                    <a:pt x="1124" y="771"/>
                    <a:pt x="1347" y="860"/>
                  </a:cubicBezTo>
                  <a:cubicBezTo>
                    <a:pt x="1577" y="952"/>
                    <a:pt x="1807" y="1045"/>
                    <a:pt x="2036" y="1137"/>
                  </a:cubicBezTo>
                  <a:cubicBezTo>
                    <a:pt x="2496" y="1322"/>
                    <a:pt x="2956" y="1507"/>
                    <a:pt x="3416" y="1691"/>
                  </a:cubicBezTo>
                  <a:cubicBezTo>
                    <a:pt x="4336" y="2061"/>
                    <a:pt x="5256" y="2430"/>
                    <a:pt x="6176" y="2800"/>
                  </a:cubicBezTo>
                  <a:cubicBezTo>
                    <a:pt x="6609" y="2974"/>
                    <a:pt x="7041" y="3147"/>
                    <a:pt x="7473" y="3320"/>
                  </a:cubicBezTo>
                  <a:cubicBezTo>
                    <a:pt x="7690" y="3407"/>
                    <a:pt x="7907" y="3494"/>
                    <a:pt x="8122" y="3579"/>
                  </a:cubicBezTo>
                  <a:cubicBezTo>
                    <a:pt x="8274" y="3641"/>
                    <a:pt x="8466" y="3762"/>
                    <a:pt x="8644" y="3762"/>
                  </a:cubicBezTo>
                  <a:cubicBezTo>
                    <a:pt x="8705" y="3762"/>
                    <a:pt x="8763" y="3748"/>
                    <a:pt x="8818" y="3713"/>
                  </a:cubicBezTo>
                  <a:cubicBezTo>
                    <a:pt x="8830" y="3706"/>
                    <a:pt x="8955" y="3625"/>
                    <a:pt x="8953" y="3513"/>
                  </a:cubicBezTo>
                  <a:cubicBezTo>
                    <a:pt x="8952" y="3383"/>
                    <a:pt x="8782" y="3287"/>
                    <a:pt x="8722" y="3252"/>
                  </a:cubicBezTo>
                  <a:cubicBezTo>
                    <a:pt x="8285" y="3007"/>
                    <a:pt x="2009" y="448"/>
                    <a:pt x="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38654" flipH="1">
              <a:off x="4559359" y="3928313"/>
              <a:ext cx="780112" cy="314024"/>
            </a:xfrm>
            <a:custGeom>
              <a:avLst/>
              <a:gdLst/>
              <a:ahLst/>
              <a:cxnLst/>
              <a:rect l="l" t="t" r="r" b="b"/>
              <a:pathLst>
                <a:path w="8086" h="3255" extrusionOk="0">
                  <a:moveTo>
                    <a:pt x="18" y="1"/>
                  </a:moveTo>
                  <a:lnTo>
                    <a:pt x="1" y="46"/>
                  </a:lnTo>
                  <a:lnTo>
                    <a:pt x="8069" y="3255"/>
                  </a:lnTo>
                  <a:lnTo>
                    <a:pt x="8086" y="3210"/>
                  </a:lnTo>
                  <a:lnTo>
                    <a:pt x="18"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38654" flipH="1">
              <a:off x="4550520" y="3917859"/>
              <a:ext cx="735154" cy="303219"/>
            </a:xfrm>
            <a:custGeom>
              <a:avLst/>
              <a:gdLst/>
              <a:ahLst/>
              <a:cxnLst/>
              <a:rect l="l" t="t" r="r" b="b"/>
              <a:pathLst>
                <a:path w="7620" h="3143" extrusionOk="0">
                  <a:moveTo>
                    <a:pt x="19" y="0"/>
                  </a:moveTo>
                  <a:lnTo>
                    <a:pt x="1" y="45"/>
                  </a:lnTo>
                  <a:lnTo>
                    <a:pt x="7601" y="3142"/>
                  </a:lnTo>
                  <a:lnTo>
                    <a:pt x="7619" y="3097"/>
                  </a:lnTo>
                  <a:lnTo>
                    <a:pt x="19"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38654" flipH="1">
              <a:off x="4671973" y="4319542"/>
              <a:ext cx="426910" cy="1071445"/>
            </a:xfrm>
            <a:custGeom>
              <a:avLst/>
              <a:gdLst/>
              <a:ahLst/>
              <a:cxnLst/>
              <a:rect l="l" t="t" r="r" b="b"/>
              <a:pathLst>
                <a:path w="4425" h="11106" extrusionOk="0">
                  <a:moveTo>
                    <a:pt x="4380" y="0"/>
                  </a:moveTo>
                  <a:lnTo>
                    <a:pt x="1" y="11088"/>
                  </a:lnTo>
                  <a:lnTo>
                    <a:pt x="46" y="11105"/>
                  </a:lnTo>
                  <a:lnTo>
                    <a:pt x="4425" y="17"/>
                  </a:lnTo>
                  <a:lnTo>
                    <a:pt x="43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38654" flipH="1">
              <a:off x="4768714" y="3945447"/>
              <a:ext cx="1129648" cy="1349581"/>
            </a:xfrm>
            <a:custGeom>
              <a:avLst/>
              <a:gdLst/>
              <a:ahLst/>
              <a:cxnLst/>
              <a:rect l="l" t="t" r="r" b="b"/>
              <a:pathLst>
                <a:path w="11709" h="13989" extrusionOk="0">
                  <a:moveTo>
                    <a:pt x="4210" y="55"/>
                  </a:moveTo>
                  <a:lnTo>
                    <a:pt x="11652" y="3006"/>
                  </a:lnTo>
                  <a:cubicBezTo>
                    <a:pt x="11608" y="3221"/>
                    <a:pt x="11431" y="3376"/>
                    <a:pt x="11245" y="3540"/>
                  </a:cubicBezTo>
                  <a:cubicBezTo>
                    <a:pt x="11102" y="3666"/>
                    <a:pt x="10957" y="3794"/>
                    <a:pt x="10866" y="3953"/>
                  </a:cubicBezTo>
                  <a:cubicBezTo>
                    <a:pt x="10684" y="4275"/>
                    <a:pt x="10764" y="4622"/>
                    <a:pt x="10843" y="4959"/>
                  </a:cubicBezTo>
                  <a:cubicBezTo>
                    <a:pt x="10923" y="5307"/>
                    <a:pt x="10998" y="5634"/>
                    <a:pt x="10811" y="5937"/>
                  </a:cubicBezTo>
                  <a:cubicBezTo>
                    <a:pt x="10729" y="6071"/>
                    <a:pt x="10603" y="6177"/>
                    <a:pt x="10483" y="6279"/>
                  </a:cubicBezTo>
                  <a:cubicBezTo>
                    <a:pt x="10370" y="6376"/>
                    <a:pt x="10250" y="6477"/>
                    <a:pt x="10164" y="6602"/>
                  </a:cubicBezTo>
                  <a:cubicBezTo>
                    <a:pt x="9955" y="6910"/>
                    <a:pt x="9989" y="7271"/>
                    <a:pt x="10019" y="7623"/>
                  </a:cubicBezTo>
                  <a:cubicBezTo>
                    <a:pt x="10051" y="7988"/>
                    <a:pt x="10082" y="8332"/>
                    <a:pt x="9868" y="8622"/>
                  </a:cubicBezTo>
                  <a:cubicBezTo>
                    <a:pt x="9770" y="8755"/>
                    <a:pt x="9631" y="8856"/>
                    <a:pt x="9497" y="8953"/>
                  </a:cubicBezTo>
                  <a:cubicBezTo>
                    <a:pt x="9326" y="9076"/>
                    <a:pt x="9150" y="9202"/>
                    <a:pt x="9058" y="9395"/>
                  </a:cubicBezTo>
                  <a:cubicBezTo>
                    <a:pt x="8938" y="9645"/>
                    <a:pt x="9004" y="9899"/>
                    <a:pt x="9068" y="10145"/>
                  </a:cubicBezTo>
                  <a:cubicBezTo>
                    <a:pt x="9132" y="10392"/>
                    <a:pt x="9192" y="10626"/>
                    <a:pt x="9085" y="10857"/>
                  </a:cubicBezTo>
                  <a:cubicBezTo>
                    <a:pt x="8986" y="11076"/>
                    <a:pt x="8766" y="11216"/>
                    <a:pt x="8554" y="11350"/>
                  </a:cubicBezTo>
                  <a:cubicBezTo>
                    <a:pt x="8325" y="11496"/>
                    <a:pt x="8088" y="11646"/>
                    <a:pt x="7997" y="11899"/>
                  </a:cubicBezTo>
                  <a:cubicBezTo>
                    <a:pt x="7915" y="12134"/>
                    <a:pt x="7994" y="12359"/>
                    <a:pt x="8071" y="12578"/>
                  </a:cubicBezTo>
                  <a:cubicBezTo>
                    <a:pt x="8155" y="12809"/>
                    <a:pt x="8232" y="13028"/>
                    <a:pt x="8123" y="13253"/>
                  </a:cubicBezTo>
                  <a:cubicBezTo>
                    <a:pt x="8051" y="13399"/>
                    <a:pt x="7921" y="13500"/>
                    <a:pt x="7783" y="13606"/>
                  </a:cubicBezTo>
                  <a:cubicBezTo>
                    <a:pt x="7662" y="13699"/>
                    <a:pt x="7536" y="13795"/>
                    <a:pt x="7455" y="13926"/>
                  </a:cubicBezTo>
                  <a:lnTo>
                    <a:pt x="201" y="10846"/>
                  </a:lnTo>
                  <a:cubicBezTo>
                    <a:pt x="222" y="10697"/>
                    <a:pt x="182" y="10546"/>
                    <a:pt x="140" y="10396"/>
                  </a:cubicBezTo>
                  <a:cubicBezTo>
                    <a:pt x="93" y="10232"/>
                    <a:pt x="50" y="10079"/>
                    <a:pt x="91" y="9925"/>
                  </a:cubicBezTo>
                  <a:cubicBezTo>
                    <a:pt x="153" y="9691"/>
                    <a:pt x="374" y="9572"/>
                    <a:pt x="611" y="9447"/>
                  </a:cubicBezTo>
                  <a:cubicBezTo>
                    <a:pt x="832" y="9330"/>
                    <a:pt x="1059" y="9208"/>
                    <a:pt x="1151" y="8981"/>
                  </a:cubicBezTo>
                  <a:cubicBezTo>
                    <a:pt x="1251" y="8734"/>
                    <a:pt x="1149" y="8477"/>
                    <a:pt x="1051" y="8226"/>
                  </a:cubicBezTo>
                  <a:cubicBezTo>
                    <a:pt x="961" y="7996"/>
                    <a:pt x="868" y="7758"/>
                    <a:pt x="933" y="7534"/>
                  </a:cubicBezTo>
                  <a:cubicBezTo>
                    <a:pt x="1004" y="7294"/>
                    <a:pt x="1220" y="7154"/>
                    <a:pt x="1449" y="7007"/>
                  </a:cubicBezTo>
                  <a:cubicBezTo>
                    <a:pt x="1679" y="6859"/>
                    <a:pt x="1915" y="6707"/>
                    <a:pt x="1986" y="6445"/>
                  </a:cubicBezTo>
                  <a:cubicBezTo>
                    <a:pt x="2040" y="6245"/>
                    <a:pt x="1976" y="6041"/>
                    <a:pt x="1914" y="5844"/>
                  </a:cubicBezTo>
                  <a:cubicBezTo>
                    <a:pt x="1863" y="5689"/>
                    <a:pt x="1813" y="5530"/>
                    <a:pt x="1820" y="5372"/>
                  </a:cubicBezTo>
                  <a:cubicBezTo>
                    <a:pt x="1836" y="5023"/>
                    <a:pt x="2107" y="4782"/>
                    <a:pt x="2391" y="4527"/>
                  </a:cubicBezTo>
                  <a:cubicBezTo>
                    <a:pt x="2665" y="4282"/>
                    <a:pt x="2949" y="4027"/>
                    <a:pt x="2982" y="3668"/>
                  </a:cubicBezTo>
                  <a:cubicBezTo>
                    <a:pt x="2995" y="3521"/>
                    <a:pt x="2961" y="3373"/>
                    <a:pt x="2929" y="3229"/>
                  </a:cubicBezTo>
                  <a:cubicBezTo>
                    <a:pt x="2893" y="3073"/>
                    <a:pt x="2860" y="2924"/>
                    <a:pt x="2882" y="2774"/>
                  </a:cubicBezTo>
                  <a:cubicBezTo>
                    <a:pt x="2934" y="2432"/>
                    <a:pt x="3231" y="2231"/>
                    <a:pt x="3545" y="2017"/>
                  </a:cubicBezTo>
                  <a:cubicBezTo>
                    <a:pt x="3849" y="1812"/>
                    <a:pt x="4164" y="1598"/>
                    <a:pt x="4230" y="1244"/>
                  </a:cubicBezTo>
                  <a:cubicBezTo>
                    <a:pt x="4262" y="1068"/>
                    <a:pt x="4226" y="883"/>
                    <a:pt x="4189" y="703"/>
                  </a:cubicBezTo>
                  <a:cubicBezTo>
                    <a:pt x="4142" y="467"/>
                    <a:pt x="4098" y="243"/>
                    <a:pt x="4210" y="55"/>
                  </a:cubicBezTo>
                  <a:close/>
                  <a:moveTo>
                    <a:pt x="4190" y="0"/>
                  </a:moveTo>
                  <a:lnTo>
                    <a:pt x="4180" y="16"/>
                  </a:lnTo>
                  <a:cubicBezTo>
                    <a:pt x="4045" y="224"/>
                    <a:pt x="4094" y="475"/>
                    <a:pt x="4142" y="718"/>
                  </a:cubicBezTo>
                  <a:cubicBezTo>
                    <a:pt x="4178" y="892"/>
                    <a:pt x="4214" y="1073"/>
                    <a:pt x="4183" y="1241"/>
                  </a:cubicBezTo>
                  <a:cubicBezTo>
                    <a:pt x="4120" y="1575"/>
                    <a:pt x="3814" y="1783"/>
                    <a:pt x="3518" y="1983"/>
                  </a:cubicBezTo>
                  <a:cubicBezTo>
                    <a:pt x="3209" y="2192"/>
                    <a:pt x="2890" y="2409"/>
                    <a:pt x="2836" y="2772"/>
                  </a:cubicBezTo>
                  <a:cubicBezTo>
                    <a:pt x="2811" y="2932"/>
                    <a:pt x="2848" y="3092"/>
                    <a:pt x="2882" y="3245"/>
                  </a:cubicBezTo>
                  <a:cubicBezTo>
                    <a:pt x="2913" y="3385"/>
                    <a:pt x="2946" y="3528"/>
                    <a:pt x="2934" y="3669"/>
                  </a:cubicBezTo>
                  <a:cubicBezTo>
                    <a:pt x="2901" y="4010"/>
                    <a:pt x="2625" y="4257"/>
                    <a:pt x="2359" y="4497"/>
                  </a:cubicBezTo>
                  <a:cubicBezTo>
                    <a:pt x="2080" y="4748"/>
                    <a:pt x="1790" y="5006"/>
                    <a:pt x="1772" y="5376"/>
                  </a:cubicBezTo>
                  <a:cubicBezTo>
                    <a:pt x="1765" y="5543"/>
                    <a:pt x="1817" y="5708"/>
                    <a:pt x="1868" y="5865"/>
                  </a:cubicBezTo>
                  <a:cubicBezTo>
                    <a:pt x="1932" y="6064"/>
                    <a:pt x="1991" y="6251"/>
                    <a:pt x="1940" y="6440"/>
                  </a:cubicBezTo>
                  <a:cubicBezTo>
                    <a:pt x="1873" y="6684"/>
                    <a:pt x="1654" y="6824"/>
                    <a:pt x="1424" y="6973"/>
                  </a:cubicBezTo>
                  <a:cubicBezTo>
                    <a:pt x="1197" y="7119"/>
                    <a:pt x="962" y="7269"/>
                    <a:pt x="887" y="7526"/>
                  </a:cubicBezTo>
                  <a:cubicBezTo>
                    <a:pt x="817" y="7766"/>
                    <a:pt x="913" y="8011"/>
                    <a:pt x="1007" y="8248"/>
                  </a:cubicBezTo>
                  <a:cubicBezTo>
                    <a:pt x="1106" y="8502"/>
                    <a:pt x="1200" y="8739"/>
                    <a:pt x="1107" y="8969"/>
                  </a:cubicBezTo>
                  <a:cubicBezTo>
                    <a:pt x="1021" y="9180"/>
                    <a:pt x="802" y="9297"/>
                    <a:pt x="589" y="9411"/>
                  </a:cubicBezTo>
                  <a:cubicBezTo>
                    <a:pt x="354" y="9536"/>
                    <a:pt x="112" y="9665"/>
                    <a:pt x="44" y="9920"/>
                  </a:cubicBezTo>
                  <a:cubicBezTo>
                    <a:pt x="0" y="10086"/>
                    <a:pt x="49" y="10255"/>
                    <a:pt x="94" y="10417"/>
                  </a:cubicBezTo>
                  <a:cubicBezTo>
                    <a:pt x="136" y="10561"/>
                    <a:pt x="178" y="10713"/>
                    <a:pt x="152" y="10857"/>
                  </a:cubicBezTo>
                  <a:lnTo>
                    <a:pt x="147" y="10877"/>
                  </a:lnTo>
                  <a:lnTo>
                    <a:pt x="7456" y="13981"/>
                  </a:lnTo>
                  <a:lnTo>
                    <a:pt x="7476" y="13989"/>
                  </a:lnTo>
                  <a:lnTo>
                    <a:pt x="7490" y="13970"/>
                  </a:lnTo>
                  <a:cubicBezTo>
                    <a:pt x="7566" y="13839"/>
                    <a:pt x="7694" y="13741"/>
                    <a:pt x="7817" y="13646"/>
                  </a:cubicBezTo>
                  <a:cubicBezTo>
                    <a:pt x="7954" y="13541"/>
                    <a:pt x="8094" y="13433"/>
                    <a:pt x="8171" y="13277"/>
                  </a:cubicBezTo>
                  <a:cubicBezTo>
                    <a:pt x="8290" y="13034"/>
                    <a:pt x="8204" y="12795"/>
                    <a:pt x="8123" y="12564"/>
                  </a:cubicBezTo>
                  <a:cubicBezTo>
                    <a:pt x="8049" y="12353"/>
                    <a:pt x="7971" y="12136"/>
                    <a:pt x="8049" y="11918"/>
                  </a:cubicBezTo>
                  <a:cubicBezTo>
                    <a:pt x="8132" y="11682"/>
                    <a:pt x="8351" y="11541"/>
                    <a:pt x="8585" y="11394"/>
                  </a:cubicBezTo>
                  <a:cubicBezTo>
                    <a:pt x="8804" y="11254"/>
                    <a:pt x="9029" y="11112"/>
                    <a:pt x="9134" y="10880"/>
                  </a:cubicBezTo>
                  <a:cubicBezTo>
                    <a:pt x="9249" y="10632"/>
                    <a:pt x="9182" y="10380"/>
                    <a:pt x="9120" y="10136"/>
                  </a:cubicBezTo>
                  <a:cubicBezTo>
                    <a:pt x="9056" y="9887"/>
                    <a:pt x="8995" y="9652"/>
                    <a:pt x="9106" y="9419"/>
                  </a:cubicBezTo>
                  <a:cubicBezTo>
                    <a:pt x="9193" y="9238"/>
                    <a:pt x="9357" y="9120"/>
                    <a:pt x="9530" y="8996"/>
                  </a:cubicBezTo>
                  <a:cubicBezTo>
                    <a:pt x="9668" y="8896"/>
                    <a:pt x="9810" y="8794"/>
                    <a:pt x="9912" y="8656"/>
                  </a:cubicBezTo>
                  <a:cubicBezTo>
                    <a:pt x="10139" y="8350"/>
                    <a:pt x="10105" y="7980"/>
                    <a:pt x="10073" y="7623"/>
                  </a:cubicBezTo>
                  <a:cubicBezTo>
                    <a:pt x="10043" y="7281"/>
                    <a:pt x="10011" y="6927"/>
                    <a:pt x="10210" y="6634"/>
                  </a:cubicBezTo>
                  <a:cubicBezTo>
                    <a:pt x="10291" y="6513"/>
                    <a:pt x="10407" y="6414"/>
                    <a:pt x="10520" y="6321"/>
                  </a:cubicBezTo>
                  <a:cubicBezTo>
                    <a:pt x="10643" y="6216"/>
                    <a:pt x="10770" y="6108"/>
                    <a:pt x="10858" y="5967"/>
                  </a:cubicBezTo>
                  <a:cubicBezTo>
                    <a:pt x="11054" y="5645"/>
                    <a:pt x="10972" y="5293"/>
                    <a:pt x="10893" y="4951"/>
                  </a:cubicBezTo>
                  <a:cubicBezTo>
                    <a:pt x="10817" y="4623"/>
                    <a:pt x="10740" y="4286"/>
                    <a:pt x="10912" y="3982"/>
                  </a:cubicBezTo>
                  <a:cubicBezTo>
                    <a:pt x="10999" y="3829"/>
                    <a:pt x="11142" y="3704"/>
                    <a:pt x="11279" y="3582"/>
                  </a:cubicBezTo>
                  <a:cubicBezTo>
                    <a:pt x="11470" y="3415"/>
                    <a:pt x="11665" y="3240"/>
                    <a:pt x="11706" y="2999"/>
                  </a:cubicBezTo>
                  <a:lnTo>
                    <a:pt x="11708" y="2980"/>
                  </a:lnTo>
                  <a:lnTo>
                    <a:pt x="4210" y="8"/>
                  </a:lnTo>
                  <a:lnTo>
                    <a:pt x="4190"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38654" flipH="1">
              <a:off x="4849850" y="4093922"/>
              <a:ext cx="455371" cy="185231"/>
            </a:xfrm>
            <a:custGeom>
              <a:avLst/>
              <a:gdLst/>
              <a:ahLst/>
              <a:cxnLst/>
              <a:rect l="l" t="t" r="r" b="b"/>
              <a:pathLst>
                <a:path w="4720" h="1920" extrusionOk="0">
                  <a:moveTo>
                    <a:pt x="17" y="1"/>
                  </a:moveTo>
                  <a:lnTo>
                    <a:pt x="0" y="45"/>
                  </a:lnTo>
                  <a:lnTo>
                    <a:pt x="4701" y="1920"/>
                  </a:lnTo>
                  <a:lnTo>
                    <a:pt x="4720" y="1874"/>
                  </a:lnTo>
                  <a:lnTo>
                    <a:pt x="17"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38654" flipH="1">
              <a:off x="4876188" y="4142504"/>
              <a:ext cx="455371" cy="185327"/>
            </a:xfrm>
            <a:custGeom>
              <a:avLst/>
              <a:gdLst/>
              <a:ahLst/>
              <a:cxnLst/>
              <a:rect l="l" t="t" r="r" b="b"/>
              <a:pathLst>
                <a:path w="4720" h="1921" extrusionOk="0">
                  <a:moveTo>
                    <a:pt x="18" y="0"/>
                  </a:moveTo>
                  <a:lnTo>
                    <a:pt x="0" y="45"/>
                  </a:lnTo>
                  <a:lnTo>
                    <a:pt x="4703" y="1920"/>
                  </a:lnTo>
                  <a:lnTo>
                    <a:pt x="4720" y="1875"/>
                  </a:lnTo>
                  <a:lnTo>
                    <a:pt x="18"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38654" flipH="1">
              <a:off x="5139125" y="4265950"/>
              <a:ext cx="215143" cy="262700"/>
            </a:xfrm>
            <a:custGeom>
              <a:avLst/>
              <a:gdLst/>
              <a:ahLst/>
              <a:cxnLst/>
              <a:rect l="l" t="t" r="r" b="b"/>
              <a:pathLst>
                <a:path w="2230" h="2723" extrusionOk="0">
                  <a:moveTo>
                    <a:pt x="1457" y="49"/>
                  </a:moveTo>
                  <a:cubicBezTo>
                    <a:pt x="1537" y="49"/>
                    <a:pt x="1614" y="64"/>
                    <a:pt x="1689" y="97"/>
                  </a:cubicBezTo>
                  <a:cubicBezTo>
                    <a:pt x="1909" y="186"/>
                    <a:pt x="2062" y="400"/>
                    <a:pt x="2121" y="702"/>
                  </a:cubicBezTo>
                  <a:cubicBezTo>
                    <a:pt x="2180" y="1007"/>
                    <a:pt x="2135" y="1362"/>
                    <a:pt x="1996" y="1702"/>
                  </a:cubicBezTo>
                  <a:cubicBezTo>
                    <a:pt x="1756" y="2288"/>
                    <a:pt x="1293" y="2675"/>
                    <a:pt x="881" y="2675"/>
                  </a:cubicBezTo>
                  <a:cubicBezTo>
                    <a:pt x="801" y="2675"/>
                    <a:pt x="723" y="2660"/>
                    <a:pt x="649" y="2630"/>
                  </a:cubicBezTo>
                  <a:cubicBezTo>
                    <a:pt x="193" y="2442"/>
                    <a:pt x="56" y="1721"/>
                    <a:pt x="342" y="1023"/>
                  </a:cubicBezTo>
                  <a:cubicBezTo>
                    <a:pt x="482" y="682"/>
                    <a:pt x="700" y="399"/>
                    <a:pt x="957" y="224"/>
                  </a:cubicBezTo>
                  <a:cubicBezTo>
                    <a:pt x="1124" y="108"/>
                    <a:pt x="1296" y="49"/>
                    <a:pt x="1457" y="49"/>
                  </a:cubicBezTo>
                  <a:close/>
                  <a:moveTo>
                    <a:pt x="1457" y="1"/>
                  </a:moveTo>
                  <a:cubicBezTo>
                    <a:pt x="1286" y="1"/>
                    <a:pt x="1105" y="63"/>
                    <a:pt x="928" y="183"/>
                  </a:cubicBezTo>
                  <a:cubicBezTo>
                    <a:pt x="664" y="364"/>
                    <a:pt x="440" y="655"/>
                    <a:pt x="297" y="1004"/>
                  </a:cubicBezTo>
                  <a:cubicBezTo>
                    <a:pt x="0" y="1728"/>
                    <a:pt x="149" y="2477"/>
                    <a:pt x="631" y="2675"/>
                  </a:cubicBezTo>
                  <a:cubicBezTo>
                    <a:pt x="709" y="2706"/>
                    <a:pt x="793" y="2723"/>
                    <a:pt x="878" y="2723"/>
                  </a:cubicBezTo>
                  <a:cubicBezTo>
                    <a:pt x="1311" y="2723"/>
                    <a:pt x="1793" y="2324"/>
                    <a:pt x="2041" y="1719"/>
                  </a:cubicBezTo>
                  <a:cubicBezTo>
                    <a:pt x="2185" y="1371"/>
                    <a:pt x="2230" y="1005"/>
                    <a:pt x="2169" y="692"/>
                  </a:cubicBezTo>
                  <a:cubicBezTo>
                    <a:pt x="2105" y="373"/>
                    <a:pt x="1941" y="146"/>
                    <a:pt x="1707" y="49"/>
                  </a:cubicBezTo>
                  <a:cubicBezTo>
                    <a:pt x="1628" y="17"/>
                    <a:pt x="1544" y="1"/>
                    <a:pt x="1457"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38654" flipH="1">
              <a:off x="5169222" y="4343558"/>
              <a:ext cx="145101" cy="146545"/>
            </a:xfrm>
            <a:custGeom>
              <a:avLst/>
              <a:gdLst/>
              <a:ahLst/>
              <a:cxnLst/>
              <a:rect l="l" t="t" r="r" b="b"/>
              <a:pathLst>
                <a:path w="1504" h="1519" extrusionOk="0">
                  <a:moveTo>
                    <a:pt x="297" y="1"/>
                  </a:moveTo>
                  <a:cubicBezTo>
                    <a:pt x="290" y="1"/>
                    <a:pt x="283" y="1"/>
                    <a:pt x="276" y="2"/>
                  </a:cubicBezTo>
                  <a:cubicBezTo>
                    <a:pt x="199" y="12"/>
                    <a:pt x="150" y="82"/>
                    <a:pt x="136" y="145"/>
                  </a:cubicBezTo>
                  <a:cubicBezTo>
                    <a:pt x="118" y="220"/>
                    <a:pt x="140" y="296"/>
                    <a:pt x="192" y="343"/>
                  </a:cubicBezTo>
                  <a:cubicBezTo>
                    <a:pt x="224" y="371"/>
                    <a:pt x="267" y="385"/>
                    <a:pt x="308" y="385"/>
                  </a:cubicBezTo>
                  <a:cubicBezTo>
                    <a:pt x="346" y="385"/>
                    <a:pt x="382" y="374"/>
                    <a:pt x="408" y="349"/>
                  </a:cubicBezTo>
                  <a:cubicBezTo>
                    <a:pt x="438" y="322"/>
                    <a:pt x="448" y="278"/>
                    <a:pt x="438" y="237"/>
                  </a:cubicBezTo>
                  <a:cubicBezTo>
                    <a:pt x="427" y="197"/>
                    <a:pt x="397" y="167"/>
                    <a:pt x="358" y="157"/>
                  </a:cubicBezTo>
                  <a:cubicBezTo>
                    <a:pt x="357" y="157"/>
                    <a:pt x="355" y="157"/>
                    <a:pt x="354" y="157"/>
                  </a:cubicBezTo>
                  <a:cubicBezTo>
                    <a:pt x="343" y="157"/>
                    <a:pt x="331" y="164"/>
                    <a:pt x="329" y="177"/>
                  </a:cubicBezTo>
                  <a:cubicBezTo>
                    <a:pt x="326" y="189"/>
                    <a:pt x="335" y="203"/>
                    <a:pt x="348" y="205"/>
                  </a:cubicBezTo>
                  <a:cubicBezTo>
                    <a:pt x="368" y="210"/>
                    <a:pt x="384" y="227"/>
                    <a:pt x="391" y="251"/>
                  </a:cubicBezTo>
                  <a:cubicBezTo>
                    <a:pt x="396" y="274"/>
                    <a:pt x="391" y="300"/>
                    <a:pt x="375" y="315"/>
                  </a:cubicBezTo>
                  <a:cubicBezTo>
                    <a:pt x="358" y="330"/>
                    <a:pt x="334" y="337"/>
                    <a:pt x="308" y="337"/>
                  </a:cubicBezTo>
                  <a:cubicBezTo>
                    <a:pt x="279" y="337"/>
                    <a:pt x="247" y="327"/>
                    <a:pt x="224" y="306"/>
                  </a:cubicBezTo>
                  <a:cubicBezTo>
                    <a:pt x="179" y="264"/>
                    <a:pt x="172" y="202"/>
                    <a:pt x="183" y="156"/>
                  </a:cubicBezTo>
                  <a:cubicBezTo>
                    <a:pt x="193" y="109"/>
                    <a:pt x="229" y="59"/>
                    <a:pt x="282" y="50"/>
                  </a:cubicBezTo>
                  <a:cubicBezTo>
                    <a:pt x="286" y="50"/>
                    <a:pt x="290" y="49"/>
                    <a:pt x="294" y="49"/>
                  </a:cubicBezTo>
                  <a:cubicBezTo>
                    <a:pt x="313" y="49"/>
                    <a:pt x="335" y="54"/>
                    <a:pt x="358" y="63"/>
                  </a:cubicBezTo>
                  <a:cubicBezTo>
                    <a:pt x="424" y="90"/>
                    <a:pt x="476" y="147"/>
                    <a:pt x="498" y="218"/>
                  </a:cubicBezTo>
                  <a:cubicBezTo>
                    <a:pt x="517" y="284"/>
                    <a:pt x="507" y="349"/>
                    <a:pt x="472" y="399"/>
                  </a:cubicBezTo>
                  <a:cubicBezTo>
                    <a:pt x="445" y="438"/>
                    <a:pt x="428" y="452"/>
                    <a:pt x="378" y="497"/>
                  </a:cubicBezTo>
                  <a:lnTo>
                    <a:pt x="364" y="509"/>
                  </a:lnTo>
                  <a:cubicBezTo>
                    <a:pt x="281" y="581"/>
                    <a:pt x="134" y="730"/>
                    <a:pt x="79" y="910"/>
                  </a:cubicBezTo>
                  <a:cubicBezTo>
                    <a:pt x="59" y="971"/>
                    <a:pt x="0" y="1161"/>
                    <a:pt x="115" y="1322"/>
                  </a:cubicBezTo>
                  <a:cubicBezTo>
                    <a:pt x="172" y="1401"/>
                    <a:pt x="290" y="1501"/>
                    <a:pt x="531" y="1517"/>
                  </a:cubicBezTo>
                  <a:cubicBezTo>
                    <a:pt x="550" y="1518"/>
                    <a:pt x="568" y="1518"/>
                    <a:pt x="585" y="1518"/>
                  </a:cubicBezTo>
                  <a:cubicBezTo>
                    <a:pt x="718" y="1518"/>
                    <a:pt x="829" y="1483"/>
                    <a:pt x="919" y="1414"/>
                  </a:cubicBezTo>
                  <a:cubicBezTo>
                    <a:pt x="1023" y="1334"/>
                    <a:pt x="1057" y="1232"/>
                    <a:pt x="1091" y="1132"/>
                  </a:cubicBezTo>
                  <a:cubicBezTo>
                    <a:pt x="1158" y="928"/>
                    <a:pt x="1155" y="725"/>
                    <a:pt x="1155" y="718"/>
                  </a:cubicBezTo>
                  <a:lnTo>
                    <a:pt x="1155" y="710"/>
                  </a:lnTo>
                  <a:cubicBezTo>
                    <a:pt x="1156" y="654"/>
                    <a:pt x="1158" y="595"/>
                    <a:pt x="1183" y="545"/>
                  </a:cubicBezTo>
                  <a:cubicBezTo>
                    <a:pt x="1203" y="504"/>
                    <a:pt x="1249" y="466"/>
                    <a:pt x="1299" y="466"/>
                  </a:cubicBezTo>
                  <a:cubicBezTo>
                    <a:pt x="1305" y="466"/>
                    <a:pt x="1311" y="466"/>
                    <a:pt x="1316" y="467"/>
                  </a:cubicBezTo>
                  <a:cubicBezTo>
                    <a:pt x="1355" y="474"/>
                    <a:pt x="1384" y="503"/>
                    <a:pt x="1403" y="525"/>
                  </a:cubicBezTo>
                  <a:cubicBezTo>
                    <a:pt x="1437" y="569"/>
                    <a:pt x="1453" y="618"/>
                    <a:pt x="1446" y="661"/>
                  </a:cubicBezTo>
                  <a:cubicBezTo>
                    <a:pt x="1437" y="708"/>
                    <a:pt x="1398" y="747"/>
                    <a:pt x="1351" y="755"/>
                  </a:cubicBezTo>
                  <a:cubicBezTo>
                    <a:pt x="1348" y="755"/>
                    <a:pt x="1344" y="755"/>
                    <a:pt x="1341" y="755"/>
                  </a:cubicBezTo>
                  <a:cubicBezTo>
                    <a:pt x="1319" y="755"/>
                    <a:pt x="1295" y="747"/>
                    <a:pt x="1276" y="733"/>
                  </a:cubicBezTo>
                  <a:cubicBezTo>
                    <a:pt x="1260" y="720"/>
                    <a:pt x="1252" y="704"/>
                    <a:pt x="1250" y="688"/>
                  </a:cubicBezTo>
                  <a:cubicBezTo>
                    <a:pt x="1249" y="682"/>
                    <a:pt x="1253" y="675"/>
                    <a:pt x="1259" y="667"/>
                  </a:cubicBezTo>
                  <a:cubicBezTo>
                    <a:pt x="1276" y="648"/>
                    <a:pt x="1311" y="634"/>
                    <a:pt x="1345" y="634"/>
                  </a:cubicBezTo>
                  <a:cubicBezTo>
                    <a:pt x="1359" y="634"/>
                    <a:pt x="1370" y="624"/>
                    <a:pt x="1370" y="611"/>
                  </a:cubicBezTo>
                  <a:cubicBezTo>
                    <a:pt x="1370" y="597"/>
                    <a:pt x="1359" y="586"/>
                    <a:pt x="1345" y="586"/>
                  </a:cubicBezTo>
                  <a:cubicBezTo>
                    <a:pt x="1297" y="586"/>
                    <a:pt x="1250" y="605"/>
                    <a:pt x="1223" y="634"/>
                  </a:cubicBezTo>
                  <a:cubicBezTo>
                    <a:pt x="1207" y="653"/>
                    <a:pt x="1199" y="672"/>
                    <a:pt x="1200" y="692"/>
                  </a:cubicBezTo>
                  <a:cubicBezTo>
                    <a:pt x="1203" y="722"/>
                    <a:pt x="1217" y="750"/>
                    <a:pt x="1244" y="772"/>
                  </a:cubicBezTo>
                  <a:cubicBezTo>
                    <a:pt x="1271" y="793"/>
                    <a:pt x="1305" y="805"/>
                    <a:pt x="1338" y="805"/>
                  </a:cubicBezTo>
                  <a:cubicBezTo>
                    <a:pt x="1345" y="805"/>
                    <a:pt x="1351" y="805"/>
                    <a:pt x="1357" y="804"/>
                  </a:cubicBezTo>
                  <a:cubicBezTo>
                    <a:pt x="1424" y="794"/>
                    <a:pt x="1480" y="738"/>
                    <a:pt x="1493" y="671"/>
                  </a:cubicBezTo>
                  <a:cubicBezTo>
                    <a:pt x="1504" y="613"/>
                    <a:pt x="1484" y="549"/>
                    <a:pt x="1440" y="495"/>
                  </a:cubicBezTo>
                  <a:cubicBezTo>
                    <a:pt x="1416" y="466"/>
                    <a:pt x="1376" y="430"/>
                    <a:pt x="1323" y="420"/>
                  </a:cubicBezTo>
                  <a:cubicBezTo>
                    <a:pt x="1315" y="419"/>
                    <a:pt x="1307" y="418"/>
                    <a:pt x="1299" y="418"/>
                  </a:cubicBezTo>
                  <a:cubicBezTo>
                    <a:pt x="1227" y="418"/>
                    <a:pt x="1165" y="469"/>
                    <a:pt x="1137" y="525"/>
                  </a:cubicBezTo>
                  <a:cubicBezTo>
                    <a:pt x="1109" y="584"/>
                    <a:pt x="1107" y="648"/>
                    <a:pt x="1105" y="710"/>
                  </a:cubicBezTo>
                  <a:lnTo>
                    <a:pt x="1105" y="719"/>
                  </a:lnTo>
                  <a:cubicBezTo>
                    <a:pt x="1105" y="722"/>
                    <a:pt x="1109" y="923"/>
                    <a:pt x="1044" y="1119"/>
                  </a:cubicBezTo>
                  <a:cubicBezTo>
                    <a:pt x="1012" y="1214"/>
                    <a:pt x="980" y="1305"/>
                    <a:pt x="888" y="1378"/>
                  </a:cubicBezTo>
                  <a:cubicBezTo>
                    <a:pt x="809" y="1439"/>
                    <a:pt x="708" y="1471"/>
                    <a:pt x="586" y="1471"/>
                  </a:cubicBezTo>
                  <a:cubicBezTo>
                    <a:pt x="569" y="1471"/>
                    <a:pt x="553" y="1470"/>
                    <a:pt x="535" y="1469"/>
                  </a:cubicBezTo>
                  <a:cubicBezTo>
                    <a:pt x="313" y="1454"/>
                    <a:pt x="207" y="1366"/>
                    <a:pt x="156" y="1294"/>
                  </a:cubicBezTo>
                  <a:cubicBezTo>
                    <a:pt x="56" y="1152"/>
                    <a:pt x="106" y="986"/>
                    <a:pt x="127" y="923"/>
                  </a:cubicBezTo>
                  <a:cubicBezTo>
                    <a:pt x="181" y="747"/>
                    <a:pt x="335" y="600"/>
                    <a:pt x="397" y="543"/>
                  </a:cubicBezTo>
                  <a:lnTo>
                    <a:pt x="411" y="531"/>
                  </a:lnTo>
                  <a:cubicBezTo>
                    <a:pt x="461" y="488"/>
                    <a:pt x="482" y="468"/>
                    <a:pt x="513" y="425"/>
                  </a:cubicBezTo>
                  <a:cubicBezTo>
                    <a:pt x="557" y="364"/>
                    <a:pt x="569" y="283"/>
                    <a:pt x="545" y="203"/>
                  </a:cubicBezTo>
                  <a:cubicBezTo>
                    <a:pt x="519" y="118"/>
                    <a:pt x="456" y="48"/>
                    <a:pt x="376" y="17"/>
                  </a:cubicBezTo>
                  <a:cubicBezTo>
                    <a:pt x="348" y="5"/>
                    <a:pt x="322" y="1"/>
                    <a:pt x="297"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38654" flipH="1">
              <a:off x="5141588" y="4343923"/>
              <a:ext cx="86540" cy="62708"/>
            </a:xfrm>
            <a:custGeom>
              <a:avLst/>
              <a:gdLst/>
              <a:ahLst/>
              <a:cxnLst/>
              <a:rect l="l" t="t" r="r" b="b"/>
              <a:pathLst>
                <a:path w="897" h="650" extrusionOk="0">
                  <a:moveTo>
                    <a:pt x="868" y="1"/>
                  </a:moveTo>
                  <a:cubicBezTo>
                    <a:pt x="861" y="1"/>
                    <a:pt x="854" y="4"/>
                    <a:pt x="849" y="10"/>
                  </a:cubicBezTo>
                  <a:cubicBezTo>
                    <a:pt x="784" y="90"/>
                    <a:pt x="719" y="169"/>
                    <a:pt x="653" y="243"/>
                  </a:cubicBezTo>
                  <a:cubicBezTo>
                    <a:pt x="569" y="336"/>
                    <a:pt x="553" y="345"/>
                    <a:pt x="538" y="353"/>
                  </a:cubicBezTo>
                  <a:cubicBezTo>
                    <a:pt x="490" y="381"/>
                    <a:pt x="435" y="389"/>
                    <a:pt x="377" y="389"/>
                  </a:cubicBezTo>
                  <a:cubicBezTo>
                    <a:pt x="344" y="389"/>
                    <a:pt x="309" y="386"/>
                    <a:pt x="275" y="384"/>
                  </a:cubicBezTo>
                  <a:lnTo>
                    <a:pt x="247" y="383"/>
                  </a:lnTo>
                  <a:cubicBezTo>
                    <a:pt x="242" y="383"/>
                    <a:pt x="238" y="383"/>
                    <a:pt x="234" y="383"/>
                  </a:cubicBezTo>
                  <a:cubicBezTo>
                    <a:pt x="217" y="383"/>
                    <a:pt x="209" y="384"/>
                    <a:pt x="203" y="386"/>
                  </a:cubicBezTo>
                  <a:cubicBezTo>
                    <a:pt x="121" y="405"/>
                    <a:pt x="54" y="482"/>
                    <a:pt x="5" y="618"/>
                  </a:cubicBezTo>
                  <a:cubicBezTo>
                    <a:pt x="1" y="630"/>
                    <a:pt x="7" y="645"/>
                    <a:pt x="20" y="648"/>
                  </a:cubicBezTo>
                  <a:cubicBezTo>
                    <a:pt x="22" y="650"/>
                    <a:pt x="25" y="650"/>
                    <a:pt x="27" y="650"/>
                  </a:cubicBezTo>
                  <a:cubicBezTo>
                    <a:pt x="37" y="650"/>
                    <a:pt x="47" y="645"/>
                    <a:pt x="52" y="634"/>
                  </a:cubicBezTo>
                  <a:cubicBezTo>
                    <a:pt x="95" y="516"/>
                    <a:pt x="150" y="448"/>
                    <a:pt x="215" y="433"/>
                  </a:cubicBezTo>
                  <a:cubicBezTo>
                    <a:pt x="216" y="433"/>
                    <a:pt x="220" y="432"/>
                    <a:pt x="221" y="432"/>
                  </a:cubicBezTo>
                  <a:cubicBezTo>
                    <a:pt x="224" y="431"/>
                    <a:pt x="227" y="431"/>
                    <a:pt x="234" y="431"/>
                  </a:cubicBezTo>
                  <a:cubicBezTo>
                    <a:pt x="237" y="431"/>
                    <a:pt x="241" y="431"/>
                    <a:pt x="246" y="431"/>
                  </a:cubicBezTo>
                  <a:lnTo>
                    <a:pt x="274" y="432"/>
                  </a:lnTo>
                  <a:cubicBezTo>
                    <a:pt x="308" y="434"/>
                    <a:pt x="342" y="437"/>
                    <a:pt x="377" y="437"/>
                  </a:cubicBezTo>
                  <a:cubicBezTo>
                    <a:pt x="442" y="437"/>
                    <a:pt x="506" y="428"/>
                    <a:pt x="565" y="395"/>
                  </a:cubicBezTo>
                  <a:cubicBezTo>
                    <a:pt x="583" y="384"/>
                    <a:pt x="601" y="373"/>
                    <a:pt x="690" y="276"/>
                  </a:cubicBezTo>
                  <a:cubicBezTo>
                    <a:pt x="757" y="201"/>
                    <a:pt x="824" y="121"/>
                    <a:pt x="889" y="41"/>
                  </a:cubicBezTo>
                  <a:cubicBezTo>
                    <a:pt x="896" y="30"/>
                    <a:pt x="895" y="14"/>
                    <a:pt x="884" y="6"/>
                  </a:cubicBezTo>
                  <a:cubicBezTo>
                    <a:pt x="879" y="3"/>
                    <a:pt x="874" y="1"/>
                    <a:pt x="868"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38654" flipH="1">
              <a:off x="5197394" y="4331362"/>
              <a:ext cx="17945" cy="18234"/>
            </a:xfrm>
            <a:custGeom>
              <a:avLst/>
              <a:gdLst/>
              <a:ahLst/>
              <a:cxnLst/>
              <a:rect l="l" t="t" r="r" b="b"/>
              <a:pathLst>
                <a:path w="186" h="189" extrusionOk="0">
                  <a:moveTo>
                    <a:pt x="93" y="50"/>
                  </a:moveTo>
                  <a:cubicBezTo>
                    <a:pt x="116" y="50"/>
                    <a:pt x="136" y="71"/>
                    <a:pt x="136" y="95"/>
                  </a:cubicBezTo>
                  <a:cubicBezTo>
                    <a:pt x="136" y="121"/>
                    <a:pt x="118" y="141"/>
                    <a:pt x="93" y="141"/>
                  </a:cubicBezTo>
                  <a:cubicBezTo>
                    <a:pt x="70" y="141"/>
                    <a:pt x="50" y="121"/>
                    <a:pt x="50" y="95"/>
                  </a:cubicBezTo>
                  <a:cubicBezTo>
                    <a:pt x="50" y="71"/>
                    <a:pt x="70" y="50"/>
                    <a:pt x="93" y="50"/>
                  </a:cubicBezTo>
                  <a:close/>
                  <a:moveTo>
                    <a:pt x="93" y="1"/>
                  </a:moveTo>
                  <a:cubicBezTo>
                    <a:pt x="43" y="1"/>
                    <a:pt x="1" y="42"/>
                    <a:pt x="1" y="94"/>
                  </a:cubicBezTo>
                  <a:cubicBezTo>
                    <a:pt x="1" y="147"/>
                    <a:pt x="43" y="189"/>
                    <a:pt x="93" y="189"/>
                  </a:cubicBezTo>
                  <a:cubicBezTo>
                    <a:pt x="145" y="189"/>
                    <a:pt x="184" y="147"/>
                    <a:pt x="185" y="94"/>
                  </a:cubicBezTo>
                  <a:cubicBezTo>
                    <a:pt x="185" y="42"/>
                    <a:pt x="145" y="1"/>
                    <a:pt x="93"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38654" flipH="1">
              <a:off x="5179130" y="4306020"/>
              <a:ext cx="17945" cy="18234"/>
            </a:xfrm>
            <a:custGeom>
              <a:avLst/>
              <a:gdLst/>
              <a:ahLst/>
              <a:cxnLst/>
              <a:rect l="l" t="t" r="r" b="b"/>
              <a:pathLst>
                <a:path w="186" h="189" extrusionOk="0">
                  <a:moveTo>
                    <a:pt x="93" y="50"/>
                  </a:moveTo>
                  <a:cubicBezTo>
                    <a:pt x="118" y="50"/>
                    <a:pt x="136" y="69"/>
                    <a:pt x="136" y="95"/>
                  </a:cubicBezTo>
                  <a:cubicBezTo>
                    <a:pt x="136" y="120"/>
                    <a:pt x="118" y="141"/>
                    <a:pt x="93" y="141"/>
                  </a:cubicBezTo>
                  <a:cubicBezTo>
                    <a:pt x="69" y="141"/>
                    <a:pt x="50" y="120"/>
                    <a:pt x="50" y="95"/>
                  </a:cubicBezTo>
                  <a:cubicBezTo>
                    <a:pt x="50" y="69"/>
                    <a:pt x="69" y="50"/>
                    <a:pt x="93" y="50"/>
                  </a:cubicBezTo>
                  <a:close/>
                  <a:moveTo>
                    <a:pt x="93" y="0"/>
                  </a:moveTo>
                  <a:cubicBezTo>
                    <a:pt x="43" y="0"/>
                    <a:pt x="1" y="41"/>
                    <a:pt x="1" y="94"/>
                  </a:cubicBezTo>
                  <a:cubicBezTo>
                    <a:pt x="1" y="146"/>
                    <a:pt x="43" y="188"/>
                    <a:pt x="93" y="188"/>
                  </a:cubicBezTo>
                  <a:cubicBezTo>
                    <a:pt x="144" y="188"/>
                    <a:pt x="185" y="146"/>
                    <a:pt x="185" y="94"/>
                  </a:cubicBezTo>
                  <a:cubicBezTo>
                    <a:pt x="185" y="41"/>
                    <a:pt x="144" y="0"/>
                    <a:pt x="9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38654" flipH="1">
              <a:off x="5206982" y="4343104"/>
              <a:ext cx="32030" cy="35888"/>
            </a:xfrm>
            <a:custGeom>
              <a:avLst/>
              <a:gdLst/>
              <a:ahLst/>
              <a:cxnLst/>
              <a:rect l="l" t="t" r="r" b="b"/>
              <a:pathLst>
                <a:path w="332" h="372" extrusionOk="0">
                  <a:moveTo>
                    <a:pt x="261" y="1"/>
                  </a:moveTo>
                  <a:cubicBezTo>
                    <a:pt x="255" y="1"/>
                    <a:pt x="249" y="4"/>
                    <a:pt x="244" y="8"/>
                  </a:cubicBezTo>
                  <a:lnTo>
                    <a:pt x="9" y="243"/>
                  </a:lnTo>
                  <a:cubicBezTo>
                    <a:pt x="1" y="253"/>
                    <a:pt x="1" y="269"/>
                    <a:pt x="9" y="277"/>
                  </a:cubicBezTo>
                  <a:cubicBezTo>
                    <a:pt x="14" y="282"/>
                    <a:pt x="21" y="285"/>
                    <a:pt x="27" y="285"/>
                  </a:cubicBezTo>
                  <a:cubicBezTo>
                    <a:pt x="33" y="285"/>
                    <a:pt x="40" y="282"/>
                    <a:pt x="45" y="277"/>
                  </a:cubicBezTo>
                  <a:lnTo>
                    <a:pt x="245" y="77"/>
                  </a:lnTo>
                  <a:lnTo>
                    <a:pt x="283" y="350"/>
                  </a:lnTo>
                  <a:cubicBezTo>
                    <a:pt x="285" y="362"/>
                    <a:pt x="296" y="372"/>
                    <a:pt x="307" y="372"/>
                  </a:cubicBezTo>
                  <a:lnTo>
                    <a:pt x="309" y="372"/>
                  </a:lnTo>
                  <a:cubicBezTo>
                    <a:pt x="321" y="371"/>
                    <a:pt x="331" y="358"/>
                    <a:pt x="330" y="345"/>
                  </a:cubicBezTo>
                  <a:lnTo>
                    <a:pt x="286" y="23"/>
                  </a:lnTo>
                  <a:cubicBezTo>
                    <a:pt x="285" y="14"/>
                    <a:pt x="278" y="6"/>
                    <a:pt x="270" y="3"/>
                  </a:cubicBezTo>
                  <a:cubicBezTo>
                    <a:pt x="267" y="2"/>
                    <a:pt x="264" y="1"/>
                    <a:pt x="261"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38654" flipH="1">
              <a:off x="5211942" y="4336070"/>
              <a:ext cx="40038" cy="11963"/>
            </a:xfrm>
            <a:custGeom>
              <a:avLst/>
              <a:gdLst/>
              <a:ahLst/>
              <a:cxnLst/>
              <a:rect l="l" t="t" r="r" b="b"/>
              <a:pathLst>
                <a:path w="415" h="124" extrusionOk="0">
                  <a:moveTo>
                    <a:pt x="390" y="1"/>
                  </a:moveTo>
                  <a:cubicBezTo>
                    <a:pt x="363" y="1"/>
                    <a:pt x="285" y="15"/>
                    <a:pt x="22" y="75"/>
                  </a:cubicBezTo>
                  <a:cubicBezTo>
                    <a:pt x="8" y="78"/>
                    <a:pt x="1" y="91"/>
                    <a:pt x="4" y="105"/>
                  </a:cubicBezTo>
                  <a:cubicBezTo>
                    <a:pt x="6" y="116"/>
                    <a:pt x="17" y="123"/>
                    <a:pt x="27" y="123"/>
                  </a:cubicBezTo>
                  <a:cubicBezTo>
                    <a:pt x="29" y="123"/>
                    <a:pt x="31" y="123"/>
                    <a:pt x="33" y="122"/>
                  </a:cubicBezTo>
                  <a:cubicBezTo>
                    <a:pt x="184" y="87"/>
                    <a:pt x="356" y="51"/>
                    <a:pt x="386" y="48"/>
                  </a:cubicBezTo>
                  <a:cubicBezTo>
                    <a:pt x="387" y="49"/>
                    <a:pt x="389" y="49"/>
                    <a:pt x="390" y="49"/>
                  </a:cubicBezTo>
                  <a:cubicBezTo>
                    <a:pt x="403" y="49"/>
                    <a:pt x="415" y="37"/>
                    <a:pt x="415" y="25"/>
                  </a:cubicBezTo>
                  <a:cubicBezTo>
                    <a:pt x="415" y="17"/>
                    <a:pt x="410" y="10"/>
                    <a:pt x="406" y="5"/>
                  </a:cubicBezTo>
                  <a:cubicBezTo>
                    <a:pt x="403" y="3"/>
                    <a:pt x="400" y="1"/>
                    <a:pt x="39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38654" flipH="1">
              <a:off x="5182539" y="4345772"/>
              <a:ext cx="23830" cy="38300"/>
            </a:xfrm>
            <a:custGeom>
              <a:avLst/>
              <a:gdLst/>
              <a:ahLst/>
              <a:cxnLst/>
              <a:rect l="l" t="t" r="r" b="b"/>
              <a:pathLst>
                <a:path w="247" h="397" extrusionOk="0">
                  <a:moveTo>
                    <a:pt x="28" y="0"/>
                  </a:moveTo>
                  <a:cubicBezTo>
                    <a:pt x="24" y="0"/>
                    <a:pt x="20" y="1"/>
                    <a:pt x="17" y="3"/>
                  </a:cubicBezTo>
                  <a:cubicBezTo>
                    <a:pt x="5" y="8"/>
                    <a:pt x="1" y="22"/>
                    <a:pt x="6" y="35"/>
                  </a:cubicBezTo>
                  <a:cubicBezTo>
                    <a:pt x="19" y="58"/>
                    <a:pt x="192" y="370"/>
                    <a:pt x="198" y="384"/>
                  </a:cubicBezTo>
                  <a:cubicBezTo>
                    <a:pt x="202" y="392"/>
                    <a:pt x="212" y="396"/>
                    <a:pt x="220" y="396"/>
                  </a:cubicBezTo>
                  <a:cubicBezTo>
                    <a:pt x="224" y="396"/>
                    <a:pt x="228" y="395"/>
                    <a:pt x="230" y="394"/>
                  </a:cubicBezTo>
                  <a:cubicBezTo>
                    <a:pt x="242" y="387"/>
                    <a:pt x="246" y="373"/>
                    <a:pt x="240" y="360"/>
                  </a:cubicBezTo>
                  <a:cubicBezTo>
                    <a:pt x="178" y="249"/>
                    <a:pt x="59" y="32"/>
                    <a:pt x="49" y="13"/>
                  </a:cubicBezTo>
                  <a:cubicBezTo>
                    <a:pt x="45" y="4"/>
                    <a:pt x="37" y="0"/>
                    <a:pt x="28"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38654" flipH="1">
              <a:off x="5266798" y="4421452"/>
              <a:ext cx="33863" cy="33959"/>
            </a:xfrm>
            <a:custGeom>
              <a:avLst/>
              <a:gdLst/>
              <a:ahLst/>
              <a:cxnLst/>
              <a:rect l="l" t="t" r="r" b="b"/>
              <a:pathLst>
                <a:path w="351" h="352" extrusionOk="0">
                  <a:moveTo>
                    <a:pt x="153" y="0"/>
                  </a:moveTo>
                  <a:cubicBezTo>
                    <a:pt x="132" y="0"/>
                    <a:pt x="111" y="5"/>
                    <a:pt x="93" y="14"/>
                  </a:cubicBezTo>
                  <a:cubicBezTo>
                    <a:pt x="51" y="35"/>
                    <a:pt x="19" y="81"/>
                    <a:pt x="10" y="136"/>
                  </a:cubicBezTo>
                  <a:cubicBezTo>
                    <a:pt x="1" y="183"/>
                    <a:pt x="7" y="230"/>
                    <a:pt x="16" y="274"/>
                  </a:cubicBezTo>
                  <a:cubicBezTo>
                    <a:pt x="18" y="286"/>
                    <a:pt x="28" y="295"/>
                    <a:pt x="40" y="295"/>
                  </a:cubicBezTo>
                  <a:cubicBezTo>
                    <a:pt x="41" y="295"/>
                    <a:pt x="42" y="295"/>
                    <a:pt x="44" y="294"/>
                  </a:cubicBezTo>
                  <a:cubicBezTo>
                    <a:pt x="57" y="291"/>
                    <a:pt x="66" y="279"/>
                    <a:pt x="64" y="266"/>
                  </a:cubicBezTo>
                  <a:cubicBezTo>
                    <a:pt x="57" y="227"/>
                    <a:pt x="51" y="184"/>
                    <a:pt x="59" y="145"/>
                  </a:cubicBezTo>
                  <a:cubicBezTo>
                    <a:pt x="66" y="105"/>
                    <a:pt x="88" y="72"/>
                    <a:pt x="116" y="59"/>
                  </a:cubicBezTo>
                  <a:cubicBezTo>
                    <a:pt x="128" y="52"/>
                    <a:pt x="142" y="49"/>
                    <a:pt x="156" y="49"/>
                  </a:cubicBezTo>
                  <a:cubicBezTo>
                    <a:pt x="182" y="49"/>
                    <a:pt x="210" y="59"/>
                    <a:pt x="231" y="78"/>
                  </a:cubicBezTo>
                  <a:cubicBezTo>
                    <a:pt x="269" y="110"/>
                    <a:pt x="286" y="160"/>
                    <a:pt x="293" y="196"/>
                  </a:cubicBezTo>
                  <a:cubicBezTo>
                    <a:pt x="301" y="235"/>
                    <a:pt x="296" y="281"/>
                    <a:pt x="268" y="296"/>
                  </a:cubicBezTo>
                  <a:cubicBezTo>
                    <a:pt x="259" y="300"/>
                    <a:pt x="249" y="301"/>
                    <a:pt x="240" y="301"/>
                  </a:cubicBezTo>
                  <a:cubicBezTo>
                    <a:pt x="236" y="301"/>
                    <a:pt x="232" y="301"/>
                    <a:pt x="229" y="301"/>
                  </a:cubicBezTo>
                  <a:cubicBezTo>
                    <a:pt x="204" y="298"/>
                    <a:pt x="172" y="284"/>
                    <a:pt x="166" y="257"/>
                  </a:cubicBezTo>
                  <a:cubicBezTo>
                    <a:pt x="163" y="246"/>
                    <a:pt x="167" y="232"/>
                    <a:pt x="177" y="223"/>
                  </a:cubicBezTo>
                  <a:cubicBezTo>
                    <a:pt x="178" y="219"/>
                    <a:pt x="184" y="214"/>
                    <a:pt x="191" y="214"/>
                  </a:cubicBezTo>
                  <a:cubicBezTo>
                    <a:pt x="192" y="214"/>
                    <a:pt x="194" y="215"/>
                    <a:pt x="195" y="215"/>
                  </a:cubicBezTo>
                  <a:cubicBezTo>
                    <a:pt x="197" y="216"/>
                    <a:pt x="200" y="216"/>
                    <a:pt x="202" y="216"/>
                  </a:cubicBezTo>
                  <a:cubicBezTo>
                    <a:pt x="213" y="216"/>
                    <a:pt x="222" y="209"/>
                    <a:pt x="225" y="198"/>
                  </a:cubicBezTo>
                  <a:cubicBezTo>
                    <a:pt x="229" y="184"/>
                    <a:pt x="221" y="171"/>
                    <a:pt x="208" y="168"/>
                  </a:cubicBezTo>
                  <a:cubicBezTo>
                    <a:pt x="203" y="167"/>
                    <a:pt x="198" y="166"/>
                    <a:pt x="194" y="166"/>
                  </a:cubicBezTo>
                  <a:cubicBezTo>
                    <a:pt x="175" y="166"/>
                    <a:pt x="157" y="175"/>
                    <a:pt x="141" y="189"/>
                  </a:cubicBezTo>
                  <a:cubicBezTo>
                    <a:pt x="120" y="211"/>
                    <a:pt x="111" y="243"/>
                    <a:pt x="119" y="270"/>
                  </a:cubicBezTo>
                  <a:cubicBezTo>
                    <a:pt x="133" y="318"/>
                    <a:pt x="181" y="345"/>
                    <a:pt x="224" y="350"/>
                  </a:cubicBezTo>
                  <a:cubicBezTo>
                    <a:pt x="230" y="351"/>
                    <a:pt x="237" y="351"/>
                    <a:pt x="242" y="351"/>
                  </a:cubicBezTo>
                  <a:cubicBezTo>
                    <a:pt x="259" y="351"/>
                    <a:pt x="278" y="348"/>
                    <a:pt x="289" y="340"/>
                  </a:cubicBezTo>
                  <a:cubicBezTo>
                    <a:pt x="344" y="312"/>
                    <a:pt x="350" y="242"/>
                    <a:pt x="340" y="187"/>
                  </a:cubicBezTo>
                  <a:cubicBezTo>
                    <a:pt x="332" y="142"/>
                    <a:pt x="312" y="82"/>
                    <a:pt x="262" y="40"/>
                  </a:cubicBezTo>
                  <a:cubicBezTo>
                    <a:pt x="230" y="14"/>
                    <a:pt x="191" y="0"/>
                    <a:pt x="15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38654" flipH="1">
              <a:off x="5226732" y="4395581"/>
              <a:ext cx="59140" cy="77276"/>
            </a:xfrm>
            <a:custGeom>
              <a:avLst/>
              <a:gdLst/>
              <a:ahLst/>
              <a:cxnLst/>
              <a:rect l="l" t="t" r="r" b="b"/>
              <a:pathLst>
                <a:path w="613" h="801" extrusionOk="0">
                  <a:moveTo>
                    <a:pt x="351" y="1"/>
                  </a:moveTo>
                  <a:cubicBezTo>
                    <a:pt x="323" y="1"/>
                    <a:pt x="295" y="7"/>
                    <a:pt x="271" y="19"/>
                  </a:cubicBezTo>
                  <a:cubicBezTo>
                    <a:pt x="243" y="34"/>
                    <a:pt x="221" y="53"/>
                    <a:pt x="201" y="71"/>
                  </a:cubicBezTo>
                  <a:cubicBezTo>
                    <a:pt x="129" y="137"/>
                    <a:pt x="49" y="209"/>
                    <a:pt x="6" y="305"/>
                  </a:cubicBezTo>
                  <a:cubicBezTo>
                    <a:pt x="0" y="318"/>
                    <a:pt x="6" y="332"/>
                    <a:pt x="18" y="337"/>
                  </a:cubicBezTo>
                  <a:cubicBezTo>
                    <a:pt x="21" y="339"/>
                    <a:pt x="24" y="339"/>
                    <a:pt x="27" y="339"/>
                  </a:cubicBezTo>
                  <a:cubicBezTo>
                    <a:pt x="37" y="339"/>
                    <a:pt x="46" y="334"/>
                    <a:pt x="50" y="326"/>
                  </a:cubicBezTo>
                  <a:cubicBezTo>
                    <a:pt x="88" y="239"/>
                    <a:pt x="167" y="169"/>
                    <a:pt x="233" y="107"/>
                  </a:cubicBezTo>
                  <a:cubicBezTo>
                    <a:pt x="250" y="91"/>
                    <a:pt x="270" y="73"/>
                    <a:pt x="291" y="63"/>
                  </a:cubicBezTo>
                  <a:cubicBezTo>
                    <a:pt x="309" y="54"/>
                    <a:pt x="328" y="50"/>
                    <a:pt x="349" y="50"/>
                  </a:cubicBezTo>
                  <a:cubicBezTo>
                    <a:pt x="388" y="50"/>
                    <a:pt x="429" y="65"/>
                    <a:pt x="462" y="93"/>
                  </a:cubicBezTo>
                  <a:cubicBezTo>
                    <a:pt x="506" y="128"/>
                    <a:pt x="537" y="186"/>
                    <a:pt x="554" y="261"/>
                  </a:cubicBezTo>
                  <a:cubicBezTo>
                    <a:pt x="559" y="280"/>
                    <a:pt x="565" y="305"/>
                    <a:pt x="561" y="331"/>
                  </a:cubicBezTo>
                  <a:cubicBezTo>
                    <a:pt x="558" y="373"/>
                    <a:pt x="533" y="412"/>
                    <a:pt x="512" y="449"/>
                  </a:cubicBezTo>
                  <a:lnTo>
                    <a:pt x="504" y="463"/>
                  </a:lnTo>
                  <a:cubicBezTo>
                    <a:pt x="469" y="523"/>
                    <a:pt x="436" y="579"/>
                    <a:pt x="424" y="641"/>
                  </a:cubicBezTo>
                  <a:cubicBezTo>
                    <a:pt x="420" y="664"/>
                    <a:pt x="420" y="684"/>
                    <a:pt x="420" y="697"/>
                  </a:cubicBezTo>
                  <a:cubicBezTo>
                    <a:pt x="420" y="713"/>
                    <a:pt x="420" y="720"/>
                    <a:pt x="414" y="727"/>
                  </a:cubicBezTo>
                  <a:cubicBezTo>
                    <a:pt x="403" y="743"/>
                    <a:pt x="377" y="751"/>
                    <a:pt x="339" y="751"/>
                  </a:cubicBezTo>
                  <a:cubicBezTo>
                    <a:pt x="328" y="751"/>
                    <a:pt x="316" y="751"/>
                    <a:pt x="303" y="749"/>
                  </a:cubicBezTo>
                  <a:cubicBezTo>
                    <a:pt x="302" y="749"/>
                    <a:pt x="302" y="749"/>
                    <a:pt x="301" y="749"/>
                  </a:cubicBezTo>
                  <a:cubicBezTo>
                    <a:pt x="289" y="749"/>
                    <a:pt x="277" y="758"/>
                    <a:pt x="276" y="771"/>
                  </a:cubicBezTo>
                  <a:cubicBezTo>
                    <a:pt x="275" y="785"/>
                    <a:pt x="285" y="796"/>
                    <a:pt x="298" y="797"/>
                  </a:cubicBezTo>
                  <a:cubicBezTo>
                    <a:pt x="313" y="798"/>
                    <a:pt x="325" y="801"/>
                    <a:pt x="338" y="801"/>
                  </a:cubicBezTo>
                  <a:cubicBezTo>
                    <a:pt x="393" y="801"/>
                    <a:pt x="432" y="786"/>
                    <a:pt x="453" y="758"/>
                  </a:cubicBezTo>
                  <a:cubicBezTo>
                    <a:pt x="468" y="736"/>
                    <a:pt x="468" y="716"/>
                    <a:pt x="468" y="697"/>
                  </a:cubicBezTo>
                  <a:cubicBezTo>
                    <a:pt x="467" y="684"/>
                    <a:pt x="467" y="670"/>
                    <a:pt x="470" y="650"/>
                  </a:cubicBezTo>
                  <a:cubicBezTo>
                    <a:pt x="481" y="597"/>
                    <a:pt x="512" y="544"/>
                    <a:pt x="545" y="487"/>
                  </a:cubicBezTo>
                  <a:lnTo>
                    <a:pt x="554" y="475"/>
                  </a:lnTo>
                  <a:cubicBezTo>
                    <a:pt x="577" y="434"/>
                    <a:pt x="606" y="389"/>
                    <a:pt x="610" y="335"/>
                  </a:cubicBezTo>
                  <a:cubicBezTo>
                    <a:pt x="613" y="303"/>
                    <a:pt x="606" y="272"/>
                    <a:pt x="601" y="249"/>
                  </a:cubicBezTo>
                  <a:cubicBezTo>
                    <a:pt x="581" y="165"/>
                    <a:pt x="544" y="99"/>
                    <a:pt x="494" y="55"/>
                  </a:cubicBezTo>
                  <a:cubicBezTo>
                    <a:pt x="453" y="20"/>
                    <a:pt x="401" y="1"/>
                    <a:pt x="351"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38654" flipH="1">
              <a:off x="5231142" y="4288387"/>
              <a:ext cx="30101" cy="111139"/>
            </a:xfrm>
            <a:custGeom>
              <a:avLst/>
              <a:gdLst/>
              <a:ahLst/>
              <a:cxnLst/>
              <a:rect l="l" t="t" r="r" b="b"/>
              <a:pathLst>
                <a:path w="312" h="1152" extrusionOk="0">
                  <a:moveTo>
                    <a:pt x="173" y="0"/>
                  </a:moveTo>
                  <a:cubicBezTo>
                    <a:pt x="161" y="0"/>
                    <a:pt x="151" y="10"/>
                    <a:pt x="150" y="24"/>
                  </a:cubicBezTo>
                  <a:cubicBezTo>
                    <a:pt x="146" y="93"/>
                    <a:pt x="116" y="155"/>
                    <a:pt x="85" y="219"/>
                  </a:cubicBezTo>
                  <a:cubicBezTo>
                    <a:pt x="61" y="270"/>
                    <a:pt x="37" y="324"/>
                    <a:pt x="23" y="382"/>
                  </a:cubicBezTo>
                  <a:cubicBezTo>
                    <a:pt x="1" y="485"/>
                    <a:pt x="21" y="603"/>
                    <a:pt x="77" y="687"/>
                  </a:cubicBezTo>
                  <a:cubicBezTo>
                    <a:pt x="99" y="721"/>
                    <a:pt x="126" y="750"/>
                    <a:pt x="153" y="777"/>
                  </a:cubicBezTo>
                  <a:cubicBezTo>
                    <a:pt x="168" y="792"/>
                    <a:pt x="183" y="808"/>
                    <a:pt x="196" y="824"/>
                  </a:cubicBezTo>
                  <a:cubicBezTo>
                    <a:pt x="241" y="874"/>
                    <a:pt x="262" y="927"/>
                    <a:pt x="262" y="976"/>
                  </a:cubicBezTo>
                  <a:cubicBezTo>
                    <a:pt x="262" y="1010"/>
                    <a:pt x="252" y="1043"/>
                    <a:pt x="241" y="1076"/>
                  </a:cubicBezTo>
                  <a:cubicBezTo>
                    <a:pt x="237" y="1091"/>
                    <a:pt x="231" y="1107"/>
                    <a:pt x="227" y="1121"/>
                  </a:cubicBezTo>
                  <a:cubicBezTo>
                    <a:pt x="225" y="1134"/>
                    <a:pt x="231" y="1147"/>
                    <a:pt x="244" y="1151"/>
                  </a:cubicBezTo>
                  <a:cubicBezTo>
                    <a:pt x="247" y="1152"/>
                    <a:pt x="249" y="1152"/>
                    <a:pt x="252" y="1152"/>
                  </a:cubicBezTo>
                  <a:cubicBezTo>
                    <a:pt x="262" y="1152"/>
                    <a:pt x="273" y="1144"/>
                    <a:pt x="274" y="1134"/>
                  </a:cubicBezTo>
                  <a:cubicBezTo>
                    <a:pt x="279" y="1119"/>
                    <a:pt x="284" y="1105"/>
                    <a:pt x="287" y="1091"/>
                  </a:cubicBezTo>
                  <a:cubicBezTo>
                    <a:pt x="300" y="1054"/>
                    <a:pt x="312" y="1017"/>
                    <a:pt x="312" y="976"/>
                  </a:cubicBezTo>
                  <a:cubicBezTo>
                    <a:pt x="312" y="915"/>
                    <a:pt x="286" y="853"/>
                    <a:pt x="233" y="792"/>
                  </a:cubicBezTo>
                  <a:cubicBezTo>
                    <a:pt x="220" y="774"/>
                    <a:pt x="203" y="758"/>
                    <a:pt x="188" y="742"/>
                  </a:cubicBezTo>
                  <a:cubicBezTo>
                    <a:pt x="162" y="715"/>
                    <a:pt x="137" y="690"/>
                    <a:pt x="118" y="659"/>
                  </a:cubicBezTo>
                  <a:cubicBezTo>
                    <a:pt x="67" y="585"/>
                    <a:pt x="50" y="482"/>
                    <a:pt x="70" y="391"/>
                  </a:cubicBezTo>
                  <a:cubicBezTo>
                    <a:pt x="82" y="338"/>
                    <a:pt x="105" y="290"/>
                    <a:pt x="129" y="239"/>
                  </a:cubicBezTo>
                  <a:cubicBezTo>
                    <a:pt x="161" y="174"/>
                    <a:pt x="193" y="105"/>
                    <a:pt x="198" y="26"/>
                  </a:cubicBezTo>
                  <a:cubicBezTo>
                    <a:pt x="199" y="13"/>
                    <a:pt x="188" y="2"/>
                    <a:pt x="175" y="0"/>
                  </a:cubicBezTo>
                  <a:cubicBezTo>
                    <a:pt x="174" y="0"/>
                    <a:pt x="173" y="0"/>
                    <a:pt x="17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91"/>
        <p:cNvGrpSpPr/>
        <p:nvPr/>
      </p:nvGrpSpPr>
      <p:grpSpPr>
        <a:xfrm>
          <a:off x="0" y="0"/>
          <a:ext cx="0" cy="0"/>
          <a:chOff x="0" y="0"/>
          <a:chExt cx="0" cy="0"/>
        </a:xfrm>
      </p:grpSpPr>
      <p:sp>
        <p:nvSpPr>
          <p:cNvPr id="592" name="Google Shape;592;p15"/>
          <p:cNvSpPr/>
          <p:nvPr/>
        </p:nvSpPr>
        <p:spPr>
          <a:xfrm>
            <a:off x="2205650" y="-1636350"/>
            <a:ext cx="9481520" cy="9740877"/>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594" name="Google Shape;594;p15"/>
          <p:cNvGrpSpPr/>
          <p:nvPr/>
        </p:nvGrpSpPr>
        <p:grpSpPr>
          <a:xfrm>
            <a:off x="270151" y="3311448"/>
            <a:ext cx="171560" cy="163629"/>
            <a:chOff x="1303451" y="3737847"/>
            <a:chExt cx="335668" cy="320151"/>
          </a:xfrm>
        </p:grpSpPr>
        <p:sp>
          <p:nvSpPr>
            <p:cNvPr id="595" name="Google Shape;595;p15"/>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5"/>
          <p:cNvGrpSpPr/>
          <p:nvPr/>
        </p:nvGrpSpPr>
        <p:grpSpPr>
          <a:xfrm>
            <a:off x="5131859" y="4780466"/>
            <a:ext cx="203083" cy="195001"/>
            <a:chOff x="-1286391" y="3733966"/>
            <a:chExt cx="203083" cy="195001"/>
          </a:xfrm>
        </p:grpSpPr>
        <p:sp>
          <p:nvSpPr>
            <p:cNvPr id="599" name="Google Shape;599;p15"/>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03"/>
        <p:cNvGrpSpPr/>
        <p:nvPr/>
      </p:nvGrpSpPr>
      <p:grpSpPr>
        <a:xfrm>
          <a:off x="0" y="0"/>
          <a:ext cx="0" cy="0"/>
          <a:chOff x="0" y="0"/>
          <a:chExt cx="0" cy="0"/>
        </a:xfrm>
      </p:grpSpPr>
      <p:sp>
        <p:nvSpPr>
          <p:cNvPr id="704" name="Google Shape;704;p19"/>
          <p:cNvSpPr txBox="1">
            <a:spLocks noGrp="1"/>
          </p:cNvSpPr>
          <p:nvPr>
            <p:ph type="title"/>
          </p:nvPr>
        </p:nvSpPr>
        <p:spPr>
          <a:xfrm rot="-684">
            <a:off x="720000" y="3369437"/>
            <a:ext cx="3013800" cy="41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5" name="Google Shape;705;p19"/>
          <p:cNvSpPr txBox="1">
            <a:spLocks noGrp="1"/>
          </p:cNvSpPr>
          <p:nvPr>
            <p:ph type="subTitle" idx="1"/>
          </p:nvPr>
        </p:nvSpPr>
        <p:spPr>
          <a:xfrm>
            <a:off x="720000" y="1944575"/>
            <a:ext cx="3966300" cy="151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6" name="Google Shape;706;p19"/>
          <p:cNvSpPr/>
          <p:nvPr/>
        </p:nvSpPr>
        <p:spPr>
          <a:xfrm>
            <a:off x="295899" y="-2707575"/>
            <a:ext cx="9495829" cy="9222476"/>
          </a:xfrm>
          <a:custGeom>
            <a:avLst/>
            <a:gdLst/>
            <a:ahLst/>
            <a:cxnLst/>
            <a:rect l="l" t="t" r="r" b="b"/>
            <a:pathLst>
              <a:path w="27617" h="26822" extrusionOk="0">
                <a:moveTo>
                  <a:pt x="9841" y="1"/>
                </a:moveTo>
                <a:cubicBezTo>
                  <a:pt x="8360" y="1"/>
                  <a:pt x="6743" y="601"/>
                  <a:pt x="5328" y="1510"/>
                </a:cubicBezTo>
                <a:cubicBezTo>
                  <a:pt x="3060" y="2967"/>
                  <a:pt x="1272" y="5215"/>
                  <a:pt x="646" y="7648"/>
                </a:cubicBezTo>
                <a:cubicBezTo>
                  <a:pt x="1" y="10100"/>
                  <a:pt x="517" y="12756"/>
                  <a:pt x="867" y="15465"/>
                </a:cubicBezTo>
                <a:cubicBezTo>
                  <a:pt x="1236" y="18157"/>
                  <a:pt x="1438" y="20904"/>
                  <a:pt x="2674" y="23263"/>
                </a:cubicBezTo>
                <a:cubicBezTo>
                  <a:pt x="3677" y="25166"/>
                  <a:pt x="5329" y="26821"/>
                  <a:pt x="7006" y="26821"/>
                </a:cubicBezTo>
                <a:cubicBezTo>
                  <a:pt x="7425" y="26821"/>
                  <a:pt x="7846" y="26718"/>
                  <a:pt x="8259" y="26489"/>
                </a:cubicBezTo>
                <a:cubicBezTo>
                  <a:pt x="10324" y="25347"/>
                  <a:pt x="12186" y="21051"/>
                  <a:pt x="14454" y="19687"/>
                </a:cubicBezTo>
                <a:cubicBezTo>
                  <a:pt x="15155" y="19265"/>
                  <a:pt x="15894" y="19122"/>
                  <a:pt x="16663" y="19122"/>
                </a:cubicBezTo>
                <a:cubicBezTo>
                  <a:pt x="18292" y="19122"/>
                  <a:pt x="20049" y="19766"/>
                  <a:pt x="21835" y="19766"/>
                </a:cubicBezTo>
                <a:cubicBezTo>
                  <a:pt x="21931" y="19766"/>
                  <a:pt x="22026" y="19764"/>
                  <a:pt x="22122" y="19761"/>
                </a:cubicBezTo>
                <a:cubicBezTo>
                  <a:pt x="24833" y="19650"/>
                  <a:pt x="27616" y="17898"/>
                  <a:pt x="26768" y="16331"/>
                </a:cubicBezTo>
                <a:cubicBezTo>
                  <a:pt x="25939" y="14747"/>
                  <a:pt x="21477" y="13327"/>
                  <a:pt x="19136" y="12092"/>
                </a:cubicBezTo>
                <a:cubicBezTo>
                  <a:pt x="16795" y="10839"/>
                  <a:pt x="16555" y="9788"/>
                  <a:pt x="15910" y="7593"/>
                </a:cubicBezTo>
                <a:cubicBezTo>
                  <a:pt x="15265" y="5381"/>
                  <a:pt x="14214" y="2044"/>
                  <a:pt x="12297" y="717"/>
                </a:cubicBezTo>
                <a:cubicBezTo>
                  <a:pt x="11576" y="218"/>
                  <a:pt x="10733" y="1"/>
                  <a:pt x="9841"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 name="Google Shape;707;p19"/>
          <p:cNvGrpSpPr/>
          <p:nvPr/>
        </p:nvGrpSpPr>
        <p:grpSpPr>
          <a:xfrm>
            <a:off x="8931097" y="1127118"/>
            <a:ext cx="355806" cy="235669"/>
            <a:chOff x="3304127" y="359385"/>
            <a:chExt cx="492397" cy="326140"/>
          </a:xfrm>
        </p:grpSpPr>
        <p:sp>
          <p:nvSpPr>
            <p:cNvPr id="708" name="Google Shape;708;p19"/>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9"/>
          <p:cNvGrpSpPr/>
          <p:nvPr/>
        </p:nvGrpSpPr>
        <p:grpSpPr>
          <a:xfrm>
            <a:off x="6508983" y="260099"/>
            <a:ext cx="413572" cy="418509"/>
            <a:chOff x="1549057" y="302446"/>
            <a:chExt cx="572338" cy="579171"/>
          </a:xfrm>
        </p:grpSpPr>
        <p:sp>
          <p:nvSpPr>
            <p:cNvPr id="713" name="Google Shape;713;p19"/>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9"/>
          <p:cNvGrpSpPr/>
          <p:nvPr/>
        </p:nvGrpSpPr>
        <p:grpSpPr>
          <a:xfrm rot="-1421798">
            <a:off x="7111904" y="391247"/>
            <a:ext cx="171556" cy="156197"/>
            <a:chOff x="2570481" y="4799062"/>
            <a:chExt cx="171553" cy="156195"/>
          </a:xfrm>
        </p:grpSpPr>
        <p:sp>
          <p:nvSpPr>
            <p:cNvPr id="718" name="Google Shape;718;p19"/>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9"/>
          <p:cNvGrpSpPr/>
          <p:nvPr/>
        </p:nvGrpSpPr>
        <p:grpSpPr>
          <a:xfrm>
            <a:off x="2633909" y="4486169"/>
            <a:ext cx="520214" cy="234680"/>
            <a:chOff x="2973429" y="1267445"/>
            <a:chExt cx="719920" cy="324772"/>
          </a:xfrm>
        </p:grpSpPr>
        <p:sp>
          <p:nvSpPr>
            <p:cNvPr id="722" name="Google Shape;722;p19"/>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33"/>
        <p:cNvGrpSpPr/>
        <p:nvPr/>
      </p:nvGrpSpPr>
      <p:grpSpPr>
        <a:xfrm>
          <a:off x="0" y="0"/>
          <a:ext cx="0" cy="0"/>
          <a:chOff x="0" y="0"/>
          <a:chExt cx="0" cy="0"/>
        </a:xfrm>
      </p:grpSpPr>
      <p:sp>
        <p:nvSpPr>
          <p:cNvPr id="834" name="Google Shape;834;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35" name="Google Shape;835;p24"/>
          <p:cNvSpPr txBox="1">
            <a:spLocks noGrp="1"/>
          </p:cNvSpPr>
          <p:nvPr>
            <p:ph type="title" idx="2"/>
          </p:nvPr>
        </p:nvSpPr>
        <p:spPr>
          <a:xfrm>
            <a:off x="823488" y="1437325"/>
            <a:ext cx="32520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6" name="Google Shape;836;p24"/>
          <p:cNvSpPr txBox="1">
            <a:spLocks noGrp="1"/>
          </p:cNvSpPr>
          <p:nvPr>
            <p:ph type="subTitle" idx="1"/>
          </p:nvPr>
        </p:nvSpPr>
        <p:spPr>
          <a:xfrm>
            <a:off x="733038" y="1853813"/>
            <a:ext cx="3432900" cy="10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7" name="Google Shape;837;p24"/>
          <p:cNvSpPr txBox="1">
            <a:spLocks noGrp="1"/>
          </p:cNvSpPr>
          <p:nvPr>
            <p:ph type="title" idx="3"/>
          </p:nvPr>
        </p:nvSpPr>
        <p:spPr>
          <a:xfrm>
            <a:off x="4922050" y="2212088"/>
            <a:ext cx="32553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8" name="Google Shape;838;p24"/>
          <p:cNvSpPr txBox="1">
            <a:spLocks noGrp="1"/>
          </p:cNvSpPr>
          <p:nvPr>
            <p:ph type="subTitle" idx="4"/>
          </p:nvPr>
        </p:nvSpPr>
        <p:spPr>
          <a:xfrm>
            <a:off x="4835200" y="2635024"/>
            <a:ext cx="34290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9" name="Google Shape;839;p24"/>
          <p:cNvSpPr txBox="1">
            <a:spLocks noGrp="1"/>
          </p:cNvSpPr>
          <p:nvPr>
            <p:ph type="title" idx="5"/>
          </p:nvPr>
        </p:nvSpPr>
        <p:spPr>
          <a:xfrm>
            <a:off x="821838" y="3124563"/>
            <a:ext cx="32553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0" name="Google Shape;840;p24"/>
          <p:cNvSpPr txBox="1">
            <a:spLocks noGrp="1"/>
          </p:cNvSpPr>
          <p:nvPr>
            <p:ph type="subTitle" idx="6"/>
          </p:nvPr>
        </p:nvSpPr>
        <p:spPr>
          <a:xfrm>
            <a:off x="734988" y="3554178"/>
            <a:ext cx="34290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1" name="Google Shape;841;p24"/>
          <p:cNvSpPr/>
          <p:nvPr/>
        </p:nvSpPr>
        <p:spPr>
          <a:xfrm rot="1301095">
            <a:off x="885885" y="-2392593"/>
            <a:ext cx="8210245" cy="7349343"/>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24"/>
          <p:cNvGrpSpPr/>
          <p:nvPr/>
        </p:nvGrpSpPr>
        <p:grpSpPr>
          <a:xfrm>
            <a:off x="8068197" y="4684655"/>
            <a:ext cx="355806" cy="235669"/>
            <a:chOff x="3304127" y="359385"/>
            <a:chExt cx="492397" cy="326140"/>
          </a:xfrm>
        </p:grpSpPr>
        <p:sp>
          <p:nvSpPr>
            <p:cNvPr id="843" name="Google Shape;843;p24"/>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24"/>
          <p:cNvGrpSpPr/>
          <p:nvPr/>
        </p:nvGrpSpPr>
        <p:grpSpPr>
          <a:xfrm>
            <a:off x="199608" y="1727111"/>
            <a:ext cx="413572" cy="418509"/>
            <a:chOff x="1549057" y="302446"/>
            <a:chExt cx="572338" cy="579171"/>
          </a:xfrm>
        </p:grpSpPr>
        <p:sp>
          <p:nvSpPr>
            <p:cNvPr id="848" name="Google Shape;848;p24"/>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4"/>
          <p:cNvGrpSpPr/>
          <p:nvPr/>
        </p:nvGrpSpPr>
        <p:grpSpPr>
          <a:xfrm>
            <a:off x="4035686" y="4470159"/>
            <a:ext cx="1072628" cy="1138253"/>
            <a:chOff x="2300525" y="853825"/>
            <a:chExt cx="320025" cy="339625"/>
          </a:xfrm>
        </p:grpSpPr>
        <p:sp>
          <p:nvSpPr>
            <p:cNvPr id="853" name="Google Shape;853;p24"/>
            <p:cNvSpPr/>
            <p:nvPr/>
          </p:nvSpPr>
          <p:spPr>
            <a:xfrm>
              <a:off x="2363500" y="967900"/>
              <a:ext cx="256175" cy="224725"/>
            </a:xfrm>
            <a:custGeom>
              <a:avLst/>
              <a:gdLst/>
              <a:ahLst/>
              <a:cxnLst/>
              <a:rect l="l" t="t" r="r" b="b"/>
              <a:pathLst>
                <a:path w="10247" h="8989" extrusionOk="0">
                  <a:moveTo>
                    <a:pt x="7599" y="0"/>
                  </a:moveTo>
                  <a:lnTo>
                    <a:pt x="0" y="4208"/>
                  </a:lnTo>
                  <a:lnTo>
                    <a:pt x="2648" y="8988"/>
                  </a:lnTo>
                  <a:lnTo>
                    <a:pt x="10246" y="4781"/>
                  </a:lnTo>
                  <a:lnTo>
                    <a:pt x="75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2301925" y="854675"/>
              <a:ext cx="256125" cy="224725"/>
            </a:xfrm>
            <a:custGeom>
              <a:avLst/>
              <a:gdLst/>
              <a:ahLst/>
              <a:cxnLst/>
              <a:rect l="l" t="t" r="r" b="b"/>
              <a:pathLst>
                <a:path w="10245" h="8989" extrusionOk="0">
                  <a:moveTo>
                    <a:pt x="7598" y="0"/>
                  </a:moveTo>
                  <a:lnTo>
                    <a:pt x="0" y="4208"/>
                  </a:lnTo>
                  <a:lnTo>
                    <a:pt x="2648" y="8988"/>
                  </a:lnTo>
                  <a:lnTo>
                    <a:pt x="10245" y="4780"/>
                  </a:lnTo>
                  <a:lnTo>
                    <a:pt x="75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2300525" y="959150"/>
              <a:ext cx="130550" cy="234300"/>
            </a:xfrm>
            <a:custGeom>
              <a:avLst/>
              <a:gdLst/>
              <a:ahLst/>
              <a:cxnLst/>
              <a:rect l="l" t="t" r="r" b="b"/>
              <a:pathLst>
                <a:path w="5222" h="9372" extrusionOk="0">
                  <a:moveTo>
                    <a:pt x="111" y="1"/>
                  </a:moveTo>
                  <a:lnTo>
                    <a:pt x="0" y="62"/>
                  </a:lnTo>
                  <a:lnTo>
                    <a:pt x="5111" y="9372"/>
                  </a:lnTo>
                  <a:lnTo>
                    <a:pt x="5222" y="9311"/>
                  </a:lnTo>
                  <a:lnTo>
                    <a:pt x="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2363500" y="963750"/>
              <a:ext cx="198325" cy="126675"/>
            </a:xfrm>
            <a:custGeom>
              <a:avLst/>
              <a:gdLst/>
              <a:ahLst/>
              <a:cxnLst/>
              <a:rect l="l" t="t" r="r" b="b"/>
              <a:pathLst>
                <a:path w="7933" h="5067" extrusionOk="0">
                  <a:moveTo>
                    <a:pt x="7567" y="0"/>
                  </a:moveTo>
                  <a:cubicBezTo>
                    <a:pt x="5045" y="1416"/>
                    <a:pt x="2523" y="2832"/>
                    <a:pt x="0" y="4248"/>
                  </a:cubicBezTo>
                  <a:cubicBezTo>
                    <a:pt x="146" y="4520"/>
                    <a:pt x="292" y="4794"/>
                    <a:pt x="440" y="5066"/>
                  </a:cubicBezTo>
                  <a:lnTo>
                    <a:pt x="7932" y="743"/>
                  </a:lnTo>
                  <a:cubicBezTo>
                    <a:pt x="7893" y="622"/>
                    <a:pt x="7840" y="487"/>
                    <a:pt x="7767" y="342"/>
                  </a:cubicBezTo>
                  <a:cubicBezTo>
                    <a:pt x="7703" y="210"/>
                    <a:pt x="7633" y="97"/>
                    <a:pt x="7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2490950" y="853825"/>
              <a:ext cx="62675" cy="111950"/>
            </a:xfrm>
            <a:custGeom>
              <a:avLst/>
              <a:gdLst/>
              <a:ahLst/>
              <a:cxnLst/>
              <a:rect l="l" t="t" r="r" b="b"/>
              <a:pathLst>
                <a:path w="2507" h="4478" extrusionOk="0">
                  <a:moveTo>
                    <a:pt x="36" y="0"/>
                  </a:moveTo>
                  <a:cubicBezTo>
                    <a:pt x="30" y="0"/>
                    <a:pt x="25" y="2"/>
                    <a:pt x="20" y="4"/>
                  </a:cubicBezTo>
                  <a:cubicBezTo>
                    <a:pt x="6" y="12"/>
                    <a:pt x="1" y="32"/>
                    <a:pt x="8" y="47"/>
                  </a:cubicBezTo>
                  <a:lnTo>
                    <a:pt x="2444" y="4461"/>
                  </a:lnTo>
                  <a:cubicBezTo>
                    <a:pt x="2450" y="4472"/>
                    <a:pt x="2462" y="4478"/>
                    <a:pt x="2473" y="4478"/>
                  </a:cubicBezTo>
                  <a:cubicBezTo>
                    <a:pt x="2477" y="4478"/>
                    <a:pt x="2483" y="4478"/>
                    <a:pt x="2487" y="4473"/>
                  </a:cubicBezTo>
                  <a:cubicBezTo>
                    <a:pt x="2502" y="4466"/>
                    <a:pt x="2507" y="4445"/>
                    <a:pt x="2499" y="4430"/>
                  </a:cubicBezTo>
                  <a:lnTo>
                    <a:pt x="63" y="16"/>
                  </a:lnTo>
                  <a:cubicBezTo>
                    <a:pt x="58" y="6"/>
                    <a:pt x="47"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2560875" y="981500"/>
              <a:ext cx="59675" cy="106700"/>
            </a:xfrm>
            <a:custGeom>
              <a:avLst/>
              <a:gdLst/>
              <a:ahLst/>
              <a:cxnLst/>
              <a:rect l="l" t="t" r="r" b="b"/>
              <a:pathLst>
                <a:path w="2387" h="4268" extrusionOk="0">
                  <a:moveTo>
                    <a:pt x="35" y="1"/>
                  </a:moveTo>
                  <a:cubicBezTo>
                    <a:pt x="30" y="1"/>
                    <a:pt x="26" y="2"/>
                    <a:pt x="21" y="4"/>
                  </a:cubicBezTo>
                  <a:cubicBezTo>
                    <a:pt x="6" y="13"/>
                    <a:pt x="1" y="33"/>
                    <a:pt x="9" y="47"/>
                  </a:cubicBezTo>
                  <a:lnTo>
                    <a:pt x="2323" y="4251"/>
                  </a:lnTo>
                  <a:cubicBezTo>
                    <a:pt x="2331" y="4262"/>
                    <a:pt x="2342" y="4267"/>
                    <a:pt x="2352" y="4267"/>
                  </a:cubicBezTo>
                  <a:cubicBezTo>
                    <a:pt x="2357" y="4267"/>
                    <a:pt x="2361" y="4266"/>
                    <a:pt x="2366" y="4264"/>
                  </a:cubicBezTo>
                  <a:cubicBezTo>
                    <a:pt x="2381" y="4255"/>
                    <a:pt x="2387" y="4235"/>
                    <a:pt x="2379" y="4221"/>
                  </a:cubicBezTo>
                  <a:lnTo>
                    <a:pt x="64" y="17"/>
                  </a:lnTo>
                  <a:cubicBezTo>
                    <a:pt x="58" y="7"/>
                    <a:pt x="4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502225" y="980925"/>
              <a:ext cx="34225" cy="28050"/>
            </a:xfrm>
            <a:custGeom>
              <a:avLst/>
              <a:gdLst/>
              <a:ahLst/>
              <a:cxnLst/>
              <a:rect l="l" t="t" r="r" b="b"/>
              <a:pathLst>
                <a:path w="1369" h="1122" extrusionOk="0">
                  <a:moveTo>
                    <a:pt x="1065" y="70"/>
                  </a:moveTo>
                  <a:cubicBezTo>
                    <a:pt x="1133" y="126"/>
                    <a:pt x="1187" y="192"/>
                    <a:pt x="1229" y="268"/>
                  </a:cubicBezTo>
                  <a:cubicBezTo>
                    <a:pt x="1262" y="327"/>
                    <a:pt x="1285" y="391"/>
                    <a:pt x="1300" y="456"/>
                  </a:cubicBezTo>
                  <a:lnTo>
                    <a:pt x="296" y="1040"/>
                  </a:lnTo>
                  <a:cubicBezTo>
                    <a:pt x="263" y="916"/>
                    <a:pt x="131" y="724"/>
                    <a:pt x="77" y="649"/>
                  </a:cubicBezTo>
                  <a:lnTo>
                    <a:pt x="1065" y="70"/>
                  </a:lnTo>
                  <a:close/>
                  <a:moveTo>
                    <a:pt x="1068" y="1"/>
                  </a:moveTo>
                  <a:cubicBezTo>
                    <a:pt x="1063" y="1"/>
                    <a:pt x="1057" y="2"/>
                    <a:pt x="1052" y="5"/>
                  </a:cubicBezTo>
                  <a:lnTo>
                    <a:pt x="16" y="612"/>
                  </a:lnTo>
                  <a:cubicBezTo>
                    <a:pt x="8" y="617"/>
                    <a:pt x="2" y="625"/>
                    <a:pt x="1" y="633"/>
                  </a:cubicBezTo>
                  <a:cubicBezTo>
                    <a:pt x="0" y="643"/>
                    <a:pt x="1" y="653"/>
                    <a:pt x="7" y="659"/>
                  </a:cubicBezTo>
                  <a:cubicBezTo>
                    <a:pt x="72" y="747"/>
                    <a:pt x="241" y="996"/>
                    <a:pt x="241" y="1090"/>
                  </a:cubicBezTo>
                  <a:cubicBezTo>
                    <a:pt x="241" y="1102"/>
                    <a:pt x="248" y="1112"/>
                    <a:pt x="258" y="1117"/>
                  </a:cubicBezTo>
                  <a:cubicBezTo>
                    <a:pt x="263" y="1120"/>
                    <a:pt x="268" y="1121"/>
                    <a:pt x="274" y="1121"/>
                  </a:cubicBezTo>
                  <a:cubicBezTo>
                    <a:pt x="279" y="1121"/>
                    <a:pt x="284" y="1120"/>
                    <a:pt x="288" y="1116"/>
                  </a:cubicBezTo>
                  <a:lnTo>
                    <a:pt x="1351" y="498"/>
                  </a:lnTo>
                  <a:cubicBezTo>
                    <a:pt x="1362" y="492"/>
                    <a:pt x="1369" y="479"/>
                    <a:pt x="1365" y="466"/>
                  </a:cubicBezTo>
                  <a:cubicBezTo>
                    <a:pt x="1351" y="385"/>
                    <a:pt x="1325" y="307"/>
                    <a:pt x="1284" y="236"/>
                  </a:cubicBezTo>
                  <a:cubicBezTo>
                    <a:pt x="1235" y="148"/>
                    <a:pt x="1169" y="70"/>
                    <a:pt x="1087" y="7"/>
                  </a:cubicBezTo>
                  <a:cubicBezTo>
                    <a:pt x="1082" y="3"/>
                    <a:pt x="1075" y="1"/>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2378175" y="1050500"/>
              <a:ext cx="34475" cy="27775"/>
            </a:xfrm>
            <a:custGeom>
              <a:avLst/>
              <a:gdLst/>
              <a:ahLst/>
              <a:cxnLst/>
              <a:rect l="l" t="t" r="r" b="b"/>
              <a:pathLst>
                <a:path w="1379" h="1111" extrusionOk="0">
                  <a:moveTo>
                    <a:pt x="1061" y="76"/>
                  </a:moveTo>
                  <a:cubicBezTo>
                    <a:pt x="1098" y="160"/>
                    <a:pt x="1199" y="370"/>
                    <a:pt x="1290" y="461"/>
                  </a:cubicBezTo>
                  <a:lnTo>
                    <a:pt x="284" y="1041"/>
                  </a:lnTo>
                  <a:cubicBezTo>
                    <a:pt x="234" y="996"/>
                    <a:pt x="191" y="943"/>
                    <a:pt x="156" y="885"/>
                  </a:cubicBezTo>
                  <a:cubicBezTo>
                    <a:pt x="111" y="812"/>
                    <a:pt x="81" y="732"/>
                    <a:pt x="67" y="645"/>
                  </a:cubicBezTo>
                  <a:lnTo>
                    <a:pt x="1061" y="76"/>
                  </a:lnTo>
                  <a:close/>
                  <a:moveTo>
                    <a:pt x="1076" y="1"/>
                  </a:moveTo>
                  <a:cubicBezTo>
                    <a:pt x="1071" y="1"/>
                    <a:pt x="1066" y="2"/>
                    <a:pt x="1061" y="5"/>
                  </a:cubicBezTo>
                  <a:lnTo>
                    <a:pt x="17" y="601"/>
                  </a:lnTo>
                  <a:cubicBezTo>
                    <a:pt x="5" y="608"/>
                    <a:pt x="0" y="621"/>
                    <a:pt x="2" y="633"/>
                  </a:cubicBezTo>
                  <a:cubicBezTo>
                    <a:pt x="15" y="735"/>
                    <a:pt x="50" y="830"/>
                    <a:pt x="102" y="917"/>
                  </a:cubicBezTo>
                  <a:cubicBezTo>
                    <a:pt x="144" y="987"/>
                    <a:pt x="197" y="1049"/>
                    <a:pt x="261" y="1103"/>
                  </a:cubicBezTo>
                  <a:cubicBezTo>
                    <a:pt x="266" y="1108"/>
                    <a:pt x="274" y="1110"/>
                    <a:pt x="281" y="1110"/>
                  </a:cubicBezTo>
                  <a:cubicBezTo>
                    <a:pt x="286" y="1110"/>
                    <a:pt x="292" y="1109"/>
                    <a:pt x="298" y="1105"/>
                  </a:cubicBezTo>
                  <a:lnTo>
                    <a:pt x="1362" y="492"/>
                  </a:lnTo>
                  <a:cubicBezTo>
                    <a:pt x="1373" y="486"/>
                    <a:pt x="1378" y="476"/>
                    <a:pt x="1378" y="465"/>
                  </a:cubicBezTo>
                  <a:cubicBezTo>
                    <a:pt x="1378" y="454"/>
                    <a:pt x="1372" y="443"/>
                    <a:pt x="1362" y="438"/>
                  </a:cubicBezTo>
                  <a:cubicBezTo>
                    <a:pt x="1281" y="391"/>
                    <a:pt x="1150" y="121"/>
                    <a:pt x="1105" y="20"/>
                  </a:cubicBezTo>
                  <a:cubicBezTo>
                    <a:pt x="1101" y="11"/>
                    <a:pt x="1094" y="5"/>
                    <a:pt x="1086" y="3"/>
                  </a:cubicBezTo>
                  <a:cubicBezTo>
                    <a:pt x="1083" y="1"/>
                    <a:pt x="108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2410600" y="999700"/>
              <a:ext cx="93175" cy="59375"/>
            </a:xfrm>
            <a:custGeom>
              <a:avLst/>
              <a:gdLst/>
              <a:ahLst/>
              <a:cxnLst/>
              <a:rect l="l" t="t" r="r" b="b"/>
              <a:pathLst>
                <a:path w="3727" h="2375" extrusionOk="0">
                  <a:moveTo>
                    <a:pt x="3422" y="77"/>
                  </a:moveTo>
                  <a:cubicBezTo>
                    <a:pt x="3445" y="140"/>
                    <a:pt x="3473" y="202"/>
                    <a:pt x="3508" y="260"/>
                  </a:cubicBezTo>
                  <a:cubicBezTo>
                    <a:pt x="3545" y="322"/>
                    <a:pt x="3590" y="380"/>
                    <a:pt x="3640" y="432"/>
                  </a:cubicBezTo>
                  <a:cubicBezTo>
                    <a:pt x="1017" y="1884"/>
                    <a:pt x="439" y="2213"/>
                    <a:pt x="310" y="2298"/>
                  </a:cubicBezTo>
                  <a:cubicBezTo>
                    <a:pt x="306" y="2292"/>
                    <a:pt x="305" y="2284"/>
                    <a:pt x="303" y="2279"/>
                  </a:cubicBezTo>
                  <a:cubicBezTo>
                    <a:pt x="284" y="2229"/>
                    <a:pt x="257" y="2153"/>
                    <a:pt x="212" y="2077"/>
                  </a:cubicBezTo>
                  <a:cubicBezTo>
                    <a:pt x="209" y="2074"/>
                    <a:pt x="193" y="2049"/>
                    <a:pt x="80" y="1909"/>
                  </a:cubicBezTo>
                  <a:lnTo>
                    <a:pt x="3422" y="77"/>
                  </a:lnTo>
                  <a:close/>
                  <a:moveTo>
                    <a:pt x="3443" y="1"/>
                  </a:moveTo>
                  <a:cubicBezTo>
                    <a:pt x="3437" y="1"/>
                    <a:pt x="3432" y="2"/>
                    <a:pt x="3427" y="4"/>
                  </a:cubicBezTo>
                  <a:lnTo>
                    <a:pt x="19" y="1874"/>
                  </a:lnTo>
                  <a:cubicBezTo>
                    <a:pt x="10" y="1877"/>
                    <a:pt x="4" y="1886"/>
                    <a:pt x="3" y="1895"/>
                  </a:cubicBezTo>
                  <a:cubicBezTo>
                    <a:pt x="1" y="1904"/>
                    <a:pt x="4" y="1913"/>
                    <a:pt x="9" y="1920"/>
                  </a:cubicBezTo>
                  <a:cubicBezTo>
                    <a:pt x="139" y="2083"/>
                    <a:pt x="158" y="2111"/>
                    <a:pt x="158" y="2111"/>
                  </a:cubicBezTo>
                  <a:cubicBezTo>
                    <a:pt x="199" y="2180"/>
                    <a:pt x="226" y="2252"/>
                    <a:pt x="244" y="2301"/>
                  </a:cubicBezTo>
                  <a:cubicBezTo>
                    <a:pt x="260" y="2347"/>
                    <a:pt x="271" y="2375"/>
                    <a:pt x="295" y="2375"/>
                  </a:cubicBezTo>
                  <a:cubicBezTo>
                    <a:pt x="297" y="2375"/>
                    <a:pt x="299" y="2374"/>
                    <a:pt x="302" y="2374"/>
                  </a:cubicBezTo>
                  <a:cubicBezTo>
                    <a:pt x="303" y="2374"/>
                    <a:pt x="305" y="2374"/>
                    <a:pt x="306" y="2375"/>
                  </a:cubicBezTo>
                  <a:cubicBezTo>
                    <a:pt x="314" y="2373"/>
                    <a:pt x="320" y="2368"/>
                    <a:pt x="325" y="2363"/>
                  </a:cubicBezTo>
                  <a:cubicBezTo>
                    <a:pt x="374" y="2325"/>
                    <a:pt x="1008" y="1962"/>
                    <a:pt x="3709" y="469"/>
                  </a:cubicBezTo>
                  <a:cubicBezTo>
                    <a:pt x="3719" y="465"/>
                    <a:pt x="3724" y="455"/>
                    <a:pt x="3725" y="445"/>
                  </a:cubicBezTo>
                  <a:cubicBezTo>
                    <a:pt x="3726" y="437"/>
                    <a:pt x="3722" y="426"/>
                    <a:pt x="3716" y="418"/>
                  </a:cubicBezTo>
                  <a:cubicBezTo>
                    <a:pt x="3657" y="363"/>
                    <a:pt x="3606" y="298"/>
                    <a:pt x="3564" y="229"/>
                  </a:cubicBezTo>
                  <a:cubicBezTo>
                    <a:pt x="3526" y="164"/>
                    <a:pt x="3495" y="96"/>
                    <a:pt x="3473" y="24"/>
                  </a:cubicBezTo>
                  <a:cubicBezTo>
                    <a:pt x="3470" y="14"/>
                    <a:pt x="3464" y="8"/>
                    <a:pt x="3454" y="3"/>
                  </a:cubicBezTo>
                  <a:cubicBezTo>
                    <a:pt x="3451" y="2"/>
                    <a:pt x="3447" y="1"/>
                    <a:pt x="3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2466150" y="1006900"/>
              <a:ext cx="27275" cy="16100"/>
            </a:xfrm>
            <a:custGeom>
              <a:avLst/>
              <a:gdLst/>
              <a:ahLst/>
              <a:cxnLst/>
              <a:rect l="l" t="t" r="r" b="b"/>
              <a:pathLst>
                <a:path w="1091" h="644" extrusionOk="0">
                  <a:moveTo>
                    <a:pt x="1055" y="1"/>
                  </a:moveTo>
                  <a:cubicBezTo>
                    <a:pt x="1049" y="1"/>
                    <a:pt x="1044" y="2"/>
                    <a:pt x="1039" y="5"/>
                  </a:cubicBezTo>
                  <a:lnTo>
                    <a:pt x="20" y="584"/>
                  </a:lnTo>
                  <a:cubicBezTo>
                    <a:pt x="6" y="592"/>
                    <a:pt x="1" y="612"/>
                    <a:pt x="8" y="627"/>
                  </a:cubicBezTo>
                  <a:cubicBezTo>
                    <a:pt x="14" y="638"/>
                    <a:pt x="24" y="643"/>
                    <a:pt x="35" y="643"/>
                  </a:cubicBezTo>
                  <a:cubicBezTo>
                    <a:pt x="40" y="643"/>
                    <a:pt x="46" y="642"/>
                    <a:pt x="51" y="639"/>
                  </a:cubicBezTo>
                  <a:lnTo>
                    <a:pt x="1070" y="60"/>
                  </a:lnTo>
                  <a:cubicBezTo>
                    <a:pt x="1085" y="52"/>
                    <a:pt x="1090" y="32"/>
                    <a:pt x="1082" y="17"/>
                  </a:cubicBezTo>
                  <a:cubicBezTo>
                    <a:pt x="1077" y="7"/>
                    <a:pt x="1066" y="1"/>
                    <a:pt x="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2419725" y="1032900"/>
              <a:ext cx="27450" cy="16475"/>
            </a:xfrm>
            <a:custGeom>
              <a:avLst/>
              <a:gdLst/>
              <a:ahLst/>
              <a:cxnLst/>
              <a:rect l="l" t="t" r="r" b="b"/>
              <a:pathLst>
                <a:path w="1098" h="659" extrusionOk="0">
                  <a:moveTo>
                    <a:pt x="1062" y="1"/>
                  </a:moveTo>
                  <a:cubicBezTo>
                    <a:pt x="1057" y="1"/>
                    <a:pt x="1051" y="2"/>
                    <a:pt x="1046" y="5"/>
                  </a:cubicBezTo>
                  <a:lnTo>
                    <a:pt x="22" y="599"/>
                  </a:lnTo>
                  <a:cubicBezTo>
                    <a:pt x="6" y="607"/>
                    <a:pt x="0" y="627"/>
                    <a:pt x="10" y="642"/>
                  </a:cubicBezTo>
                  <a:cubicBezTo>
                    <a:pt x="15" y="652"/>
                    <a:pt x="26" y="658"/>
                    <a:pt x="37" y="658"/>
                  </a:cubicBezTo>
                  <a:cubicBezTo>
                    <a:pt x="42" y="658"/>
                    <a:pt x="48" y="656"/>
                    <a:pt x="53" y="654"/>
                  </a:cubicBezTo>
                  <a:lnTo>
                    <a:pt x="1077" y="60"/>
                  </a:lnTo>
                  <a:cubicBezTo>
                    <a:pt x="1093" y="52"/>
                    <a:pt x="1097" y="32"/>
                    <a:pt x="1089" y="17"/>
                  </a:cubicBezTo>
                  <a:cubicBezTo>
                    <a:pt x="1083" y="6"/>
                    <a:pt x="1073"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2448950" y="1028225"/>
              <a:ext cx="7600" cy="7200"/>
            </a:xfrm>
            <a:custGeom>
              <a:avLst/>
              <a:gdLst/>
              <a:ahLst/>
              <a:cxnLst/>
              <a:rect l="l" t="t" r="r" b="b"/>
              <a:pathLst>
                <a:path w="304" h="288" extrusionOk="0">
                  <a:moveTo>
                    <a:pt x="153" y="61"/>
                  </a:moveTo>
                  <a:cubicBezTo>
                    <a:pt x="202" y="61"/>
                    <a:pt x="242" y="100"/>
                    <a:pt x="240" y="144"/>
                  </a:cubicBezTo>
                  <a:cubicBezTo>
                    <a:pt x="240" y="189"/>
                    <a:pt x="201" y="225"/>
                    <a:pt x="153" y="225"/>
                  </a:cubicBezTo>
                  <a:cubicBezTo>
                    <a:pt x="104" y="225"/>
                    <a:pt x="64" y="188"/>
                    <a:pt x="64" y="144"/>
                  </a:cubicBezTo>
                  <a:cubicBezTo>
                    <a:pt x="64" y="98"/>
                    <a:pt x="102" y="61"/>
                    <a:pt x="153" y="61"/>
                  </a:cubicBezTo>
                  <a:close/>
                  <a:moveTo>
                    <a:pt x="153" y="0"/>
                  </a:moveTo>
                  <a:cubicBezTo>
                    <a:pt x="69" y="0"/>
                    <a:pt x="0" y="65"/>
                    <a:pt x="0" y="144"/>
                  </a:cubicBezTo>
                  <a:cubicBezTo>
                    <a:pt x="0" y="222"/>
                    <a:pt x="69" y="288"/>
                    <a:pt x="153" y="288"/>
                  </a:cubicBezTo>
                  <a:cubicBezTo>
                    <a:pt x="236" y="288"/>
                    <a:pt x="304" y="222"/>
                    <a:pt x="304" y="144"/>
                  </a:cubicBezTo>
                  <a:cubicBezTo>
                    <a:pt x="304" y="65"/>
                    <a:pt x="235"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2457400" y="1023025"/>
              <a:ext cx="7625" cy="7200"/>
            </a:xfrm>
            <a:custGeom>
              <a:avLst/>
              <a:gdLst/>
              <a:ahLst/>
              <a:cxnLst/>
              <a:rect l="l" t="t" r="r" b="b"/>
              <a:pathLst>
                <a:path w="305" h="288" extrusionOk="0">
                  <a:moveTo>
                    <a:pt x="152" y="62"/>
                  </a:moveTo>
                  <a:cubicBezTo>
                    <a:pt x="202" y="62"/>
                    <a:pt x="241" y="99"/>
                    <a:pt x="240" y="144"/>
                  </a:cubicBezTo>
                  <a:cubicBezTo>
                    <a:pt x="240" y="189"/>
                    <a:pt x="201" y="225"/>
                    <a:pt x="152" y="225"/>
                  </a:cubicBezTo>
                  <a:cubicBezTo>
                    <a:pt x="104" y="225"/>
                    <a:pt x="63" y="188"/>
                    <a:pt x="63" y="144"/>
                  </a:cubicBezTo>
                  <a:cubicBezTo>
                    <a:pt x="63" y="98"/>
                    <a:pt x="102" y="62"/>
                    <a:pt x="152" y="62"/>
                  </a:cubicBezTo>
                  <a:close/>
                  <a:moveTo>
                    <a:pt x="152" y="0"/>
                  </a:moveTo>
                  <a:cubicBezTo>
                    <a:pt x="69" y="0"/>
                    <a:pt x="0" y="65"/>
                    <a:pt x="0" y="144"/>
                  </a:cubicBezTo>
                  <a:cubicBezTo>
                    <a:pt x="0" y="223"/>
                    <a:pt x="69" y="288"/>
                    <a:pt x="152" y="288"/>
                  </a:cubicBezTo>
                  <a:cubicBezTo>
                    <a:pt x="236" y="288"/>
                    <a:pt x="305" y="223"/>
                    <a:pt x="304" y="144"/>
                  </a:cubicBezTo>
                  <a:cubicBezTo>
                    <a:pt x="304" y="65"/>
                    <a:pt x="235" y="0"/>
                    <a:pt x="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2390700" y="1061400"/>
              <a:ext cx="7600" cy="7200"/>
            </a:xfrm>
            <a:custGeom>
              <a:avLst/>
              <a:gdLst/>
              <a:ahLst/>
              <a:cxnLst/>
              <a:rect l="l" t="t" r="r" b="b"/>
              <a:pathLst>
                <a:path w="304" h="288" extrusionOk="0">
                  <a:moveTo>
                    <a:pt x="152" y="62"/>
                  </a:moveTo>
                  <a:cubicBezTo>
                    <a:pt x="202" y="62"/>
                    <a:pt x="242" y="100"/>
                    <a:pt x="241" y="144"/>
                  </a:cubicBezTo>
                  <a:cubicBezTo>
                    <a:pt x="241" y="190"/>
                    <a:pt x="200" y="225"/>
                    <a:pt x="152" y="225"/>
                  </a:cubicBezTo>
                  <a:cubicBezTo>
                    <a:pt x="104" y="225"/>
                    <a:pt x="64" y="189"/>
                    <a:pt x="64" y="144"/>
                  </a:cubicBezTo>
                  <a:cubicBezTo>
                    <a:pt x="64" y="98"/>
                    <a:pt x="103" y="62"/>
                    <a:pt x="152" y="62"/>
                  </a:cubicBezTo>
                  <a:close/>
                  <a:moveTo>
                    <a:pt x="152" y="1"/>
                  </a:moveTo>
                  <a:cubicBezTo>
                    <a:pt x="70" y="1"/>
                    <a:pt x="1" y="65"/>
                    <a:pt x="1" y="144"/>
                  </a:cubicBezTo>
                  <a:cubicBezTo>
                    <a:pt x="1" y="223"/>
                    <a:pt x="70" y="287"/>
                    <a:pt x="152" y="287"/>
                  </a:cubicBezTo>
                  <a:cubicBezTo>
                    <a:pt x="237" y="287"/>
                    <a:pt x="303" y="223"/>
                    <a:pt x="303" y="144"/>
                  </a:cubicBezTo>
                  <a:cubicBezTo>
                    <a:pt x="303" y="65"/>
                    <a:pt x="23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2516100" y="990800"/>
              <a:ext cx="7625" cy="7175"/>
            </a:xfrm>
            <a:custGeom>
              <a:avLst/>
              <a:gdLst/>
              <a:ahLst/>
              <a:cxnLst/>
              <a:rect l="l" t="t" r="r" b="b"/>
              <a:pathLst>
                <a:path w="305" h="287" extrusionOk="0">
                  <a:moveTo>
                    <a:pt x="153" y="61"/>
                  </a:moveTo>
                  <a:cubicBezTo>
                    <a:pt x="202" y="61"/>
                    <a:pt x="241" y="98"/>
                    <a:pt x="241" y="144"/>
                  </a:cubicBezTo>
                  <a:cubicBezTo>
                    <a:pt x="241" y="189"/>
                    <a:pt x="201" y="225"/>
                    <a:pt x="153" y="225"/>
                  </a:cubicBezTo>
                  <a:cubicBezTo>
                    <a:pt x="105" y="225"/>
                    <a:pt x="64" y="188"/>
                    <a:pt x="64" y="144"/>
                  </a:cubicBezTo>
                  <a:cubicBezTo>
                    <a:pt x="64" y="98"/>
                    <a:pt x="103" y="61"/>
                    <a:pt x="153" y="61"/>
                  </a:cubicBezTo>
                  <a:close/>
                  <a:moveTo>
                    <a:pt x="153" y="0"/>
                  </a:moveTo>
                  <a:cubicBezTo>
                    <a:pt x="69" y="0"/>
                    <a:pt x="1" y="64"/>
                    <a:pt x="1" y="144"/>
                  </a:cubicBezTo>
                  <a:cubicBezTo>
                    <a:pt x="1" y="222"/>
                    <a:pt x="69" y="286"/>
                    <a:pt x="153" y="286"/>
                  </a:cubicBezTo>
                  <a:cubicBezTo>
                    <a:pt x="237" y="286"/>
                    <a:pt x="304" y="222"/>
                    <a:pt x="304" y="144"/>
                  </a:cubicBezTo>
                  <a:cubicBezTo>
                    <a:pt x="304" y="64"/>
                    <a:pt x="236"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2381800" y="1066825"/>
              <a:ext cx="7875" cy="4975"/>
            </a:xfrm>
            <a:custGeom>
              <a:avLst/>
              <a:gdLst/>
              <a:ahLst/>
              <a:cxnLst/>
              <a:rect l="l" t="t" r="r" b="b"/>
              <a:pathLst>
                <a:path w="315" h="199" extrusionOk="0">
                  <a:moveTo>
                    <a:pt x="278" y="1"/>
                  </a:moveTo>
                  <a:cubicBezTo>
                    <a:pt x="273" y="1"/>
                    <a:pt x="267" y="2"/>
                    <a:pt x="263" y="5"/>
                  </a:cubicBezTo>
                  <a:cubicBezTo>
                    <a:pt x="227" y="24"/>
                    <a:pt x="41" y="126"/>
                    <a:pt x="19" y="142"/>
                  </a:cubicBezTo>
                  <a:cubicBezTo>
                    <a:pt x="4" y="153"/>
                    <a:pt x="1" y="173"/>
                    <a:pt x="13" y="187"/>
                  </a:cubicBezTo>
                  <a:cubicBezTo>
                    <a:pt x="19" y="195"/>
                    <a:pt x="29" y="199"/>
                    <a:pt x="37" y="199"/>
                  </a:cubicBezTo>
                  <a:cubicBezTo>
                    <a:pt x="45" y="199"/>
                    <a:pt x="51" y="198"/>
                    <a:pt x="57" y="194"/>
                  </a:cubicBezTo>
                  <a:cubicBezTo>
                    <a:pt x="70" y="184"/>
                    <a:pt x="188" y="117"/>
                    <a:pt x="294" y="60"/>
                  </a:cubicBezTo>
                  <a:cubicBezTo>
                    <a:pt x="309" y="51"/>
                    <a:pt x="314" y="32"/>
                    <a:pt x="305" y="17"/>
                  </a:cubicBezTo>
                  <a:cubicBezTo>
                    <a:pt x="300" y="6"/>
                    <a:pt x="289"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2398325" y="1057675"/>
              <a:ext cx="7850" cy="5125"/>
            </a:xfrm>
            <a:custGeom>
              <a:avLst/>
              <a:gdLst/>
              <a:ahLst/>
              <a:cxnLst/>
              <a:rect l="l" t="t" r="r" b="b"/>
              <a:pathLst>
                <a:path w="314" h="205" extrusionOk="0">
                  <a:moveTo>
                    <a:pt x="277" y="0"/>
                  </a:moveTo>
                  <a:cubicBezTo>
                    <a:pt x="272" y="0"/>
                    <a:pt x="266" y="2"/>
                    <a:pt x="261" y="5"/>
                  </a:cubicBezTo>
                  <a:lnTo>
                    <a:pt x="20" y="146"/>
                  </a:lnTo>
                  <a:cubicBezTo>
                    <a:pt x="6" y="153"/>
                    <a:pt x="1" y="174"/>
                    <a:pt x="9" y="189"/>
                  </a:cubicBezTo>
                  <a:cubicBezTo>
                    <a:pt x="14" y="199"/>
                    <a:pt x="25" y="205"/>
                    <a:pt x="36" y="205"/>
                  </a:cubicBezTo>
                  <a:cubicBezTo>
                    <a:pt x="41" y="205"/>
                    <a:pt x="47" y="204"/>
                    <a:pt x="52" y="199"/>
                  </a:cubicBezTo>
                  <a:lnTo>
                    <a:pt x="293" y="59"/>
                  </a:lnTo>
                  <a:cubicBezTo>
                    <a:pt x="308" y="50"/>
                    <a:pt x="314" y="30"/>
                    <a:pt x="304" y="16"/>
                  </a:cubicBezTo>
                  <a:cubicBezTo>
                    <a:pt x="298" y="6"/>
                    <a:pt x="288"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2524250" y="986900"/>
              <a:ext cx="7725" cy="5050"/>
            </a:xfrm>
            <a:custGeom>
              <a:avLst/>
              <a:gdLst/>
              <a:ahLst/>
              <a:cxnLst/>
              <a:rect l="l" t="t" r="r" b="b"/>
              <a:pathLst>
                <a:path w="309" h="202" extrusionOk="0">
                  <a:moveTo>
                    <a:pt x="273" y="1"/>
                  </a:moveTo>
                  <a:cubicBezTo>
                    <a:pt x="268" y="1"/>
                    <a:pt x="262" y="2"/>
                    <a:pt x="257" y="5"/>
                  </a:cubicBezTo>
                  <a:lnTo>
                    <a:pt x="21" y="142"/>
                  </a:lnTo>
                  <a:cubicBezTo>
                    <a:pt x="6" y="151"/>
                    <a:pt x="1" y="171"/>
                    <a:pt x="10" y="185"/>
                  </a:cubicBezTo>
                  <a:cubicBezTo>
                    <a:pt x="16" y="196"/>
                    <a:pt x="26" y="201"/>
                    <a:pt x="37" y="201"/>
                  </a:cubicBezTo>
                  <a:cubicBezTo>
                    <a:pt x="43" y="201"/>
                    <a:pt x="48" y="200"/>
                    <a:pt x="53" y="196"/>
                  </a:cubicBezTo>
                  <a:lnTo>
                    <a:pt x="289" y="59"/>
                  </a:lnTo>
                  <a:cubicBezTo>
                    <a:pt x="304" y="50"/>
                    <a:pt x="308" y="30"/>
                    <a:pt x="300" y="16"/>
                  </a:cubicBezTo>
                  <a:cubicBezTo>
                    <a:pt x="294" y="6"/>
                    <a:pt x="284"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2507250" y="995825"/>
              <a:ext cx="8075" cy="5050"/>
            </a:xfrm>
            <a:custGeom>
              <a:avLst/>
              <a:gdLst/>
              <a:ahLst/>
              <a:cxnLst/>
              <a:rect l="l" t="t" r="r" b="b"/>
              <a:pathLst>
                <a:path w="323" h="202" extrusionOk="0">
                  <a:moveTo>
                    <a:pt x="287" y="1"/>
                  </a:moveTo>
                  <a:cubicBezTo>
                    <a:pt x="282" y="1"/>
                    <a:pt x="277" y="2"/>
                    <a:pt x="272" y="4"/>
                  </a:cubicBezTo>
                  <a:lnTo>
                    <a:pt x="21" y="142"/>
                  </a:lnTo>
                  <a:cubicBezTo>
                    <a:pt x="6" y="150"/>
                    <a:pt x="1" y="170"/>
                    <a:pt x="9" y="185"/>
                  </a:cubicBezTo>
                  <a:cubicBezTo>
                    <a:pt x="16" y="196"/>
                    <a:pt x="27" y="201"/>
                    <a:pt x="37" y="201"/>
                  </a:cubicBezTo>
                  <a:cubicBezTo>
                    <a:pt x="43" y="201"/>
                    <a:pt x="48" y="200"/>
                    <a:pt x="52" y="197"/>
                  </a:cubicBezTo>
                  <a:lnTo>
                    <a:pt x="303" y="59"/>
                  </a:lnTo>
                  <a:cubicBezTo>
                    <a:pt x="317" y="51"/>
                    <a:pt x="322" y="31"/>
                    <a:pt x="315" y="16"/>
                  </a:cubicBezTo>
                  <a:cubicBezTo>
                    <a:pt x="309" y="6"/>
                    <a:pt x="298"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2417100" y="1100425"/>
              <a:ext cx="31125" cy="45125"/>
            </a:xfrm>
            <a:custGeom>
              <a:avLst/>
              <a:gdLst/>
              <a:ahLst/>
              <a:cxnLst/>
              <a:rect l="l" t="t" r="r" b="b"/>
              <a:pathLst>
                <a:path w="1245" h="1805" extrusionOk="0">
                  <a:moveTo>
                    <a:pt x="219" y="0"/>
                  </a:moveTo>
                  <a:cubicBezTo>
                    <a:pt x="199" y="0"/>
                    <a:pt x="181" y="4"/>
                    <a:pt x="164" y="12"/>
                  </a:cubicBezTo>
                  <a:cubicBezTo>
                    <a:pt x="0" y="93"/>
                    <a:pt x="71" y="556"/>
                    <a:pt x="323" y="1047"/>
                  </a:cubicBezTo>
                  <a:cubicBezTo>
                    <a:pt x="550" y="1488"/>
                    <a:pt x="847" y="1804"/>
                    <a:pt x="1025" y="1804"/>
                  </a:cubicBezTo>
                  <a:cubicBezTo>
                    <a:pt x="1044" y="1804"/>
                    <a:pt x="1063" y="1800"/>
                    <a:pt x="1079" y="1792"/>
                  </a:cubicBezTo>
                  <a:cubicBezTo>
                    <a:pt x="1244" y="1712"/>
                    <a:pt x="1172" y="1250"/>
                    <a:pt x="920" y="757"/>
                  </a:cubicBezTo>
                  <a:cubicBezTo>
                    <a:pt x="694" y="315"/>
                    <a:pt x="397" y="0"/>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2419775" y="1098275"/>
              <a:ext cx="31125" cy="45125"/>
            </a:xfrm>
            <a:custGeom>
              <a:avLst/>
              <a:gdLst/>
              <a:ahLst/>
              <a:cxnLst/>
              <a:rect l="l" t="t" r="r" b="b"/>
              <a:pathLst>
                <a:path w="1245" h="1805" extrusionOk="0">
                  <a:moveTo>
                    <a:pt x="219" y="0"/>
                  </a:moveTo>
                  <a:cubicBezTo>
                    <a:pt x="199" y="0"/>
                    <a:pt x="181" y="4"/>
                    <a:pt x="165" y="12"/>
                  </a:cubicBezTo>
                  <a:cubicBezTo>
                    <a:pt x="0" y="93"/>
                    <a:pt x="71" y="555"/>
                    <a:pt x="323" y="1047"/>
                  </a:cubicBezTo>
                  <a:cubicBezTo>
                    <a:pt x="550" y="1488"/>
                    <a:pt x="847" y="1804"/>
                    <a:pt x="1025" y="1804"/>
                  </a:cubicBezTo>
                  <a:cubicBezTo>
                    <a:pt x="1045" y="1804"/>
                    <a:pt x="1063" y="1801"/>
                    <a:pt x="1079" y="1793"/>
                  </a:cubicBezTo>
                  <a:cubicBezTo>
                    <a:pt x="1244" y="1712"/>
                    <a:pt x="1173" y="1250"/>
                    <a:pt x="921" y="758"/>
                  </a:cubicBezTo>
                  <a:cubicBezTo>
                    <a:pt x="694" y="315"/>
                    <a:pt x="397" y="0"/>
                    <a:pt x="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2427550" y="1088000"/>
              <a:ext cx="56475" cy="44900"/>
            </a:xfrm>
            <a:custGeom>
              <a:avLst/>
              <a:gdLst/>
              <a:ahLst/>
              <a:cxnLst/>
              <a:rect l="l" t="t" r="r" b="b"/>
              <a:pathLst>
                <a:path w="2259" h="1796" extrusionOk="0">
                  <a:moveTo>
                    <a:pt x="1811" y="1"/>
                  </a:moveTo>
                  <a:cubicBezTo>
                    <a:pt x="1208" y="328"/>
                    <a:pt x="603" y="656"/>
                    <a:pt x="0" y="983"/>
                  </a:cubicBezTo>
                  <a:cubicBezTo>
                    <a:pt x="156" y="1254"/>
                    <a:pt x="311" y="1525"/>
                    <a:pt x="468" y="1796"/>
                  </a:cubicBezTo>
                  <a:cubicBezTo>
                    <a:pt x="1064" y="1471"/>
                    <a:pt x="1663" y="1147"/>
                    <a:pt x="2259" y="822"/>
                  </a:cubicBezTo>
                  <a:cubicBezTo>
                    <a:pt x="2110" y="549"/>
                    <a:pt x="1961" y="274"/>
                    <a:pt x="1811" y="1"/>
                  </a:cubicBezTo>
                  <a:close/>
                </a:path>
              </a:pathLst>
            </a:custGeom>
            <a:solidFill>
              <a:srgbClr val="FB4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2462125" y="1075350"/>
              <a:ext cx="31125" cy="45125"/>
            </a:xfrm>
            <a:custGeom>
              <a:avLst/>
              <a:gdLst/>
              <a:ahLst/>
              <a:cxnLst/>
              <a:rect l="l" t="t" r="r" b="b"/>
              <a:pathLst>
                <a:path w="1245" h="1805" extrusionOk="0">
                  <a:moveTo>
                    <a:pt x="219" y="1"/>
                  </a:moveTo>
                  <a:cubicBezTo>
                    <a:pt x="199" y="1"/>
                    <a:pt x="181" y="4"/>
                    <a:pt x="165" y="12"/>
                  </a:cubicBezTo>
                  <a:cubicBezTo>
                    <a:pt x="1" y="93"/>
                    <a:pt x="72" y="556"/>
                    <a:pt x="324" y="1047"/>
                  </a:cubicBezTo>
                  <a:cubicBezTo>
                    <a:pt x="551" y="1488"/>
                    <a:pt x="848" y="1804"/>
                    <a:pt x="1025" y="1804"/>
                  </a:cubicBezTo>
                  <a:cubicBezTo>
                    <a:pt x="1045" y="1804"/>
                    <a:pt x="1063" y="1801"/>
                    <a:pt x="1080" y="1793"/>
                  </a:cubicBezTo>
                  <a:cubicBezTo>
                    <a:pt x="1245" y="1712"/>
                    <a:pt x="1173" y="1249"/>
                    <a:pt x="921" y="758"/>
                  </a:cubicBezTo>
                  <a:cubicBezTo>
                    <a:pt x="693" y="315"/>
                    <a:pt x="396"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2464750" y="1073225"/>
              <a:ext cx="31125" cy="45125"/>
            </a:xfrm>
            <a:custGeom>
              <a:avLst/>
              <a:gdLst/>
              <a:ahLst/>
              <a:cxnLst/>
              <a:rect l="l" t="t" r="r" b="b"/>
              <a:pathLst>
                <a:path w="1245" h="1805" extrusionOk="0">
                  <a:moveTo>
                    <a:pt x="221" y="1"/>
                  </a:moveTo>
                  <a:cubicBezTo>
                    <a:pt x="201" y="1"/>
                    <a:pt x="183" y="5"/>
                    <a:pt x="166" y="13"/>
                  </a:cubicBezTo>
                  <a:cubicBezTo>
                    <a:pt x="1" y="93"/>
                    <a:pt x="73" y="555"/>
                    <a:pt x="325" y="1048"/>
                  </a:cubicBezTo>
                  <a:cubicBezTo>
                    <a:pt x="552" y="1490"/>
                    <a:pt x="849" y="1805"/>
                    <a:pt x="1026" y="1805"/>
                  </a:cubicBezTo>
                  <a:cubicBezTo>
                    <a:pt x="1046" y="1805"/>
                    <a:pt x="1064" y="1801"/>
                    <a:pt x="1081" y="1793"/>
                  </a:cubicBezTo>
                  <a:cubicBezTo>
                    <a:pt x="1245" y="1712"/>
                    <a:pt x="1174" y="1250"/>
                    <a:pt x="922" y="758"/>
                  </a:cubicBezTo>
                  <a:cubicBezTo>
                    <a:pt x="695" y="315"/>
                    <a:pt x="399"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433525" y="1094425"/>
              <a:ext cx="32975" cy="18900"/>
            </a:xfrm>
            <a:custGeom>
              <a:avLst/>
              <a:gdLst/>
              <a:ahLst/>
              <a:cxnLst/>
              <a:rect l="l" t="t" r="r" b="b"/>
              <a:pathLst>
                <a:path w="1319" h="756" extrusionOk="0">
                  <a:moveTo>
                    <a:pt x="1283" y="0"/>
                  </a:moveTo>
                  <a:cubicBezTo>
                    <a:pt x="1278" y="0"/>
                    <a:pt x="1273" y="2"/>
                    <a:pt x="1268" y="4"/>
                  </a:cubicBezTo>
                  <a:lnTo>
                    <a:pt x="21" y="696"/>
                  </a:lnTo>
                  <a:cubicBezTo>
                    <a:pt x="6" y="704"/>
                    <a:pt x="1" y="724"/>
                    <a:pt x="9" y="739"/>
                  </a:cubicBezTo>
                  <a:cubicBezTo>
                    <a:pt x="16" y="750"/>
                    <a:pt x="26" y="755"/>
                    <a:pt x="37" y="755"/>
                  </a:cubicBezTo>
                  <a:cubicBezTo>
                    <a:pt x="41" y="755"/>
                    <a:pt x="47" y="753"/>
                    <a:pt x="52" y="751"/>
                  </a:cubicBezTo>
                  <a:lnTo>
                    <a:pt x="1298" y="59"/>
                  </a:lnTo>
                  <a:cubicBezTo>
                    <a:pt x="1313" y="50"/>
                    <a:pt x="1319" y="31"/>
                    <a:pt x="1311" y="16"/>
                  </a:cubicBezTo>
                  <a:cubicBezTo>
                    <a:pt x="1305" y="6"/>
                    <a:pt x="1294" y="0"/>
                    <a:pt x="1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2434700" y="1098475"/>
              <a:ext cx="32975" cy="18875"/>
            </a:xfrm>
            <a:custGeom>
              <a:avLst/>
              <a:gdLst/>
              <a:ahLst/>
              <a:cxnLst/>
              <a:rect l="l" t="t" r="r" b="b"/>
              <a:pathLst>
                <a:path w="1319" h="755" extrusionOk="0">
                  <a:moveTo>
                    <a:pt x="1283" y="0"/>
                  </a:moveTo>
                  <a:cubicBezTo>
                    <a:pt x="1278" y="0"/>
                    <a:pt x="1272" y="2"/>
                    <a:pt x="1267" y="4"/>
                  </a:cubicBezTo>
                  <a:lnTo>
                    <a:pt x="21" y="696"/>
                  </a:lnTo>
                  <a:cubicBezTo>
                    <a:pt x="6" y="704"/>
                    <a:pt x="1" y="724"/>
                    <a:pt x="9" y="739"/>
                  </a:cubicBezTo>
                  <a:cubicBezTo>
                    <a:pt x="16" y="750"/>
                    <a:pt x="27" y="755"/>
                    <a:pt x="37" y="755"/>
                  </a:cubicBezTo>
                  <a:cubicBezTo>
                    <a:pt x="43" y="755"/>
                    <a:pt x="48" y="754"/>
                    <a:pt x="52" y="751"/>
                  </a:cubicBezTo>
                  <a:lnTo>
                    <a:pt x="1298" y="59"/>
                  </a:lnTo>
                  <a:cubicBezTo>
                    <a:pt x="1313" y="51"/>
                    <a:pt x="1319" y="31"/>
                    <a:pt x="1310" y="16"/>
                  </a:cubicBezTo>
                  <a:cubicBezTo>
                    <a:pt x="1305" y="6"/>
                    <a:pt x="1294" y="0"/>
                    <a:pt x="1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2436150" y="1102400"/>
              <a:ext cx="32975" cy="18875"/>
            </a:xfrm>
            <a:custGeom>
              <a:avLst/>
              <a:gdLst/>
              <a:ahLst/>
              <a:cxnLst/>
              <a:rect l="l" t="t" r="r" b="b"/>
              <a:pathLst>
                <a:path w="1319" h="755" extrusionOk="0">
                  <a:moveTo>
                    <a:pt x="1282" y="0"/>
                  </a:moveTo>
                  <a:cubicBezTo>
                    <a:pt x="1277" y="0"/>
                    <a:pt x="1272" y="2"/>
                    <a:pt x="1267" y="4"/>
                  </a:cubicBezTo>
                  <a:lnTo>
                    <a:pt x="21" y="696"/>
                  </a:lnTo>
                  <a:cubicBezTo>
                    <a:pt x="6" y="704"/>
                    <a:pt x="1" y="723"/>
                    <a:pt x="8" y="738"/>
                  </a:cubicBezTo>
                  <a:cubicBezTo>
                    <a:pt x="16" y="749"/>
                    <a:pt x="26" y="755"/>
                    <a:pt x="37" y="755"/>
                  </a:cubicBezTo>
                  <a:cubicBezTo>
                    <a:pt x="43" y="755"/>
                    <a:pt x="46" y="753"/>
                    <a:pt x="51" y="750"/>
                  </a:cubicBezTo>
                  <a:lnTo>
                    <a:pt x="1298" y="59"/>
                  </a:lnTo>
                  <a:cubicBezTo>
                    <a:pt x="1313" y="51"/>
                    <a:pt x="1319" y="31"/>
                    <a:pt x="1310" y="16"/>
                  </a:cubicBezTo>
                  <a:cubicBezTo>
                    <a:pt x="1305" y="6"/>
                    <a:pt x="1294"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2440725" y="1110275"/>
              <a:ext cx="32975" cy="18875"/>
            </a:xfrm>
            <a:custGeom>
              <a:avLst/>
              <a:gdLst/>
              <a:ahLst/>
              <a:cxnLst/>
              <a:rect l="l" t="t" r="r" b="b"/>
              <a:pathLst>
                <a:path w="1319" h="755" extrusionOk="0">
                  <a:moveTo>
                    <a:pt x="1282" y="0"/>
                  </a:moveTo>
                  <a:cubicBezTo>
                    <a:pt x="1277" y="0"/>
                    <a:pt x="1271" y="1"/>
                    <a:pt x="1267" y="4"/>
                  </a:cubicBezTo>
                  <a:lnTo>
                    <a:pt x="20" y="696"/>
                  </a:lnTo>
                  <a:cubicBezTo>
                    <a:pt x="5" y="703"/>
                    <a:pt x="0" y="724"/>
                    <a:pt x="8" y="739"/>
                  </a:cubicBezTo>
                  <a:cubicBezTo>
                    <a:pt x="15" y="749"/>
                    <a:pt x="26" y="755"/>
                    <a:pt x="36" y="755"/>
                  </a:cubicBezTo>
                  <a:cubicBezTo>
                    <a:pt x="42" y="755"/>
                    <a:pt x="47" y="754"/>
                    <a:pt x="50" y="751"/>
                  </a:cubicBezTo>
                  <a:lnTo>
                    <a:pt x="1298" y="59"/>
                  </a:lnTo>
                  <a:cubicBezTo>
                    <a:pt x="1313" y="51"/>
                    <a:pt x="1318" y="31"/>
                    <a:pt x="1309" y="16"/>
                  </a:cubicBezTo>
                  <a:cubicBezTo>
                    <a:pt x="1304" y="6"/>
                    <a:pt x="1293"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2438625" y="1106975"/>
              <a:ext cx="32975" cy="18875"/>
            </a:xfrm>
            <a:custGeom>
              <a:avLst/>
              <a:gdLst/>
              <a:ahLst/>
              <a:cxnLst/>
              <a:rect l="l" t="t" r="r" b="b"/>
              <a:pathLst>
                <a:path w="1319" h="755" extrusionOk="0">
                  <a:moveTo>
                    <a:pt x="1282" y="1"/>
                  </a:moveTo>
                  <a:cubicBezTo>
                    <a:pt x="1277" y="1"/>
                    <a:pt x="1272" y="2"/>
                    <a:pt x="1268" y="4"/>
                  </a:cubicBezTo>
                  <a:lnTo>
                    <a:pt x="21" y="696"/>
                  </a:lnTo>
                  <a:cubicBezTo>
                    <a:pt x="6" y="705"/>
                    <a:pt x="0" y="725"/>
                    <a:pt x="9" y="739"/>
                  </a:cubicBezTo>
                  <a:cubicBezTo>
                    <a:pt x="15" y="750"/>
                    <a:pt x="26" y="755"/>
                    <a:pt x="37" y="755"/>
                  </a:cubicBezTo>
                  <a:cubicBezTo>
                    <a:pt x="42" y="755"/>
                    <a:pt x="48" y="754"/>
                    <a:pt x="52" y="752"/>
                  </a:cubicBezTo>
                  <a:lnTo>
                    <a:pt x="1298" y="60"/>
                  </a:lnTo>
                  <a:cubicBezTo>
                    <a:pt x="1313" y="51"/>
                    <a:pt x="1318" y="31"/>
                    <a:pt x="1311" y="17"/>
                  </a:cubicBezTo>
                  <a:cubicBezTo>
                    <a:pt x="1305" y="7"/>
                    <a:pt x="1293" y="1"/>
                    <a:pt x="1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2524900" y="1029400"/>
              <a:ext cx="35850" cy="60750"/>
            </a:xfrm>
            <a:custGeom>
              <a:avLst/>
              <a:gdLst/>
              <a:ahLst/>
              <a:cxnLst/>
              <a:rect l="l" t="t" r="r" b="b"/>
              <a:pathLst>
                <a:path w="1434" h="2430" extrusionOk="0">
                  <a:moveTo>
                    <a:pt x="36" y="0"/>
                  </a:moveTo>
                  <a:cubicBezTo>
                    <a:pt x="31" y="0"/>
                    <a:pt x="26" y="2"/>
                    <a:pt x="21" y="5"/>
                  </a:cubicBezTo>
                  <a:cubicBezTo>
                    <a:pt x="5" y="12"/>
                    <a:pt x="0" y="33"/>
                    <a:pt x="8" y="48"/>
                  </a:cubicBezTo>
                  <a:lnTo>
                    <a:pt x="1370" y="2413"/>
                  </a:lnTo>
                  <a:cubicBezTo>
                    <a:pt x="1375" y="2424"/>
                    <a:pt x="1386" y="2429"/>
                    <a:pt x="1397" y="2429"/>
                  </a:cubicBezTo>
                  <a:cubicBezTo>
                    <a:pt x="1402" y="2429"/>
                    <a:pt x="1407" y="2427"/>
                    <a:pt x="1413" y="2425"/>
                  </a:cubicBezTo>
                  <a:cubicBezTo>
                    <a:pt x="1429" y="2418"/>
                    <a:pt x="1433" y="2397"/>
                    <a:pt x="1426" y="2382"/>
                  </a:cubicBezTo>
                  <a:lnTo>
                    <a:pt x="64" y="17"/>
                  </a:lnTo>
                  <a:cubicBezTo>
                    <a:pt x="57" y="6"/>
                    <a:pt x="47"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2508675" y="1040925"/>
              <a:ext cx="35850" cy="60750"/>
            </a:xfrm>
            <a:custGeom>
              <a:avLst/>
              <a:gdLst/>
              <a:ahLst/>
              <a:cxnLst/>
              <a:rect l="l" t="t" r="r" b="b"/>
              <a:pathLst>
                <a:path w="1434" h="2430" extrusionOk="0">
                  <a:moveTo>
                    <a:pt x="36" y="1"/>
                  </a:moveTo>
                  <a:cubicBezTo>
                    <a:pt x="31" y="1"/>
                    <a:pt x="26" y="2"/>
                    <a:pt x="21" y="5"/>
                  </a:cubicBezTo>
                  <a:cubicBezTo>
                    <a:pt x="5" y="12"/>
                    <a:pt x="1" y="33"/>
                    <a:pt x="8" y="48"/>
                  </a:cubicBezTo>
                  <a:lnTo>
                    <a:pt x="1370" y="2414"/>
                  </a:lnTo>
                  <a:cubicBezTo>
                    <a:pt x="1375" y="2424"/>
                    <a:pt x="1386" y="2430"/>
                    <a:pt x="1397" y="2430"/>
                  </a:cubicBezTo>
                  <a:cubicBezTo>
                    <a:pt x="1402" y="2430"/>
                    <a:pt x="1408" y="2429"/>
                    <a:pt x="1413" y="2425"/>
                  </a:cubicBezTo>
                  <a:cubicBezTo>
                    <a:pt x="1429" y="2418"/>
                    <a:pt x="1433" y="2397"/>
                    <a:pt x="1426" y="2382"/>
                  </a:cubicBezTo>
                  <a:lnTo>
                    <a:pt x="64" y="17"/>
                  </a:lnTo>
                  <a:cubicBezTo>
                    <a:pt x="57" y="6"/>
                    <a:pt x="47"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2479725" y="1067200"/>
              <a:ext cx="35725" cy="37350"/>
            </a:xfrm>
            <a:custGeom>
              <a:avLst/>
              <a:gdLst/>
              <a:ahLst/>
              <a:cxnLst/>
              <a:rect l="l" t="t" r="r" b="b"/>
              <a:pathLst>
                <a:path w="1429" h="1494" extrusionOk="0">
                  <a:moveTo>
                    <a:pt x="715" y="64"/>
                  </a:moveTo>
                  <a:cubicBezTo>
                    <a:pt x="1074" y="64"/>
                    <a:pt x="1367" y="371"/>
                    <a:pt x="1367" y="747"/>
                  </a:cubicBezTo>
                  <a:cubicBezTo>
                    <a:pt x="1367" y="1123"/>
                    <a:pt x="1074" y="1431"/>
                    <a:pt x="715" y="1431"/>
                  </a:cubicBezTo>
                  <a:cubicBezTo>
                    <a:pt x="355" y="1431"/>
                    <a:pt x="64" y="1123"/>
                    <a:pt x="64" y="747"/>
                  </a:cubicBezTo>
                  <a:cubicBezTo>
                    <a:pt x="64" y="371"/>
                    <a:pt x="355" y="64"/>
                    <a:pt x="715" y="64"/>
                  </a:cubicBezTo>
                  <a:close/>
                  <a:moveTo>
                    <a:pt x="715" y="1"/>
                  </a:moveTo>
                  <a:cubicBezTo>
                    <a:pt x="321" y="1"/>
                    <a:pt x="0" y="335"/>
                    <a:pt x="0" y="747"/>
                  </a:cubicBezTo>
                  <a:cubicBezTo>
                    <a:pt x="0" y="1159"/>
                    <a:pt x="321" y="1493"/>
                    <a:pt x="715" y="1493"/>
                  </a:cubicBezTo>
                  <a:cubicBezTo>
                    <a:pt x="1109" y="1493"/>
                    <a:pt x="1429" y="1159"/>
                    <a:pt x="1429" y="747"/>
                  </a:cubicBezTo>
                  <a:cubicBezTo>
                    <a:pt x="1429" y="335"/>
                    <a:pt x="1109" y="1"/>
                    <a:pt x="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24"/>
          <p:cNvGrpSpPr/>
          <p:nvPr/>
        </p:nvGrpSpPr>
        <p:grpSpPr>
          <a:xfrm>
            <a:off x="303801" y="4170640"/>
            <a:ext cx="205185" cy="199043"/>
            <a:chOff x="975376" y="4599690"/>
            <a:chExt cx="205185" cy="199043"/>
          </a:xfrm>
        </p:grpSpPr>
        <p:sp>
          <p:nvSpPr>
            <p:cNvPr id="886" name="Google Shape;886;p24"/>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24"/>
          <p:cNvGrpSpPr/>
          <p:nvPr/>
        </p:nvGrpSpPr>
        <p:grpSpPr>
          <a:xfrm>
            <a:off x="872721" y="4684641"/>
            <a:ext cx="203083" cy="195001"/>
            <a:chOff x="-1286391" y="3733966"/>
            <a:chExt cx="203083" cy="195001"/>
          </a:xfrm>
        </p:grpSpPr>
        <p:sp>
          <p:nvSpPr>
            <p:cNvPr id="890" name="Google Shape;890;p24"/>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4"/>
          <p:cNvGrpSpPr/>
          <p:nvPr/>
        </p:nvGrpSpPr>
        <p:grpSpPr>
          <a:xfrm>
            <a:off x="7606112" y="300392"/>
            <a:ext cx="415546" cy="400241"/>
            <a:chOff x="2452328" y="-685783"/>
            <a:chExt cx="575071" cy="553890"/>
          </a:xfrm>
        </p:grpSpPr>
        <p:sp>
          <p:nvSpPr>
            <p:cNvPr id="894" name="Google Shape;894;p24"/>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98"/>
        <p:cNvGrpSpPr/>
        <p:nvPr/>
      </p:nvGrpSpPr>
      <p:grpSpPr>
        <a:xfrm>
          <a:off x="0" y="0"/>
          <a:ext cx="0" cy="0"/>
          <a:chOff x="0" y="0"/>
          <a:chExt cx="0" cy="0"/>
        </a:xfrm>
      </p:grpSpPr>
      <p:sp>
        <p:nvSpPr>
          <p:cNvPr id="899" name="Google Shape;899;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00" name="Google Shape;900;p25"/>
          <p:cNvSpPr txBox="1">
            <a:spLocks noGrp="1"/>
          </p:cNvSpPr>
          <p:nvPr>
            <p:ph type="title" idx="2"/>
          </p:nvPr>
        </p:nvSpPr>
        <p:spPr>
          <a:xfrm>
            <a:off x="1380485" y="2000075"/>
            <a:ext cx="2609700" cy="40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1" name="Google Shape;901;p25"/>
          <p:cNvSpPr txBox="1">
            <a:spLocks noGrp="1"/>
          </p:cNvSpPr>
          <p:nvPr>
            <p:ph type="subTitle" idx="1"/>
          </p:nvPr>
        </p:nvSpPr>
        <p:spPr>
          <a:xfrm>
            <a:off x="1380485" y="2370736"/>
            <a:ext cx="26097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2" name="Google Shape;902;p25"/>
          <p:cNvSpPr txBox="1">
            <a:spLocks noGrp="1"/>
          </p:cNvSpPr>
          <p:nvPr>
            <p:ph type="title" idx="3"/>
          </p:nvPr>
        </p:nvSpPr>
        <p:spPr>
          <a:xfrm>
            <a:off x="5157424" y="2000063"/>
            <a:ext cx="2606100" cy="40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3" name="Google Shape;903;p25"/>
          <p:cNvSpPr txBox="1">
            <a:spLocks noGrp="1"/>
          </p:cNvSpPr>
          <p:nvPr>
            <p:ph type="subTitle" idx="4"/>
          </p:nvPr>
        </p:nvSpPr>
        <p:spPr>
          <a:xfrm>
            <a:off x="5157425" y="2370725"/>
            <a:ext cx="26061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4" name="Google Shape;904;p25"/>
          <p:cNvSpPr txBox="1">
            <a:spLocks noGrp="1"/>
          </p:cNvSpPr>
          <p:nvPr>
            <p:ph type="title" idx="5"/>
          </p:nvPr>
        </p:nvSpPr>
        <p:spPr>
          <a:xfrm>
            <a:off x="1380463" y="3747955"/>
            <a:ext cx="2609700" cy="41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5" name="Google Shape;905;p25"/>
          <p:cNvSpPr txBox="1">
            <a:spLocks noGrp="1"/>
          </p:cNvSpPr>
          <p:nvPr>
            <p:ph type="subTitle" idx="6"/>
          </p:nvPr>
        </p:nvSpPr>
        <p:spPr>
          <a:xfrm>
            <a:off x="1380474" y="4105878"/>
            <a:ext cx="26097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6" name="Google Shape;906;p25"/>
          <p:cNvSpPr txBox="1">
            <a:spLocks noGrp="1"/>
          </p:cNvSpPr>
          <p:nvPr>
            <p:ph type="title" idx="7"/>
          </p:nvPr>
        </p:nvSpPr>
        <p:spPr>
          <a:xfrm>
            <a:off x="5157405" y="3747950"/>
            <a:ext cx="2606100" cy="41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 name="Google Shape;907;p25"/>
          <p:cNvSpPr txBox="1">
            <a:spLocks noGrp="1"/>
          </p:cNvSpPr>
          <p:nvPr>
            <p:ph type="subTitle" idx="8"/>
          </p:nvPr>
        </p:nvSpPr>
        <p:spPr>
          <a:xfrm>
            <a:off x="5157414" y="4105875"/>
            <a:ext cx="26061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8" name="Google Shape;908;p25"/>
          <p:cNvSpPr/>
          <p:nvPr/>
        </p:nvSpPr>
        <p:spPr>
          <a:xfrm>
            <a:off x="825588" y="-734350"/>
            <a:ext cx="7492818" cy="7903742"/>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5"/>
          <p:cNvGrpSpPr/>
          <p:nvPr/>
        </p:nvGrpSpPr>
        <p:grpSpPr>
          <a:xfrm>
            <a:off x="900142" y="4792919"/>
            <a:ext cx="921208" cy="604070"/>
            <a:chOff x="1979700" y="2685350"/>
            <a:chExt cx="421625" cy="276475"/>
          </a:xfrm>
        </p:grpSpPr>
        <p:sp>
          <p:nvSpPr>
            <p:cNvPr id="910" name="Google Shape;910;p25"/>
            <p:cNvSpPr/>
            <p:nvPr/>
          </p:nvSpPr>
          <p:spPr>
            <a:xfrm>
              <a:off x="1979700" y="2685350"/>
              <a:ext cx="375800" cy="276475"/>
            </a:xfrm>
            <a:custGeom>
              <a:avLst/>
              <a:gdLst/>
              <a:ahLst/>
              <a:cxnLst/>
              <a:rect l="l" t="t" r="r" b="b"/>
              <a:pathLst>
                <a:path w="15032" h="11059" extrusionOk="0">
                  <a:moveTo>
                    <a:pt x="2956" y="1"/>
                  </a:moveTo>
                  <a:cubicBezTo>
                    <a:pt x="1852" y="1"/>
                    <a:pt x="1217" y="332"/>
                    <a:pt x="686" y="332"/>
                  </a:cubicBezTo>
                  <a:cubicBezTo>
                    <a:pt x="545" y="332"/>
                    <a:pt x="410" y="308"/>
                    <a:pt x="276" y="248"/>
                  </a:cubicBezTo>
                  <a:lnTo>
                    <a:pt x="276" y="248"/>
                  </a:lnTo>
                  <a:cubicBezTo>
                    <a:pt x="1" y="2570"/>
                    <a:pt x="1718" y="2788"/>
                    <a:pt x="2028" y="3787"/>
                  </a:cubicBezTo>
                  <a:cubicBezTo>
                    <a:pt x="2293" y="4643"/>
                    <a:pt x="1718" y="6225"/>
                    <a:pt x="3427" y="7347"/>
                  </a:cubicBezTo>
                  <a:cubicBezTo>
                    <a:pt x="3820" y="7604"/>
                    <a:pt x="4167" y="7680"/>
                    <a:pt x="4479" y="7680"/>
                  </a:cubicBezTo>
                  <a:cubicBezTo>
                    <a:pt x="4934" y="7680"/>
                    <a:pt x="5315" y="7517"/>
                    <a:pt x="5654" y="7517"/>
                  </a:cubicBezTo>
                  <a:cubicBezTo>
                    <a:pt x="5795" y="7517"/>
                    <a:pt x="5929" y="7546"/>
                    <a:pt x="6059" y="7627"/>
                  </a:cubicBezTo>
                  <a:cubicBezTo>
                    <a:pt x="6709" y="8033"/>
                    <a:pt x="6469" y="9876"/>
                    <a:pt x="8397" y="10762"/>
                  </a:cubicBezTo>
                  <a:cubicBezTo>
                    <a:pt x="8839" y="10966"/>
                    <a:pt x="9305" y="11058"/>
                    <a:pt x="9760" y="11058"/>
                  </a:cubicBezTo>
                  <a:cubicBezTo>
                    <a:pt x="11286" y="11058"/>
                    <a:pt x="12682" y="10014"/>
                    <a:pt x="12609" y="8612"/>
                  </a:cubicBezTo>
                  <a:cubicBezTo>
                    <a:pt x="15032" y="6441"/>
                    <a:pt x="14419" y="3748"/>
                    <a:pt x="12518" y="2264"/>
                  </a:cubicBezTo>
                  <a:cubicBezTo>
                    <a:pt x="11649" y="1586"/>
                    <a:pt x="10825" y="1377"/>
                    <a:pt x="10075" y="1377"/>
                  </a:cubicBezTo>
                  <a:cubicBezTo>
                    <a:pt x="8867" y="1377"/>
                    <a:pt x="7853" y="1920"/>
                    <a:pt x="7154" y="1920"/>
                  </a:cubicBezTo>
                  <a:cubicBezTo>
                    <a:pt x="7046" y="1920"/>
                    <a:pt x="6946" y="1907"/>
                    <a:pt x="6854" y="1877"/>
                  </a:cubicBezTo>
                  <a:cubicBezTo>
                    <a:pt x="5612" y="1475"/>
                    <a:pt x="5328" y="247"/>
                    <a:pt x="3675" y="46"/>
                  </a:cubicBezTo>
                  <a:cubicBezTo>
                    <a:pt x="3415" y="14"/>
                    <a:pt x="3176" y="1"/>
                    <a:pt x="2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1988025" y="2695150"/>
              <a:ext cx="413300" cy="250075"/>
            </a:xfrm>
            <a:custGeom>
              <a:avLst/>
              <a:gdLst/>
              <a:ahLst/>
              <a:cxnLst/>
              <a:rect l="l" t="t" r="r" b="b"/>
              <a:pathLst>
                <a:path w="16532" h="10003" extrusionOk="0">
                  <a:moveTo>
                    <a:pt x="38" y="1"/>
                  </a:moveTo>
                  <a:cubicBezTo>
                    <a:pt x="25" y="1"/>
                    <a:pt x="13" y="7"/>
                    <a:pt x="8" y="19"/>
                  </a:cubicBezTo>
                  <a:cubicBezTo>
                    <a:pt x="0" y="35"/>
                    <a:pt x="8" y="56"/>
                    <a:pt x="24" y="64"/>
                  </a:cubicBezTo>
                  <a:cubicBezTo>
                    <a:pt x="750" y="403"/>
                    <a:pt x="1461" y="770"/>
                    <a:pt x="2171" y="1143"/>
                  </a:cubicBezTo>
                  <a:cubicBezTo>
                    <a:pt x="2767" y="1456"/>
                    <a:pt x="3357" y="1782"/>
                    <a:pt x="3942" y="2117"/>
                  </a:cubicBezTo>
                  <a:lnTo>
                    <a:pt x="1974" y="2601"/>
                  </a:lnTo>
                  <a:cubicBezTo>
                    <a:pt x="1956" y="2605"/>
                    <a:pt x="1946" y="2622"/>
                    <a:pt x="1949" y="2639"/>
                  </a:cubicBezTo>
                  <a:cubicBezTo>
                    <a:pt x="1953" y="2654"/>
                    <a:pt x="1966" y="2666"/>
                    <a:pt x="1981" y="2666"/>
                  </a:cubicBezTo>
                  <a:cubicBezTo>
                    <a:pt x="1984" y="2666"/>
                    <a:pt x="1986" y="2665"/>
                    <a:pt x="1989" y="2665"/>
                  </a:cubicBezTo>
                  <a:lnTo>
                    <a:pt x="4114" y="2215"/>
                  </a:lnTo>
                  <a:cubicBezTo>
                    <a:pt x="4167" y="2243"/>
                    <a:pt x="4219" y="2275"/>
                    <a:pt x="4271" y="2304"/>
                  </a:cubicBezTo>
                  <a:cubicBezTo>
                    <a:pt x="4618" y="2502"/>
                    <a:pt x="4960" y="2710"/>
                    <a:pt x="5304" y="2915"/>
                  </a:cubicBezTo>
                  <a:cubicBezTo>
                    <a:pt x="5645" y="3126"/>
                    <a:pt x="5986" y="3333"/>
                    <a:pt x="6322" y="3551"/>
                  </a:cubicBezTo>
                  <a:cubicBezTo>
                    <a:pt x="6641" y="3750"/>
                    <a:pt x="6954" y="3960"/>
                    <a:pt x="7267" y="4168"/>
                  </a:cubicBezTo>
                  <a:lnTo>
                    <a:pt x="3533" y="5669"/>
                  </a:lnTo>
                  <a:cubicBezTo>
                    <a:pt x="3517" y="5675"/>
                    <a:pt x="3507" y="5695"/>
                    <a:pt x="3514" y="5711"/>
                  </a:cubicBezTo>
                  <a:cubicBezTo>
                    <a:pt x="3518" y="5724"/>
                    <a:pt x="3531" y="5732"/>
                    <a:pt x="3544" y="5732"/>
                  </a:cubicBezTo>
                  <a:cubicBezTo>
                    <a:pt x="3548" y="5732"/>
                    <a:pt x="3552" y="5732"/>
                    <a:pt x="3556" y="5730"/>
                  </a:cubicBezTo>
                  <a:lnTo>
                    <a:pt x="7508" y="4337"/>
                  </a:lnTo>
                  <a:cubicBezTo>
                    <a:pt x="7775" y="4519"/>
                    <a:pt x="8038" y="4705"/>
                    <a:pt x="8294" y="4902"/>
                  </a:cubicBezTo>
                  <a:cubicBezTo>
                    <a:pt x="8928" y="5384"/>
                    <a:pt x="9531" y="5905"/>
                    <a:pt x="10124" y="6441"/>
                  </a:cubicBezTo>
                  <a:lnTo>
                    <a:pt x="10405" y="6698"/>
                  </a:lnTo>
                  <a:lnTo>
                    <a:pt x="6766" y="7525"/>
                  </a:lnTo>
                  <a:cubicBezTo>
                    <a:pt x="6748" y="7529"/>
                    <a:pt x="6737" y="7546"/>
                    <a:pt x="6740" y="7563"/>
                  </a:cubicBezTo>
                  <a:cubicBezTo>
                    <a:pt x="6742" y="7580"/>
                    <a:pt x="6758" y="7592"/>
                    <a:pt x="6774" y="7592"/>
                  </a:cubicBezTo>
                  <a:cubicBezTo>
                    <a:pt x="6775" y="7592"/>
                    <a:pt x="6777" y="7592"/>
                    <a:pt x="6778" y="7592"/>
                  </a:cubicBezTo>
                  <a:lnTo>
                    <a:pt x="10698" y="6967"/>
                  </a:lnTo>
                  <a:cubicBezTo>
                    <a:pt x="11095" y="7335"/>
                    <a:pt x="11496" y="7704"/>
                    <a:pt x="11909" y="8059"/>
                  </a:cubicBezTo>
                  <a:cubicBezTo>
                    <a:pt x="12523" y="8584"/>
                    <a:pt x="13177" y="9083"/>
                    <a:pt x="13926" y="9442"/>
                  </a:cubicBezTo>
                  <a:cubicBezTo>
                    <a:pt x="14298" y="9620"/>
                    <a:pt x="14691" y="9760"/>
                    <a:pt x="15096" y="9854"/>
                  </a:cubicBezTo>
                  <a:cubicBezTo>
                    <a:pt x="15501" y="9948"/>
                    <a:pt x="15915" y="9996"/>
                    <a:pt x="16329" y="10002"/>
                  </a:cubicBezTo>
                  <a:lnTo>
                    <a:pt x="16330" y="10002"/>
                  </a:lnTo>
                  <a:cubicBezTo>
                    <a:pt x="16331" y="10002"/>
                    <a:pt x="16333" y="10002"/>
                    <a:pt x="16334" y="10002"/>
                  </a:cubicBezTo>
                  <a:cubicBezTo>
                    <a:pt x="16442" y="10002"/>
                    <a:pt x="16528" y="9914"/>
                    <a:pt x="16531" y="9807"/>
                  </a:cubicBezTo>
                  <a:cubicBezTo>
                    <a:pt x="16532" y="9699"/>
                    <a:pt x="16443" y="9609"/>
                    <a:pt x="16334" y="9608"/>
                  </a:cubicBezTo>
                  <a:cubicBezTo>
                    <a:pt x="15946" y="9603"/>
                    <a:pt x="15560" y="9563"/>
                    <a:pt x="15182" y="9477"/>
                  </a:cubicBezTo>
                  <a:cubicBezTo>
                    <a:pt x="14806" y="9393"/>
                    <a:pt x="14439" y="9266"/>
                    <a:pt x="14088" y="9101"/>
                  </a:cubicBezTo>
                  <a:cubicBezTo>
                    <a:pt x="13383" y="8772"/>
                    <a:pt x="12742" y="8303"/>
                    <a:pt x="12131" y="7795"/>
                  </a:cubicBezTo>
                  <a:cubicBezTo>
                    <a:pt x="11723" y="7454"/>
                    <a:pt x="11324" y="7096"/>
                    <a:pt x="10924" y="6737"/>
                  </a:cubicBezTo>
                  <a:lnTo>
                    <a:pt x="9849" y="1686"/>
                  </a:lnTo>
                  <a:cubicBezTo>
                    <a:pt x="9846" y="1671"/>
                    <a:pt x="9833" y="1661"/>
                    <a:pt x="9818" y="1661"/>
                  </a:cubicBezTo>
                  <a:cubicBezTo>
                    <a:pt x="9816" y="1661"/>
                    <a:pt x="9814" y="1661"/>
                    <a:pt x="9812" y="1661"/>
                  </a:cubicBezTo>
                  <a:cubicBezTo>
                    <a:pt x="9793" y="1663"/>
                    <a:pt x="9781" y="1680"/>
                    <a:pt x="9783" y="1699"/>
                  </a:cubicBezTo>
                  <a:lnTo>
                    <a:pt x="10531" y="6387"/>
                  </a:lnTo>
                  <a:cubicBezTo>
                    <a:pt x="10464" y="6328"/>
                    <a:pt x="10398" y="6268"/>
                    <a:pt x="10332" y="6209"/>
                  </a:cubicBezTo>
                  <a:cubicBezTo>
                    <a:pt x="9728" y="5677"/>
                    <a:pt x="9110" y="5158"/>
                    <a:pt x="8462" y="4680"/>
                  </a:cubicBezTo>
                  <a:cubicBezTo>
                    <a:pt x="8199" y="4483"/>
                    <a:pt x="7928" y="4296"/>
                    <a:pt x="7654" y="4115"/>
                  </a:cubicBezTo>
                  <a:lnTo>
                    <a:pt x="6739" y="2016"/>
                  </a:lnTo>
                  <a:cubicBezTo>
                    <a:pt x="6733" y="2003"/>
                    <a:pt x="6721" y="1995"/>
                    <a:pt x="6707" y="1995"/>
                  </a:cubicBezTo>
                  <a:cubicBezTo>
                    <a:pt x="6704" y="1995"/>
                    <a:pt x="6701" y="1996"/>
                    <a:pt x="6698" y="1997"/>
                  </a:cubicBezTo>
                  <a:cubicBezTo>
                    <a:pt x="6680" y="2002"/>
                    <a:pt x="6671" y="2023"/>
                    <a:pt x="6677" y="2040"/>
                  </a:cubicBezTo>
                  <a:lnTo>
                    <a:pt x="7320" y="3898"/>
                  </a:lnTo>
                  <a:cubicBezTo>
                    <a:pt x="7030" y="3715"/>
                    <a:pt x="6739" y="3530"/>
                    <a:pt x="6445" y="3353"/>
                  </a:cubicBezTo>
                  <a:cubicBezTo>
                    <a:pt x="6103" y="3142"/>
                    <a:pt x="5756" y="2943"/>
                    <a:pt x="5411" y="2737"/>
                  </a:cubicBezTo>
                  <a:cubicBezTo>
                    <a:pt x="5062" y="2538"/>
                    <a:pt x="4714" y="2338"/>
                    <a:pt x="4361" y="2146"/>
                  </a:cubicBezTo>
                  <a:cubicBezTo>
                    <a:pt x="4306" y="2117"/>
                    <a:pt x="4251" y="2087"/>
                    <a:pt x="4198" y="2056"/>
                  </a:cubicBezTo>
                  <a:lnTo>
                    <a:pt x="3370" y="227"/>
                  </a:lnTo>
                  <a:cubicBezTo>
                    <a:pt x="3365" y="215"/>
                    <a:pt x="3352" y="208"/>
                    <a:pt x="3339" y="208"/>
                  </a:cubicBezTo>
                  <a:cubicBezTo>
                    <a:pt x="3335" y="208"/>
                    <a:pt x="3331" y="209"/>
                    <a:pt x="3327" y="210"/>
                  </a:cubicBezTo>
                  <a:cubicBezTo>
                    <a:pt x="3310" y="217"/>
                    <a:pt x="3302" y="237"/>
                    <a:pt x="3309" y="253"/>
                  </a:cubicBezTo>
                  <a:lnTo>
                    <a:pt x="4007" y="1952"/>
                  </a:lnTo>
                  <a:cubicBezTo>
                    <a:pt x="2715" y="1250"/>
                    <a:pt x="1399" y="592"/>
                    <a:pt x="51" y="3"/>
                  </a:cubicBezTo>
                  <a:cubicBezTo>
                    <a:pt x="47" y="2"/>
                    <a:pt x="42"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2103200" y="2788875"/>
              <a:ext cx="31275" cy="11925"/>
            </a:xfrm>
            <a:custGeom>
              <a:avLst/>
              <a:gdLst/>
              <a:ahLst/>
              <a:cxnLst/>
              <a:rect l="l" t="t" r="r" b="b"/>
              <a:pathLst>
                <a:path w="1251" h="477" extrusionOk="0">
                  <a:moveTo>
                    <a:pt x="748" y="1"/>
                  </a:moveTo>
                  <a:cubicBezTo>
                    <a:pt x="439" y="1"/>
                    <a:pt x="71" y="113"/>
                    <a:pt x="28" y="300"/>
                  </a:cubicBezTo>
                  <a:cubicBezTo>
                    <a:pt x="0" y="427"/>
                    <a:pt x="154" y="477"/>
                    <a:pt x="358" y="477"/>
                  </a:cubicBezTo>
                  <a:cubicBezTo>
                    <a:pt x="724" y="477"/>
                    <a:pt x="1251" y="316"/>
                    <a:pt x="1169" y="149"/>
                  </a:cubicBezTo>
                  <a:cubicBezTo>
                    <a:pt x="1121" y="47"/>
                    <a:pt x="946"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2224200" y="2884025"/>
              <a:ext cx="26450" cy="10075"/>
            </a:xfrm>
            <a:custGeom>
              <a:avLst/>
              <a:gdLst/>
              <a:ahLst/>
              <a:cxnLst/>
              <a:rect l="l" t="t" r="r" b="b"/>
              <a:pathLst>
                <a:path w="1058" h="403" extrusionOk="0">
                  <a:moveTo>
                    <a:pt x="633" y="0"/>
                  </a:moveTo>
                  <a:cubicBezTo>
                    <a:pt x="371" y="0"/>
                    <a:pt x="61" y="95"/>
                    <a:pt x="25" y="253"/>
                  </a:cubicBezTo>
                  <a:cubicBezTo>
                    <a:pt x="1" y="360"/>
                    <a:pt x="131" y="403"/>
                    <a:pt x="303" y="403"/>
                  </a:cubicBezTo>
                  <a:cubicBezTo>
                    <a:pt x="613" y="403"/>
                    <a:pt x="1057" y="267"/>
                    <a:pt x="989" y="126"/>
                  </a:cubicBezTo>
                  <a:cubicBezTo>
                    <a:pt x="947" y="39"/>
                    <a:pt x="800" y="0"/>
                    <a:pt x="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2179900" y="2845100"/>
              <a:ext cx="26425" cy="10100"/>
            </a:xfrm>
            <a:custGeom>
              <a:avLst/>
              <a:gdLst/>
              <a:ahLst/>
              <a:cxnLst/>
              <a:rect l="l" t="t" r="r" b="b"/>
              <a:pathLst>
                <a:path w="1057" h="404" extrusionOk="0">
                  <a:moveTo>
                    <a:pt x="632" y="1"/>
                  </a:moveTo>
                  <a:cubicBezTo>
                    <a:pt x="371" y="1"/>
                    <a:pt x="61" y="96"/>
                    <a:pt x="25" y="254"/>
                  </a:cubicBezTo>
                  <a:cubicBezTo>
                    <a:pt x="1" y="362"/>
                    <a:pt x="131" y="404"/>
                    <a:pt x="303" y="404"/>
                  </a:cubicBezTo>
                  <a:cubicBezTo>
                    <a:pt x="612" y="404"/>
                    <a:pt x="1057" y="268"/>
                    <a:pt x="989" y="127"/>
                  </a:cubicBezTo>
                  <a:cubicBezTo>
                    <a:pt x="948" y="40"/>
                    <a:pt x="800"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2215150" y="2780850"/>
              <a:ext cx="22850" cy="31350"/>
            </a:xfrm>
            <a:custGeom>
              <a:avLst/>
              <a:gdLst/>
              <a:ahLst/>
              <a:cxnLst/>
              <a:rect l="l" t="t" r="r" b="b"/>
              <a:pathLst>
                <a:path w="914" h="1254" extrusionOk="0">
                  <a:moveTo>
                    <a:pt x="322" y="1"/>
                  </a:moveTo>
                  <a:cubicBezTo>
                    <a:pt x="307" y="1"/>
                    <a:pt x="292" y="5"/>
                    <a:pt x="277" y="13"/>
                  </a:cubicBezTo>
                  <a:cubicBezTo>
                    <a:pt x="1" y="175"/>
                    <a:pt x="207" y="1205"/>
                    <a:pt x="551" y="1252"/>
                  </a:cubicBezTo>
                  <a:cubicBezTo>
                    <a:pt x="558" y="1253"/>
                    <a:pt x="565" y="1254"/>
                    <a:pt x="572" y="1254"/>
                  </a:cubicBezTo>
                  <a:cubicBezTo>
                    <a:pt x="914" y="1254"/>
                    <a:pt x="586"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2127500" y="2745400"/>
              <a:ext cx="15125" cy="14025"/>
            </a:xfrm>
            <a:custGeom>
              <a:avLst/>
              <a:gdLst/>
              <a:ahLst/>
              <a:cxnLst/>
              <a:rect l="l" t="t" r="r" b="b"/>
              <a:pathLst>
                <a:path w="605" h="561" extrusionOk="0">
                  <a:moveTo>
                    <a:pt x="135" y="0"/>
                  </a:moveTo>
                  <a:cubicBezTo>
                    <a:pt x="122" y="0"/>
                    <a:pt x="110" y="5"/>
                    <a:pt x="101" y="16"/>
                  </a:cubicBezTo>
                  <a:cubicBezTo>
                    <a:pt x="0" y="132"/>
                    <a:pt x="238" y="560"/>
                    <a:pt x="408" y="560"/>
                  </a:cubicBezTo>
                  <a:cubicBezTo>
                    <a:pt x="414" y="560"/>
                    <a:pt x="420" y="560"/>
                    <a:pt x="426" y="558"/>
                  </a:cubicBezTo>
                  <a:cubicBezTo>
                    <a:pt x="605" y="524"/>
                    <a:pt x="274"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2047050" y="2707075"/>
              <a:ext cx="8000" cy="6900"/>
            </a:xfrm>
            <a:custGeom>
              <a:avLst/>
              <a:gdLst/>
              <a:ahLst/>
              <a:cxnLst/>
              <a:rect l="l" t="t" r="r" b="b"/>
              <a:pathLst>
                <a:path w="320" h="276" extrusionOk="0">
                  <a:moveTo>
                    <a:pt x="91" y="1"/>
                  </a:moveTo>
                  <a:cubicBezTo>
                    <a:pt x="83" y="1"/>
                    <a:pt x="76" y="3"/>
                    <a:pt x="68" y="7"/>
                  </a:cubicBezTo>
                  <a:cubicBezTo>
                    <a:pt x="1" y="42"/>
                    <a:pt x="135" y="275"/>
                    <a:pt x="221" y="275"/>
                  </a:cubicBezTo>
                  <a:cubicBezTo>
                    <a:pt x="224" y="275"/>
                    <a:pt x="226" y="275"/>
                    <a:pt x="229" y="275"/>
                  </a:cubicBezTo>
                  <a:cubicBezTo>
                    <a:pt x="319" y="259"/>
                    <a:pt x="187"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5"/>
            <p:cNvSpPr/>
            <p:nvPr/>
          </p:nvSpPr>
          <p:spPr>
            <a:xfrm>
              <a:off x="2056150" y="2711200"/>
              <a:ext cx="7225" cy="7350"/>
            </a:xfrm>
            <a:custGeom>
              <a:avLst/>
              <a:gdLst/>
              <a:ahLst/>
              <a:cxnLst/>
              <a:rect l="l" t="t" r="r" b="b"/>
              <a:pathLst>
                <a:path w="289" h="294" extrusionOk="0">
                  <a:moveTo>
                    <a:pt x="90" y="1"/>
                  </a:moveTo>
                  <a:cubicBezTo>
                    <a:pt x="85" y="1"/>
                    <a:pt x="80" y="2"/>
                    <a:pt x="74" y="4"/>
                  </a:cubicBezTo>
                  <a:cubicBezTo>
                    <a:pt x="1" y="30"/>
                    <a:pt x="107" y="293"/>
                    <a:pt x="192" y="293"/>
                  </a:cubicBezTo>
                  <a:cubicBezTo>
                    <a:pt x="193" y="293"/>
                    <a:pt x="194" y="293"/>
                    <a:pt x="194" y="293"/>
                  </a:cubicBezTo>
                  <a:cubicBezTo>
                    <a:pt x="289" y="290"/>
                    <a:pt x="188"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2032300" y="2735425"/>
              <a:ext cx="15350" cy="5750"/>
            </a:xfrm>
            <a:custGeom>
              <a:avLst/>
              <a:gdLst/>
              <a:ahLst/>
              <a:cxnLst/>
              <a:rect l="l" t="t" r="r" b="b"/>
              <a:pathLst>
                <a:path w="614" h="230" extrusionOk="0">
                  <a:moveTo>
                    <a:pt x="356" y="1"/>
                  </a:moveTo>
                  <a:cubicBezTo>
                    <a:pt x="208" y="1"/>
                    <a:pt x="40" y="50"/>
                    <a:pt x="17" y="138"/>
                  </a:cubicBezTo>
                  <a:cubicBezTo>
                    <a:pt x="0" y="203"/>
                    <a:pt x="85" y="229"/>
                    <a:pt x="194" y="229"/>
                  </a:cubicBezTo>
                  <a:cubicBezTo>
                    <a:pt x="372" y="229"/>
                    <a:pt x="614" y="160"/>
                    <a:pt x="578" y="79"/>
                  </a:cubicBezTo>
                  <a:cubicBezTo>
                    <a:pt x="554" y="26"/>
                    <a:pt x="46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25"/>
          <p:cNvGrpSpPr/>
          <p:nvPr/>
        </p:nvGrpSpPr>
        <p:grpSpPr>
          <a:xfrm>
            <a:off x="8499555" y="679184"/>
            <a:ext cx="1120581" cy="776131"/>
            <a:chOff x="3047175" y="2201925"/>
            <a:chExt cx="512875" cy="355225"/>
          </a:xfrm>
        </p:grpSpPr>
        <p:sp>
          <p:nvSpPr>
            <p:cNvPr id="921" name="Google Shape;921;p25"/>
            <p:cNvSpPr/>
            <p:nvPr/>
          </p:nvSpPr>
          <p:spPr>
            <a:xfrm>
              <a:off x="3073475" y="2201925"/>
              <a:ext cx="486575" cy="311900"/>
            </a:xfrm>
            <a:custGeom>
              <a:avLst/>
              <a:gdLst/>
              <a:ahLst/>
              <a:cxnLst/>
              <a:rect l="l" t="t" r="r" b="b"/>
              <a:pathLst>
                <a:path w="19463" h="12476" extrusionOk="0">
                  <a:moveTo>
                    <a:pt x="11681" y="1"/>
                  </a:moveTo>
                  <a:cubicBezTo>
                    <a:pt x="10500" y="1"/>
                    <a:pt x="8676" y="1022"/>
                    <a:pt x="7601" y="2529"/>
                  </a:cubicBezTo>
                  <a:cubicBezTo>
                    <a:pt x="7324" y="2040"/>
                    <a:pt x="6936" y="1772"/>
                    <a:pt x="6464" y="1772"/>
                  </a:cubicBezTo>
                  <a:cubicBezTo>
                    <a:pt x="4888" y="1772"/>
                    <a:pt x="2385" y="4765"/>
                    <a:pt x="0" y="12475"/>
                  </a:cubicBezTo>
                  <a:cubicBezTo>
                    <a:pt x="0" y="12475"/>
                    <a:pt x="1805" y="10414"/>
                    <a:pt x="4574" y="10414"/>
                  </a:cubicBezTo>
                  <a:cubicBezTo>
                    <a:pt x="4849" y="10414"/>
                    <a:pt x="5134" y="10435"/>
                    <a:pt x="5427" y="10479"/>
                  </a:cubicBezTo>
                  <a:cubicBezTo>
                    <a:pt x="6064" y="10576"/>
                    <a:pt x="6666" y="10620"/>
                    <a:pt x="7223" y="10620"/>
                  </a:cubicBezTo>
                  <a:cubicBezTo>
                    <a:pt x="11040" y="10620"/>
                    <a:pt x="12746" y="8587"/>
                    <a:pt x="9101" y="7889"/>
                  </a:cubicBezTo>
                  <a:lnTo>
                    <a:pt x="9101" y="7889"/>
                  </a:lnTo>
                  <a:cubicBezTo>
                    <a:pt x="9838" y="7969"/>
                    <a:pt x="10493" y="8004"/>
                    <a:pt x="11073" y="8004"/>
                  </a:cubicBezTo>
                  <a:cubicBezTo>
                    <a:pt x="16344" y="8004"/>
                    <a:pt x="15390" y="5060"/>
                    <a:pt x="13353" y="5039"/>
                  </a:cubicBezTo>
                  <a:cubicBezTo>
                    <a:pt x="19024" y="3655"/>
                    <a:pt x="19463" y="1182"/>
                    <a:pt x="16712" y="1182"/>
                  </a:cubicBezTo>
                  <a:cubicBezTo>
                    <a:pt x="15707" y="1182"/>
                    <a:pt x="14277" y="1512"/>
                    <a:pt x="12522" y="2345"/>
                  </a:cubicBezTo>
                  <a:cubicBezTo>
                    <a:pt x="13182" y="685"/>
                    <a:pt x="12647" y="1"/>
                    <a:pt x="11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3047175" y="2251575"/>
              <a:ext cx="441700" cy="305575"/>
            </a:xfrm>
            <a:custGeom>
              <a:avLst/>
              <a:gdLst/>
              <a:ahLst/>
              <a:cxnLst/>
              <a:rect l="l" t="t" r="r" b="b"/>
              <a:pathLst>
                <a:path w="17668" h="12223" extrusionOk="0">
                  <a:moveTo>
                    <a:pt x="11457" y="0"/>
                  </a:moveTo>
                  <a:cubicBezTo>
                    <a:pt x="11441" y="0"/>
                    <a:pt x="11426" y="8"/>
                    <a:pt x="11417" y="22"/>
                  </a:cubicBezTo>
                  <a:lnTo>
                    <a:pt x="11416" y="23"/>
                  </a:lnTo>
                  <a:cubicBezTo>
                    <a:pt x="11166" y="450"/>
                    <a:pt x="10892" y="865"/>
                    <a:pt x="10606" y="1269"/>
                  </a:cubicBezTo>
                  <a:cubicBezTo>
                    <a:pt x="10319" y="1674"/>
                    <a:pt x="10018" y="2066"/>
                    <a:pt x="9701" y="2447"/>
                  </a:cubicBezTo>
                  <a:cubicBezTo>
                    <a:pt x="9388" y="2831"/>
                    <a:pt x="9053" y="3197"/>
                    <a:pt x="8707" y="3548"/>
                  </a:cubicBezTo>
                  <a:cubicBezTo>
                    <a:pt x="8385" y="3879"/>
                    <a:pt x="8039" y="4184"/>
                    <a:pt x="7686" y="4481"/>
                  </a:cubicBezTo>
                  <a:cubicBezTo>
                    <a:pt x="6918" y="4940"/>
                    <a:pt x="6166" y="5427"/>
                    <a:pt x="5443" y="5957"/>
                  </a:cubicBezTo>
                  <a:cubicBezTo>
                    <a:pt x="5202" y="6134"/>
                    <a:pt x="4968" y="6316"/>
                    <a:pt x="4734" y="6501"/>
                  </a:cubicBezTo>
                  <a:cubicBezTo>
                    <a:pt x="4850" y="6307"/>
                    <a:pt x="4964" y="6109"/>
                    <a:pt x="5074" y="5911"/>
                  </a:cubicBezTo>
                  <a:cubicBezTo>
                    <a:pt x="5316" y="5459"/>
                    <a:pt x="5546" y="5003"/>
                    <a:pt x="5760" y="4537"/>
                  </a:cubicBezTo>
                  <a:cubicBezTo>
                    <a:pt x="6185" y="3607"/>
                    <a:pt x="6569" y="2660"/>
                    <a:pt x="6901" y="1694"/>
                  </a:cubicBezTo>
                  <a:cubicBezTo>
                    <a:pt x="6909" y="1673"/>
                    <a:pt x="6897" y="1648"/>
                    <a:pt x="6875" y="1641"/>
                  </a:cubicBezTo>
                  <a:cubicBezTo>
                    <a:pt x="6870" y="1639"/>
                    <a:pt x="6865" y="1638"/>
                    <a:pt x="6860" y="1638"/>
                  </a:cubicBezTo>
                  <a:cubicBezTo>
                    <a:pt x="6843" y="1638"/>
                    <a:pt x="6826" y="1648"/>
                    <a:pt x="6821" y="1666"/>
                  </a:cubicBezTo>
                  <a:lnTo>
                    <a:pt x="6821" y="1667"/>
                  </a:lnTo>
                  <a:cubicBezTo>
                    <a:pt x="6462" y="2619"/>
                    <a:pt x="6054" y="3554"/>
                    <a:pt x="5606" y="4465"/>
                  </a:cubicBezTo>
                  <a:cubicBezTo>
                    <a:pt x="5379" y="4919"/>
                    <a:pt x="5141" y="5367"/>
                    <a:pt x="4887" y="5807"/>
                  </a:cubicBezTo>
                  <a:cubicBezTo>
                    <a:pt x="4643" y="6224"/>
                    <a:pt x="4382" y="6629"/>
                    <a:pt x="4101" y="7020"/>
                  </a:cubicBezTo>
                  <a:cubicBezTo>
                    <a:pt x="3849" y="7233"/>
                    <a:pt x="3600" y="7450"/>
                    <a:pt x="3359" y="7675"/>
                  </a:cubicBezTo>
                  <a:cubicBezTo>
                    <a:pt x="2705" y="8296"/>
                    <a:pt x="2087" y="8957"/>
                    <a:pt x="1524" y="9667"/>
                  </a:cubicBezTo>
                  <a:cubicBezTo>
                    <a:pt x="971" y="10382"/>
                    <a:pt x="474" y="11143"/>
                    <a:pt x="48" y="11947"/>
                  </a:cubicBezTo>
                  <a:cubicBezTo>
                    <a:pt x="48" y="11947"/>
                    <a:pt x="47" y="11948"/>
                    <a:pt x="47" y="11949"/>
                  </a:cubicBezTo>
                  <a:cubicBezTo>
                    <a:pt x="0" y="12042"/>
                    <a:pt x="37" y="12155"/>
                    <a:pt x="129" y="12201"/>
                  </a:cubicBezTo>
                  <a:cubicBezTo>
                    <a:pt x="160" y="12215"/>
                    <a:pt x="191" y="12222"/>
                    <a:pt x="222" y="12222"/>
                  </a:cubicBezTo>
                  <a:cubicBezTo>
                    <a:pt x="293" y="12222"/>
                    <a:pt x="358" y="12185"/>
                    <a:pt x="390" y="12120"/>
                  </a:cubicBezTo>
                  <a:lnTo>
                    <a:pt x="392" y="12117"/>
                  </a:lnTo>
                  <a:cubicBezTo>
                    <a:pt x="794" y="11331"/>
                    <a:pt x="1267" y="10581"/>
                    <a:pt x="1797" y="9872"/>
                  </a:cubicBezTo>
                  <a:cubicBezTo>
                    <a:pt x="2125" y="9449"/>
                    <a:pt x="2474" y="9041"/>
                    <a:pt x="2838" y="8649"/>
                  </a:cubicBezTo>
                  <a:cubicBezTo>
                    <a:pt x="3241" y="8419"/>
                    <a:pt x="3656" y="8205"/>
                    <a:pt x="4090" y="8038"/>
                  </a:cubicBezTo>
                  <a:cubicBezTo>
                    <a:pt x="4574" y="7847"/>
                    <a:pt x="5072" y="7680"/>
                    <a:pt x="5579" y="7556"/>
                  </a:cubicBezTo>
                  <a:cubicBezTo>
                    <a:pt x="6086" y="7427"/>
                    <a:pt x="6601" y="7327"/>
                    <a:pt x="7120" y="7254"/>
                  </a:cubicBezTo>
                  <a:cubicBezTo>
                    <a:pt x="7638" y="7182"/>
                    <a:pt x="8162" y="7132"/>
                    <a:pt x="8686" y="7123"/>
                  </a:cubicBezTo>
                  <a:lnTo>
                    <a:pt x="8687" y="7123"/>
                  </a:lnTo>
                  <a:cubicBezTo>
                    <a:pt x="8710" y="7123"/>
                    <a:pt x="8731" y="7103"/>
                    <a:pt x="8732" y="7078"/>
                  </a:cubicBezTo>
                  <a:cubicBezTo>
                    <a:pt x="8732" y="7052"/>
                    <a:pt x="8712" y="7032"/>
                    <a:pt x="8687" y="7031"/>
                  </a:cubicBezTo>
                  <a:cubicBezTo>
                    <a:pt x="8658" y="7030"/>
                    <a:pt x="8629" y="7030"/>
                    <a:pt x="8600" y="7030"/>
                  </a:cubicBezTo>
                  <a:cubicBezTo>
                    <a:pt x="8098" y="7030"/>
                    <a:pt x="7601" y="7065"/>
                    <a:pt x="7104" y="7121"/>
                  </a:cubicBezTo>
                  <a:cubicBezTo>
                    <a:pt x="6578" y="7181"/>
                    <a:pt x="6055" y="7270"/>
                    <a:pt x="5539" y="7386"/>
                  </a:cubicBezTo>
                  <a:cubicBezTo>
                    <a:pt x="5021" y="7498"/>
                    <a:pt x="4512" y="7654"/>
                    <a:pt x="4013" y="7836"/>
                  </a:cubicBezTo>
                  <a:cubicBezTo>
                    <a:pt x="3791" y="7915"/>
                    <a:pt x="3573" y="8008"/>
                    <a:pt x="3358" y="8107"/>
                  </a:cubicBezTo>
                  <a:cubicBezTo>
                    <a:pt x="3429" y="8036"/>
                    <a:pt x="3498" y="7962"/>
                    <a:pt x="3571" y="7893"/>
                  </a:cubicBezTo>
                  <a:cubicBezTo>
                    <a:pt x="4211" y="7277"/>
                    <a:pt x="4896" y="6707"/>
                    <a:pt x="5603" y="6165"/>
                  </a:cubicBezTo>
                  <a:cubicBezTo>
                    <a:pt x="5790" y="6024"/>
                    <a:pt x="5978" y="5887"/>
                    <a:pt x="6166" y="5752"/>
                  </a:cubicBezTo>
                  <a:lnTo>
                    <a:pt x="6407" y="5624"/>
                  </a:lnTo>
                  <a:lnTo>
                    <a:pt x="6621" y="5508"/>
                  </a:lnTo>
                  <a:cubicBezTo>
                    <a:pt x="6693" y="5471"/>
                    <a:pt x="6768" y="5439"/>
                    <a:pt x="6842" y="5405"/>
                  </a:cubicBezTo>
                  <a:lnTo>
                    <a:pt x="7286" y="5201"/>
                  </a:lnTo>
                  <a:lnTo>
                    <a:pt x="7740" y="5023"/>
                  </a:lnTo>
                  <a:lnTo>
                    <a:pt x="7968" y="4934"/>
                  </a:lnTo>
                  <a:lnTo>
                    <a:pt x="8200" y="4858"/>
                  </a:lnTo>
                  <a:cubicBezTo>
                    <a:pt x="8355" y="4806"/>
                    <a:pt x="8510" y="4753"/>
                    <a:pt x="8665" y="4707"/>
                  </a:cubicBezTo>
                  <a:cubicBezTo>
                    <a:pt x="8981" y="4619"/>
                    <a:pt x="9293" y="4525"/>
                    <a:pt x="9611" y="4457"/>
                  </a:cubicBezTo>
                  <a:cubicBezTo>
                    <a:pt x="10248" y="4310"/>
                    <a:pt x="10893" y="4198"/>
                    <a:pt x="11545" y="4130"/>
                  </a:cubicBezTo>
                  <a:cubicBezTo>
                    <a:pt x="12067" y="4075"/>
                    <a:pt x="12592" y="4041"/>
                    <a:pt x="13118" y="4041"/>
                  </a:cubicBezTo>
                  <a:cubicBezTo>
                    <a:pt x="13247" y="4041"/>
                    <a:pt x="13375" y="4043"/>
                    <a:pt x="13504" y="4047"/>
                  </a:cubicBezTo>
                  <a:lnTo>
                    <a:pt x="13506" y="4047"/>
                  </a:lnTo>
                  <a:cubicBezTo>
                    <a:pt x="13518" y="4047"/>
                    <a:pt x="13528" y="4038"/>
                    <a:pt x="13528" y="4027"/>
                  </a:cubicBezTo>
                  <a:cubicBezTo>
                    <a:pt x="13528" y="4015"/>
                    <a:pt x="13519" y="4005"/>
                    <a:pt x="13507" y="4004"/>
                  </a:cubicBezTo>
                  <a:cubicBezTo>
                    <a:pt x="13298" y="3993"/>
                    <a:pt x="13088" y="3988"/>
                    <a:pt x="12878" y="3988"/>
                  </a:cubicBezTo>
                  <a:cubicBezTo>
                    <a:pt x="12431" y="3988"/>
                    <a:pt x="11984" y="4011"/>
                    <a:pt x="11538" y="4049"/>
                  </a:cubicBezTo>
                  <a:cubicBezTo>
                    <a:pt x="10882" y="4106"/>
                    <a:pt x="10231" y="4205"/>
                    <a:pt x="9588" y="4340"/>
                  </a:cubicBezTo>
                  <a:cubicBezTo>
                    <a:pt x="9265" y="4403"/>
                    <a:pt x="8946" y="4490"/>
                    <a:pt x="8628" y="4573"/>
                  </a:cubicBezTo>
                  <a:cubicBezTo>
                    <a:pt x="8469" y="4618"/>
                    <a:pt x="8312" y="4669"/>
                    <a:pt x="8155" y="4717"/>
                  </a:cubicBezTo>
                  <a:lnTo>
                    <a:pt x="7919" y="4790"/>
                  </a:lnTo>
                  <a:lnTo>
                    <a:pt x="7686" y="4876"/>
                  </a:lnTo>
                  <a:lnTo>
                    <a:pt x="7223" y="5048"/>
                  </a:lnTo>
                  <a:lnTo>
                    <a:pt x="7171" y="5069"/>
                  </a:lnTo>
                  <a:cubicBezTo>
                    <a:pt x="7350" y="4954"/>
                    <a:pt x="7530" y="4841"/>
                    <a:pt x="7710" y="4728"/>
                  </a:cubicBezTo>
                  <a:cubicBezTo>
                    <a:pt x="7724" y="4724"/>
                    <a:pt x="7738" y="4717"/>
                    <a:pt x="7750" y="4707"/>
                  </a:cubicBezTo>
                  <a:cubicBezTo>
                    <a:pt x="7758" y="4701"/>
                    <a:pt x="7763" y="4696"/>
                    <a:pt x="7770" y="4688"/>
                  </a:cubicBezTo>
                  <a:cubicBezTo>
                    <a:pt x="7785" y="4680"/>
                    <a:pt x="7798" y="4670"/>
                    <a:pt x="7813" y="4662"/>
                  </a:cubicBezTo>
                  <a:cubicBezTo>
                    <a:pt x="9335" y="3732"/>
                    <a:pt x="10936" y="2927"/>
                    <a:pt x="12580" y="2227"/>
                  </a:cubicBezTo>
                  <a:cubicBezTo>
                    <a:pt x="13402" y="1879"/>
                    <a:pt x="14236" y="1555"/>
                    <a:pt x="15079" y="1260"/>
                  </a:cubicBezTo>
                  <a:cubicBezTo>
                    <a:pt x="15924" y="966"/>
                    <a:pt x="16777" y="691"/>
                    <a:pt x="17640" y="465"/>
                  </a:cubicBezTo>
                  <a:lnTo>
                    <a:pt x="17641" y="465"/>
                  </a:lnTo>
                  <a:cubicBezTo>
                    <a:pt x="17657" y="461"/>
                    <a:pt x="17667" y="445"/>
                    <a:pt x="17663" y="429"/>
                  </a:cubicBezTo>
                  <a:cubicBezTo>
                    <a:pt x="17659" y="415"/>
                    <a:pt x="17647" y="405"/>
                    <a:pt x="17634" y="405"/>
                  </a:cubicBezTo>
                  <a:cubicBezTo>
                    <a:pt x="17631" y="405"/>
                    <a:pt x="17629" y="406"/>
                    <a:pt x="17626" y="406"/>
                  </a:cubicBezTo>
                  <a:cubicBezTo>
                    <a:pt x="16756" y="621"/>
                    <a:pt x="15899" y="883"/>
                    <a:pt x="15047" y="1165"/>
                  </a:cubicBezTo>
                  <a:cubicBezTo>
                    <a:pt x="14198" y="1450"/>
                    <a:pt x="13357" y="1763"/>
                    <a:pt x="12526" y="2101"/>
                  </a:cubicBezTo>
                  <a:cubicBezTo>
                    <a:pt x="11149" y="2662"/>
                    <a:pt x="9802" y="3299"/>
                    <a:pt x="8499" y="4019"/>
                  </a:cubicBezTo>
                  <a:cubicBezTo>
                    <a:pt x="8614" y="3908"/>
                    <a:pt x="8728" y="3792"/>
                    <a:pt x="8838" y="3674"/>
                  </a:cubicBezTo>
                  <a:cubicBezTo>
                    <a:pt x="9181" y="3310"/>
                    <a:pt x="9511" y="2934"/>
                    <a:pt x="9819" y="2542"/>
                  </a:cubicBezTo>
                  <a:cubicBezTo>
                    <a:pt x="10130" y="2151"/>
                    <a:pt x="10425" y="1750"/>
                    <a:pt x="10705" y="1337"/>
                  </a:cubicBezTo>
                  <a:cubicBezTo>
                    <a:pt x="10984" y="924"/>
                    <a:pt x="11251" y="504"/>
                    <a:pt x="11495" y="66"/>
                  </a:cubicBezTo>
                  <a:cubicBezTo>
                    <a:pt x="11507" y="45"/>
                    <a:pt x="11499" y="18"/>
                    <a:pt x="11479" y="6"/>
                  </a:cubicBezTo>
                  <a:cubicBezTo>
                    <a:pt x="11472" y="2"/>
                    <a:pt x="11464" y="0"/>
                    <a:pt x="11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5"/>
          <p:cNvGrpSpPr/>
          <p:nvPr/>
        </p:nvGrpSpPr>
        <p:grpSpPr>
          <a:xfrm>
            <a:off x="-452392" y="2571745"/>
            <a:ext cx="1103737" cy="979746"/>
            <a:chOff x="3261925" y="492275"/>
            <a:chExt cx="282300" cy="250600"/>
          </a:xfrm>
        </p:grpSpPr>
        <p:sp>
          <p:nvSpPr>
            <p:cNvPr id="924" name="Google Shape;924;p25"/>
            <p:cNvSpPr/>
            <p:nvPr/>
          </p:nvSpPr>
          <p:spPr>
            <a:xfrm>
              <a:off x="3262650" y="591350"/>
              <a:ext cx="111525" cy="150825"/>
            </a:xfrm>
            <a:custGeom>
              <a:avLst/>
              <a:gdLst/>
              <a:ahLst/>
              <a:cxnLst/>
              <a:rect l="l" t="t" r="r" b="b"/>
              <a:pathLst>
                <a:path w="4461" h="6033" extrusionOk="0">
                  <a:moveTo>
                    <a:pt x="874" y="0"/>
                  </a:moveTo>
                  <a:cubicBezTo>
                    <a:pt x="582" y="144"/>
                    <a:pt x="292" y="286"/>
                    <a:pt x="0" y="430"/>
                  </a:cubicBezTo>
                  <a:cubicBezTo>
                    <a:pt x="1255" y="2298"/>
                    <a:pt x="2508" y="4165"/>
                    <a:pt x="3763" y="6033"/>
                  </a:cubicBezTo>
                  <a:cubicBezTo>
                    <a:pt x="3807" y="5978"/>
                    <a:pt x="3940" y="5823"/>
                    <a:pt x="4171" y="5769"/>
                  </a:cubicBezTo>
                  <a:cubicBezTo>
                    <a:pt x="4231" y="5755"/>
                    <a:pt x="4288" y="5750"/>
                    <a:pt x="4337" y="5750"/>
                  </a:cubicBezTo>
                  <a:cubicBezTo>
                    <a:pt x="4386" y="5750"/>
                    <a:pt x="4428" y="5754"/>
                    <a:pt x="4460" y="5760"/>
                  </a:cubicBezTo>
                  <a:cubicBezTo>
                    <a:pt x="3265" y="3840"/>
                    <a:pt x="2070" y="192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3285500" y="497675"/>
              <a:ext cx="258725" cy="241050"/>
            </a:xfrm>
            <a:custGeom>
              <a:avLst/>
              <a:gdLst/>
              <a:ahLst/>
              <a:cxnLst/>
              <a:rect l="l" t="t" r="r" b="b"/>
              <a:pathLst>
                <a:path w="10349" h="9642" extrusionOk="0">
                  <a:moveTo>
                    <a:pt x="6823" y="0"/>
                  </a:moveTo>
                  <a:lnTo>
                    <a:pt x="1" y="4428"/>
                  </a:lnTo>
                  <a:lnTo>
                    <a:pt x="3526" y="9641"/>
                  </a:lnTo>
                  <a:lnTo>
                    <a:pt x="10349" y="5214"/>
                  </a:lnTo>
                  <a:lnTo>
                    <a:pt x="6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3262650" y="492275"/>
              <a:ext cx="193425" cy="116125"/>
            </a:xfrm>
            <a:custGeom>
              <a:avLst/>
              <a:gdLst/>
              <a:ahLst/>
              <a:cxnLst/>
              <a:rect l="l" t="t" r="r" b="b"/>
              <a:pathLst>
                <a:path w="7737" h="4645" extrusionOk="0">
                  <a:moveTo>
                    <a:pt x="6799" y="1"/>
                  </a:moveTo>
                  <a:cubicBezTo>
                    <a:pt x="4533" y="1464"/>
                    <a:pt x="2267" y="2929"/>
                    <a:pt x="0" y="4393"/>
                  </a:cubicBezTo>
                  <a:cubicBezTo>
                    <a:pt x="48" y="4387"/>
                    <a:pt x="105" y="4382"/>
                    <a:pt x="169" y="4382"/>
                  </a:cubicBezTo>
                  <a:cubicBezTo>
                    <a:pt x="232" y="4382"/>
                    <a:pt x="301" y="4386"/>
                    <a:pt x="375" y="4400"/>
                  </a:cubicBezTo>
                  <a:cubicBezTo>
                    <a:pt x="638" y="4447"/>
                    <a:pt x="823" y="4570"/>
                    <a:pt x="915" y="4644"/>
                  </a:cubicBezTo>
                  <a:cubicBezTo>
                    <a:pt x="3189" y="3168"/>
                    <a:pt x="5463" y="1693"/>
                    <a:pt x="7737" y="216"/>
                  </a:cubicBezTo>
                  <a:cubicBezTo>
                    <a:pt x="7424" y="144"/>
                    <a:pt x="7111" y="73"/>
                    <a:pt x="67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3261925" y="601275"/>
              <a:ext cx="95600" cy="141600"/>
            </a:xfrm>
            <a:custGeom>
              <a:avLst/>
              <a:gdLst/>
              <a:ahLst/>
              <a:cxnLst/>
              <a:rect l="l" t="t" r="r" b="b"/>
              <a:pathLst>
                <a:path w="3824" h="5664" extrusionOk="0">
                  <a:moveTo>
                    <a:pt x="158" y="0"/>
                  </a:moveTo>
                  <a:cubicBezTo>
                    <a:pt x="115" y="0"/>
                    <a:pt x="72" y="2"/>
                    <a:pt x="28" y="6"/>
                  </a:cubicBezTo>
                  <a:cubicBezTo>
                    <a:pt x="17" y="7"/>
                    <a:pt x="10" y="13"/>
                    <a:pt x="6" y="22"/>
                  </a:cubicBezTo>
                  <a:cubicBezTo>
                    <a:pt x="0" y="31"/>
                    <a:pt x="1" y="42"/>
                    <a:pt x="7" y="49"/>
                  </a:cubicBezTo>
                  <a:lnTo>
                    <a:pt x="3770" y="5652"/>
                  </a:lnTo>
                  <a:cubicBezTo>
                    <a:pt x="3775" y="5660"/>
                    <a:pt x="3783" y="5663"/>
                    <a:pt x="3792" y="5663"/>
                  </a:cubicBezTo>
                  <a:cubicBezTo>
                    <a:pt x="3798" y="5663"/>
                    <a:pt x="3803" y="5662"/>
                    <a:pt x="3807" y="5661"/>
                  </a:cubicBezTo>
                  <a:cubicBezTo>
                    <a:pt x="3820" y="5652"/>
                    <a:pt x="3823" y="5634"/>
                    <a:pt x="3815" y="5622"/>
                  </a:cubicBezTo>
                  <a:lnTo>
                    <a:pt x="80" y="59"/>
                  </a:lnTo>
                  <a:cubicBezTo>
                    <a:pt x="106" y="57"/>
                    <a:pt x="133" y="57"/>
                    <a:pt x="159" y="57"/>
                  </a:cubicBezTo>
                  <a:cubicBezTo>
                    <a:pt x="296" y="57"/>
                    <a:pt x="433" y="77"/>
                    <a:pt x="564" y="118"/>
                  </a:cubicBezTo>
                  <a:cubicBezTo>
                    <a:pt x="691" y="158"/>
                    <a:pt x="810" y="214"/>
                    <a:pt x="919" y="288"/>
                  </a:cubicBezTo>
                  <a:cubicBezTo>
                    <a:pt x="924" y="291"/>
                    <a:pt x="930" y="293"/>
                    <a:pt x="936" y="293"/>
                  </a:cubicBezTo>
                  <a:cubicBezTo>
                    <a:pt x="945" y="293"/>
                    <a:pt x="954" y="289"/>
                    <a:pt x="959" y="280"/>
                  </a:cubicBezTo>
                  <a:cubicBezTo>
                    <a:pt x="966" y="267"/>
                    <a:pt x="962" y="249"/>
                    <a:pt x="950" y="241"/>
                  </a:cubicBezTo>
                  <a:cubicBezTo>
                    <a:pt x="837" y="165"/>
                    <a:pt x="712" y="104"/>
                    <a:pt x="581" y="64"/>
                  </a:cubicBezTo>
                  <a:cubicBezTo>
                    <a:pt x="444" y="22"/>
                    <a:pt x="302" y="0"/>
                    <a:pt x="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5"/>
            <p:cNvSpPr/>
            <p:nvPr/>
          </p:nvSpPr>
          <p:spPr>
            <a:xfrm>
              <a:off x="3269250" y="607475"/>
              <a:ext cx="90400" cy="132325"/>
            </a:xfrm>
            <a:custGeom>
              <a:avLst/>
              <a:gdLst/>
              <a:ahLst/>
              <a:cxnLst/>
              <a:rect l="l" t="t" r="r" b="b"/>
              <a:pathLst>
                <a:path w="3616" h="5293" extrusionOk="0">
                  <a:moveTo>
                    <a:pt x="32" y="1"/>
                  </a:moveTo>
                  <a:cubicBezTo>
                    <a:pt x="27" y="1"/>
                    <a:pt x="22" y="2"/>
                    <a:pt x="17" y="5"/>
                  </a:cubicBezTo>
                  <a:cubicBezTo>
                    <a:pt x="3" y="15"/>
                    <a:pt x="1" y="32"/>
                    <a:pt x="9" y="45"/>
                  </a:cubicBezTo>
                  <a:lnTo>
                    <a:pt x="3559" y="5280"/>
                  </a:lnTo>
                  <a:cubicBezTo>
                    <a:pt x="3565" y="5289"/>
                    <a:pt x="3573" y="5292"/>
                    <a:pt x="3583" y="5292"/>
                  </a:cubicBezTo>
                  <a:cubicBezTo>
                    <a:pt x="3588" y="5292"/>
                    <a:pt x="3594" y="5291"/>
                    <a:pt x="3599" y="5287"/>
                  </a:cubicBezTo>
                  <a:cubicBezTo>
                    <a:pt x="3612" y="5278"/>
                    <a:pt x="3615" y="5260"/>
                    <a:pt x="3606" y="5248"/>
                  </a:cubicBezTo>
                  <a:lnTo>
                    <a:pt x="56" y="13"/>
                  </a:lnTo>
                  <a:cubicBezTo>
                    <a:pt x="50" y="5"/>
                    <a:pt x="41"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a:off x="3275350" y="607300"/>
              <a:ext cx="87950" cy="130200"/>
            </a:xfrm>
            <a:custGeom>
              <a:avLst/>
              <a:gdLst/>
              <a:ahLst/>
              <a:cxnLst/>
              <a:rect l="l" t="t" r="r" b="b"/>
              <a:pathLst>
                <a:path w="3518" h="5208" extrusionOk="0">
                  <a:moveTo>
                    <a:pt x="32" y="1"/>
                  </a:moveTo>
                  <a:cubicBezTo>
                    <a:pt x="26" y="1"/>
                    <a:pt x="21" y="2"/>
                    <a:pt x="17" y="6"/>
                  </a:cubicBezTo>
                  <a:cubicBezTo>
                    <a:pt x="4" y="15"/>
                    <a:pt x="0" y="32"/>
                    <a:pt x="9" y="44"/>
                  </a:cubicBezTo>
                  <a:lnTo>
                    <a:pt x="3463" y="5196"/>
                  </a:lnTo>
                  <a:cubicBezTo>
                    <a:pt x="3469" y="5205"/>
                    <a:pt x="3476" y="5208"/>
                    <a:pt x="3486" y="5208"/>
                  </a:cubicBezTo>
                  <a:cubicBezTo>
                    <a:pt x="3491" y="5208"/>
                    <a:pt x="3497" y="5207"/>
                    <a:pt x="3502" y="5204"/>
                  </a:cubicBezTo>
                  <a:cubicBezTo>
                    <a:pt x="3516" y="5195"/>
                    <a:pt x="3518" y="5177"/>
                    <a:pt x="3510" y="5165"/>
                  </a:cubicBezTo>
                  <a:lnTo>
                    <a:pt x="55" y="13"/>
                  </a:lnTo>
                  <a:cubicBezTo>
                    <a:pt x="50" y="5"/>
                    <a:pt x="41"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3281401" y="608550"/>
              <a:ext cx="85275" cy="127050"/>
            </a:xfrm>
            <a:custGeom>
              <a:avLst/>
              <a:gdLst/>
              <a:ahLst/>
              <a:cxnLst/>
              <a:rect l="l" t="t" r="r" b="b"/>
              <a:pathLst>
                <a:path w="3411" h="5082" extrusionOk="0">
                  <a:moveTo>
                    <a:pt x="32" y="0"/>
                  </a:moveTo>
                  <a:cubicBezTo>
                    <a:pt x="27" y="0"/>
                    <a:pt x="21" y="2"/>
                    <a:pt x="17" y="4"/>
                  </a:cubicBezTo>
                  <a:cubicBezTo>
                    <a:pt x="4" y="14"/>
                    <a:pt x="1" y="31"/>
                    <a:pt x="9" y="43"/>
                  </a:cubicBezTo>
                  <a:lnTo>
                    <a:pt x="3355" y="5069"/>
                  </a:lnTo>
                  <a:cubicBezTo>
                    <a:pt x="3361" y="5077"/>
                    <a:pt x="3368" y="5081"/>
                    <a:pt x="3378" y="5081"/>
                  </a:cubicBezTo>
                  <a:cubicBezTo>
                    <a:pt x="3383" y="5081"/>
                    <a:pt x="3389" y="5080"/>
                    <a:pt x="3394" y="5077"/>
                  </a:cubicBezTo>
                  <a:cubicBezTo>
                    <a:pt x="3407" y="5067"/>
                    <a:pt x="3410" y="5050"/>
                    <a:pt x="3402" y="5038"/>
                  </a:cubicBezTo>
                  <a:lnTo>
                    <a:pt x="56" y="13"/>
                  </a:lnTo>
                  <a:cubicBezTo>
                    <a:pt x="50" y="4"/>
                    <a:pt x="41"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3308975" y="525950"/>
              <a:ext cx="203025" cy="190625"/>
            </a:xfrm>
            <a:custGeom>
              <a:avLst/>
              <a:gdLst/>
              <a:ahLst/>
              <a:cxnLst/>
              <a:rect l="l" t="t" r="r" b="b"/>
              <a:pathLst>
                <a:path w="8121" h="7625" extrusionOk="0">
                  <a:moveTo>
                    <a:pt x="7258" y="1590"/>
                  </a:moveTo>
                  <a:cubicBezTo>
                    <a:pt x="7330" y="1590"/>
                    <a:pt x="7422" y="1631"/>
                    <a:pt x="7470" y="1702"/>
                  </a:cubicBezTo>
                  <a:cubicBezTo>
                    <a:pt x="7528" y="1789"/>
                    <a:pt x="7523" y="1926"/>
                    <a:pt x="7461" y="1971"/>
                  </a:cubicBezTo>
                  <a:cubicBezTo>
                    <a:pt x="7445" y="1982"/>
                    <a:pt x="7424" y="1988"/>
                    <a:pt x="7400" y="1988"/>
                  </a:cubicBezTo>
                  <a:cubicBezTo>
                    <a:pt x="7335" y="1988"/>
                    <a:pt x="7245" y="1950"/>
                    <a:pt x="7145" y="1893"/>
                  </a:cubicBezTo>
                  <a:cubicBezTo>
                    <a:pt x="7129" y="1751"/>
                    <a:pt x="7134" y="1640"/>
                    <a:pt x="7193" y="1606"/>
                  </a:cubicBezTo>
                  <a:cubicBezTo>
                    <a:pt x="7210" y="1595"/>
                    <a:pt x="7233" y="1590"/>
                    <a:pt x="7258" y="1590"/>
                  </a:cubicBezTo>
                  <a:close/>
                  <a:moveTo>
                    <a:pt x="5523" y="70"/>
                  </a:moveTo>
                  <a:cubicBezTo>
                    <a:pt x="5645" y="492"/>
                    <a:pt x="5851" y="865"/>
                    <a:pt x="6136" y="1181"/>
                  </a:cubicBezTo>
                  <a:cubicBezTo>
                    <a:pt x="6333" y="1401"/>
                    <a:pt x="6511" y="1529"/>
                    <a:pt x="6700" y="1664"/>
                  </a:cubicBezTo>
                  <a:cubicBezTo>
                    <a:pt x="6830" y="1757"/>
                    <a:pt x="6967" y="1856"/>
                    <a:pt x="7093" y="1929"/>
                  </a:cubicBezTo>
                  <a:cubicBezTo>
                    <a:pt x="7106" y="2027"/>
                    <a:pt x="7129" y="2140"/>
                    <a:pt x="7153" y="2262"/>
                  </a:cubicBezTo>
                  <a:cubicBezTo>
                    <a:pt x="7233" y="2661"/>
                    <a:pt x="7302" y="3004"/>
                    <a:pt x="7545" y="3414"/>
                  </a:cubicBezTo>
                  <a:cubicBezTo>
                    <a:pt x="7683" y="3646"/>
                    <a:pt x="7852" y="3859"/>
                    <a:pt x="8051" y="4048"/>
                  </a:cubicBezTo>
                  <a:lnTo>
                    <a:pt x="2790" y="7559"/>
                  </a:lnTo>
                  <a:lnTo>
                    <a:pt x="67" y="3485"/>
                  </a:lnTo>
                  <a:lnTo>
                    <a:pt x="5523" y="70"/>
                  </a:lnTo>
                  <a:close/>
                  <a:moveTo>
                    <a:pt x="5541" y="1"/>
                  </a:moveTo>
                  <a:cubicBezTo>
                    <a:pt x="5535" y="1"/>
                    <a:pt x="5530" y="2"/>
                    <a:pt x="5524" y="5"/>
                  </a:cubicBezTo>
                  <a:lnTo>
                    <a:pt x="13" y="3453"/>
                  </a:lnTo>
                  <a:cubicBezTo>
                    <a:pt x="8" y="3457"/>
                    <a:pt x="2" y="3463"/>
                    <a:pt x="1" y="3470"/>
                  </a:cubicBezTo>
                  <a:cubicBezTo>
                    <a:pt x="0" y="3478"/>
                    <a:pt x="1" y="3485"/>
                    <a:pt x="6" y="3491"/>
                  </a:cubicBezTo>
                  <a:lnTo>
                    <a:pt x="2759" y="7613"/>
                  </a:lnTo>
                  <a:cubicBezTo>
                    <a:pt x="2764" y="7620"/>
                    <a:pt x="2772" y="7624"/>
                    <a:pt x="2782" y="7624"/>
                  </a:cubicBezTo>
                  <a:cubicBezTo>
                    <a:pt x="2787" y="7624"/>
                    <a:pt x="2793" y="7623"/>
                    <a:pt x="2794" y="7621"/>
                  </a:cubicBezTo>
                  <a:lnTo>
                    <a:pt x="8108" y="4076"/>
                  </a:lnTo>
                  <a:cubicBezTo>
                    <a:pt x="8114" y="4070"/>
                    <a:pt x="8120" y="4063"/>
                    <a:pt x="8120" y="4054"/>
                  </a:cubicBezTo>
                  <a:cubicBezTo>
                    <a:pt x="8121" y="4045"/>
                    <a:pt x="8118" y="4037"/>
                    <a:pt x="8112" y="4032"/>
                  </a:cubicBezTo>
                  <a:cubicBezTo>
                    <a:pt x="7906" y="3840"/>
                    <a:pt x="7731" y="3623"/>
                    <a:pt x="7590" y="3385"/>
                  </a:cubicBezTo>
                  <a:cubicBezTo>
                    <a:pt x="7353" y="2985"/>
                    <a:pt x="7284" y="2645"/>
                    <a:pt x="7206" y="2252"/>
                  </a:cubicBezTo>
                  <a:cubicBezTo>
                    <a:pt x="7185" y="2151"/>
                    <a:pt x="7165" y="2052"/>
                    <a:pt x="7152" y="1962"/>
                  </a:cubicBezTo>
                  <a:lnTo>
                    <a:pt x="7152" y="1962"/>
                  </a:lnTo>
                  <a:cubicBezTo>
                    <a:pt x="7245" y="2011"/>
                    <a:pt x="7330" y="2042"/>
                    <a:pt x="7399" y="2042"/>
                  </a:cubicBezTo>
                  <a:cubicBezTo>
                    <a:pt x="7435" y="2042"/>
                    <a:pt x="7466" y="2034"/>
                    <a:pt x="7491" y="2016"/>
                  </a:cubicBezTo>
                  <a:cubicBezTo>
                    <a:pt x="7577" y="1953"/>
                    <a:pt x="7588" y="1784"/>
                    <a:pt x="7513" y="1671"/>
                  </a:cubicBezTo>
                  <a:cubicBezTo>
                    <a:pt x="7457" y="1587"/>
                    <a:pt x="7348" y="1533"/>
                    <a:pt x="7255" y="1533"/>
                  </a:cubicBezTo>
                  <a:cubicBezTo>
                    <a:pt x="7221" y="1533"/>
                    <a:pt x="7189" y="1541"/>
                    <a:pt x="7163" y="1557"/>
                  </a:cubicBezTo>
                  <a:cubicBezTo>
                    <a:pt x="7086" y="1604"/>
                    <a:pt x="7070" y="1711"/>
                    <a:pt x="7084" y="1859"/>
                  </a:cubicBezTo>
                  <a:cubicBezTo>
                    <a:pt x="6966" y="1786"/>
                    <a:pt x="6839" y="1696"/>
                    <a:pt x="6731" y="1619"/>
                  </a:cubicBezTo>
                  <a:cubicBezTo>
                    <a:pt x="6544" y="1485"/>
                    <a:pt x="6369" y="1358"/>
                    <a:pt x="6176" y="1144"/>
                  </a:cubicBezTo>
                  <a:cubicBezTo>
                    <a:pt x="5889" y="826"/>
                    <a:pt x="5684" y="449"/>
                    <a:pt x="5565" y="21"/>
                  </a:cubicBezTo>
                  <a:cubicBezTo>
                    <a:pt x="5563" y="11"/>
                    <a:pt x="5556" y="5"/>
                    <a:pt x="5549" y="2"/>
                  </a:cubicBezTo>
                  <a:cubicBezTo>
                    <a:pt x="5546" y="1"/>
                    <a:pt x="5543" y="1"/>
                    <a:pt x="5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a:off x="3442450" y="589400"/>
              <a:ext cx="19750" cy="17950"/>
            </a:xfrm>
            <a:custGeom>
              <a:avLst/>
              <a:gdLst/>
              <a:ahLst/>
              <a:cxnLst/>
              <a:rect l="l" t="t" r="r" b="b"/>
              <a:pathLst>
                <a:path w="790" h="718" extrusionOk="0">
                  <a:moveTo>
                    <a:pt x="714" y="57"/>
                  </a:moveTo>
                  <a:lnTo>
                    <a:pt x="442" y="633"/>
                  </a:lnTo>
                  <a:lnTo>
                    <a:pt x="79" y="86"/>
                  </a:lnTo>
                  <a:lnTo>
                    <a:pt x="714" y="57"/>
                  </a:lnTo>
                  <a:close/>
                  <a:moveTo>
                    <a:pt x="762" y="0"/>
                  </a:moveTo>
                  <a:cubicBezTo>
                    <a:pt x="761" y="0"/>
                    <a:pt x="759" y="1"/>
                    <a:pt x="758" y="1"/>
                  </a:cubicBezTo>
                  <a:lnTo>
                    <a:pt x="29" y="34"/>
                  </a:lnTo>
                  <a:cubicBezTo>
                    <a:pt x="19" y="34"/>
                    <a:pt x="9" y="40"/>
                    <a:pt x="6" y="49"/>
                  </a:cubicBezTo>
                  <a:cubicBezTo>
                    <a:pt x="1" y="58"/>
                    <a:pt x="2" y="68"/>
                    <a:pt x="7" y="77"/>
                  </a:cubicBezTo>
                  <a:lnTo>
                    <a:pt x="422" y="706"/>
                  </a:lnTo>
                  <a:cubicBezTo>
                    <a:pt x="428" y="714"/>
                    <a:pt x="436" y="717"/>
                    <a:pt x="446" y="717"/>
                  </a:cubicBezTo>
                  <a:lnTo>
                    <a:pt x="447" y="717"/>
                  </a:lnTo>
                  <a:cubicBezTo>
                    <a:pt x="457" y="716"/>
                    <a:pt x="465" y="711"/>
                    <a:pt x="469" y="701"/>
                  </a:cubicBezTo>
                  <a:lnTo>
                    <a:pt x="784" y="40"/>
                  </a:lnTo>
                  <a:cubicBezTo>
                    <a:pt x="789" y="31"/>
                    <a:pt x="787" y="20"/>
                    <a:pt x="782" y="13"/>
                  </a:cubicBezTo>
                  <a:cubicBezTo>
                    <a:pt x="777" y="5"/>
                    <a:pt x="769" y="0"/>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3455925" y="610450"/>
              <a:ext cx="19675" cy="18300"/>
            </a:xfrm>
            <a:custGeom>
              <a:avLst/>
              <a:gdLst/>
              <a:ahLst/>
              <a:cxnLst/>
              <a:rect l="l" t="t" r="r" b="b"/>
              <a:pathLst>
                <a:path w="787" h="732" extrusionOk="0">
                  <a:moveTo>
                    <a:pt x="712" y="58"/>
                  </a:moveTo>
                  <a:lnTo>
                    <a:pt x="433" y="646"/>
                  </a:lnTo>
                  <a:lnTo>
                    <a:pt x="78" y="88"/>
                  </a:lnTo>
                  <a:lnTo>
                    <a:pt x="712" y="58"/>
                  </a:lnTo>
                  <a:close/>
                  <a:moveTo>
                    <a:pt x="755" y="1"/>
                  </a:moveTo>
                  <a:lnTo>
                    <a:pt x="27" y="34"/>
                  </a:lnTo>
                  <a:cubicBezTo>
                    <a:pt x="17" y="34"/>
                    <a:pt x="9" y="39"/>
                    <a:pt x="4" y="49"/>
                  </a:cubicBezTo>
                  <a:cubicBezTo>
                    <a:pt x="0" y="58"/>
                    <a:pt x="0" y="68"/>
                    <a:pt x="6" y="77"/>
                  </a:cubicBezTo>
                  <a:lnTo>
                    <a:pt x="414" y="717"/>
                  </a:lnTo>
                  <a:cubicBezTo>
                    <a:pt x="418" y="726"/>
                    <a:pt x="428" y="731"/>
                    <a:pt x="438" y="731"/>
                  </a:cubicBezTo>
                  <a:cubicBezTo>
                    <a:pt x="446" y="730"/>
                    <a:pt x="456" y="725"/>
                    <a:pt x="460" y="715"/>
                  </a:cubicBezTo>
                  <a:lnTo>
                    <a:pt x="781" y="39"/>
                  </a:lnTo>
                  <a:cubicBezTo>
                    <a:pt x="786" y="31"/>
                    <a:pt x="784" y="20"/>
                    <a:pt x="779" y="13"/>
                  </a:cubicBezTo>
                  <a:cubicBezTo>
                    <a:pt x="773" y="4"/>
                    <a:pt x="766"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3428025" y="567575"/>
              <a:ext cx="19700" cy="17950"/>
            </a:xfrm>
            <a:custGeom>
              <a:avLst/>
              <a:gdLst/>
              <a:ahLst/>
              <a:cxnLst/>
              <a:rect l="l" t="t" r="r" b="b"/>
              <a:pathLst>
                <a:path w="788" h="718" extrusionOk="0">
                  <a:moveTo>
                    <a:pt x="715" y="57"/>
                  </a:moveTo>
                  <a:lnTo>
                    <a:pt x="444" y="634"/>
                  </a:lnTo>
                  <a:lnTo>
                    <a:pt x="81" y="87"/>
                  </a:lnTo>
                  <a:lnTo>
                    <a:pt x="715" y="57"/>
                  </a:lnTo>
                  <a:close/>
                  <a:moveTo>
                    <a:pt x="762" y="1"/>
                  </a:moveTo>
                  <a:cubicBezTo>
                    <a:pt x="760" y="1"/>
                    <a:pt x="759" y="1"/>
                    <a:pt x="757" y="1"/>
                  </a:cubicBezTo>
                  <a:lnTo>
                    <a:pt x="29" y="34"/>
                  </a:lnTo>
                  <a:cubicBezTo>
                    <a:pt x="20" y="34"/>
                    <a:pt x="11" y="40"/>
                    <a:pt x="6" y="49"/>
                  </a:cubicBezTo>
                  <a:cubicBezTo>
                    <a:pt x="1" y="58"/>
                    <a:pt x="2" y="69"/>
                    <a:pt x="7" y="77"/>
                  </a:cubicBezTo>
                  <a:lnTo>
                    <a:pt x="423" y="706"/>
                  </a:lnTo>
                  <a:cubicBezTo>
                    <a:pt x="429" y="714"/>
                    <a:pt x="436" y="717"/>
                    <a:pt x="446" y="717"/>
                  </a:cubicBezTo>
                  <a:cubicBezTo>
                    <a:pt x="456" y="716"/>
                    <a:pt x="465" y="711"/>
                    <a:pt x="468" y="701"/>
                  </a:cubicBezTo>
                  <a:lnTo>
                    <a:pt x="783" y="40"/>
                  </a:lnTo>
                  <a:cubicBezTo>
                    <a:pt x="788" y="31"/>
                    <a:pt x="787" y="20"/>
                    <a:pt x="782" y="13"/>
                  </a:cubicBezTo>
                  <a:cubicBezTo>
                    <a:pt x="777" y="5"/>
                    <a:pt x="770"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a:off x="3416875" y="564350"/>
              <a:ext cx="50550" cy="75950"/>
            </a:xfrm>
            <a:custGeom>
              <a:avLst/>
              <a:gdLst/>
              <a:ahLst/>
              <a:cxnLst/>
              <a:rect l="l" t="t" r="r" b="b"/>
              <a:pathLst>
                <a:path w="2022" h="3038" extrusionOk="0">
                  <a:moveTo>
                    <a:pt x="32" y="1"/>
                  </a:moveTo>
                  <a:cubicBezTo>
                    <a:pt x="26" y="1"/>
                    <a:pt x="21" y="2"/>
                    <a:pt x="17" y="6"/>
                  </a:cubicBezTo>
                  <a:cubicBezTo>
                    <a:pt x="3" y="14"/>
                    <a:pt x="1" y="30"/>
                    <a:pt x="8" y="44"/>
                  </a:cubicBezTo>
                  <a:lnTo>
                    <a:pt x="1965" y="3026"/>
                  </a:lnTo>
                  <a:cubicBezTo>
                    <a:pt x="1971" y="3033"/>
                    <a:pt x="1979" y="3037"/>
                    <a:pt x="1989" y="3037"/>
                  </a:cubicBezTo>
                  <a:cubicBezTo>
                    <a:pt x="1994" y="3037"/>
                    <a:pt x="2000" y="3036"/>
                    <a:pt x="2005" y="3033"/>
                  </a:cubicBezTo>
                  <a:cubicBezTo>
                    <a:pt x="2018" y="3024"/>
                    <a:pt x="2021" y="3008"/>
                    <a:pt x="2013" y="2994"/>
                  </a:cubicBezTo>
                  <a:lnTo>
                    <a:pt x="55" y="13"/>
                  </a:lnTo>
                  <a:cubicBezTo>
                    <a:pt x="49" y="5"/>
                    <a:pt x="40"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5"/>
            <p:cNvSpPr/>
            <p:nvPr/>
          </p:nvSpPr>
          <p:spPr>
            <a:xfrm>
              <a:off x="3441575" y="571075"/>
              <a:ext cx="17825" cy="16150"/>
            </a:xfrm>
            <a:custGeom>
              <a:avLst/>
              <a:gdLst/>
              <a:ahLst/>
              <a:cxnLst/>
              <a:rect l="l" t="t" r="r" b="b"/>
              <a:pathLst>
                <a:path w="713" h="646" extrusionOk="0">
                  <a:moveTo>
                    <a:pt x="323" y="0"/>
                  </a:moveTo>
                  <a:cubicBezTo>
                    <a:pt x="216" y="216"/>
                    <a:pt x="108" y="430"/>
                    <a:pt x="0" y="646"/>
                  </a:cubicBezTo>
                  <a:cubicBezTo>
                    <a:pt x="237" y="633"/>
                    <a:pt x="476" y="619"/>
                    <a:pt x="713" y="607"/>
                  </a:cubicBezTo>
                  <a:cubicBezTo>
                    <a:pt x="583" y="404"/>
                    <a:pt x="454" y="201"/>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3427175" y="549250"/>
              <a:ext cx="17800" cy="16200"/>
            </a:xfrm>
            <a:custGeom>
              <a:avLst/>
              <a:gdLst/>
              <a:ahLst/>
              <a:cxnLst/>
              <a:rect l="l" t="t" r="r" b="b"/>
              <a:pathLst>
                <a:path w="712" h="648" extrusionOk="0">
                  <a:moveTo>
                    <a:pt x="324" y="0"/>
                  </a:moveTo>
                  <a:cubicBezTo>
                    <a:pt x="216" y="216"/>
                    <a:pt x="109" y="430"/>
                    <a:pt x="1" y="647"/>
                  </a:cubicBezTo>
                  <a:cubicBezTo>
                    <a:pt x="238" y="633"/>
                    <a:pt x="475" y="621"/>
                    <a:pt x="712" y="607"/>
                  </a:cubicBezTo>
                  <a:cubicBezTo>
                    <a:pt x="582" y="406"/>
                    <a:pt x="453" y="203"/>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3455950" y="592700"/>
              <a:ext cx="17825" cy="16200"/>
            </a:xfrm>
            <a:custGeom>
              <a:avLst/>
              <a:gdLst/>
              <a:ahLst/>
              <a:cxnLst/>
              <a:rect l="l" t="t" r="r" b="b"/>
              <a:pathLst>
                <a:path w="713" h="648" extrusionOk="0">
                  <a:moveTo>
                    <a:pt x="324" y="1"/>
                  </a:moveTo>
                  <a:cubicBezTo>
                    <a:pt x="217" y="216"/>
                    <a:pt x="107" y="431"/>
                    <a:pt x="0" y="648"/>
                  </a:cubicBezTo>
                  <a:cubicBezTo>
                    <a:pt x="237" y="634"/>
                    <a:pt x="475" y="621"/>
                    <a:pt x="712" y="608"/>
                  </a:cubicBezTo>
                  <a:cubicBezTo>
                    <a:pt x="583" y="406"/>
                    <a:pt x="454" y="204"/>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3469675" y="613475"/>
              <a:ext cx="17800" cy="16200"/>
            </a:xfrm>
            <a:custGeom>
              <a:avLst/>
              <a:gdLst/>
              <a:ahLst/>
              <a:cxnLst/>
              <a:rect l="l" t="t" r="r" b="b"/>
              <a:pathLst>
                <a:path w="712" h="648" extrusionOk="0">
                  <a:moveTo>
                    <a:pt x="323" y="1"/>
                  </a:moveTo>
                  <a:cubicBezTo>
                    <a:pt x="216" y="217"/>
                    <a:pt x="108" y="431"/>
                    <a:pt x="0" y="648"/>
                  </a:cubicBezTo>
                  <a:cubicBezTo>
                    <a:pt x="237" y="634"/>
                    <a:pt x="474" y="621"/>
                    <a:pt x="711" y="608"/>
                  </a:cubicBezTo>
                  <a:cubicBezTo>
                    <a:pt x="582" y="405"/>
                    <a:pt x="452" y="204"/>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25"/>
          <p:cNvGrpSpPr/>
          <p:nvPr/>
        </p:nvGrpSpPr>
        <p:grpSpPr>
          <a:xfrm>
            <a:off x="-13413" y="3304629"/>
            <a:ext cx="415546" cy="400241"/>
            <a:chOff x="2452328" y="-685783"/>
            <a:chExt cx="575071" cy="553890"/>
          </a:xfrm>
        </p:grpSpPr>
        <p:sp>
          <p:nvSpPr>
            <p:cNvPr id="941" name="Google Shape;941;p25"/>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5"/>
          <p:cNvGrpSpPr/>
          <p:nvPr/>
        </p:nvGrpSpPr>
        <p:grpSpPr>
          <a:xfrm rot="1035212">
            <a:off x="8524134" y="332828"/>
            <a:ext cx="310929" cy="302850"/>
            <a:chOff x="-641396" y="4963993"/>
            <a:chExt cx="310930" cy="302850"/>
          </a:xfrm>
        </p:grpSpPr>
        <p:sp>
          <p:nvSpPr>
            <p:cNvPr id="946" name="Google Shape;946;p25"/>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25"/>
          <p:cNvGrpSpPr/>
          <p:nvPr/>
        </p:nvGrpSpPr>
        <p:grpSpPr>
          <a:xfrm rot="-1198516">
            <a:off x="4380208" y="4632625"/>
            <a:ext cx="205823" cy="200490"/>
            <a:chOff x="2351871" y="3678343"/>
            <a:chExt cx="205831" cy="200499"/>
          </a:xfrm>
        </p:grpSpPr>
        <p:sp>
          <p:nvSpPr>
            <p:cNvPr id="950" name="Google Shape;950;p25"/>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25"/>
          <p:cNvGrpSpPr/>
          <p:nvPr/>
        </p:nvGrpSpPr>
        <p:grpSpPr>
          <a:xfrm rot="1207274">
            <a:off x="159804" y="361593"/>
            <a:ext cx="251977" cy="245058"/>
            <a:chOff x="-699121" y="2526254"/>
            <a:chExt cx="470841" cy="457913"/>
          </a:xfrm>
        </p:grpSpPr>
        <p:sp>
          <p:nvSpPr>
            <p:cNvPr id="954" name="Google Shape;954;p25"/>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25"/>
          <p:cNvGrpSpPr/>
          <p:nvPr/>
        </p:nvGrpSpPr>
        <p:grpSpPr>
          <a:xfrm>
            <a:off x="8383184" y="4408491"/>
            <a:ext cx="203083" cy="195001"/>
            <a:chOff x="-1286391" y="3733966"/>
            <a:chExt cx="203083" cy="195001"/>
          </a:xfrm>
        </p:grpSpPr>
        <p:sp>
          <p:nvSpPr>
            <p:cNvPr id="958" name="Google Shape;958;p25"/>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017"/>
        <p:cNvGrpSpPr/>
        <p:nvPr/>
      </p:nvGrpSpPr>
      <p:grpSpPr>
        <a:xfrm>
          <a:off x="0" y="0"/>
          <a:ext cx="0" cy="0"/>
          <a:chOff x="0" y="0"/>
          <a:chExt cx="0" cy="0"/>
        </a:xfrm>
      </p:grpSpPr>
      <p:sp>
        <p:nvSpPr>
          <p:cNvPr id="1018" name="Google Shape;1018;p27"/>
          <p:cNvSpPr txBox="1">
            <a:spLocks noGrp="1"/>
          </p:cNvSpPr>
          <p:nvPr>
            <p:ph type="subTitle" idx="1"/>
          </p:nvPr>
        </p:nvSpPr>
        <p:spPr>
          <a:xfrm>
            <a:off x="983150" y="4136925"/>
            <a:ext cx="2042700" cy="5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9" name="Google Shape;1019;p27"/>
          <p:cNvSpPr txBox="1">
            <a:spLocks noGrp="1"/>
          </p:cNvSpPr>
          <p:nvPr>
            <p:ph type="subTitle" idx="2"/>
          </p:nvPr>
        </p:nvSpPr>
        <p:spPr>
          <a:xfrm>
            <a:off x="3550655" y="4089300"/>
            <a:ext cx="2042700" cy="5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0" name="Google Shape;1020;p27"/>
          <p:cNvSpPr txBox="1">
            <a:spLocks noGrp="1"/>
          </p:cNvSpPr>
          <p:nvPr>
            <p:ph type="title" hasCustomPrompt="1"/>
          </p:nvPr>
        </p:nvSpPr>
        <p:spPr>
          <a:xfrm>
            <a:off x="983150" y="3098100"/>
            <a:ext cx="20427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1" name="Google Shape;1021;p27"/>
          <p:cNvSpPr txBox="1">
            <a:spLocks noGrp="1"/>
          </p:cNvSpPr>
          <p:nvPr>
            <p:ph type="title" idx="3" hasCustomPrompt="1"/>
          </p:nvPr>
        </p:nvSpPr>
        <p:spPr>
          <a:xfrm>
            <a:off x="3550659" y="3098100"/>
            <a:ext cx="20427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2" name="Google Shape;1022;p27"/>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023" name="Google Shape;1023;p27"/>
          <p:cNvSpPr txBox="1">
            <a:spLocks noGrp="1"/>
          </p:cNvSpPr>
          <p:nvPr>
            <p:ph type="subTitle" idx="5"/>
          </p:nvPr>
        </p:nvSpPr>
        <p:spPr>
          <a:xfrm>
            <a:off x="6118151" y="4089300"/>
            <a:ext cx="2042700" cy="5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4" name="Google Shape;1024;p27"/>
          <p:cNvSpPr txBox="1">
            <a:spLocks noGrp="1"/>
          </p:cNvSpPr>
          <p:nvPr>
            <p:ph type="title" idx="6" hasCustomPrompt="1"/>
          </p:nvPr>
        </p:nvSpPr>
        <p:spPr>
          <a:xfrm>
            <a:off x="6118159" y="3098100"/>
            <a:ext cx="20427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5" name="Google Shape;1025;p27"/>
          <p:cNvSpPr/>
          <p:nvPr/>
        </p:nvSpPr>
        <p:spPr>
          <a:xfrm flipH="1">
            <a:off x="1635007" y="400051"/>
            <a:ext cx="7808864" cy="4770328"/>
          </a:xfrm>
          <a:custGeom>
            <a:avLst/>
            <a:gdLst/>
            <a:ahLst/>
            <a:cxnLst/>
            <a:rect l="l" t="t" r="r" b="b"/>
            <a:pathLst>
              <a:path w="83279" h="50874" extrusionOk="0">
                <a:moveTo>
                  <a:pt x="29260" y="1"/>
                </a:moveTo>
                <a:cubicBezTo>
                  <a:pt x="29115" y="1"/>
                  <a:pt x="28970" y="2"/>
                  <a:pt x="28825" y="4"/>
                </a:cubicBezTo>
                <a:cubicBezTo>
                  <a:pt x="12914" y="237"/>
                  <a:pt x="197" y="13041"/>
                  <a:pt x="70" y="28953"/>
                </a:cubicBezTo>
                <a:cubicBezTo>
                  <a:pt x="0" y="37653"/>
                  <a:pt x="3737" y="45481"/>
                  <a:pt x="9713" y="50873"/>
                </a:cubicBezTo>
                <a:lnTo>
                  <a:pt x="77469" y="50873"/>
                </a:lnTo>
                <a:cubicBezTo>
                  <a:pt x="80684" y="46966"/>
                  <a:pt x="82674" y="42011"/>
                  <a:pt x="82849" y="36597"/>
                </a:cubicBezTo>
                <a:cubicBezTo>
                  <a:pt x="83278" y="23371"/>
                  <a:pt x="72587" y="12211"/>
                  <a:pt x="59353" y="12091"/>
                </a:cubicBezTo>
                <a:cubicBezTo>
                  <a:pt x="59278" y="12090"/>
                  <a:pt x="59203" y="12090"/>
                  <a:pt x="59126" y="12090"/>
                </a:cubicBezTo>
                <a:cubicBezTo>
                  <a:pt x="59125" y="12090"/>
                  <a:pt x="59124" y="12090"/>
                  <a:pt x="59122" y="12090"/>
                </a:cubicBezTo>
                <a:cubicBezTo>
                  <a:pt x="55580" y="12090"/>
                  <a:pt x="52158" y="10743"/>
                  <a:pt x="49619" y="8272"/>
                </a:cubicBezTo>
                <a:cubicBezTo>
                  <a:pt x="44360" y="3154"/>
                  <a:pt x="37179" y="1"/>
                  <a:pt x="29260"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7"/>
          <p:cNvGrpSpPr/>
          <p:nvPr/>
        </p:nvGrpSpPr>
        <p:grpSpPr>
          <a:xfrm>
            <a:off x="8481554" y="3359019"/>
            <a:ext cx="921208" cy="604070"/>
            <a:chOff x="1979700" y="2685350"/>
            <a:chExt cx="421625" cy="276475"/>
          </a:xfrm>
        </p:grpSpPr>
        <p:sp>
          <p:nvSpPr>
            <p:cNvPr id="1027" name="Google Shape;1027;p27"/>
            <p:cNvSpPr/>
            <p:nvPr/>
          </p:nvSpPr>
          <p:spPr>
            <a:xfrm>
              <a:off x="1979700" y="2685350"/>
              <a:ext cx="375800" cy="276475"/>
            </a:xfrm>
            <a:custGeom>
              <a:avLst/>
              <a:gdLst/>
              <a:ahLst/>
              <a:cxnLst/>
              <a:rect l="l" t="t" r="r" b="b"/>
              <a:pathLst>
                <a:path w="15032" h="11059" extrusionOk="0">
                  <a:moveTo>
                    <a:pt x="2956" y="1"/>
                  </a:moveTo>
                  <a:cubicBezTo>
                    <a:pt x="1852" y="1"/>
                    <a:pt x="1217" y="332"/>
                    <a:pt x="686" y="332"/>
                  </a:cubicBezTo>
                  <a:cubicBezTo>
                    <a:pt x="545" y="332"/>
                    <a:pt x="410" y="308"/>
                    <a:pt x="276" y="248"/>
                  </a:cubicBezTo>
                  <a:lnTo>
                    <a:pt x="276" y="248"/>
                  </a:lnTo>
                  <a:cubicBezTo>
                    <a:pt x="1" y="2570"/>
                    <a:pt x="1718" y="2788"/>
                    <a:pt x="2028" y="3787"/>
                  </a:cubicBezTo>
                  <a:cubicBezTo>
                    <a:pt x="2293" y="4643"/>
                    <a:pt x="1718" y="6225"/>
                    <a:pt x="3427" y="7347"/>
                  </a:cubicBezTo>
                  <a:cubicBezTo>
                    <a:pt x="3820" y="7604"/>
                    <a:pt x="4167" y="7680"/>
                    <a:pt x="4479" y="7680"/>
                  </a:cubicBezTo>
                  <a:cubicBezTo>
                    <a:pt x="4934" y="7680"/>
                    <a:pt x="5315" y="7517"/>
                    <a:pt x="5654" y="7517"/>
                  </a:cubicBezTo>
                  <a:cubicBezTo>
                    <a:pt x="5795" y="7517"/>
                    <a:pt x="5929" y="7546"/>
                    <a:pt x="6059" y="7627"/>
                  </a:cubicBezTo>
                  <a:cubicBezTo>
                    <a:pt x="6709" y="8033"/>
                    <a:pt x="6469" y="9876"/>
                    <a:pt x="8397" y="10762"/>
                  </a:cubicBezTo>
                  <a:cubicBezTo>
                    <a:pt x="8839" y="10966"/>
                    <a:pt x="9305" y="11058"/>
                    <a:pt x="9760" y="11058"/>
                  </a:cubicBezTo>
                  <a:cubicBezTo>
                    <a:pt x="11286" y="11058"/>
                    <a:pt x="12682" y="10014"/>
                    <a:pt x="12609" y="8612"/>
                  </a:cubicBezTo>
                  <a:cubicBezTo>
                    <a:pt x="15032" y="6441"/>
                    <a:pt x="14419" y="3748"/>
                    <a:pt x="12518" y="2264"/>
                  </a:cubicBezTo>
                  <a:cubicBezTo>
                    <a:pt x="11649" y="1586"/>
                    <a:pt x="10825" y="1377"/>
                    <a:pt x="10075" y="1377"/>
                  </a:cubicBezTo>
                  <a:cubicBezTo>
                    <a:pt x="8867" y="1377"/>
                    <a:pt x="7853" y="1920"/>
                    <a:pt x="7154" y="1920"/>
                  </a:cubicBezTo>
                  <a:cubicBezTo>
                    <a:pt x="7046" y="1920"/>
                    <a:pt x="6946" y="1907"/>
                    <a:pt x="6854" y="1877"/>
                  </a:cubicBezTo>
                  <a:cubicBezTo>
                    <a:pt x="5612" y="1475"/>
                    <a:pt x="5328" y="247"/>
                    <a:pt x="3675" y="46"/>
                  </a:cubicBezTo>
                  <a:cubicBezTo>
                    <a:pt x="3415" y="14"/>
                    <a:pt x="3176" y="1"/>
                    <a:pt x="2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1988025" y="2695150"/>
              <a:ext cx="413300" cy="250075"/>
            </a:xfrm>
            <a:custGeom>
              <a:avLst/>
              <a:gdLst/>
              <a:ahLst/>
              <a:cxnLst/>
              <a:rect l="l" t="t" r="r" b="b"/>
              <a:pathLst>
                <a:path w="16532" h="10003" extrusionOk="0">
                  <a:moveTo>
                    <a:pt x="38" y="1"/>
                  </a:moveTo>
                  <a:cubicBezTo>
                    <a:pt x="25" y="1"/>
                    <a:pt x="13" y="7"/>
                    <a:pt x="8" y="19"/>
                  </a:cubicBezTo>
                  <a:cubicBezTo>
                    <a:pt x="0" y="35"/>
                    <a:pt x="8" y="56"/>
                    <a:pt x="24" y="64"/>
                  </a:cubicBezTo>
                  <a:cubicBezTo>
                    <a:pt x="750" y="403"/>
                    <a:pt x="1461" y="770"/>
                    <a:pt x="2171" y="1143"/>
                  </a:cubicBezTo>
                  <a:cubicBezTo>
                    <a:pt x="2767" y="1456"/>
                    <a:pt x="3357" y="1782"/>
                    <a:pt x="3942" y="2117"/>
                  </a:cubicBezTo>
                  <a:lnTo>
                    <a:pt x="1974" y="2601"/>
                  </a:lnTo>
                  <a:cubicBezTo>
                    <a:pt x="1956" y="2605"/>
                    <a:pt x="1946" y="2622"/>
                    <a:pt x="1949" y="2639"/>
                  </a:cubicBezTo>
                  <a:cubicBezTo>
                    <a:pt x="1953" y="2654"/>
                    <a:pt x="1966" y="2666"/>
                    <a:pt x="1981" y="2666"/>
                  </a:cubicBezTo>
                  <a:cubicBezTo>
                    <a:pt x="1984" y="2666"/>
                    <a:pt x="1986" y="2665"/>
                    <a:pt x="1989" y="2665"/>
                  </a:cubicBezTo>
                  <a:lnTo>
                    <a:pt x="4114" y="2215"/>
                  </a:lnTo>
                  <a:cubicBezTo>
                    <a:pt x="4167" y="2243"/>
                    <a:pt x="4219" y="2275"/>
                    <a:pt x="4271" y="2304"/>
                  </a:cubicBezTo>
                  <a:cubicBezTo>
                    <a:pt x="4618" y="2502"/>
                    <a:pt x="4960" y="2710"/>
                    <a:pt x="5304" y="2915"/>
                  </a:cubicBezTo>
                  <a:cubicBezTo>
                    <a:pt x="5645" y="3126"/>
                    <a:pt x="5986" y="3333"/>
                    <a:pt x="6322" y="3551"/>
                  </a:cubicBezTo>
                  <a:cubicBezTo>
                    <a:pt x="6641" y="3750"/>
                    <a:pt x="6954" y="3960"/>
                    <a:pt x="7267" y="4168"/>
                  </a:cubicBezTo>
                  <a:lnTo>
                    <a:pt x="3533" y="5669"/>
                  </a:lnTo>
                  <a:cubicBezTo>
                    <a:pt x="3517" y="5675"/>
                    <a:pt x="3507" y="5695"/>
                    <a:pt x="3514" y="5711"/>
                  </a:cubicBezTo>
                  <a:cubicBezTo>
                    <a:pt x="3518" y="5724"/>
                    <a:pt x="3531" y="5732"/>
                    <a:pt x="3544" y="5732"/>
                  </a:cubicBezTo>
                  <a:cubicBezTo>
                    <a:pt x="3548" y="5732"/>
                    <a:pt x="3552" y="5732"/>
                    <a:pt x="3556" y="5730"/>
                  </a:cubicBezTo>
                  <a:lnTo>
                    <a:pt x="7508" y="4337"/>
                  </a:lnTo>
                  <a:cubicBezTo>
                    <a:pt x="7775" y="4519"/>
                    <a:pt x="8038" y="4705"/>
                    <a:pt x="8294" y="4902"/>
                  </a:cubicBezTo>
                  <a:cubicBezTo>
                    <a:pt x="8928" y="5384"/>
                    <a:pt x="9531" y="5905"/>
                    <a:pt x="10124" y="6441"/>
                  </a:cubicBezTo>
                  <a:lnTo>
                    <a:pt x="10405" y="6698"/>
                  </a:lnTo>
                  <a:lnTo>
                    <a:pt x="6766" y="7525"/>
                  </a:lnTo>
                  <a:cubicBezTo>
                    <a:pt x="6748" y="7529"/>
                    <a:pt x="6737" y="7546"/>
                    <a:pt x="6740" y="7563"/>
                  </a:cubicBezTo>
                  <a:cubicBezTo>
                    <a:pt x="6742" y="7580"/>
                    <a:pt x="6758" y="7592"/>
                    <a:pt x="6774" y="7592"/>
                  </a:cubicBezTo>
                  <a:cubicBezTo>
                    <a:pt x="6775" y="7592"/>
                    <a:pt x="6777" y="7592"/>
                    <a:pt x="6778" y="7592"/>
                  </a:cubicBezTo>
                  <a:lnTo>
                    <a:pt x="10698" y="6967"/>
                  </a:lnTo>
                  <a:cubicBezTo>
                    <a:pt x="11095" y="7335"/>
                    <a:pt x="11496" y="7704"/>
                    <a:pt x="11909" y="8059"/>
                  </a:cubicBezTo>
                  <a:cubicBezTo>
                    <a:pt x="12523" y="8584"/>
                    <a:pt x="13177" y="9083"/>
                    <a:pt x="13926" y="9442"/>
                  </a:cubicBezTo>
                  <a:cubicBezTo>
                    <a:pt x="14298" y="9620"/>
                    <a:pt x="14691" y="9760"/>
                    <a:pt x="15096" y="9854"/>
                  </a:cubicBezTo>
                  <a:cubicBezTo>
                    <a:pt x="15501" y="9948"/>
                    <a:pt x="15915" y="9996"/>
                    <a:pt x="16329" y="10002"/>
                  </a:cubicBezTo>
                  <a:lnTo>
                    <a:pt x="16330" y="10002"/>
                  </a:lnTo>
                  <a:cubicBezTo>
                    <a:pt x="16331" y="10002"/>
                    <a:pt x="16333" y="10002"/>
                    <a:pt x="16334" y="10002"/>
                  </a:cubicBezTo>
                  <a:cubicBezTo>
                    <a:pt x="16442" y="10002"/>
                    <a:pt x="16528" y="9914"/>
                    <a:pt x="16531" y="9807"/>
                  </a:cubicBezTo>
                  <a:cubicBezTo>
                    <a:pt x="16532" y="9699"/>
                    <a:pt x="16443" y="9609"/>
                    <a:pt x="16334" y="9608"/>
                  </a:cubicBezTo>
                  <a:cubicBezTo>
                    <a:pt x="15946" y="9603"/>
                    <a:pt x="15560" y="9563"/>
                    <a:pt x="15182" y="9477"/>
                  </a:cubicBezTo>
                  <a:cubicBezTo>
                    <a:pt x="14806" y="9393"/>
                    <a:pt x="14439" y="9266"/>
                    <a:pt x="14088" y="9101"/>
                  </a:cubicBezTo>
                  <a:cubicBezTo>
                    <a:pt x="13383" y="8772"/>
                    <a:pt x="12742" y="8303"/>
                    <a:pt x="12131" y="7795"/>
                  </a:cubicBezTo>
                  <a:cubicBezTo>
                    <a:pt x="11723" y="7454"/>
                    <a:pt x="11324" y="7096"/>
                    <a:pt x="10924" y="6737"/>
                  </a:cubicBezTo>
                  <a:lnTo>
                    <a:pt x="9849" y="1686"/>
                  </a:lnTo>
                  <a:cubicBezTo>
                    <a:pt x="9846" y="1671"/>
                    <a:pt x="9833" y="1661"/>
                    <a:pt x="9818" y="1661"/>
                  </a:cubicBezTo>
                  <a:cubicBezTo>
                    <a:pt x="9816" y="1661"/>
                    <a:pt x="9814" y="1661"/>
                    <a:pt x="9812" y="1661"/>
                  </a:cubicBezTo>
                  <a:cubicBezTo>
                    <a:pt x="9793" y="1663"/>
                    <a:pt x="9781" y="1680"/>
                    <a:pt x="9783" y="1699"/>
                  </a:cubicBezTo>
                  <a:lnTo>
                    <a:pt x="10531" y="6387"/>
                  </a:lnTo>
                  <a:cubicBezTo>
                    <a:pt x="10464" y="6328"/>
                    <a:pt x="10398" y="6268"/>
                    <a:pt x="10332" y="6209"/>
                  </a:cubicBezTo>
                  <a:cubicBezTo>
                    <a:pt x="9728" y="5677"/>
                    <a:pt x="9110" y="5158"/>
                    <a:pt x="8462" y="4680"/>
                  </a:cubicBezTo>
                  <a:cubicBezTo>
                    <a:pt x="8199" y="4483"/>
                    <a:pt x="7928" y="4296"/>
                    <a:pt x="7654" y="4115"/>
                  </a:cubicBezTo>
                  <a:lnTo>
                    <a:pt x="6739" y="2016"/>
                  </a:lnTo>
                  <a:cubicBezTo>
                    <a:pt x="6733" y="2003"/>
                    <a:pt x="6721" y="1995"/>
                    <a:pt x="6707" y="1995"/>
                  </a:cubicBezTo>
                  <a:cubicBezTo>
                    <a:pt x="6704" y="1995"/>
                    <a:pt x="6701" y="1996"/>
                    <a:pt x="6698" y="1997"/>
                  </a:cubicBezTo>
                  <a:cubicBezTo>
                    <a:pt x="6680" y="2002"/>
                    <a:pt x="6671" y="2023"/>
                    <a:pt x="6677" y="2040"/>
                  </a:cubicBezTo>
                  <a:lnTo>
                    <a:pt x="7320" y="3898"/>
                  </a:lnTo>
                  <a:cubicBezTo>
                    <a:pt x="7030" y="3715"/>
                    <a:pt x="6739" y="3530"/>
                    <a:pt x="6445" y="3353"/>
                  </a:cubicBezTo>
                  <a:cubicBezTo>
                    <a:pt x="6103" y="3142"/>
                    <a:pt x="5756" y="2943"/>
                    <a:pt x="5411" y="2737"/>
                  </a:cubicBezTo>
                  <a:cubicBezTo>
                    <a:pt x="5062" y="2538"/>
                    <a:pt x="4714" y="2338"/>
                    <a:pt x="4361" y="2146"/>
                  </a:cubicBezTo>
                  <a:cubicBezTo>
                    <a:pt x="4306" y="2117"/>
                    <a:pt x="4251" y="2087"/>
                    <a:pt x="4198" y="2056"/>
                  </a:cubicBezTo>
                  <a:lnTo>
                    <a:pt x="3370" y="227"/>
                  </a:lnTo>
                  <a:cubicBezTo>
                    <a:pt x="3365" y="215"/>
                    <a:pt x="3352" y="208"/>
                    <a:pt x="3339" y="208"/>
                  </a:cubicBezTo>
                  <a:cubicBezTo>
                    <a:pt x="3335" y="208"/>
                    <a:pt x="3331" y="209"/>
                    <a:pt x="3327" y="210"/>
                  </a:cubicBezTo>
                  <a:cubicBezTo>
                    <a:pt x="3310" y="217"/>
                    <a:pt x="3302" y="237"/>
                    <a:pt x="3309" y="253"/>
                  </a:cubicBezTo>
                  <a:lnTo>
                    <a:pt x="4007" y="1952"/>
                  </a:lnTo>
                  <a:cubicBezTo>
                    <a:pt x="2715" y="1250"/>
                    <a:pt x="1399" y="592"/>
                    <a:pt x="51" y="3"/>
                  </a:cubicBezTo>
                  <a:cubicBezTo>
                    <a:pt x="47" y="2"/>
                    <a:pt x="42"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7"/>
            <p:cNvSpPr/>
            <p:nvPr/>
          </p:nvSpPr>
          <p:spPr>
            <a:xfrm>
              <a:off x="2103200" y="2788875"/>
              <a:ext cx="31275" cy="11925"/>
            </a:xfrm>
            <a:custGeom>
              <a:avLst/>
              <a:gdLst/>
              <a:ahLst/>
              <a:cxnLst/>
              <a:rect l="l" t="t" r="r" b="b"/>
              <a:pathLst>
                <a:path w="1251" h="477" extrusionOk="0">
                  <a:moveTo>
                    <a:pt x="748" y="1"/>
                  </a:moveTo>
                  <a:cubicBezTo>
                    <a:pt x="439" y="1"/>
                    <a:pt x="71" y="113"/>
                    <a:pt x="28" y="300"/>
                  </a:cubicBezTo>
                  <a:cubicBezTo>
                    <a:pt x="0" y="427"/>
                    <a:pt x="154" y="477"/>
                    <a:pt x="358" y="477"/>
                  </a:cubicBezTo>
                  <a:cubicBezTo>
                    <a:pt x="724" y="477"/>
                    <a:pt x="1251" y="316"/>
                    <a:pt x="1169" y="149"/>
                  </a:cubicBezTo>
                  <a:cubicBezTo>
                    <a:pt x="1121" y="47"/>
                    <a:pt x="946"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7"/>
            <p:cNvSpPr/>
            <p:nvPr/>
          </p:nvSpPr>
          <p:spPr>
            <a:xfrm>
              <a:off x="2224200" y="2884025"/>
              <a:ext cx="26450" cy="10075"/>
            </a:xfrm>
            <a:custGeom>
              <a:avLst/>
              <a:gdLst/>
              <a:ahLst/>
              <a:cxnLst/>
              <a:rect l="l" t="t" r="r" b="b"/>
              <a:pathLst>
                <a:path w="1058" h="403" extrusionOk="0">
                  <a:moveTo>
                    <a:pt x="633" y="0"/>
                  </a:moveTo>
                  <a:cubicBezTo>
                    <a:pt x="371" y="0"/>
                    <a:pt x="61" y="95"/>
                    <a:pt x="25" y="253"/>
                  </a:cubicBezTo>
                  <a:cubicBezTo>
                    <a:pt x="1" y="360"/>
                    <a:pt x="131" y="403"/>
                    <a:pt x="303" y="403"/>
                  </a:cubicBezTo>
                  <a:cubicBezTo>
                    <a:pt x="613" y="403"/>
                    <a:pt x="1057" y="267"/>
                    <a:pt x="989" y="126"/>
                  </a:cubicBezTo>
                  <a:cubicBezTo>
                    <a:pt x="947" y="39"/>
                    <a:pt x="800" y="0"/>
                    <a:pt x="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2179900" y="2845100"/>
              <a:ext cx="26425" cy="10100"/>
            </a:xfrm>
            <a:custGeom>
              <a:avLst/>
              <a:gdLst/>
              <a:ahLst/>
              <a:cxnLst/>
              <a:rect l="l" t="t" r="r" b="b"/>
              <a:pathLst>
                <a:path w="1057" h="404" extrusionOk="0">
                  <a:moveTo>
                    <a:pt x="632" y="1"/>
                  </a:moveTo>
                  <a:cubicBezTo>
                    <a:pt x="371" y="1"/>
                    <a:pt x="61" y="96"/>
                    <a:pt x="25" y="254"/>
                  </a:cubicBezTo>
                  <a:cubicBezTo>
                    <a:pt x="1" y="362"/>
                    <a:pt x="131" y="404"/>
                    <a:pt x="303" y="404"/>
                  </a:cubicBezTo>
                  <a:cubicBezTo>
                    <a:pt x="612" y="404"/>
                    <a:pt x="1057" y="268"/>
                    <a:pt x="989" y="127"/>
                  </a:cubicBezTo>
                  <a:cubicBezTo>
                    <a:pt x="948" y="40"/>
                    <a:pt x="800"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2215150" y="2780850"/>
              <a:ext cx="22850" cy="31350"/>
            </a:xfrm>
            <a:custGeom>
              <a:avLst/>
              <a:gdLst/>
              <a:ahLst/>
              <a:cxnLst/>
              <a:rect l="l" t="t" r="r" b="b"/>
              <a:pathLst>
                <a:path w="914" h="1254" extrusionOk="0">
                  <a:moveTo>
                    <a:pt x="322" y="1"/>
                  </a:moveTo>
                  <a:cubicBezTo>
                    <a:pt x="307" y="1"/>
                    <a:pt x="292" y="5"/>
                    <a:pt x="277" y="13"/>
                  </a:cubicBezTo>
                  <a:cubicBezTo>
                    <a:pt x="1" y="175"/>
                    <a:pt x="207" y="1205"/>
                    <a:pt x="551" y="1252"/>
                  </a:cubicBezTo>
                  <a:cubicBezTo>
                    <a:pt x="558" y="1253"/>
                    <a:pt x="565" y="1254"/>
                    <a:pt x="572" y="1254"/>
                  </a:cubicBezTo>
                  <a:cubicBezTo>
                    <a:pt x="914" y="1254"/>
                    <a:pt x="586"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2127500" y="2745400"/>
              <a:ext cx="15125" cy="14025"/>
            </a:xfrm>
            <a:custGeom>
              <a:avLst/>
              <a:gdLst/>
              <a:ahLst/>
              <a:cxnLst/>
              <a:rect l="l" t="t" r="r" b="b"/>
              <a:pathLst>
                <a:path w="605" h="561" extrusionOk="0">
                  <a:moveTo>
                    <a:pt x="135" y="0"/>
                  </a:moveTo>
                  <a:cubicBezTo>
                    <a:pt x="122" y="0"/>
                    <a:pt x="110" y="5"/>
                    <a:pt x="101" y="16"/>
                  </a:cubicBezTo>
                  <a:cubicBezTo>
                    <a:pt x="0" y="132"/>
                    <a:pt x="238" y="560"/>
                    <a:pt x="408" y="560"/>
                  </a:cubicBezTo>
                  <a:cubicBezTo>
                    <a:pt x="414" y="560"/>
                    <a:pt x="420" y="560"/>
                    <a:pt x="426" y="558"/>
                  </a:cubicBezTo>
                  <a:cubicBezTo>
                    <a:pt x="605" y="524"/>
                    <a:pt x="274"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2047050" y="2707075"/>
              <a:ext cx="8000" cy="6900"/>
            </a:xfrm>
            <a:custGeom>
              <a:avLst/>
              <a:gdLst/>
              <a:ahLst/>
              <a:cxnLst/>
              <a:rect l="l" t="t" r="r" b="b"/>
              <a:pathLst>
                <a:path w="320" h="276" extrusionOk="0">
                  <a:moveTo>
                    <a:pt x="91" y="1"/>
                  </a:moveTo>
                  <a:cubicBezTo>
                    <a:pt x="83" y="1"/>
                    <a:pt x="76" y="3"/>
                    <a:pt x="68" y="7"/>
                  </a:cubicBezTo>
                  <a:cubicBezTo>
                    <a:pt x="1" y="42"/>
                    <a:pt x="135" y="275"/>
                    <a:pt x="221" y="275"/>
                  </a:cubicBezTo>
                  <a:cubicBezTo>
                    <a:pt x="224" y="275"/>
                    <a:pt x="226" y="275"/>
                    <a:pt x="229" y="275"/>
                  </a:cubicBezTo>
                  <a:cubicBezTo>
                    <a:pt x="319" y="259"/>
                    <a:pt x="187"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2056150" y="2711200"/>
              <a:ext cx="7225" cy="7350"/>
            </a:xfrm>
            <a:custGeom>
              <a:avLst/>
              <a:gdLst/>
              <a:ahLst/>
              <a:cxnLst/>
              <a:rect l="l" t="t" r="r" b="b"/>
              <a:pathLst>
                <a:path w="289" h="294" extrusionOk="0">
                  <a:moveTo>
                    <a:pt x="90" y="1"/>
                  </a:moveTo>
                  <a:cubicBezTo>
                    <a:pt x="85" y="1"/>
                    <a:pt x="80" y="2"/>
                    <a:pt x="74" y="4"/>
                  </a:cubicBezTo>
                  <a:cubicBezTo>
                    <a:pt x="1" y="30"/>
                    <a:pt x="107" y="293"/>
                    <a:pt x="192" y="293"/>
                  </a:cubicBezTo>
                  <a:cubicBezTo>
                    <a:pt x="193" y="293"/>
                    <a:pt x="194" y="293"/>
                    <a:pt x="194" y="293"/>
                  </a:cubicBezTo>
                  <a:cubicBezTo>
                    <a:pt x="289" y="290"/>
                    <a:pt x="188"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2032300" y="2735425"/>
              <a:ext cx="15350" cy="5750"/>
            </a:xfrm>
            <a:custGeom>
              <a:avLst/>
              <a:gdLst/>
              <a:ahLst/>
              <a:cxnLst/>
              <a:rect l="l" t="t" r="r" b="b"/>
              <a:pathLst>
                <a:path w="614" h="230" extrusionOk="0">
                  <a:moveTo>
                    <a:pt x="356" y="1"/>
                  </a:moveTo>
                  <a:cubicBezTo>
                    <a:pt x="208" y="1"/>
                    <a:pt x="40" y="50"/>
                    <a:pt x="17" y="138"/>
                  </a:cubicBezTo>
                  <a:cubicBezTo>
                    <a:pt x="0" y="203"/>
                    <a:pt x="85" y="229"/>
                    <a:pt x="194" y="229"/>
                  </a:cubicBezTo>
                  <a:cubicBezTo>
                    <a:pt x="372" y="229"/>
                    <a:pt x="614" y="160"/>
                    <a:pt x="578" y="79"/>
                  </a:cubicBezTo>
                  <a:cubicBezTo>
                    <a:pt x="554" y="26"/>
                    <a:pt x="46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27"/>
          <p:cNvGrpSpPr/>
          <p:nvPr/>
        </p:nvGrpSpPr>
        <p:grpSpPr>
          <a:xfrm>
            <a:off x="-289770" y="3654984"/>
            <a:ext cx="1120581" cy="776131"/>
            <a:chOff x="3047175" y="2201925"/>
            <a:chExt cx="512875" cy="355225"/>
          </a:xfrm>
        </p:grpSpPr>
        <p:sp>
          <p:nvSpPr>
            <p:cNvPr id="1038" name="Google Shape;1038;p27"/>
            <p:cNvSpPr/>
            <p:nvPr/>
          </p:nvSpPr>
          <p:spPr>
            <a:xfrm>
              <a:off x="3073475" y="2201925"/>
              <a:ext cx="486575" cy="311900"/>
            </a:xfrm>
            <a:custGeom>
              <a:avLst/>
              <a:gdLst/>
              <a:ahLst/>
              <a:cxnLst/>
              <a:rect l="l" t="t" r="r" b="b"/>
              <a:pathLst>
                <a:path w="19463" h="12476" extrusionOk="0">
                  <a:moveTo>
                    <a:pt x="11681" y="1"/>
                  </a:moveTo>
                  <a:cubicBezTo>
                    <a:pt x="10500" y="1"/>
                    <a:pt x="8676" y="1022"/>
                    <a:pt x="7601" y="2529"/>
                  </a:cubicBezTo>
                  <a:cubicBezTo>
                    <a:pt x="7324" y="2040"/>
                    <a:pt x="6936" y="1772"/>
                    <a:pt x="6464" y="1772"/>
                  </a:cubicBezTo>
                  <a:cubicBezTo>
                    <a:pt x="4888" y="1772"/>
                    <a:pt x="2385" y="4765"/>
                    <a:pt x="0" y="12475"/>
                  </a:cubicBezTo>
                  <a:cubicBezTo>
                    <a:pt x="0" y="12475"/>
                    <a:pt x="1805" y="10414"/>
                    <a:pt x="4574" y="10414"/>
                  </a:cubicBezTo>
                  <a:cubicBezTo>
                    <a:pt x="4849" y="10414"/>
                    <a:pt x="5134" y="10435"/>
                    <a:pt x="5427" y="10479"/>
                  </a:cubicBezTo>
                  <a:cubicBezTo>
                    <a:pt x="6064" y="10576"/>
                    <a:pt x="6666" y="10620"/>
                    <a:pt x="7223" y="10620"/>
                  </a:cubicBezTo>
                  <a:cubicBezTo>
                    <a:pt x="11040" y="10620"/>
                    <a:pt x="12746" y="8587"/>
                    <a:pt x="9101" y="7889"/>
                  </a:cubicBezTo>
                  <a:lnTo>
                    <a:pt x="9101" y="7889"/>
                  </a:lnTo>
                  <a:cubicBezTo>
                    <a:pt x="9838" y="7969"/>
                    <a:pt x="10493" y="8004"/>
                    <a:pt x="11073" y="8004"/>
                  </a:cubicBezTo>
                  <a:cubicBezTo>
                    <a:pt x="16344" y="8004"/>
                    <a:pt x="15390" y="5060"/>
                    <a:pt x="13353" y="5039"/>
                  </a:cubicBezTo>
                  <a:cubicBezTo>
                    <a:pt x="19024" y="3655"/>
                    <a:pt x="19463" y="1182"/>
                    <a:pt x="16712" y="1182"/>
                  </a:cubicBezTo>
                  <a:cubicBezTo>
                    <a:pt x="15707" y="1182"/>
                    <a:pt x="14277" y="1512"/>
                    <a:pt x="12522" y="2345"/>
                  </a:cubicBezTo>
                  <a:cubicBezTo>
                    <a:pt x="13182" y="685"/>
                    <a:pt x="12647" y="1"/>
                    <a:pt x="11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a:off x="3047175" y="2251575"/>
              <a:ext cx="441700" cy="305575"/>
            </a:xfrm>
            <a:custGeom>
              <a:avLst/>
              <a:gdLst/>
              <a:ahLst/>
              <a:cxnLst/>
              <a:rect l="l" t="t" r="r" b="b"/>
              <a:pathLst>
                <a:path w="17668" h="12223" extrusionOk="0">
                  <a:moveTo>
                    <a:pt x="11457" y="0"/>
                  </a:moveTo>
                  <a:cubicBezTo>
                    <a:pt x="11441" y="0"/>
                    <a:pt x="11426" y="8"/>
                    <a:pt x="11417" y="22"/>
                  </a:cubicBezTo>
                  <a:lnTo>
                    <a:pt x="11416" y="23"/>
                  </a:lnTo>
                  <a:cubicBezTo>
                    <a:pt x="11166" y="450"/>
                    <a:pt x="10892" y="865"/>
                    <a:pt x="10606" y="1269"/>
                  </a:cubicBezTo>
                  <a:cubicBezTo>
                    <a:pt x="10319" y="1674"/>
                    <a:pt x="10018" y="2066"/>
                    <a:pt x="9701" y="2447"/>
                  </a:cubicBezTo>
                  <a:cubicBezTo>
                    <a:pt x="9388" y="2831"/>
                    <a:pt x="9053" y="3197"/>
                    <a:pt x="8707" y="3548"/>
                  </a:cubicBezTo>
                  <a:cubicBezTo>
                    <a:pt x="8385" y="3879"/>
                    <a:pt x="8039" y="4184"/>
                    <a:pt x="7686" y="4481"/>
                  </a:cubicBezTo>
                  <a:cubicBezTo>
                    <a:pt x="6918" y="4940"/>
                    <a:pt x="6166" y="5427"/>
                    <a:pt x="5443" y="5957"/>
                  </a:cubicBezTo>
                  <a:cubicBezTo>
                    <a:pt x="5202" y="6134"/>
                    <a:pt x="4968" y="6316"/>
                    <a:pt x="4734" y="6501"/>
                  </a:cubicBezTo>
                  <a:cubicBezTo>
                    <a:pt x="4850" y="6307"/>
                    <a:pt x="4964" y="6109"/>
                    <a:pt x="5074" y="5911"/>
                  </a:cubicBezTo>
                  <a:cubicBezTo>
                    <a:pt x="5316" y="5459"/>
                    <a:pt x="5546" y="5003"/>
                    <a:pt x="5760" y="4537"/>
                  </a:cubicBezTo>
                  <a:cubicBezTo>
                    <a:pt x="6185" y="3607"/>
                    <a:pt x="6569" y="2660"/>
                    <a:pt x="6901" y="1694"/>
                  </a:cubicBezTo>
                  <a:cubicBezTo>
                    <a:pt x="6909" y="1673"/>
                    <a:pt x="6897" y="1648"/>
                    <a:pt x="6875" y="1641"/>
                  </a:cubicBezTo>
                  <a:cubicBezTo>
                    <a:pt x="6870" y="1639"/>
                    <a:pt x="6865" y="1638"/>
                    <a:pt x="6860" y="1638"/>
                  </a:cubicBezTo>
                  <a:cubicBezTo>
                    <a:pt x="6843" y="1638"/>
                    <a:pt x="6826" y="1648"/>
                    <a:pt x="6821" y="1666"/>
                  </a:cubicBezTo>
                  <a:lnTo>
                    <a:pt x="6821" y="1667"/>
                  </a:lnTo>
                  <a:cubicBezTo>
                    <a:pt x="6462" y="2619"/>
                    <a:pt x="6054" y="3554"/>
                    <a:pt x="5606" y="4465"/>
                  </a:cubicBezTo>
                  <a:cubicBezTo>
                    <a:pt x="5379" y="4919"/>
                    <a:pt x="5141" y="5367"/>
                    <a:pt x="4887" y="5807"/>
                  </a:cubicBezTo>
                  <a:cubicBezTo>
                    <a:pt x="4643" y="6224"/>
                    <a:pt x="4382" y="6629"/>
                    <a:pt x="4101" y="7020"/>
                  </a:cubicBezTo>
                  <a:cubicBezTo>
                    <a:pt x="3849" y="7233"/>
                    <a:pt x="3600" y="7450"/>
                    <a:pt x="3359" y="7675"/>
                  </a:cubicBezTo>
                  <a:cubicBezTo>
                    <a:pt x="2705" y="8296"/>
                    <a:pt x="2087" y="8957"/>
                    <a:pt x="1524" y="9667"/>
                  </a:cubicBezTo>
                  <a:cubicBezTo>
                    <a:pt x="971" y="10382"/>
                    <a:pt x="474" y="11143"/>
                    <a:pt x="48" y="11947"/>
                  </a:cubicBezTo>
                  <a:cubicBezTo>
                    <a:pt x="48" y="11947"/>
                    <a:pt x="47" y="11948"/>
                    <a:pt x="47" y="11949"/>
                  </a:cubicBezTo>
                  <a:cubicBezTo>
                    <a:pt x="0" y="12042"/>
                    <a:pt x="37" y="12155"/>
                    <a:pt x="129" y="12201"/>
                  </a:cubicBezTo>
                  <a:cubicBezTo>
                    <a:pt x="160" y="12215"/>
                    <a:pt x="191" y="12222"/>
                    <a:pt x="222" y="12222"/>
                  </a:cubicBezTo>
                  <a:cubicBezTo>
                    <a:pt x="293" y="12222"/>
                    <a:pt x="358" y="12185"/>
                    <a:pt x="390" y="12120"/>
                  </a:cubicBezTo>
                  <a:lnTo>
                    <a:pt x="392" y="12117"/>
                  </a:lnTo>
                  <a:cubicBezTo>
                    <a:pt x="794" y="11331"/>
                    <a:pt x="1267" y="10581"/>
                    <a:pt x="1797" y="9872"/>
                  </a:cubicBezTo>
                  <a:cubicBezTo>
                    <a:pt x="2125" y="9449"/>
                    <a:pt x="2474" y="9041"/>
                    <a:pt x="2838" y="8649"/>
                  </a:cubicBezTo>
                  <a:cubicBezTo>
                    <a:pt x="3241" y="8419"/>
                    <a:pt x="3656" y="8205"/>
                    <a:pt x="4090" y="8038"/>
                  </a:cubicBezTo>
                  <a:cubicBezTo>
                    <a:pt x="4574" y="7847"/>
                    <a:pt x="5072" y="7680"/>
                    <a:pt x="5579" y="7556"/>
                  </a:cubicBezTo>
                  <a:cubicBezTo>
                    <a:pt x="6086" y="7427"/>
                    <a:pt x="6601" y="7327"/>
                    <a:pt x="7120" y="7254"/>
                  </a:cubicBezTo>
                  <a:cubicBezTo>
                    <a:pt x="7638" y="7182"/>
                    <a:pt x="8162" y="7132"/>
                    <a:pt x="8686" y="7123"/>
                  </a:cubicBezTo>
                  <a:lnTo>
                    <a:pt x="8687" y="7123"/>
                  </a:lnTo>
                  <a:cubicBezTo>
                    <a:pt x="8710" y="7123"/>
                    <a:pt x="8731" y="7103"/>
                    <a:pt x="8732" y="7078"/>
                  </a:cubicBezTo>
                  <a:cubicBezTo>
                    <a:pt x="8732" y="7052"/>
                    <a:pt x="8712" y="7032"/>
                    <a:pt x="8687" y="7031"/>
                  </a:cubicBezTo>
                  <a:cubicBezTo>
                    <a:pt x="8658" y="7030"/>
                    <a:pt x="8629" y="7030"/>
                    <a:pt x="8600" y="7030"/>
                  </a:cubicBezTo>
                  <a:cubicBezTo>
                    <a:pt x="8098" y="7030"/>
                    <a:pt x="7601" y="7065"/>
                    <a:pt x="7104" y="7121"/>
                  </a:cubicBezTo>
                  <a:cubicBezTo>
                    <a:pt x="6578" y="7181"/>
                    <a:pt x="6055" y="7270"/>
                    <a:pt x="5539" y="7386"/>
                  </a:cubicBezTo>
                  <a:cubicBezTo>
                    <a:pt x="5021" y="7498"/>
                    <a:pt x="4512" y="7654"/>
                    <a:pt x="4013" y="7836"/>
                  </a:cubicBezTo>
                  <a:cubicBezTo>
                    <a:pt x="3791" y="7915"/>
                    <a:pt x="3573" y="8008"/>
                    <a:pt x="3358" y="8107"/>
                  </a:cubicBezTo>
                  <a:cubicBezTo>
                    <a:pt x="3429" y="8036"/>
                    <a:pt x="3498" y="7962"/>
                    <a:pt x="3571" y="7893"/>
                  </a:cubicBezTo>
                  <a:cubicBezTo>
                    <a:pt x="4211" y="7277"/>
                    <a:pt x="4896" y="6707"/>
                    <a:pt x="5603" y="6165"/>
                  </a:cubicBezTo>
                  <a:cubicBezTo>
                    <a:pt x="5790" y="6024"/>
                    <a:pt x="5978" y="5887"/>
                    <a:pt x="6166" y="5752"/>
                  </a:cubicBezTo>
                  <a:lnTo>
                    <a:pt x="6407" y="5624"/>
                  </a:lnTo>
                  <a:lnTo>
                    <a:pt x="6621" y="5508"/>
                  </a:lnTo>
                  <a:cubicBezTo>
                    <a:pt x="6693" y="5471"/>
                    <a:pt x="6768" y="5439"/>
                    <a:pt x="6842" y="5405"/>
                  </a:cubicBezTo>
                  <a:lnTo>
                    <a:pt x="7286" y="5201"/>
                  </a:lnTo>
                  <a:lnTo>
                    <a:pt x="7740" y="5023"/>
                  </a:lnTo>
                  <a:lnTo>
                    <a:pt x="7968" y="4934"/>
                  </a:lnTo>
                  <a:lnTo>
                    <a:pt x="8200" y="4858"/>
                  </a:lnTo>
                  <a:cubicBezTo>
                    <a:pt x="8355" y="4806"/>
                    <a:pt x="8510" y="4753"/>
                    <a:pt x="8665" y="4707"/>
                  </a:cubicBezTo>
                  <a:cubicBezTo>
                    <a:pt x="8981" y="4619"/>
                    <a:pt x="9293" y="4525"/>
                    <a:pt x="9611" y="4457"/>
                  </a:cubicBezTo>
                  <a:cubicBezTo>
                    <a:pt x="10248" y="4310"/>
                    <a:pt x="10893" y="4198"/>
                    <a:pt x="11545" y="4130"/>
                  </a:cubicBezTo>
                  <a:cubicBezTo>
                    <a:pt x="12067" y="4075"/>
                    <a:pt x="12592" y="4041"/>
                    <a:pt x="13118" y="4041"/>
                  </a:cubicBezTo>
                  <a:cubicBezTo>
                    <a:pt x="13247" y="4041"/>
                    <a:pt x="13375" y="4043"/>
                    <a:pt x="13504" y="4047"/>
                  </a:cubicBezTo>
                  <a:lnTo>
                    <a:pt x="13506" y="4047"/>
                  </a:lnTo>
                  <a:cubicBezTo>
                    <a:pt x="13518" y="4047"/>
                    <a:pt x="13528" y="4038"/>
                    <a:pt x="13528" y="4027"/>
                  </a:cubicBezTo>
                  <a:cubicBezTo>
                    <a:pt x="13528" y="4015"/>
                    <a:pt x="13519" y="4005"/>
                    <a:pt x="13507" y="4004"/>
                  </a:cubicBezTo>
                  <a:cubicBezTo>
                    <a:pt x="13298" y="3993"/>
                    <a:pt x="13088" y="3988"/>
                    <a:pt x="12878" y="3988"/>
                  </a:cubicBezTo>
                  <a:cubicBezTo>
                    <a:pt x="12431" y="3988"/>
                    <a:pt x="11984" y="4011"/>
                    <a:pt x="11538" y="4049"/>
                  </a:cubicBezTo>
                  <a:cubicBezTo>
                    <a:pt x="10882" y="4106"/>
                    <a:pt x="10231" y="4205"/>
                    <a:pt x="9588" y="4340"/>
                  </a:cubicBezTo>
                  <a:cubicBezTo>
                    <a:pt x="9265" y="4403"/>
                    <a:pt x="8946" y="4490"/>
                    <a:pt x="8628" y="4573"/>
                  </a:cubicBezTo>
                  <a:cubicBezTo>
                    <a:pt x="8469" y="4618"/>
                    <a:pt x="8312" y="4669"/>
                    <a:pt x="8155" y="4717"/>
                  </a:cubicBezTo>
                  <a:lnTo>
                    <a:pt x="7919" y="4790"/>
                  </a:lnTo>
                  <a:lnTo>
                    <a:pt x="7686" y="4876"/>
                  </a:lnTo>
                  <a:lnTo>
                    <a:pt x="7223" y="5048"/>
                  </a:lnTo>
                  <a:lnTo>
                    <a:pt x="7171" y="5069"/>
                  </a:lnTo>
                  <a:cubicBezTo>
                    <a:pt x="7350" y="4954"/>
                    <a:pt x="7530" y="4841"/>
                    <a:pt x="7710" y="4728"/>
                  </a:cubicBezTo>
                  <a:cubicBezTo>
                    <a:pt x="7724" y="4724"/>
                    <a:pt x="7738" y="4717"/>
                    <a:pt x="7750" y="4707"/>
                  </a:cubicBezTo>
                  <a:cubicBezTo>
                    <a:pt x="7758" y="4701"/>
                    <a:pt x="7763" y="4696"/>
                    <a:pt x="7770" y="4688"/>
                  </a:cubicBezTo>
                  <a:cubicBezTo>
                    <a:pt x="7785" y="4680"/>
                    <a:pt x="7798" y="4670"/>
                    <a:pt x="7813" y="4662"/>
                  </a:cubicBezTo>
                  <a:cubicBezTo>
                    <a:pt x="9335" y="3732"/>
                    <a:pt x="10936" y="2927"/>
                    <a:pt x="12580" y="2227"/>
                  </a:cubicBezTo>
                  <a:cubicBezTo>
                    <a:pt x="13402" y="1879"/>
                    <a:pt x="14236" y="1555"/>
                    <a:pt x="15079" y="1260"/>
                  </a:cubicBezTo>
                  <a:cubicBezTo>
                    <a:pt x="15924" y="966"/>
                    <a:pt x="16777" y="691"/>
                    <a:pt x="17640" y="465"/>
                  </a:cubicBezTo>
                  <a:lnTo>
                    <a:pt x="17641" y="465"/>
                  </a:lnTo>
                  <a:cubicBezTo>
                    <a:pt x="17657" y="461"/>
                    <a:pt x="17667" y="445"/>
                    <a:pt x="17663" y="429"/>
                  </a:cubicBezTo>
                  <a:cubicBezTo>
                    <a:pt x="17659" y="415"/>
                    <a:pt x="17647" y="405"/>
                    <a:pt x="17634" y="405"/>
                  </a:cubicBezTo>
                  <a:cubicBezTo>
                    <a:pt x="17631" y="405"/>
                    <a:pt x="17629" y="406"/>
                    <a:pt x="17626" y="406"/>
                  </a:cubicBezTo>
                  <a:cubicBezTo>
                    <a:pt x="16756" y="621"/>
                    <a:pt x="15899" y="883"/>
                    <a:pt x="15047" y="1165"/>
                  </a:cubicBezTo>
                  <a:cubicBezTo>
                    <a:pt x="14198" y="1450"/>
                    <a:pt x="13357" y="1763"/>
                    <a:pt x="12526" y="2101"/>
                  </a:cubicBezTo>
                  <a:cubicBezTo>
                    <a:pt x="11149" y="2662"/>
                    <a:pt x="9802" y="3299"/>
                    <a:pt x="8499" y="4019"/>
                  </a:cubicBezTo>
                  <a:cubicBezTo>
                    <a:pt x="8614" y="3908"/>
                    <a:pt x="8728" y="3792"/>
                    <a:pt x="8838" y="3674"/>
                  </a:cubicBezTo>
                  <a:cubicBezTo>
                    <a:pt x="9181" y="3310"/>
                    <a:pt x="9511" y="2934"/>
                    <a:pt x="9819" y="2542"/>
                  </a:cubicBezTo>
                  <a:cubicBezTo>
                    <a:pt x="10130" y="2151"/>
                    <a:pt x="10425" y="1750"/>
                    <a:pt x="10705" y="1337"/>
                  </a:cubicBezTo>
                  <a:cubicBezTo>
                    <a:pt x="10984" y="924"/>
                    <a:pt x="11251" y="504"/>
                    <a:pt x="11495" y="66"/>
                  </a:cubicBezTo>
                  <a:cubicBezTo>
                    <a:pt x="11507" y="45"/>
                    <a:pt x="11499" y="18"/>
                    <a:pt x="11479" y="6"/>
                  </a:cubicBezTo>
                  <a:cubicBezTo>
                    <a:pt x="11472" y="2"/>
                    <a:pt x="11464" y="0"/>
                    <a:pt x="11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27"/>
          <p:cNvGrpSpPr/>
          <p:nvPr/>
        </p:nvGrpSpPr>
        <p:grpSpPr>
          <a:xfrm rot="1198516" flipH="1">
            <a:off x="8609643" y="2579350"/>
            <a:ext cx="205823" cy="200490"/>
            <a:chOff x="2351871" y="3678343"/>
            <a:chExt cx="205831" cy="200499"/>
          </a:xfrm>
        </p:grpSpPr>
        <p:sp>
          <p:nvSpPr>
            <p:cNvPr id="1041" name="Google Shape;1041;p27"/>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27"/>
          <p:cNvGrpSpPr/>
          <p:nvPr/>
        </p:nvGrpSpPr>
        <p:grpSpPr>
          <a:xfrm rot="-1207274" flipH="1">
            <a:off x="8586543" y="361593"/>
            <a:ext cx="251977" cy="245058"/>
            <a:chOff x="-699121" y="2526254"/>
            <a:chExt cx="470841" cy="457913"/>
          </a:xfrm>
        </p:grpSpPr>
        <p:sp>
          <p:nvSpPr>
            <p:cNvPr id="1045" name="Google Shape;1045;p27"/>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27"/>
          <p:cNvGrpSpPr/>
          <p:nvPr/>
        </p:nvGrpSpPr>
        <p:grpSpPr>
          <a:xfrm flipH="1">
            <a:off x="697902" y="4525400"/>
            <a:ext cx="171553" cy="156195"/>
            <a:chOff x="2570481" y="4799062"/>
            <a:chExt cx="171553" cy="156195"/>
          </a:xfrm>
        </p:grpSpPr>
        <p:sp>
          <p:nvSpPr>
            <p:cNvPr id="1049" name="Google Shape;1049;p27"/>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70"/>
        <p:cNvGrpSpPr/>
        <p:nvPr/>
      </p:nvGrpSpPr>
      <p:grpSpPr>
        <a:xfrm>
          <a:off x="0" y="0"/>
          <a:ext cx="0" cy="0"/>
          <a:chOff x="0" y="0"/>
          <a:chExt cx="0" cy="0"/>
        </a:xfrm>
      </p:grpSpPr>
      <p:sp>
        <p:nvSpPr>
          <p:cNvPr id="1071" name="Google Shape;1071;p29"/>
          <p:cNvSpPr/>
          <p:nvPr/>
        </p:nvSpPr>
        <p:spPr>
          <a:xfrm flipH="1">
            <a:off x="1635007" y="400051"/>
            <a:ext cx="7808864" cy="4770328"/>
          </a:xfrm>
          <a:custGeom>
            <a:avLst/>
            <a:gdLst/>
            <a:ahLst/>
            <a:cxnLst/>
            <a:rect l="l" t="t" r="r" b="b"/>
            <a:pathLst>
              <a:path w="83279" h="50874" extrusionOk="0">
                <a:moveTo>
                  <a:pt x="29260" y="1"/>
                </a:moveTo>
                <a:cubicBezTo>
                  <a:pt x="29115" y="1"/>
                  <a:pt x="28970" y="2"/>
                  <a:pt x="28825" y="4"/>
                </a:cubicBezTo>
                <a:cubicBezTo>
                  <a:pt x="12914" y="237"/>
                  <a:pt x="197" y="13041"/>
                  <a:pt x="70" y="28953"/>
                </a:cubicBezTo>
                <a:cubicBezTo>
                  <a:pt x="0" y="37653"/>
                  <a:pt x="3737" y="45481"/>
                  <a:pt x="9713" y="50873"/>
                </a:cubicBezTo>
                <a:lnTo>
                  <a:pt x="77469" y="50873"/>
                </a:lnTo>
                <a:cubicBezTo>
                  <a:pt x="80684" y="46966"/>
                  <a:pt x="82674" y="42011"/>
                  <a:pt x="82849" y="36597"/>
                </a:cubicBezTo>
                <a:cubicBezTo>
                  <a:pt x="83278" y="23371"/>
                  <a:pt x="72587" y="12211"/>
                  <a:pt x="59353" y="12091"/>
                </a:cubicBezTo>
                <a:cubicBezTo>
                  <a:pt x="59278" y="12090"/>
                  <a:pt x="59203" y="12090"/>
                  <a:pt x="59126" y="12090"/>
                </a:cubicBezTo>
                <a:cubicBezTo>
                  <a:pt x="59125" y="12090"/>
                  <a:pt x="59124" y="12090"/>
                  <a:pt x="59122" y="12090"/>
                </a:cubicBezTo>
                <a:cubicBezTo>
                  <a:pt x="55580" y="12090"/>
                  <a:pt x="52158" y="10743"/>
                  <a:pt x="49619" y="8272"/>
                </a:cubicBezTo>
                <a:cubicBezTo>
                  <a:pt x="44360" y="3154"/>
                  <a:pt x="37179" y="1"/>
                  <a:pt x="29260"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9"/>
          <p:cNvGrpSpPr/>
          <p:nvPr/>
        </p:nvGrpSpPr>
        <p:grpSpPr>
          <a:xfrm>
            <a:off x="7902481" y="1026590"/>
            <a:ext cx="1042730" cy="564303"/>
            <a:chOff x="3713125" y="769050"/>
            <a:chExt cx="306100" cy="165650"/>
          </a:xfrm>
        </p:grpSpPr>
        <p:sp>
          <p:nvSpPr>
            <p:cNvPr id="1073" name="Google Shape;1073;p29"/>
            <p:cNvSpPr/>
            <p:nvPr/>
          </p:nvSpPr>
          <p:spPr>
            <a:xfrm>
              <a:off x="3714075" y="769050"/>
              <a:ext cx="305150" cy="164800"/>
            </a:xfrm>
            <a:custGeom>
              <a:avLst/>
              <a:gdLst/>
              <a:ahLst/>
              <a:cxnLst/>
              <a:rect l="l" t="t" r="r" b="b"/>
              <a:pathLst>
                <a:path w="12206" h="6592" extrusionOk="0">
                  <a:moveTo>
                    <a:pt x="6113" y="0"/>
                  </a:moveTo>
                  <a:cubicBezTo>
                    <a:pt x="4413" y="147"/>
                    <a:pt x="2714" y="293"/>
                    <a:pt x="1015" y="439"/>
                  </a:cubicBezTo>
                  <a:cubicBezTo>
                    <a:pt x="962" y="452"/>
                    <a:pt x="887" y="474"/>
                    <a:pt x="805" y="514"/>
                  </a:cubicBezTo>
                  <a:cubicBezTo>
                    <a:pt x="437" y="694"/>
                    <a:pt x="280" y="1047"/>
                    <a:pt x="184" y="1265"/>
                  </a:cubicBezTo>
                  <a:cubicBezTo>
                    <a:pt x="40" y="1588"/>
                    <a:pt x="3" y="1894"/>
                    <a:pt x="0" y="2122"/>
                  </a:cubicBezTo>
                  <a:cubicBezTo>
                    <a:pt x="1897" y="3612"/>
                    <a:pt x="3793" y="5102"/>
                    <a:pt x="5689" y="6591"/>
                  </a:cubicBezTo>
                  <a:cubicBezTo>
                    <a:pt x="7492" y="6467"/>
                    <a:pt x="9296" y="6340"/>
                    <a:pt x="11101" y="6216"/>
                  </a:cubicBezTo>
                  <a:cubicBezTo>
                    <a:pt x="11119" y="6215"/>
                    <a:pt x="11146" y="6211"/>
                    <a:pt x="11173" y="6194"/>
                  </a:cubicBezTo>
                  <a:cubicBezTo>
                    <a:pt x="11255" y="6146"/>
                    <a:pt x="11261" y="6029"/>
                    <a:pt x="11261" y="6007"/>
                  </a:cubicBezTo>
                  <a:cubicBezTo>
                    <a:pt x="11263" y="5843"/>
                    <a:pt x="11106" y="5803"/>
                    <a:pt x="11062" y="5642"/>
                  </a:cubicBezTo>
                  <a:cubicBezTo>
                    <a:pt x="11025" y="5508"/>
                    <a:pt x="11092" y="5386"/>
                    <a:pt x="11183" y="5227"/>
                  </a:cubicBezTo>
                  <a:cubicBezTo>
                    <a:pt x="11342" y="4945"/>
                    <a:pt x="11526" y="4976"/>
                    <a:pt x="11742" y="4710"/>
                  </a:cubicBezTo>
                  <a:cubicBezTo>
                    <a:pt x="11781" y="4662"/>
                    <a:pt x="11830" y="4594"/>
                    <a:pt x="11916" y="4574"/>
                  </a:cubicBezTo>
                  <a:cubicBezTo>
                    <a:pt x="11936" y="4569"/>
                    <a:pt x="12008" y="4554"/>
                    <a:pt x="12103" y="4545"/>
                  </a:cubicBezTo>
                  <a:cubicBezTo>
                    <a:pt x="12142" y="4543"/>
                    <a:pt x="12178" y="4542"/>
                    <a:pt x="12191" y="4518"/>
                  </a:cubicBezTo>
                  <a:cubicBezTo>
                    <a:pt x="12191" y="4518"/>
                    <a:pt x="12206" y="4494"/>
                    <a:pt x="12178" y="4442"/>
                  </a:cubicBezTo>
                  <a:cubicBezTo>
                    <a:pt x="12126" y="4354"/>
                    <a:pt x="9038" y="2111"/>
                    <a:pt x="6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3723200" y="791700"/>
              <a:ext cx="291150" cy="133475"/>
            </a:xfrm>
            <a:custGeom>
              <a:avLst/>
              <a:gdLst/>
              <a:ahLst/>
              <a:cxnLst/>
              <a:rect l="l" t="t" r="r" b="b"/>
              <a:pathLst>
                <a:path w="11646" h="5339" extrusionOk="0">
                  <a:moveTo>
                    <a:pt x="655" y="0"/>
                  </a:moveTo>
                  <a:cubicBezTo>
                    <a:pt x="516" y="99"/>
                    <a:pt x="283" y="296"/>
                    <a:pt x="128" y="622"/>
                  </a:cubicBezTo>
                  <a:cubicBezTo>
                    <a:pt x="59" y="764"/>
                    <a:pt x="22" y="898"/>
                    <a:pt x="0" y="1008"/>
                  </a:cubicBezTo>
                  <a:cubicBezTo>
                    <a:pt x="1823" y="2452"/>
                    <a:pt x="3645" y="3895"/>
                    <a:pt x="5466" y="5339"/>
                  </a:cubicBezTo>
                  <a:cubicBezTo>
                    <a:pt x="7228" y="5225"/>
                    <a:pt x="8989" y="5110"/>
                    <a:pt x="10751" y="4996"/>
                  </a:cubicBezTo>
                  <a:cubicBezTo>
                    <a:pt x="10781" y="4812"/>
                    <a:pt x="10868" y="4463"/>
                    <a:pt x="11133" y="4120"/>
                  </a:cubicBezTo>
                  <a:cubicBezTo>
                    <a:pt x="11311" y="3890"/>
                    <a:pt x="11506" y="3745"/>
                    <a:pt x="11645" y="3659"/>
                  </a:cubicBezTo>
                  <a:lnTo>
                    <a:pt x="11645" y="3659"/>
                  </a:lnTo>
                  <a:cubicBezTo>
                    <a:pt x="9751" y="3820"/>
                    <a:pt x="7856" y="3980"/>
                    <a:pt x="5958" y="4140"/>
                  </a:cubicBezTo>
                  <a:cubicBezTo>
                    <a:pt x="4190" y="2760"/>
                    <a:pt x="2424" y="1379"/>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3738600" y="799350"/>
              <a:ext cx="259400" cy="105325"/>
            </a:xfrm>
            <a:custGeom>
              <a:avLst/>
              <a:gdLst/>
              <a:ahLst/>
              <a:cxnLst/>
              <a:rect l="l" t="t" r="r" b="b"/>
              <a:pathLst>
                <a:path w="10376" h="4213" extrusionOk="0">
                  <a:moveTo>
                    <a:pt x="36" y="0"/>
                  </a:moveTo>
                  <a:cubicBezTo>
                    <a:pt x="27" y="0"/>
                    <a:pt x="17" y="4"/>
                    <a:pt x="11" y="13"/>
                  </a:cubicBezTo>
                  <a:cubicBezTo>
                    <a:pt x="1" y="27"/>
                    <a:pt x="3" y="48"/>
                    <a:pt x="17" y="59"/>
                  </a:cubicBezTo>
                  <a:lnTo>
                    <a:pt x="5223" y="4206"/>
                  </a:lnTo>
                  <a:cubicBezTo>
                    <a:pt x="5229" y="4210"/>
                    <a:pt x="5236" y="4212"/>
                    <a:pt x="5244" y="4212"/>
                  </a:cubicBezTo>
                  <a:lnTo>
                    <a:pt x="5245" y="4212"/>
                  </a:lnTo>
                  <a:lnTo>
                    <a:pt x="10344" y="3778"/>
                  </a:lnTo>
                  <a:cubicBezTo>
                    <a:pt x="10361" y="3777"/>
                    <a:pt x="10375" y="3761"/>
                    <a:pt x="10373" y="3744"/>
                  </a:cubicBezTo>
                  <a:cubicBezTo>
                    <a:pt x="10372" y="3727"/>
                    <a:pt x="10356" y="3714"/>
                    <a:pt x="10341" y="3714"/>
                  </a:cubicBezTo>
                  <a:cubicBezTo>
                    <a:pt x="10340" y="3714"/>
                    <a:pt x="10339" y="3714"/>
                    <a:pt x="10339" y="3714"/>
                  </a:cubicBezTo>
                  <a:lnTo>
                    <a:pt x="5252" y="4147"/>
                  </a:lnTo>
                  <a:lnTo>
                    <a:pt x="56" y="7"/>
                  </a:lnTo>
                  <a:cubicBezTo>
                    <a:pt x="51" y="3"/>
                    <a:pt x="44" y="0"/>
                    <a:pt x="36" y="0"/>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3734775" y="806725"/>
              <a:ext cx="256575" cy="106650"/>
            </a:xfrm>
            <a:custGeom>
              <a:avLst/>
              <a:gdLst/>
              <a:ahLst/>
              <a:cxnLst/>
              <a:rect l="l" t="t" r="r" b="b"/>
              <a:pathLst>
                <a:path w="10263" h="4266" extrusionOk="0">
                  <a:moveTo>
                    <a:pt x="38" y="1"/>
                  </a:moveTo>
                  <a:cubicBezTo>
                    <a:pt x="27" y="1"/>
                    <a:pt x="17" y="5"/>
                    <a:pt x="11" y="13"/>
                  </a:cubicBezTo>
                  <a:cubicBezTo>
                    <a:pt x="0" y="27"/>
                    <a:pt x="4" y="48"/>
                    <a:pt x="16" y="59"/>
                  </a:cubicBezTo>
                  <a:lnTo>
                    <a:pt x="5250" y="4260"/>
                  </a:lnTo>
                  <a:cubicBezTo>
                    <a:pt x="5255" y="4264"/>
                    <a:pt x="5263" y="4266"/>
                    <a:pt x="5270" y="4266"/>
                  </a:cubicBezTo>
                  <a:lnTo>
                    <a:pt x="5273" y="4266"/>
                  </a:lnTo>
                  <a:lnTo>
                    <a:pt x="10230" y="3931"/>
                  </a:lnTo>
                  <a:cubicBezTo>
                    <a:pt x="10249" y="3930"/>
                    <a:pt x="10262" y="3914"/>
                    <a:pt x="10261" y="3896"/>
                  </a:cubicBezTo>
                  <a:cubicBezTo>
                    <a:pt x="10260" y="3878"/>
                    <a:pt x="10243" y="3866"/>
                    <a:pt x="10226" y="3866"/>
                  </a:cubicBezTo>
                  <a:lnTo>
                    <a:pt x="5281" y="4201"/>
                  </a:lnTo>
                  <a:lnTo>
                    <a:pt x="57" y="7"/>
                  </a:lnTo>
                  <a:cubicBezTo>
                    <a:pt x="51" y="3"/>
                    <a:pt x="45" y="1"/>
                    <a:pt x="38" y="1"/>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3732600" y="815300"/>
              <a:ext cx="254950" cy="106000"/>
            </a:xfrm>
            <a:custGeom>
              <a:avLst/>
              <a:gdLst/>
              <a:ahLst/>
              <a:cxnLst/>
              <a:rect l="l" t="t" r="r" b="b"/>
              <a:pathLst>
                <a:path w="10198" h="4240" extrusionOk="0">
                  <a:moveTo>
                    <a:pt x="37" y="1"/>
                  </a:moveTo>
                  <a:cubicBezTo>
                    <a:pt x="27" y="1"/>
                    <a:pt x="17" y="5"/>
                    <a:pt x="11" y="13"/>
                  </a:cubicBezTo>
                  <a:cubicBezTo>
                    <a:pt x="1" y="26"/>
                    <a:pt x="4" y="48"/>
                    <a:pt x="17" y="59"/>
                  </a:cubicBezTo>
                  <a:lnTo>
                    <a:pt x="5168" y="4233"/>
                  </a:lnTo>
                  <a:cubicBezTo>
                    <a:pt x="5174" y="4237"/>
                    <a:pt x="5180" y="4239"/>
                    <a:pt x="5189" y="4239"/>
                  </a:cubicBezTo>
                  <a:lnTo>
                    <a:pt x="5192" y="4239"/>
                  </a:lnTo>
                  <a:lnTo>
                    <a:pt x="10166" y="3881"/>
                  </a:lnTo>
                  <a:cubicBezTo>
                    <a:pt x="10183" y="3880"/>
                    <a:pt x="10197" y="3864"/>
                    <a:pt x="10195" y="3847"/>
                  </a:cubicBezTo>
                  <a:cubicBezTo>
                    <a:pt x="10194" y="3830"/>
                    <a:pt x="10179" y="3817"/>
                    <a:pt x="10162" y="3817"/>
                  </a:cubicBezTo>
                  <a:cubicBezTo>
                    <a:pt x="10162" y="3817"/>
                    <a:pt x="10161" y="3817"/>
                    <a:pt x="10161" y="3817"/>
                  </a:cubicBezTo>
                  <a:lnTo>
                    <a:pt x="5200" y="4174"/>
                  </a:lnTo>
                  <a:lnTo>
                    <a:pt x="57" y="8"/>
                  </a:lnTo>
                  <a:cubicBezTo>
                    <a:pt x="51" y="3"/>
                    <a:pt x="44" y="1"/>
                    <a:pt x="37" y="1"/>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3713125" y="785775"/>
              <a:ext cx="305275" cy="148925"/>
            </a:xfrm>
            <a:custGeom>
              <a:avLst/>
              <a:gdLst/>
              <a:ahLst/>
              <a:cxnLst/>
              <a:rect l="l" t="t" r="r" b="b"/>
              <a:pathLst>
                <a:path w="12211" h="5957" extrusionOk="0">
                  <a:moveTo>
                    <a:pt x="698" y="0"/>
                  </a:moveTo>
                  <a:cubicBezTo>
                    <a:pt x="691" y="0"/>
                    <a:pt x="684" y="1"/>
                    <a:pt x="678" y="1"/>
                  </a:cubicBezTo>
                  <a:cubicBezTo>
                    <a:pt x="596" y="10"/>
                    <a:pt x="545" y="71"/>
                    <a:pt x="480" y="155"/>
                  </a:cubicBezTo>
                  <a:cubicBezTo>
                    <a:pt x="285" y="412"/>
                    <a:pt x="100" y="657"/>
                    <a:pt x="30" y="1068"/>
                  </a:cubicBezTo>
                  <a:cubicBezTo>
                    <a:pt x="11" y="1189"/>
                    <a:pt x="1" y="1312"/>
                    <a:pt x="5" y="1436"/>
                  </a:cubicBezTo>
                  <a:cubicBezTo>
                    <a:pt x="5" y="1446"/>
                    <a:pt x="8" y="1456"/>
                    <a:pt x="17" y="1461"/>
                  </a:cubicBezTo>
                  <a:lnTo>
                    <a:pt x="5706" y="5949"/>
                  </a:lnTo>
                  <a:cubicBezTo>
                    <a:pt x="5712" y="5953"/>
                    <a:pt x="5719" y="5956"/>
                    <a:pt x="5727" y="5956"/>
                  </a:cubicBezTo>
                  <a:cubicBezTo>
                    <a:pt x="5727" y="5956"/>
                    <a:pt x="5727" y="5955"/>
                    <a:pt x="5727" y="5955"/>
                  </a:cubicBezTo>
                  <a:cubicBezTo>
                    <a:pt x="5728" y="5955"/>
                    <a:pt x="5729" y="5956"/>
                    <a:pt x="5730" y="5957"/>
                  </a:cubicBezTo>
                  <a:lnTo>
                    <a:pt x="11155" y="5558"/>
                  </a:lnTo>
                  <a:cubicBezTo>
                    <a:pt x="11172" y="5557"/>
                    <a:pt x="11186" y="5540"/>
                    <a:pt x="11185" y="5522"/>
                  </a:cubicBezTo>
                  <a:cubicBezTo>
                    <a:pt x="11183" y="5506"/>
                    <a:pt x="11168" y="5493"/>
                    <a:pt x="11152" y="5493"/>
                  </a:cubicBezTo>
                  <a:cubicBezTo>
                    <a:pt x="11151" y="5493"/>
                    <a:pt x="11150" y="5493"/>
                    <a:pt x="11150" y="5493"/>
                  </a:cubicBezTo>
                  <a:lnTo>
                    <a:pt x="5737" y="5891"/>
                  </a:lnTo>
                  <a:lnTo>
                    <a:pt x="70" y="1420"/>
                  </a:lnTo>
                  <a:cubicBezTo>
                    <a:pt x="66" y="1305"/>
                    <a:pt x="75" y="1192"/>
                    <a:pt x="93" y="1080"/>
                  </a:cubicBezTo>
                  <a:cubicBezTo>
                    <a:pt x="161" y="685"/>
                    <a:pt x="340" y="448"/>
                    <a:pt x="532" y="196"/>
                  </a:cubicBezTo>
                  <a:cubicBezTo>
                    <a:pt x="595" y="114"/>
                    <a:pt x="634" y="73"/>
                    <a:pt x="684" y="67"/>
                  </a:cubicBezTo>
                  <a:cubicBezTo>
                    <a:pt x="687" y="66"/>
                    <a:pt x="691" y="66"/>
                    <a:pt x="694" y="66"/>
                  </a:cubicBezTo>
                  <a:cubicBezTo>
                    <a:pt x="739" y="66"/>
                    <a:pt x="808" y="103"/>
                    <a:pt x="1051" y="283"/>
                  </a:cubicBezTo>
                  <a:lnTo>
                    <a:pt x="1058" y="291"/>
                  </a:lnTo>
                  <a:cubicBezTo>
                    <a:pt x="1113" y="331"/>
                    <a:pt x="1142" y="352"/>
                    <a:pt x="1159" y="366"/>
                  </a:cubicBezTo>
                  <a:cubicBezTo>
                    <a:pt x="1311" y="487"/>
                    <a:pt x="3009" y="1810"/>
                    <a:pt x="6344" y="4406"/>
                  </a:cubicBezTo>
                  <a:cubicBezTo>
                    <a:pt x="6349" y="4410"/>
                    <a:pt x="6356" y="4413"/>
                    <a:pt x="6362" y="4413"/>
                  </a:cubicBezTo>
                  <a:cubicBezTo>
                    <a:pt x="6364" y="4413"/>
                    <a:pt x="6365" y="4413"/>
                    <a:pt x="6367" y="4412"/>
                  </a:cubicBezTo>
                  <a:lnTo>
                    <a:pt x="12179" y="3911"/>
                  </a:lnTo>
                  <a:cubicBezTo>
                    <a:pt x="12196" y="3910"/>
                    <a:pt x="12210" y="3894"/>
                    <a:pt x="12209" y="3876"/>
                  </a:cubicBezTo>
                  <a:cubicBezTo>
                    <a:pt x="12207" y="3860"/>
                    <a:pt x="12194" y="3847"/>
                    <a:pt x="12179" y="3847"/>
                  </a:cubicBezTo>
                  <a:cubicBezTo>
                    <a:pt x="12177" y="3847"/>
                    <a:pt x="12176" y="3847"/>
                    <a:pt x="12174" y="3847"/>
                  </a:cubicBezTo>
                  <a:lnTo>
                    <a:pt x="6375" y="4347"/>
                  </a:lnTo>
                  <a:cubicBezTo>
                    <a:pt x="3047" y="1756"/>
                    <a:pt x="1353" y="437"/>
                    <a:pt x="1201" y="315"/>
                  </a:cubicBezTo>
                  <a:cubicBezTo>
                    <a:pt x="1183" y="302"/>
                    <a:pt x="1155" y="280"/>
                    <a:pt x="1099" y="238"/>
                  </a:cubicBezTo>
                  <a:lnTo>
                    <a:pt x="1091" y="232"/>
                  </a:lnTo>
                  <a:cubicBezTo>
                    <a:pt x="835" y="41"/>
                    <a:pt x="76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3755150" y="778225"/>
              <a:ext cx="237775" cy="104975"/>
            </a:xfrm>
            <a:custGeom>
              <a:avLst/>
              <a:gdLst/>
              <a:ahLst/>
              <a:cxnLst/>
              <a:rect l="l" t="t" r="r" b="b"/>
              <a:pathLst>
                <a:path w="9511" h="4199" extrusionOk="0">
                  <a:moveTo>
                    <a:pt x="4419" y="1"/>
                  </a:moveTo>
                  <a:cubicBezTo>
                    <a:pt x="2946" y="144"/>
                    <a:pt x="1473" y="285"/>
                    <a:pt x="0" y="428"/>
                  </a:cubicBezTo>
                  <a:cubicBezTo>
                    <a:pt x="1611" y="1685"/>
                    <a:pt x="3222" y="2942"/>
                    <a:pt x="4832" y="4198"/>
                  </a:cubicBezTo>
                  <a:cubicBezTo>
                    <a:pt x="6391" y="4039"/>
                    <a:pt x="7951" y="3880"/>
                    <a:pt x="9511" y="3720"/>
                  </a:cubicBezTo>
                  <a:cubicBezTo>
                    <a:pt x="7813" y="2480"/>
                    <a:pt x="6116" y="1242"/>
                    <a:pt x="4419" y="1"/>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3779000" y="785150"/>
              <a:ext cx="90250" cy="16950"/>
            </a:xfrm>
            <a:custGeom>
              <a:avLst/>
              <a:gdLst/>
              <a:ahLst/>
              <a:cxnLst/>
              <a:rect l="l" t="t" r="r" b="b"/>
              <a:pathLst>
                <a:path w="3610" h="678" extrusionOk="0">
                  <a:moveTo>
                    <a:pt x="3425" y="0"/>
                  </a:moveTo>
                  <a:cubicBezTo>
                    <a:pt x="3418" y="0"/>
                    <a:pt x="3412" y="2"/>
                    <a:pt x="3406" y="6"/>
                  </a:cubicBezTo>
                  <a:cubicBezTo>
                    <a:pt x="3398" y="11"/>
                    <a:pt x="3393" y="20"/>
                    <a:pt x="3392" y="30"/>
                  </a:cubicBezTo>
                  <a:cubicBezTo>
                    <a:pt x="3383" y="104"/>
                    <a:pt x="3302" y="146"/>
                    <a:pt x="3227" y="146"/>
                  </a:cubicBezTo>
                  <a:cubicBezTo>
                    <a:pt x="3225" y="146"/>
                    <a:pt x="3223" y="146"/>
                    <a:pt x="3221" y="145"/>
                  </a:cubicBezTo>
                  <a:cubicBezTo>
                    <a:pt x="3145" y="141"/>
                    <a:pt x="3067" y="106"/>
                    <a:pt x="2992" y="71"/>
                  </a:cubicBezTo>
                  <a:lnTo>
                    <a:pt x="2960" y="56"/>
                  </a:lnTo>
                  <a:cubicBezTo>
                    <a:pt x="2909" y="34"/>
                    <a:pt x="2844" y="9"/>
                    <a:pt x="2781" y="9"/>
                  </a:cubicBezTo>
                  <a:cubicBezTo>
                    <a:pt x="2743" y="9"/>
                    <a:pt x="2707" y="18"/>
                    <a:pt x="2674" y="40"/>
                  </a:cubicBezTo>
                  <a:cubicBezTo>
                    <a:pt x="2642" y="63"/>
                    <a:pt x="2622" y="95"/>
                    <a:pt x="2604" y="126"/>
                  </a:cubicBezTo>
                  <a:cubicBezTo>
                    <a:pt x="2595" y="141"/>
                    <a:pt x="2585" y="156"/>
                    <a:pt x="2575" y="169"/>
                  </a:cubicBezTo>
                  <a:cubicBezTo>
                    <a:pt x="2539" y="215"/>
                    <a:pt x="2479" y="241"/>
                    <a:pt x="2417" y="241"/>
                  </a:cubicBezTo>
                  <a:cubicBezTo>
                    <a:pt x="2391" y="241"/>
                    <a:pt x="2364" y="236"/>
                    <a:pt x="2339" y="226"/>
                  </a:cubicBezTo>
                  <a:cubicBezTo>
                    <a:pt x="2327" y="221"/>
                    <a:pt x="2314" y="215"/>
                    <a:pt x="2301" y="208"/>
                  </a:cubicBezTo>
                  <a:cubicBezTo>
                    <a:pt x="2280" y="197"/>
                    <a:pt x="2258" y="186"/>
                    <a:pt x="2235" y="180"/>
                  </a:cubicBezTo>
                  <a:cubicBezTo>
                    <a:pt x="2215" y="174"/>
                    <a:pt x="2195" y="172"/>
                    <a:pt x="2177" y="172"/>
                  </a:cubicBezTo>
                  <a:cubicBezTo>
                    <a:pt x="2094" y="172"/>
                    <a:pt x="2023" y="219"/>
                    <a:pt x="1955" y="266"/>
                  </a:cubicBezTo>
                  <a:cubicBezTo>
                    <a:pt x="1891" y="309"/>
                    <a:pt x="1829" y="350"/>
                    <a:pt x="1765" y="350"/>
                  </a:cubicBezTo>
                  <a:cubicBezTo>
                    <a:pt x="1754" y="350"/>
                    <a:pt x="1742" y="349"/>
                    <a:pt x="1731" y="346"/>
                  </a:cubicBezTo>
                  <a:cubicBezTo>
                    <a:pt x="1697" y="340"/>
                    <a:pt x="1665" y="319"/>
                    <a:pt x="1630" y="300"/>
                  </a:cubicBezTo>
                  <a:cubicBezTo>
                    <a:pt x="1582" y="271"/>
                    <a:pt x="1532" y="242"/>
                    <a:pt x="1474" y="242"/>
                  </a:cubicBezTo>
                  <a:lnTo>
                    <a:pt x="1473" y="242"/>
                  </a:lnTo>
                  <a:cubicBezTo>
                    <a:pt x="1397" y="242"/>
                    <a:pt x="1344" y="293"/>
                    <a:pt x="1296" y="340"/>
                  </a:cubicBezTo>
                  <a:cubicBezTo>
                    <a:pt x="1255" y="380"/>
                    <a:pt x="1216" y="418"/>
                    <a:pt x="1168" y="420"/>
                  </a:cubicBezTo>
                  <a:cubicBezTo>
                    <a:pt x="1165" y="420"/>
                    <a:pt x="1162" y="420"/>
                    <a:pt x="1159" y="420"/>
                  </a:cubicBezTo>
                  <a:cubicBezTo>
                    <a:pt x="1124" y="420"/>
                    <a:pt x="1089" y="404"/>
                    <a:pt x="1052" y="387"/>
                  </a:cubicBezTo>
                  <a:cubicBezTo>
                    <a:pt x="1022" y="372"/>
                    <a:pt x="990" y="357"/>
                    <a:pt x="954" y="350"/>
                  </a:cubicBezTo>
                  <a:cubicBezTo>
                    <a:pt x="937" y="347"/>
                    <a:pt x="920" y="345"/>
                    <a:pt x="903" y="345"/>
                  </a:cubicBezTo>
                  <a:cubicBezTo>
                    <a:pt x="822" y="345"/>
                    <a:pt x="750" y="384"/>
                    <a:pt x="680" y="423"/>
                  </a:cubicBezTo>
                  <a:cubicBezTo>
                    <a:pt x="612" y="460"/>
                    <a:pt x="549" y="495"/>
                    <a:pt x="480" y="495"/>
                  </a:cubicBezTo>
                  <a:cubicBezTo>
                    <a:pt x="475" y="495"/>
                    <a:pt x="470" y="494"/>
                    <a:pt x="465" y="494"/>
                  </a:cubicBezTo>
                  <a:cubicBezTo>
                    <a:pt x="438" y="491"/>
                    <a:pt x="412" y="484"/>
                    <a:pt x="384" y="477"/>
                  </a:cubicBezTo>
                  <a:cubicBezTo>
                    <a:pt x="349" y="467"/>
                    <a:pt x="315" y="456"/>
                    <a:pt x="275" y="456"/>
                  </a:cubicBezTo>
                  <a:cubicBezTo>
                    <a:pt x="273" y="456"/>
                    <a:pt x="271" y="456"/>
                    <a:pt x="269" y="456"/>
                  </a:cubicBezTo>
                  <a:cubicBezTo>
                    <a:pt x="159" y="459"/>
                    <a:pt x="79" y="543"/>
                    <a:pt x="14" y="624"/>
                  </a:cubicBezTo>
                  <a:cubicBezTo>
                    <a:pt x="1" y="638"/>
                    <a:pt x="4" y="657"/>
                    <a:pt x="17" y="670"/>
                  </a:cubicBezTo>
                  <a:cubicBezTo>
                    <a:pt x="22" y="675"/>
                    <a:pt x="31" y="677"/>
                    <a:pt x="37" y="677"/>
                  </a:cubicBezTo>
                  <a:cubicBezTo>
                    <a:pt x="47" y="677"/>
                    <a:pt x="57" y="673"/>
                    <a:pt x="60" y="667"/>
                  </a:cubicBezTo>
                  <a:cubicBezTo>
                    <a:pt x="119" y="594"/>
                    <a:pt x="183" y="524"/>
                    <a:pt x="267" y="523"/>
                  </a:cubicBezTo>
                  <a:cubicBezTo>
                    <a:pt x="268" y="523"/>
                    <a:pt x="270" y="523"/>
                    <a:pt x="272" y="523"/>
                  </a:cubicBezTo>
                  <a:cubicBezTo>
                    <a:pt x="302" y="523"/>
                    <a:pt x="332" y="532"/>
                    <a:pt x="363" y="540"/>
                  </a:cubicBezTo>
                  <a:cubicBezTo>
                    <a:pt x="394" y="549"/>
                    <a:pt x="424" y="556"/>
                    <a:pt x="457" y="559"/>
                  </a:cubicBezTo>
                  <a:cubicBezTo>
                    <a:pt x="463" y="560"/>
                    <a:pt x="469" y="560"/>
                    <a:pt x="475" y="560"/>
                  </a:cubicBezTo>
                  <a:cubicBezTo>
                    <a:pt x="563" y="560"/>
                    <a:pt x="636" y="519"/>
                    <a:pt x="708" y="480"/>
                  </a:cubicBezTo>
                  <a:cubicBezTo>
                    <a:pt x="773" y="444"/>
                    <a:pt x="836" y="411"/>
                    <a:pt x="901" y="411"/>
                  </a:cubicBezTo>
                  <a:cubicBezTo>
                    <a:pt x="913" y="411"/>
                    <a:pt x="926" y="412"/>
                    <a:pt x="938" y="415"/>
                  </a:cubicBezTo>
                  <a:cubicBezTo>
                    <a:pt x="966" y="420"/>
                    <a:pt x="993" y="432"/>
                    <a:pt x="1023" y="446"/>
                  </a:cubicBezTo>
                  <a:cubicBezTo>
                    <a:pt x="1066" y="464"/>
                    <a:pt x="1111" y="484"/>
                    <a:pt x="1161" y="484"/>
                  </a:cubicBezTo>
                  <a:cubicBezTo>
                    <a:pt x="1164" y="484"/>
                    <a:pt x="1166" y="484"/>
                    <a:pt x="1169" y="484"/>
                  </a:cubicBezTo>
                  <a:cubicBezTo>
                    <a:pt x="1242" y="479"/>
                    <a:pt x="1293" y="430"/>
                    <a:pt x="1339" y="385"/>
                  </a:cubicBezTo>
                  <a:cubicBezTo>
                    <a:pt x="1382" y="344"/>
                    <a:pt x="1422" y="304"/>
                    <a:pt x="1472" y="304"/>
                  </a:cubicBezTo>
                  <a:lnTo>
                    <a:pt x="1473" y="304"/>
                  </a:lnTo>
                  <a:cubicBezTo>
                    <a:pt x="1513" y="304"/>
                    <a:pt x="1554" y="329"/>
                    <a:pt x="1596" y="355"/>
                  </a:cubicBezTo>
                  <a:cubicBezTo>
                    <a:pt x="1633" y="376"/>
                    <a:pt x="1672" y="400"/>
                    <a:pt x="1715" y="409"/>
                  </a:cubicBezTo>
                  <a:cubicBezTo>
                    <a:pt x="1732" y="413"/>
                    <a:pt x="1748" y="415"/>
                    <a:pt x="1764" y="415"/>
                  </a:cubicBezTo>
                  <a:cubicBezTo>
                    <a:pt x="1848" y="415"/>
                    <a:pt x="1920" y="367"/>
                    <a:pt x="1989" y="319"/>
                  </a:cubicBezTo>
                  <a:cubicBezTo>
                    <a:pt x="2053" y="277"/>
                    <a:pt x="2113" y="237"/>
                    <a:pt x="2177" y="237"/>
                  </a:cubicBezTo>
                  <a:cubicBezTo>
                    <a:pt x="2189" y="237"/>
                    <a:pt x="2202" y="238"/>
                    <a:pt x="2215" y="242"/>
                  </a:cubicBezTo>
                  <a:cubicBezTo>
                    <a:pt x="2234" y="245"/>
                    <a:pt x="2252" y="255"/>
                    <a:pt x="2271" y="264"/>
                  </a:cubicBezTo>
                  <a:cubicBezTo>
                    <a:pt x="2285" y="272"/>
                    <a:pt x="2299" y="280"/>
                    <a:pt x="2314" y="285"/>
                  </a:cubicBezTo>
                  <a:cubicBezTo>
                    <a:pt x="2347" y="298"/>
                    <a:pt x="2382" y="304"/>
                    <a:pt x="2416" y="304"/>
                  </a:cubicBezTo>
                  <a:cubicBezTo>
                    <a:pt x="2497" y="304"/>
                    <a:pt x="2576" y="270"/>
                    <a:pt x="2625" y="208"/>
                  </a:cubicBezTo>
                  <a:cubicBezTo>
                    <a:pt x="2637" y="194"/>
                    <a:pt x="2648" y="175"/>
                    <a:pt x="2658" y="158"/>
                  </a:cubicBezTo>
                  <a:cubicBezTo>
                    <a:pt x="2675" y="132"/>
                    <a:pt x="2690" y="106"/>
                    <a:pt x="2712" y="92"/>
                  </a:cubicBezTo>
                  <a:cubicBezTo>
                    <a:pt x="2730" y="79"/>
                    <a:pt x="2752" y="72"/>
                    <a:pt x="2780" y="72"/>
                  </a:cubicBezTo>
                  <a:cubicBezTo>
                    <a:pt x="2820" y="72"/>
                    <a:pt x="2871" y="86"/>
                    <a:pt x="2933" y="114"/>
                  </a:cubicBezTo>
                  <a:lnTo>
                    <a:pt x="2964" y="129"/>
                  </a:lnTo>
                  <a:cubicBezTo>
                    <a:pt x="3044" y="167"/>
                    <a:pt x="3127" y="204"/>
                    <a:pt x="3217" y="208"/>
                  </a:cubicBezTo>
                  <a:cubicBezTo>
                    <a:pt x="3221" y="208"/>
                    <a:pt x="3225" y="208"/>
                    <a:pt x="3229" y="208"/>
                  </a:cubicBezTo>
                  <a:cubicBezTo>
                    <a:pt x="3320" y="208"/>
                    <a:pt x="3417" y="160"/>
                    <a:pt x="3447" y="74"/>
                  </a:cubicBezTo>
                  <a:lnTo>
                    <a:pt x="3561" y="113"/>
                  </a:lnTo>
                  <a:cubicBezTo>
                    <a:pt x="3565" y="115"/>
                    <a:pt x="3569" y="115"/>
                    <a:pt x="3573" y="115"/>
                  </a:cubicBezTo>
                  <a:cubicBezTo>
                    <a:pt x="3587" y="115"/>
                    <a:pt x="3599" y="106"/>
                    <a:pt x="3603" y="93"/>
                  </a:cubicBezTo>
                  <a:cubicBezTo>
                    <a:pt x="3610" y="76"/>
                    <a:pt x="3601" y="56"/>
                    <a:pt x="3583" y="51"/>
                  </a:cubicBezTo>
                  <a:lnTo>
                    <a:pt x="3435" y="2"/>
                  </a:lnTo>
                  <a:cubicBezTo>
                    <a:pt x="3432" y="1"/>
                    <a:pt x="3428" y="0"/>
                    <a:pt x="34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3807775" y="796150"/>
              <a:ext cx="8775" cy="6600"/>
            </a:xfrm>
            <a:custGeom>
              <a:avLst/>
              <a:gdLst/>
              <a:ahLst/>
              <a:cxnLst/>
              <a:rect l="l" t="t" r="r" b="b"/>
              <a:pathLst>
                <a:path w="351" h="264" extrusionOk="0">
                  <a:moveTo>
                    <a:pt x="91" y="69"/>
                  </a:moveTo>
                  <a:lnTo>
                    <a:pt x="91" y="69"/>
                  </a:lnTo>
                  <a:cubicBezTo>
                    <a:pt x="155" y="77"/>
                    <a:pt x="228" y="101"/>
                    <a:pt x="265" y="144"/>
                  </a:cubicBezTo>
                  <a:cubicBezTo>
                    <a:pt x="274" y="151"/>
                    <a:pt x="285" y="167"/>
                    <a:pt x="285" y="182"/>
                  </a:cubicBezTo>
                  <a:cubicBezTo>
                    <a:pt x="284" y="189"/>
                    <a:pt x="278" y="198"/>
                    <a:pt x="274" y="198"/>
                  </a:cubicBezTo>
                  <a:cubicBezTo>
                    <a:pt x="273" y="198"/>
                    <a:pt x="259" y="193"/>
                    <a:pt x="255" y="190"/>
                  </a:cubicBezTo>
                  <a:cubicBezTo>
                    <a:pt x="176" y="152"/>
                    <a:pt x="113" y="104"/>
                    <a:pt x="91" y="69"/>
                  </a:cubicBezTo>
                  <a:close/>
                  <a:moveTo>
                    <a:pt x="48" y="0"/>
                  </a:moveTo>
                  <a:cubicBezTo>
                    <a:pt x="32" y="0"/>
                    <a:pt x="18" y="12"/>
                    <a:pt x="16" y="28"/>
                  </a:cubicBezTo>
                  <a:cubicBezTo>
                    <a:pt x="1" y="126"/>
                    <a:pt x="157" y="216"/>
                    <a:pt x="226" y="249"/>
                  </a:cubicBezTo>
                  <a:cubicBezTo>
                    <a:pt x="237" y="255"/>
                    <a:pt x="254" y="263"/>
                    <a:pt x="274" y="263"/>
                  </a:cubicBezTo>
                  <a:lnTo>
                    <a:pt x="278" y="263"/>
                  </a:lnTo>
                  <a:cubicBezTo>
                    <a:pt x="317" y="260"/>
                    <a:pt x="347" y="226"/>
                    <a:pt x="349" y="184"/>
                  </a:cubicBezTo>
                  <a:cubicBezTo>
                    <a:pt x="350" y="155"/>
                    <a:pt x="338" y="126"/>
                    <a:pt x="314" y="99"/>
                  </a:cubicBezTo>
                  <a:cubicBezTo>
                    <a:pt x="253" y="31"/>
                    <a:pt x="136" y="0"/>
                    <a:pt x="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9"/>
            <p:cNvSpPr/>
            <p:nvPr/>
          </p:nvSpPr>
          <p:spPr>
            <a:xfrm>
              <a:off x="3830800" y="783850"/>
              <a:ext cx="7125" cy="7350"/>
            </a:xfrm>
            <a:custGeom>
              <a:avLst/>
              <a:gdLst/>
              <a:ahLst/>
              <a:cxnLst/>
              <a:rect l="l" t="t" r="r" b="b"/>
              <a:pathLst>
                <a:path w="285" h="294" extrusionOk="0">
                  <a:moveTo>
                    <a:pt x="185" y="66"/>
                  </a:moveTo>
                  <a:cubicBezTo>
                    <a:pt x="195" y="66"/>
                    <a:pt x="202" y="75"/>
                    <a:pt x="211" y="95"/>
                  </a:cubicBezTo>
                  <a:cubicBezTo>
                    <a:pt x="217" y="108"/>
                    <a:pt x="212" y="123"/>
                    <a:pt x="211" y="128"/>
                  </a:cubicBezTo>
                  <a:cubicBezTo>
                    <a:pt x="207" y="138"/>
                    <a:pt x="199" y="145"/>
                    <a:pt x="156" y="172"/>
                  </a:cubicBezTo>
                  <a:lnTo>
                    <a:pt x="98" y="208"/>
                  </a:lnTo>
                  <a:cubicBezTo>
                    <a:pt x="93" y="210"/>
                    <a:pt x="88" y="215"/>
                    <a:pt x="83" y="218"/>
                  </a:cubicBezTo>
                  <a:cubicBezTo>
                    <a:pt x="83" y="202"/>
                    <a:pt x="88" y="175"/>
                    <a:pt x="98" y="149"/>
                  </a:cubicBezTo>
                  <a:cubicBezTo>
                    <a:pt x="113" y="113"/>
                    <a:pt x="158" y="66"/>
                    <a:pt x="185" y="66"/>
                  </a:cubicBezTo>
                  <a:close/>
                  <a:moveTo>
                    <a:pt x="185" y="0"/>
                  </a:moveTo>
                  <a:cubicBezTo>
                    <a:pt x="122" y="0"/>
                    <a:pt x="60" y="71"/>
                    <a:pt x="38" y="123"/>
                  </a:cubicBezTo>
                  <a:cubicBezTo>
                    <a:pt x="17" y="175"/>
                    <a:pt x="1" y="263"/>
                    <a:pt x="49" y="289"/>
                  </a:cubicBezTo>
                  <a:cubicBezTo>
                    <a:pt x="55" y="293"/>
                    <a:pt x="62" y="294"/>
                    <a:pt x="68" y="294"/>
                  </a:cubicBezTo>
                  <a:cubicBezTo>
                    <a:pt x="84" y="294"/>
                    <a:pt x="103" y="283"/>
                    <a:pt x="133" y="262"/>
                  </a:cubicBezTo>
                  <a:lnTo>
                    <a:pt x="190" y="225"/>
                  </a:lnTo>
                  <a:cubicBezTo>
                    <a:pt x="238" y="196"/>
                    <a:pt x="259" y="182"/>
                    <a:pt x="271" y="149"/>
                  </a:cubicBezTo>
                  <a:cubicBezTo>
                    <a:pt x="275" y="137"/>
                    <a:pt x="285" y="104"/>
                    <a:pt x="271" y="70"/>
                  </a:cubicBezTo>
                  <a:cubicBezTo>
                    <a:pt x="249" y="10"/>
                    <a:pt x="208"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9"/>
            <p:cNvSpPr/>
            <p:nvPr/>
          </p:nvSpPr>
          <p:spPr>
            <a:xfrm>
              <a:off x="3856700" y="789050"/>
              <a:ext cx="8525" cy="9150"/>
            </a:xfrm>
            <a:custGeom>
              <a:avLst/>
              <a:gdLst/>
              <a:ahLst/>
              <a:cxnLst/>
              <a:rect l="l" t="t" r="r" b="b"/>
              <a:pathLst>
                <a:path w="341" h="366" extrusionOk="0">
                  <a:moveTo>
                    <a:pt x="81" y="65"/>
                  </a:moveTo>
                  <a:cubicBezTo>
                    <a:pt x="89" y="66"/>
                    <a:pt x="118" y="80"/>
                    <a:pt x="209" y="149"/>
                  </a:cubicBezTo>
                  <a:lnTo>
                    <a:pt x="217" y="156"/>
                  </a:lnTo>
                  <a:cubicBezTo>
                    <a:pt x="235" y="169"/>
                    <a:pt x="276" y="204"/>
                    <a:pt x="276" y="248"/>
                  </a:cubicBezTo>
                  <a:cubicBezTo>
                    <a:pt x="276" y="264"/>
                    <a:pt x="267" y="281"/>
                    <a:pt x="254" y="292"/>
                  </a:cubicBezTo>
                  <a:cubicBezTo>
                    <a:pt x="248" y="296"/>
                    <a:pt x="240" y="301"/>
                    <a:pt x="231" y="301"/>
                  </a:cubicBezTo>
                  <a:cubicBezTo>
                    <a:pt x="229" y="301"/>
                    <a:pt x="228" y="301"/>
                    <a:pt x="226" y="300"/>
                  </a:cubicBezTo>
                  <a:cubicBezTo>
                    <a:pt x="217" y="297"/>
                    <a:pt x="208" y="292"/>
                    <a:pt x="199" y="284"/>
                  </a:cubicBezTo>
                  <a:cubicBezTo>
                    <a:pt x="152" y="249"/>
                    <a:pt x="119" y="206"/>
                    <a:pt x="99" y="162"/>
                  </a:cubicBezTo>
                  <a:cubicBezTo>
                    <a:pt x="83" y="124"/>
                    <a:pt x="77" y="81"/>
                    <a:pt x="81" y="65"/>
                  </a:cubicBezTo>
                  <a:close/>
                  <a:moveTo>
                    <a:pt x="82" y="0"/>
                  </a:moveTo>
                  <a:cubicBezTo>
                    <a:pt x="78" y="0"/>
                    <a:pt x="75" y="1"/>
                    <a:pt x="72" y="1"/>
                  </a:cubicBezTo>
                  <a:cubicBezTo>
                    <a:pt x="51" y="7"/>
                    <a:pt x="35" y="18"/>
                    <a:pt x="26" y="38"/>
                  </a:cubicBezTo>
                  <a:cubicBezTo>
                    <a:pt x="1" y="88"/>
                    <a:pt x="33" y="172"/>
                    <a:pt x="39" y="188"/>
                  </a:cubicBezTo>
                  <a:cubicBezTo>
                    <a:pt x="64" y="243"/>
                    <a:pt x="104" y="294"/>
                    <a:pt x="161" y="337"/>
                  </a:cubicBezTo>
                  <a:cubicBezTo>
                    <a:pt x="173" y="348"/>
                    <a:pt x="189" y="358"/>
                    <a:pt x="209" y="364"/>
                  </a:cubicBezTo>
                  <a:cubicBezTo>
                    <a:pt x="215" y="365"/>
                    <a:pt x="223" y="366"/>
                    <a:pt x="231" y="366"/>
                  </a:cubicBezTo>
                  <a:cubicBezTo>
                    <a:pt x="253" y="366"/>
                    <a:pt x="274" y="358"/>
                    <a:pt x="292" y="344"/>
                  </a:cubicBezTo>
                  <a:cubicBezTo>
                    <a:pt x="322" y="322"/>
                    <a:pt x="341" y="284"/>
                    <a:pt x="341" y="248"/>
                  </a:cubicBezTo>
                  <a:cubicBezTo>
                    <a:pt x="340" y="177"/>
                    <a:pt x="287" y="128"/>
                    <a:pt x="255" y="103"/>
                  </a:cubicBezTo>
                  <a:lnTo>
                    <a:pt x="246" y="97"/>
                  </a:lnTo>
                  <a:cubicBezTo>
                    <a:pt x="144" y="19"/>
                    <a:pt x="106"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3786425" y="790525"/>
              <a:ext cx="5675" cy="7950"/>
            </a:xfrm>
            <a:custGeom>
              <a:avLst/>
              <a:gdLst/>
              <a:ahLst/>
              <a:cxnLst/>
              <a:rect l="l" t="t" r="r" b="b"/>
              <a:pathLst>
                <a:path w="227" h="318" extrusionOk="0">
                  <a:moveTo>
                    <a:pt x="140" y="66"/>
                  </a:moveTo>
                  <a:cubicBezTo>
                    <a:pt x="144" y="69"/>
                    <a:pt x="147" y="87"/>
                    <a:pt x="135" y="122"/>
                  </a:cubicBezTo>
                  <a:cubicBezTo>
                    <a:pt x="125" y="145"/>
                    <a:pt x="106" y="193"/>
                    <a:pt x="74" y="224"/>
                  </a:cubicBezTo>
                  <a:cubicBezTo>
                    <a:pt x="76" y="210"/>
                    <a:pt x="76" y="197"/>
                    <a:pt x="76" y="185"/>
                  </a:cubicBezTo>
                  <a:lnTo>
                    <a:pt x="76" y="167"/>
                  </a:lnTo>
                  <a:cubicBezTo>
                    <a:pt x="76" y="145"/>
                    <a:pt x="78" y="114"/>
                    <a:pt x="94" y="91"/>
                  </a:cubicBezTo>
                  <a:cubicBezTo>
                    <a:pt x="106" y="74"/>
                    <a:pt x="126" y="66"/>
                    <a:pt x="136" y="66"/>
                  </a:cubicBezTo>
                  <a:close/>
                  <a:moveTo>
                    <a:pt x="136" y="1"/>
                  </a:moveTo>
                  <a:cubicBezTo>
                    <a:pt x="100" y="1"/>
                    <a:pt x="63" y="24"/>
                    <a:pt x="41" y="54"/>
                  </a:cubicBezTo>
                  <a:cubicBezTo>
                    <a:pt x="14" y="92"/>
                    <a:pt x="10" y="134"/>
                    <a:pt x="10" y="167"/>
                  </a:cubicBezTo>
                  <a:lnTo>
                    <a:pt x="10" y="187"/>
                  </a:lnTo>
                  <a:cubicBezTo>
                    <a:pt x="10" y="209"/>
                    <a:pt x="10" y="232"/>
                    <a:pt x="3" y="253"/>
                  </a:cubicBezTo>
                  <a:cubicBezTo>
                    <a:pt x="1" y="262"/>
                    <a:pt x="2" y="269"/>
                    <a:pt x="4" y="276"/>
                  </a:cubicBezTo>
                  <a:cubicBezTo>
                    <a:pt x="3" y="281"/>
                    <a:pt x="3" y="289"/>
                    <a:pt x="4" y="294"/>
                  </a:cubicBezTo>
                  <a:cubicBezTo>
                    <a:pt x="7" y="308"/>
                    <a:pt x="20" y="318"/>
                    <a:pt x="35" y="318"/>
                  </a:cubicBezTo>
                  <a:cubicBezTo>
                    <a:pt x="38" y="318"/>
                    <a:pt x="41" y="318"/>
                    <a:pt x="44" y="317"/>
                  </a:cubicBezTo>
                  <a:cubicBezTo>
                    <a:pt x="131" y="293"/>
                    <a:pt x="176" y="200"/>
                    <a:pt x="195" y="145"/>
                  </a:cubicBezTo>
                  <a:cubicBezTo>
                    <a:pt x="226" y="58"/>
                    <a:pt x="194" y="23"/>
                    <a:pt x="173" y="11"/>
                  </a:cubicBezTo>
                  <a:cubicBezTo>
                    <a:pt x="161" y="4"/>
                    <a:pt x="148"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3873650" y="862200"/>
              <a:ext cx="99975" cy="16050"/>
            </a:xfrm>
            <a:custGeom>
              <a:avLst/>
              <a:gdLst/>
              <a:ahLst/>
              <a:cxnLst/>
              <a:rect l="l" t="t" r="r" b="b"/>
              <a:pathLst>
                <a:path w="3999" h="642" extrusionOk="0">
                  <a:moveTo>
                    <a:pt x="3804" y="1"/>
                  </a:moveTo>
                  <a:cubicBezTo>
                    <a:pt x="3768" y="1"/>
                    <a:pt x="3731" y="9"/>
                    <a:pt x="3698" y="28"/>
                  </a:cubicBezTo>
                  <a:cubicBezTo>
                    <a:pt x="3678" y="38"/>
                    <a:pt x="3660" y="52"/>
                    <a:pt x="3641" y="66"/>
                  </a:cubicBezTo>
                  <a:cubicBezTo>
                    <a:pt x="3617" y="87"/>
                    <a:pt x="3592" y="105"/>
                    <a:pt x="3565" y="110"/>
                  </a:cubicBezTo>
                  <a:cubicBezTo>
                    <a:pt x="3558" y="112"/>
                    <a:pt x="3551" y="113"/>
                    <a:pt x="3544" y="113"/>
                  </a:cubicBezTo>
                  <a:cubicBezTo>
                    <a:pt x="3513" y="113"/>
                    <a:pt x="3482" y="99"/>
                    <a:pt x="3448" y="83"/>
                  </a:cubicBezTo>
                  <a:cubicBezTo>
                    <a:pt x="3410" y="66"/>
                    <a:pt x="3370" y="49"/>
                    <a:pt x="3325" y="47"/>
                  </a:cubicBezTo>
                  <a:cubicBezTo>
                    <a:pt x="3324" y="47"/>
                    <a:pt x="3323" y="47"/>
                    <a:pt x="3322" y="47"/>
                  </a:cubicBezTo>
                  <a:cubicBezTo>
                    <a:pt x="3258" y="47"/>
                    <a:pt x="3206" y="79"/>
                    <a:pt x="3156" y="110"/>
                  </a:cubicBezTo>
                  <a:cubicBezTo>
                    <a:pt x="3113" y="136"/>
                    <a:pt x="3072" y="160"/>
                    <a:pt x="3029" y="164"/>
                  </a:cubicBezTo>
                  <a:cubicBezTo>
                    <a:pt x="3025" y="164"/>
                    <a:pt x="3021" y="164"/>
                    <a:pt x="3017" y="164"/>
                  </a:cubicBezTo>
                  <a:cubicBezTo>
                    <a:pt x="2961" y="164"/>
                    <a:pt x="2910" y="129"/>
                    <a:pt x="2855" y="92"/>
                  </a:cubicBezTo>
                  <a:cubicBezTo>
                    <a:pt x="2800" y="56"/>
                    <a:pt x="2744" y="17"/>
                    <a:pt x="2675" y="7"/>
                  </a:cubicBezTo>
                  <a:cubicBezTo>
                    <a:pt x="2664" y="6"/>
                    <a:pt x="2654" y="5"/>
                    <a:pt x="2644" y="5"/>
                  </a:cubicBezTo>
                  <a:cubicBezTo>
                    <a:pt x="2546" y="5"/>
                    <a:pt x="2464" y="66"/>
                    <a:pt x="2384" y="124"/>
                  </a:cubicBezTo>
                  <a:cubicBezTo>
                    <a:pt x="2358" y="142"/>
                    <a:pt x="2332" y="162"/>
                    <a:pt x="2306" y="178"/>
                  </a:cubicBezTo>
                  <a:cubicBezTo>
                    <a:pt x="2229" y="227"/>
                    <a:pt x="2140" y="253"/>
                    <a:pt x="2056" y="253"/>
                  </a:cubicBezTo>
                  <a:cubicBezTo>
                    <a:pt x="2009" y="253"/>
                    <a:pt x="1964" y="245"/>
                    <a:pt x="1922" y="228"/>
                  </a:cubicBezTo>
                  <a:cubicBezTo>
                    <a:pt x="1893" y="216"/>
                    <a:pt x="1864" y="201"/>
                    <a:pt x="1834" y="185"/>
                  </a:cubicBezTo>
                  <a:cubicBezTo>
                    <a:pt x="1772" y="153"/>
                    <a:pt x="1708" y="119"/>
                    <a:pt x="1639" y="119"/>
                  </a:cubicBezTo>
                  <a:cubicBezTo>
                    <a:pt x="1623" y="119"/>
                    <a:pt x="1607" y="121"/>
                    <a:pt x="1590" y="125"/>
                  </a:cubicBezTo>
                  <a:cubicBezTo>
                    <a:pt x="1538" y="137"/>
                    <a:pt x="1500" y="169"/>
                    <a:pt x="1462" y="199"/>
                  </a:cubicBezTo>
                  <a:cubicBezTo>
                    <a:pt x="1436" y="219"/>
                    <a:pt x="1413" y="238"/>
                    <a:pt x="1386" y="251"/>
                  </a:cubicBezTo>
                  <a:cubicBezTo>
                    <a:pt x="1355" y="266"/>
                    <a:pt x="1321" y="271"/>
                    <a:pt x="1286" y="271"/>
                  </a:cubicBezTo>
                  <a:cubicBezTo>
                    <a:pt x="1232" y="271"/>
                    <a:pt x="1175" y="258"/>
                    <a:pt x="1116" y="245"/>
                  </a:cubicBezTo>
                  <a:cubicBezTo>
                    <a:pt x="1056" y="232"/>
                    <a:pt x="996" y="219"/>
                    <a:pt x="936" y="219"/>
                  </a:cubicBezTo>
                  <a:cubicBezTo>
                    <a:pt x="891" y="219"/>
                    <a:pt x="847" y="227"/>
                    <a:pt x="804" y="247"/>
                  </a:cubicBezTo>
                  <a:cubicBezTo>
                    <a:pt x="748" y="274"/>
                    <a:pt x="707" y="320"/>
                    <a:pt x="668" y="365"/>
                  </a:cubicBezTo>
                  <a:cubicBezTo>
                    <a:pt x="626" y="412"/>
                    <a:pt x="585" y="457"/>
                    <a:pt x="533" y="474"/>
                  </a:cubicBezTo>
                  <a:cubicBezTo>
                    <a:pt x="514" y="480"/>
                    <a:pt x="494" y="482"/>
                    <a:pt x="473" y="482"/>
                  </a:cubicBezTo>
                  <a:cubicBezTo>
                    <a:pt x="432" y="482"/>
                    <a:pt x="390" y="473"/>
                    <a:pt x="346" y="463"/>
                  </a:cubicBezTo>
                  <a:cubicBezTo>
                    <a:pt x="317" y="457"/>
                    <a:pt x="288" y="449"/>
                    <a:pt x="260" y="446"/>
                  </a:cubicBezTo>
                  <a:cubicBezTo>
                    <a:pt x="247" y="444"/>
                    <a:pt x="234" y="443"/>
                    <a:pt x="221" y="443"/>
                  </a:cubicBezTo>
                  <a:cubicBezTo>
                    <a:pt x="157" y="443"/>
                    <a:pt x="92" y="464"/>
                    <a:pt x="51" y="501"/>
                  </a:cubicBezTo>
                  <a:cubicBezTo>
                    <a:pt x="19" y="530"/>
                    <a:pt x="0" y="567"/>
                    <a:pt x="3" y="609"/>
                  </a:cubicBezTo>
                  <a:cubicBezTo>
                    <a:pt x="3" y="628"/>
                    <a:pt x="17" y="641"/>
                    <a:pt x="35" y="641"/>
                  </a:cubicBezTo>
                  <a:cubicBezTo>
                    <a:pt x="53" y="640"/>
                    <a:pt x="68" y="625"/>
                    <a:pt x="70" y="612"/>
                  </a:cubicBezTo>
                  <a:cubicBezTo>
                    <a:pt x="69" y="591"/>
                    <a:pt x="79" y="570"/>
                    <a:pt x="97" y="554"/>
                  </a:cubicBezTo>
                  <a:cubicBezTo>
                    <a:pt x="127" y="527"/>
                    <a:pt x="177" y="512"/>
                    <a:pt x="226" y="512"/>
                  </a:cubicBezTo>
                  <a:cubicBezTo>
                    <a:pt x="236" y="512"/>
                    <a:pt x="245" y="512"/>
                    <a:pt x="255" y="513"/>
                  </a:cubicBezTo>
                  <a:cubicBezTo>
                    <a:pt x="281" y="518"/>
                    <a:pt x="308" y="523"/>
                    <a:pt x="335" y="530"/>
                  </a:cubicBezTo>
                  <a:cubicBezTo>
                    <a:pt x="381" y="540"/>
                    <a:pt x="428" y="551"/>
                    <a:pt x="476" y="551"/>
                  </a:cubicBezTo>
                  <a:cubicBezTo>
                    <a:pt x="503" y="551"/>
                    <a:pt x="530" y="547"/>
                    <a:pt x="557" y="538"/>
                  </a:cubicBezTo>
                  <a:cubicBezTo>
                    <a:pt x="626" y="516"/>
                    <a:pt x="673" y="462"/>
                    <a:pt x="718" y="410"/>
                  </a:cubicBezTo>
                  <a:cubicBezTo>
                    <a:pt x="754" y="369"/>
                    <a:pt x="791" y="329"/>
                    <a:pt x="835" y="308"/>
                  </a:cubicBezTo>
                  <a:cubicBezTo>
                    <a:pt x="866" y="292"/>
                    <a:pt x="900" y="286"/>
                    <a:pt x="935" y="286"/>
                  </a:cubicBezTo>
                  <a:cubicBezTo>
                    <a:pt x="989" y="286"/>
                    <a:pt x="1046" y="299"/>
                    <a:pt x="1104" y="312"/>
                  </a:cubicBezTo>
                  <a:cubicBezTo>
                    <a:pt x="1165" y="325"/>
                    <a:pt x="1227" y="339"/>
                    <a:pt x="1288" y="339"/>
                  </a:cubicBezTo>
                  <a:cubicBezTo>
                    <a:pt x="1331" y="339"/>
                    <a:pt x="1374" y="332"/>
                    <a:pt x="1415" y="312"/>
                  </a:cubicBezTo>
                  <a:cubicBezTo>
                    <a:pt x="1447" y="296"/>
                    <a:pt x="1477" y="272"/>
                    <a:pt x="1504" y="251"/>
                  </a:cubicBezTo>
                  <a:cubicBezTo>
                    <a:pt x="1538" y="224"/>
                    <a:pt x="1569" y="199"/>
                    <a:pt x="1607" y="190"/>
                  </a:cubicBezTo>
                  <a:cubicBezTo>
                    <a:pt x="1618" y="187"/>
                    <a:pt x="1630" y="185"/>
                    <a:pt x="1641" y="185"/>
                  </a:cubicBezTo>
                  <a:cubicBezTo>
                    <a:pt x="1695" y="185"/>
                    <a:pt x="1749" y="214"/>
                    <a:pt x="1805" y="244"/>
                  </a:cubicBezTo>
                  <a:cubicBezTo>
                    <a:pt x="1834" y="260"/>
                    <a:pt x="1867" y="278"/>
                    <a:pt x="1899" y="290"/>
                  </a:cubicBezTo>
                  <a:cubicBezTo>
                    <a:pt x="1949" y="310"/>
                    <a:pt x="2003" y="320"/>
                    <a:pt x="2058" y="320"/>
                  </a:cubicBezTo>
                  <a:cubicBezTo>
                    <a:pt x="2154" y="320"/>
                    <a:pt x="2254" y="291"/>
                    <a:pt x="2343" y="234"/>
                  </a:cubicBezTo>
                  <a:cubicBezTo>
                    <a:pt x="2369" y="216"/>
                    <a:pt x="2396" y="197"/>
                    <a:pt x="2423" y="178"/>
                  </a:cubicBezTo>
                  <a:cubicBezTo>
                    <a:pt x="2497" y="124"/>
                    <a:pt x="2569" y="71"/>
                    <a:pt x="2646" y="71"/>
                  </a:cubicBezTo>
                  <a:cubicBezTo>
                    <a:pt x="2653" y="71"/>
                    <a:pt x="2661" y="72"/>
                    <a:pt x="2668" y="73"/>
                  </a:cubicBezTo>
                  <a:cubicBezTo>
                    <a:pt x="2721" y="79"/>
                    <a:pt x="2769" y="111"/>
                    <a:pt x="2820" y="147"/>
                  </a:cubicBezTo>
                  <a:cubicBezTo>
                    <a:pt x="2880" y="187"/>
                    <a:pt x="2943" y="230"/>
                    <a:pt x="3018" y="230"/>
                  </a:cubicBezTo>
                  <a:cubicBezTo>
                    <a:pt x="3023" y="230"/>
                    <a:pt x="3029" y="230"/>
                    <a:pt x="3035" y="229"/>
                  </a:cubicBezTo>
                  <a:cubicBezTo>
                    <a:pt x="3093" y="226"/>
                    <a:pt x="3143" y="195"/>
                    <a:pt x="3190" y="167"/>
                  </a:cubicBezTo>
                  <a:cubicBezTo>
                    <a:pt x="3234" y="139"/>
                    <a:pt x="3276" y="113"/>
                    <a:pt x="3320" y="113"/>
                  </a:cubicBezTo>
                  <a:cubicBezTo>
                    <a:pt x="3322" y="113"/>
                    <a:pt x="3323" y="113"/>
                    <a:pt x="3325" y="113"/>
                  </a:cubicBezTo>
                  <a:cubicBezTo>
                    <a:pt x="3357" y="114"/>
                    <a:pt x="3389" y="130"/>
                    <a:pt x="3425" y="143"/>
                  </a:cubicBezTo>
                  <a:cubicBezTo>
                    <a:pt x="3463" y="161"/>
                    <a:pt x="3503" y="179"/>
                    <a:pt x="3547" y="179"/>
                  </a:cubicBezTo>
                  <a:cubicBezTo>
                    <a:pt x="3558" y="179"/>
                    <a:pt x="3569" y="178"/>
                    <a:pt x="3580" y="176"/>
                  </a:cubicBezTo>
                  <a:cubicBezTo>
                    <a:pt x="3622" y="167"/>
                    <a:pt x="3654" y="142"/>
                    <a:pt x="3683" y="119"/>
                  </a:cubicBezTo>
                  <a:cubicBezTo>
                    <a:pt x="3698" y="106"/>
                    <a:pt x="3713" y="94"/>
                    <a:pt x="3730" y="84"/>
                  </a:cubicBezTo>
                  <a:cubicBezTo>
                    <a:pt x="3753" y="72"/>
                    <a:pt x="3778" y="66"/>
                    <a:pt x="3804" y="66"/>
                  </a:cubicBezTo>
                  <a:cubicBezTo>
                    <a:pt x="3854" y="66"/>
                    <a:pt x="3905" y="88"/>
                    <a:pt x="3935" y="130"/>
                  </a:cubicBezTo>
                  <a:cubicBezTo>
                    <a:pt x="3942" y="138"/>
                    <a:pt x="3951" y="142"/>
                    <a:pt x="3962" y="142"/>
                  </a:cubicBezTo>
                  <a:cubicBezTo>
                    <a:pt x="3968" y="142"/>
                    <a:pt x="3975" y="140"/>
                    <a:pt x="3981" y="136"/>
                  </a:cubicBezTo>
                  <a:cubicBezTo>
                    <a:pt x="3995" y="125"/>
                    <a:pt x="3998" y="105"/>
                    <a:pt x="3988" y="90"/>
                  </a:cubicBezTo>
                  <a:cubicBezTo>
                    <a:pt x="3945" y="33"/>
                    <a:pt x="3875" y="1"/>
                    <a:pt x="3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3887975" y="872900"/>
              <a:ext cx="8300" cy="6125"/>
            </a:xfrm>
            <a:custGeom>
              <a:avLst/>
              <a:gdLst/>
              <a:ahLst/>
              <a:cxnLst/>
              <a:rect l="l" t="t" r="r" b="b"/>
              <a:pathLst>
                <a:path w="332" h="245" extrusionOk="0">
                  <a:moveTo>
                    <a:pt x="144" y="67"/>
                  </a:moveTo>
                  <a:cubicBezTo>
                    <a:pt x="176" y="67"/>
                    <a:pt x="199" y="73"/>
                    <a:pt x="215" y="81"/>
                  </a:cubicBezTo>
                  <a:cubicBezTo>
                    <a:pt x="225" y="89"/>
                    <a:pt x="235" y="98"/>
                    <a:pt x="246" y="111"/>
                  </a:cubicBezTo>
                  <a:cubicBezTo>
                    <a:pt x="258" y="128"/>
                    <a:pt x="264" y="143"/>
                    <a:pt x="264" y="157"/>
                  </a:cubicBezTo>
                  <a:cubicBezTo>
                    <a:pt x="264" y="166"/>
                    <a:pt x="258" y="177"/>
                    <a:pt x="251" y="179"/>
                  </a:cubicBezTo>
                  <a:cubicBezTo>
                    <a:pt x="250" y="179"/>
                    <a:pt x="250" y="179"/>
                    <a:pt x="249" y="179"/>
                  </a:cubicBezTo>
                  <a:cubicBezTo>
                    <a:pt x="240" y="179"/>
                    <a:pt x="228" y="173"/>
                    <a:pt x="219" y="168"/>
                  </a:cubicBezTo>
                  <a:lnTo>
                    <a:pt x="199" y="157"/>
                  </a:lnTo>
                  <a:cubicBezTo>
                    <a:pt x="156" y="134"/>
                    <a:pt x="107" y="110"/>
                    <a:pt x="75" y="73"/>
                  </a:cubicBezTo>
                  <a:cubicBezTo>
                    <a:pt x="85" y="69"/>
                    <a:pt x="107" y="67"/>
                    <a:pt x="144" y="67"/>
                  </a:cubicBezTo>
                  <a:close/>
                  <a:moveTo>
                    <a:pt x="143" y="1"/>
                  </a:moveTo>
                  <a:cubicBezTo>
                    <a:pt x="87" y="1"/>
                    <a:pt x="30" y="7"/>
                    <a:pt x="11" y="45"/>
                  </a:cubicBezTo>
                  <a:cubicBezTo>
                    <a:pt x="4" y="59"/>
                    <a:pt x="0" y="81"/>
                    <a:pt x="23" y="111"/>
                  </a:cubicBezTo>
                  <a:cubicBezTo>
                    <a:pt x="59" y="158"/>
                    <a:pt x="118" y="187"/>
                    <a:pt x="171" y="214"/>
                  </a:cubicBezTo>
                  <a:lnTo>
                    <a:pt x="191" y="225"/>
                  </a:lnTo>
                  <a:cubicBezTo>
                    <a:pt x="205" y="233"/>
                    <a:pt x="225" y="244"/>
                    <a:pt x="250" y="244"/>
                  </a:cubicBezTo>
                  <a:cubicBezTo>
                    <a:pt x="253" y="244"/>
                    <a:pt x="259" y="243"/>
                    <a:pt x="266" y="241"/>
                  </a:cubicBezTo>
                  <a:cubicBezTo>
                    <a:pt x="302" y="235"/>
                    <a:pt x="332" y="198"/>
                    <a:pt x="332" y="157"/>
                  </a:cubicBezTo>
                  <a:cubicBezTo>
                    <a:pt x="332" y="128"/>
                    <a:pt x="321" y="100"/>
                    <a:pt x="299" y="71"/>
                  </a:cubicBezTo>
                  <a:cubicBezTo>
                    <a:pt x="284" y="51"/>
                    <a:pt x="267" y="36"/>
                    <a:pt x="250" y="25"/>
                  </a:cubicBezTo>
                  <a:cubicBezTo>
                    <a:pt x="214" y="4"/>
                    <a:pt x="173"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3909825" y="858475"/>
              <a:ext cx="6175" cy="9200"/>
            </a:xfrm>
            <a:custGeom>
              <a:avLst/>
              <a:gdLst/>
              <a:ahLst/>
              <a:cxnLst/>
              <a:rect l="l" t="t" r="r" b="b"/>
              <a:pathLst>
                <a:path w="247" h="368" extrusionOk="0">
                  <a:moveTo>
                    <a:pt x="149" y="65"/>
                  </a:moveTo>
                  <a:cubicBezTo>
                    <a:pt x="150" y="65"/>
                    <a:pt x="155" y="65"/>
                    <a:pt x="160" y="69"/>
                  </a:cubicBezTo>
                  <a:cubicBezTo>
                    <a:pt x="174" y="82"/>
                    <a:pt x="176" y="116"/>
                    <a:pt x="162" y="158"/>
                  </a:cubicBezTo>
                  <a:cubicBezTo>
                    <a:pt x="144" y="216"/>
                    <a:pt x="102" y="289"/>
                    <a:pt x="76" y="301"/>
                  </a:cubicBezTo>
                  <a:cubicBezTo>
                    <a:pt x="73" y="276"/>
                    <a:pt x="86" y="214"/>
                    <a:pt x="91" y="188"/>
                  </a:cubicBezTo>
                  <a:cubicBezTo>
                    <a:pt x="96" y="172"/>
                    <a:pt x="98" y="158"/>
                    <a:pt x="100" y="150"/>
                  </a:cubicBezTo>
                  <a:cubicBezTo>
                    <a:pt x="102" y="129"/>
                    <a:pt x="105" y="110"/>
                    <a:pt x="115" y="93"/>
                  </a:cubicBezTo>
                  <a:cubicBezTo>
                    <a:pt x="124" y="78"/>
                    <a:pt x="139" y="66"/>
                    <a:pt x="149" y="65"/>
                  </a:cubicBezTo>
                  <a:close/>
                  <a:moveTo>
                    <a:pt x="153" y="0"/>
                  </a:moveTo>
                  <a:cubicBezTo>
                    <a:pt x="149" y="0"/>
                    <a:pt x="146" y="0"/>
                    <a:pt x="143" y="1"/>
                  </a:cubicBezTo>
                  <a:cubicBezTo>
                    <a:pt x="103" y="5"/>
                    <a:pt x="73" y="36"/>
                    <a:pt x="58" y="62"/>
                  </a:cubicBezTo>
                  <a:cubicBezTo>
                    <a:pt x="43" y="91"/>
                    <a:pt x="38" y="119"/>
                    <a:pt x="36" y="141"/>
                  </a:cubicBezTo>
                  <a:cubicBezTo>
                    <a:pt x="33" y="149"/>
                    <a:pt x="31" y="162"/>
                    <a:pt x="28" y="174"/>
                  </a:cubicBezTo>
                  <a:cubicBezTo>
                    <a:pt x="11" y="253"/>
                    <a:pt x="0" y="314"/>
                    <a:pt x="27" y="348"/>
                  </a:cubicBezTo>
                  <a:cubicBezTo>
                    <a:pt x="38" y="360"/>
                    <a:pt x="53" y="368"/>
                    <a:pt x="70" y="368"/>
                  </a:cubicBezTo>
                  <a:cubicBezTo>
                    <a:pt x="162" y="368"/>
                    <a:pt x="221" y="185"/>
                    <a:pt x="225" y="180"/>
                  </a:cubicBezTo>
                  <a:cubicBezTo>
                    <a:pt x="247" y="109"/>
                    <a:pt x="240" y="53"/>
                    <a:pt x="203" y="21"/>
                  </a:cubicBezTo>
                  <a:cubicBezTo>
                    <a:pt x="188" y="7"/>
                    <a:pt x="171"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3947125" y="866475"/>
              <a:ext cx="6275" cy="7025"/>
            </a:xfrm>
            <a:custGeom>
              <a:avLst/>
              <a:gdLst/>
              <a:ahLst/>
              <a:cxnLst/>
              <a:rect l="l" t="t" r="r" b="b"/>
              <a:pathLst>
                <a:path w="251" h="281" extrusionOk="0">
                  <a:moveTo>
                    <a:pt x="75" y="88"/>
                  </a:moveTo>
                  <a:lnTo>
                    <a:pt x="75" y="88"/>
                  </a:lnTo>
                  <a:cubicBezTo>
                    <a:pt x="101" y="105"/>
                    <a:pt x="125" y="130"/>
                    <a:pt x="145" y="152"/>
                  </a:cubicBezTo>
                  <a:lnTo>
                    <a:pt x="151" y="158"/>
                  </a:lnTo>
                  <a:cubicBezTo>
                    <a:pt x="165" y="170"/>
                    <a:pt x="178" y="185"/>
                    <a:pt x="181" y="200"/>
                  </a:cubicBezTo>
                  <a:cubicBezTo>
                    <a:pt x="182" y="206"/>
                    <a:pt x="179" y="214"/>
                    <a:pt x="177" y="216"/>
                  </a:cubicBezTo>
                  <a:cubicBezTo>
                    <a:pt x="176" y="216"/>
                    <a:pt x="169" y="213"/>
                    <a:pt x="159" y="206"/>
                  </a:cubicBezTo>
                  <a:cubicBezTo>
                    <a:pt x="138" y="192"/>
                    <a:pt x="117" y="179"/>
                    <a:pt x="102" y="160"/>
                  </a:cubicBezTo>
                  <a:cubicBezTo>
                    <a:pt x="89" y="142"/>
                    <a:pt x="79" y="116"/>
                    <a:pt x="75" y="88"/>
                  </a:cubicBezTo>
                  <a:close/>
                  <a:moveTo>
                    <a:pt x="42" y="1"/>
                  </a:moveTo>
                  <a:cubicBezTo>
                    <a:pt x="37" y="1"/>
                    <a:pt x="31" y="3"/>
                    <a:pt x="26" y="7"/>
                  </a:cubicBezTo>
                  <a:cubicBezTo>
                    <a:pt x="18" y="12"/>
                    <a:pt x="13" y="20"/>
                    <a:pt x="11" y="29"/>
                  </a:cubicBezTo>
                  <a:cubicBezTo>
                    <a:pt x="1" y="89"/>
                    <a:pt x="18" y="157"/>
                    <a:pt x="50" y="200"/>
                  </a:cubicBezTo>
                  <a:cubicBezTo>
                    <a:pt x="70" y="228"/>
                    <a:pt x="99" y="246"/>
                    <a:pt x="123" y="261"/>
                  </a:cubicBezTo>
                  <a:cubicBezTo>
                    <a:pt x="134" y="267"/>
                    <a:pt x="154" y="280"/>
                    <a:pt x="177" y="280"/>
                  </a:cubicBezTo>
                  <a:cubicBezTo>
                    <a:pt x="181" y="280"/>
                    <a:pt x="184" y="280"/>
                    <a:pt x="188" y="278"/>
                  </a:cubicBezTo>
                  <a:cubicBezTo>
                    <a:pt x="206" y="276"/>
                    <a:pt x="223" y="266"/>
                    <a:pt x="234" y="250"/>
                  </a:cubicBezTo>
                  <a:cubicBezTo>
                    <a:pt x="246" y="233"/>
                    <a:pt x="251" y="208"/>
                    <a:pt x="247" y="186"/>
                  </a:cubicBezTo>
                  <a:cubicBezTo>
                    <a:pt x="240" y="155"/>
                    <a:pt x="220" y="131"/>
                    <a:pt x="198" y="111"/>
                  </a:cubicBezTo>
                  <a:lnTo>
                    <a:pt x="192" y="104"/>
                  </a:lnTo>
                  <a:cubicBezTo>
                    <a:pt x="153" y="68"/>
                    <a:pt x="106" y="21"/>
                    <a:pt x="54" y="4"/>
                  </a:cubicBezTo>
                  <a:cubicBezTo>
                    <a:pt x="50" y="2"/>
                    <a:pt x="46"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3962400" y="855750"/>
              <a:ext cx="5100" cy="8100"/>
            </a:xfrm>
            <a:custGeom>
              <a:avLst/>
              <a:gdLst/>
              <a:ahLst/>
              <a:cxnLst/>
              <a:rect l="l" t="t" r="r" b="b"/>
              <a:pathLst>
                <a:path w="204" h="324" extrusionOk="0">
                  <a:moveTo>
                    <a:pt x="68" y="64"/>
                  </a:moveTo>
                  <a:lnTo>
                    <a:pt x="68" y="64"/>
                  </a:lnTo>
                  <a:cubicBezTo>
                    <a:pt x="68" y="64"/>
                    <a:pt x="70" y="64"/>
                    <a:pt x="77" y="68"/>
                  </a:cubicBezTo>
                  <a:cubicBezTo>
                    <a:pt x="89" y="77"/>
                    <a:pt x="102" y="93"/>
                    <a:pt x="111" y="109"/>
                  </a:cubicBezTo>
                  <a:cubicBezTo>
                    <a:pt x="119" y="124"/>
                    <a:pt x="124" y="141"/>
                    <a:pt x="128" y="157"/>
                  </a:cubicBezTo>
                  <a:cubicBezTo>
                    <a:pt x="131" y="170"/>
                    <a:pt x="137" y="194"/>
                    <a:pt x="134" y="206"/>
                  </a:cubicBezTo>
                  <a:cubicBezTo>
                    <a:pt x="133" y="212"/>
                    <a:pt x="128" y="229"/>
                    <a:pt x="122" y="243"/>
                  </a:cubicBezTo>
                  <a:cubicBezTo>
                    <a:pt x="116" y="230"/>
                    <a:pt x="107" y="212"/>
                    <a:pt x="96" y="179"/>
                  </a:cubicBezTo>
                  <a:lnTo>
                    <a:pt x="90" y="166"/>
                  </a:lnTo>
                  <a:cubicBezTo>
                    <a:pt x="67" y="104"/>
                    <a:pt x="68" y="77"/>
                    <a:pt x="68" y="64"/>
                  </a:cubicBezTo>
                  <a:close/>
                  <a:moveTo>
                    <a:pt x="70" y="1"/>
                  </a:moveTo>
                  <a:cubicBezTo>
                    <a:pt x="60" y="1"/>
                    <a:pt x="53" y="3"/>
                    <a:pt x="47" y="5"/>
                  </a:cubicBezTo>
                  <a:cubicBezTo>
                    <a:pt x="27" y="11"/>
                    <a:pt x="14" y="29"/>
                    <a:pt x="9" y="51"/>
                  </a:cubicBezTo>
                  <a:cubicBezTo>
                    <a:pt x="0" y="84"/>
                    <a:pt x="7" y="131"/>
                    <a:pt x="30" y="191"/>
                  </a:cubicBezTo>
                  <a:lnTo>
                    <a:pt x="33" y="203"/>
                  </a:lnTo>
                  <a:cubicBezTo>
                    <a:pt x="51" y="246"/>
                    <a:pt x="73" y="314"/>
                    <a:pt x="122" y="323"/>
                  </a:cubicBezTo>
                  <a:lnTo>
                    <a:pt x="128" y="323"/>
                  </a:lnTo>
                  <a:cubicBezTo>
                    <a:pt x="136" y="323"/>
                    <a:pt x="145" y="320"/>
                    <a:pt x="154" y="317"/>
                  </a:cubicBezTo>
                  <a:cubicBezTo>
                    <a:pt x="183" y="297"/>
                    <a:pt x="201" y="220"/>
                    <a:pt x="201" y="219"/>
                  </a:cubicBezTo>
                  <a:cubicBezTo>
                    <a:pt x="204" y="196"/>
                    <a:pt x="199" y="169"/>
                    <a:pt x="192" y="143"/>
                  </a:cubicBezTo>
                  <a:cubicBezTo>
                    <a:pt x="187" y="123"/>
                    <a:pt x="181" y="102"/>
                    <a:pt x="170" y="80"/>
                  </a:cubicBezTo>
                  <a:cubicBezTo>
                    <a:pt x="163" y="67"/>
                    <a:pt x="144" y="36"/>
                    <a:pt x="114" y="15"/>
                  </a:cubicBezTo>
                  <a:cubicBezTo>
                    <a:pt x="97" y="4"/>
                    <a:pt x="82" y="1"/>
                    <a:pt x="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3885775" y="804225"/>
              <a:ext cx="58375" cy="43575"/>
            </a:xfrm>
            <a:custGeom>
              <a:avLst/>
              <a:gdLst/>
              <a:ahLst/>
              <a:cxnLst/>
              <a:rect l="l" t="t" r="r" b="b"/>
              <a:pathLst>
                <a:path w="2335" h="1743" extrusionOk="0">
                  <a:moveTo>
                    <a:pt x="37" y="0"/>
                  </a:moveTo>
                  <a:cubicBezTo>
                    <a:pt x="27" y="0"/>
                    <a:pt x="17" y="5"/>
                    <a:pt x="11" y="14"/>
                  </a:cubicBezTo>
                  <a:cubicBezTo>
                    <a:pt x="0" y="28"/>
                    <a:pt x="2" y="48"/>
                    <a:pt x="17" y="59"/>
                  </a:cubicBezTo>
                  <a:lnTo>
                    <a:pt x="2279" y="1736"/>
                  </a:lnTo>
                  <a:cubicBezTo>
                    <a:pt x="2284" y="1741"/>
                    <a:pt x="2291" y="1743"/>
                    <a:pt x="2297" y="1743"/>
                  </a:cubicBezTo>
                  <a:cubicBezTo>
                    <a:pt x="2308" y="1743"/>
                    <a:pt x="2318" y="1737"/>
                    <a:pt x="2324" y="1730"/>
                  </a:cubicBezTo>
                  <a:cubicBezTo>
                    <a:pt x="2335" y="1715"/>
                    <a:pt x="2333" y="1695"/>
                    <a:pt x="2318" y="1684"/>
                  </a:cubicBezTo>
                  <a:lnTo>
                    <a:pt x="56" y="7"/>
                  </a:lnTo>
                  <a:cubicBezTo>
                    <a:pt x="50" y="2"/>
                    <a:pt x="43"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a:off x="3877200" y="805300"/>
              <a:ext cx="60225" cy="44750"/>
            </a:xfrm>
            <a:custGeom>
              <a:avLst/>
              <a:gdLst/>
              <a:ahLst/>
              <a:cxnLst/>
              <a:rect l="l" t="t" r="r" b="b"/>
              <a:pathLst>
                <a:path w="2409" h="1790" extrusionOk="0">
                  <a:moveTo>
                    <a:pt x="37" y="0"/>
                  </a:moveTo>
                  <a:cubicBezTo>
                    <a:pt x="27" y="0"/>
                    <a:pt x="17" y="5"/>
                    <a:pt x="11" y="14"/>
                  </a:cubicBezTo>
                  <a:cubicBezTo>
                    <a:pt x="0" y="28"/>
                    <a:pt x="2" y="48"/>
                    <a:pt x="17" y="59"/>
                  </a:cubicBezTo>
                  <a:lnTo>
                    <a:pt x="2352" y="1784"/>
                  </a:lnTo>
                  <a:cubicBezTo>
                    <a:pt x="2357" y="1787"/>
                    <a:pt x="2365" y="1790"/>
                    <a:pt x="2371" y="1790"/>
                  </a:cubicBezTo>
                  <a:cubicBezTo>
                    <a:pt x="2381" y="1790"/>
                    <a:pt x="2389" y="1785"/>
                    <a:pt x="2398" y="1776"/>
                  </a:cubicBezTo>
                  <a:cubicBezTo>
                    <a:pt x="2409" y="1762"/>
                    <a:pt x="2405" y="1742"/>
                    <a:pt x="2392" y="1731"/>
                  </a:cubicBezTo>
                  <a:lnTo>
                    <a:pt x="56" y="7"/>
                  </a:lnTo>
                  <a:cubicBezTo>
                    <a:pt x="50" y="2"/>
                    <a:pt x="43"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9"/>
            <p:cNvSpPr/>
            <p:nvPr/>
          </p:nvSpPr>
          <p:spPr>
            <a:xfrm>
              <a:off x="3810575" y="822975"/>
              <a:ext cx="26150" cy="20700"/>
            </a:xfrm>
            <a:custGeom>
              <a:avLst/>
              <a:gdLst/>
              <a:ahLst/>
              <a:cxnLst/>
              <a:rect l="l" t="t" r="r" b="b"/>
              <a:pathLst>
                <a:path w="1046" h="828" extrusionOk="0">
                  <a:moveTo>
                    <a:pt x="37" y="1"/>
                  </a:moveTo>
                  <a:cubicBezTo>
                    <a:pt x="30" y="1"/>
                    <a:pt x="22" y="4"/>
                    <a:pt x="16" y="9"/>
                  </a:cubicBezTo>
                  <a:cubicBezTo>
                    <a:pt x="1" y="20"/>
                    <a:pt x="0" y="42"/>
                    <a:pt x="12" y="54"/>
                  </a:cubicBezTo>
                  <a:cubicBezTo>
                    <a:pt x="44" y="92"/>
                    <a:pt x="831" y="699"/>
                    <a:pt x="988" y="821"/>
                  </a:cubicBezTo>
                  <a:cubicBezTo>
                    <a:pt x="994" y="826"/>
                    <a:pt x="1001" y="828"/>
                    <a:pt x="1008" y="828"/>
                  </a:cubicBezTo>
                  <a:cubicBezTo>
                    <a:pt x="1017" y="828"/>
                    <a:pt x="1027" y="822"/>
                    <a:pt x="1033" y="816"/>
                  </a:cubicBezTo>
                  <a:cubicBezTo>
                    <a:pt x="1046" y="801"/>
                    <a:pt x="1042" y="782"/>
                    <a:pt x="1027" y="771"/>
                  </a:cubicBezTo>
                  <a:cubicBezTo>
                    <a:pt x="656" y="482"/>
                    <a:pt x="92" y="44"/>
                    <a:pt x="61" y="12"/>
                  </a:cubicBezTo>
                  <a:cubicBezTo>
                    <a:pt x="55" y="5"/>
                    <a:pt x="46"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29"/>
          <p:cNvGrpSpPr/>
          <p:nvPr/>
        </p:nvGrpSpPr>
        <p:grpSpPr>
          <a:xfrm>
            <a:off x="6846219" y="221142"/>
            <a:ext cx="1178394" cy="954343"/>
            <a:chOff x="4640964" y="-192677"/>
            <a:chExt cx="608078" cy="492463"/>
          </a:xfrm>
        </p:grpSpPr>
        <p:grpSp>
          <p:nvGrpSpPr>
            <p:cNvPr id="1094" name="Google Shape;1094;p29"/>
            <p:cNvGrpSpPr/>
            <p:nvPr/>
          </p:nvGrpSpPr>
          <p:grpSpPr>
            <a:xfrm>
              <a:off x="4640964" y="-192664"/>
              <a:ext cx="608078" cy="492450"/>
              <a:chOff x="5676300" y="348375"/>
              <a:chExt cx="265050" cy="214650"/>
            </a:xfrm>
          </p:grpSpPr>
          <p:sp>
            <p:nvSpPr>
              <p:cNvPr id="1095" name="Google Shape;1095;p29"/>
              <p:cNvSpPr/>
              <p:nvPr/>
            </p:nvSpPr>
            <p:spPr>
              <a:xfrm>
                <a:off x="5676300" y="348600"/>
                <a:ext cx="265050" cy="214425"/>
              </a:xfrm>
              <a:custGeom>
                <a:avLst/>
                <a:gdLst/>
                <a:ahLst/>
                <a:cxnLst/>
                <a:rect l="l" t="t" r="r" b="b"/>
                <a:pathLst>
                  <a:path w="10602" h="8577" extrusionOk="0">
                    <a:moveTo>
                      <a:pt x="7805" y="0"/>
                    </a:moveTo>
                    <a:cubicBezTo>
                      <a:pt x="7366" y="133"/>
                      <a:pt x="6774" y="368"/>
                      <a:pt x="6153" y="792"/>
                    </a:cubicBezTo>
                    <a:cubicBezTo>
                      <a:pt x="5280" y="1387"/>
                      <a:pt x="4751" y="2086"/>
                      <a:pt x="4462" y="2540"/>
                    </a:cubicBezTo>
                    <a:cubicBezTo>
                      <a:pt x="3075" y="3023"/>
                      <a:pt x="1693" y="3506"/>
                      <a:pt x="309" y="3990"/>
                    </a:cubicBezTo>
                    <a:cubicBezTo>
                      <a:pt x="206" y="4053"/>
                      <a:pt x="104" y="4114"/>
                      <a:pt x="1" y="4178"/>
                    </a:cubicBezTo>
                    <a:cubicBezTo>
                      <a:pt x="803" y="5645"/>
                      <a:pt x="1606" y="7110"/>
                      <a:pt x="2409" y="8577"/>
                    </a:cubicBezTo>
                    <a:cubicBezTo>
                      <a:pt x="2937" y="8138"/>
                      <a:pt x="3727" y="7587"/>
                      <a:pt x="4785" y="7174"/>
                    </a:cubicBezTo>
                    <a:cubicBezTo>
                      <a:pt x="5459" y="6910"/>
                      <a:pt x="6078" y="6766"/>
                      <a:pt x="6591" y="6686"/>
                    </a:cubicBezTo>
                    <a:cubicBezTo>
                      <a:pt x="6607" y="6688"/>
                      <a:pt x="6635" y="6692"/>
                      <a:pt x="6671" y="6692"/>
                    </a:cubicBezTo>
                    <a:cubicBezTo>
                      <a:pt x="6733" y="6692"/>
                      <a:pt x="6818" y="6681"/>
                      <a:pt x="6907" y="6636"/>
                    </a:cubicBezTo>
                    <a:cubicBezTo>
                      <a:pt x="7041" y="6566"/>
                      <a:pt x="7103" y="6459"/>
                      <a:pt x="7124" y="6418"/>
                    </a:cubicBezTo>
                    <a:cubicBezTo>
                      <a:pt x="7325" y="6208"/>
                      <a:pt x="7545" y="5994"/>
                      <a:pt x="7788" y="5783"/>
                    </a:cubicBezTo>
                    <a:cubicBezTo>
                      <a:pt x="8759" y="4938"/>
                      <a:pt x="9761" y="4408"/>
                      <a:pt x="10601" y="4068"/>
                    </a:cubicBezTo>
                    <a:cubicBezTo>
                      <a:pt x="10320" y="3447"/>
                      <a:pt x="9940" y="2730"/>
                      <a:pt x="9427" y="1973"/>
                    </a:cubicBezTo>
                    <a:cubicBezTo>
                      <a:pt x="8876" y="1162"/>
                      <a:pt x="8308" y="509"/>
                      <a:pt x="7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9"/>
              <p:cNvSpPr/>
              <p:nvPr/>
            </p:nvSpPr>
            <p:spPr>
              <a:xfrm>
                <a:off x="5681975" y="351825"/>
                <a:ext cx="250775" cy="203075"/>
              </a:xfrm>
              <a:custGeom>
                <a:avLst/>
                <a:gdLst/>
                <a:ahLst/>
                <a:cxnLst/>
                <a:rect l="l" t="t" r="r" b="b"/>
                <a:pathLst>
                  <a:path w="10031" h="8123" extrusionOk="0">
                    <a:moveTo>
                      <a:pt x="7509" y="0"/>
                    </a:moveTo>
                    <a:cubicBezTo>
                      <a:pt x="7046" y="195"/>
                      <a:pt x="6454" y="499"/>
                      <a:pt x="5837" y="973"/>
                    </a:cubicBezTo>
                    <a:cubicBezTo>
                      <a:pt x="5116" y="1526"/>
                      <a:pt x="4622" y="2115"/>
                      <a:pt x="4300" y="2561"/>
                    </a:cubicBezTo>
                    <a:lnTo>
                      <a:pt x="4300" y="2561"/>
                    </a:lnTo>
                    <a:cubicBezTo>
                      <a:pt x="4300" y="2561"/>
                      <a:pt x="4033" y="2466"/>
                      <a:pt x="3540" y="2466"/>
                    </a:cubicBezTo>
                    <a:cubicBezTo>
                      <a:pt x="2845" y="2466"/>
                      <a:pt x="1704" y="2654"/>
                      <a:pt x="229" y="3558"/>
                    </a:cubicBezTo>
                    <a:lnTo>
                      <a:pt x="1" y="4029"/>
                    </a:lnTo>
                    <a:cubicBezTo>
                      <a:pt x="758" y="5393"/>
                      <a:pt x="1516" y="6759"/>
                      <a:pt x="2274" y="8123"/>
                    </a:cubicBezTo>
                    <a:cubicBezTo>
                      <a:pt x="2592" y="7751"/>
                      <a:pt x="3313" y="7014"/>
                      <a:pt x="4484" y="6601"/>
                    </a:cubicBezTo>
                    <a:cubicBezTo>
                      <a:pt x="5143" y="6369"/>
                      <a:pt x="5741" y="6311"/>
                      <a:pt x="6190" y="6311"/>
                    </a:cubicBezTo>
                    <a:cubicBezTo>
                      <a:pt x="6327" y="6311"/>
                      <a:pt x="6450" y="6317"/>
                      <a:pt x="6557" y="6324"/>
                    </a:cubicBezTo>
                    <a:cubicBezTo>
                      <a:pt x="6884" y="5853"/>
                      <a:pt x="7450" y="5166"/>
                      <a:pt x="8338" y="4574"/>
                    </a:cubicBezTo>
                    <a:cubicBezTo>
                      <a:pt x="8971" y="4153"/>
                      <a:pt x="9571" y="3908"/>
                      <a:pt x="10030" y="3763"/>
                    </a:cubicBezTo>
                    <a:cubicBezTo>
                      <a:pt x="9754" y="3209"/>
                      <a:pt x="9416" y="2607"/>
                      <a:pt x="9007" y="1981"/>
                    </a:cubicBezTo>
                    <a:cubicBezTo>
                      <a:pt x="8504" y="1211"/>
                      <a:pt x="7990" y="552"/>
                      <a:pt x="7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9"/>
              <p:cNvSpPr/>
              <p:nvPr/>
            </p:nvSpPr>
            <p:spPr>
              <a:xfrm>
                <a:off x="5841525" y="505375"/>
                <a:ext cx="10900" cy="8100"/>
              </a:xfrm>
              <a:custGeom>
                <a:avLst/>
                <a:gdLst/>
                <a:ahLst/>
                <a:cxnLst/>
                <a:rect l="l" t="t" r="r" b="b"/>
                <a:pathLst>
                  <a:path w="436" h="324" extrusionOk="0">
                    <a:moveTo>
                      <a:pt x="232" y="0"/>
                    </a:moveTo>
                    <a:cubicBezTo>
                      <a:pt x="187" y="0"/>
                      <a:pt x="141" y="13"/>
                      <a:pt x="103" y="44"/>
                    </a:cubicBezTo>
                    <a:cubicBezTo>
                      <a:pt x="26" y="107"/>
                      <a:pt x="1" y="225"/>
                      <a:pt x="52" y="324"/>
                    </a:cubicBezTo>
                    <a:cubicBezTo>
                      <a:pt x="381" y="212"/>
                      <a:pt x="435" y="146"/>
                      <a:pt x="431" y="107"/>
                    </a:cubicBezTo>
                    <a:cubicBezTo>
                      <a:pt x="426" y="61"/>
                      <a:pt x="331"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9"/>
              <p:cNvSpPr/>
              <p:nvPr/>
            </p:nvSpPr>
            <p:spPr>
              <a:xfrm>
                <a:off x="5685950" y="442250"/>
                <a:ext cx="241575" cy="104150"/>
              </a:xfrm>
              <a:custGeom>
                <a:avLst/>
                <a:gdLst/>
                <a:ahLst/>
                <a:cxnLst/>
                <a:rect l="l" t="t" r="r" b="b"/>
                <a:pathLst>
                  <a:path w="9663" h="4166" extrusionOk="0">
                    <a:moveTo>
                      <a:pt x="9641" y="0"/>
                    </a:moveTo>
                    <a:cubicBezTo>
                      <a:pt x="9638" y="0"/>
                      <a:pt x="9636" y="0"/>
                      <a:pt x="9633" y="1"/>
                    </a:cubicBezTo>
                    <a:cubicBezTo>
                      <a:pt x="7530" y="717"/>
                      <a:pt x="6345" y="2337"/>
                      <a:pt x="6244" y="2478"/>
                    </a:cubicBezTo>
                    <a:cubicBezTo>
                      <a:pt x="6109" y="2465"/>
                      <a:pt x="5960" y="2457"/>
                      <a:pt x="5799" y="2457"/>
                    </a:cubicBezTo>
                    <a:cubicBezTo>
                      <a:pt x="5189" y="2457"/>
                      <a:pt x="4413" y="2571"/>
                      <a:pt x="3618" y="2987"/>
                    </a:cubicBezTo>
                    <a:cubicBezTo>
                      <a:pt x="3086" y="3267"/>
                      <a:pt x="2617" y="3646"/>
                      <a:pt x="2223" y="4112"/>
                    </a:cubicBezTo>
                    <a:lnTo>
                      <a:pt x="40" y="237"/>
                    </a:lnTo>
                    <a:cubicBezTo>
                      <a:pt x="37" y="230"/>
                      <a:pt x="30" y="226"/>
                      <a:pt x="23" y="226"/>
                    </a:cubicBezTo>
                    <a:cubicBezTo>
                      <a:pt x="20" y="226"/>
                      <a:pt x="17" y="227"/>
                      <a:pt x="14" y="229"/>
                    </a:cubicBezTo>
                    <a:cubicBezTo>
                      <a:pt x="3" y="234"/>
                      <a:pt x="1" y="247"/>
                      <a:pt x="6" y="256"/>
                    </a:cubicBezTo>
                    <a:lnTo>
                      <a:pt x="2201" y="4156"/>
                    </a:lnTo>
                    <a:cubicBezTo>
                      <a:pt x="2206" y="4161"/>
                      <a:pt x="2211" y="4166"/>
                      <a:pt x="2217" y="4166"/>
                    </a:cubicBezTo>
                    <a:lnTo>
                      <a:pt x="2218" y="4166"/>
                    </a:lnTo>
                    <a:cubicBezTo>
                      <a:pt x="2226" y="4166"/>
                      <a:pt x="2231" y="4162"/>
                      <a:pt x="2235" y="4158"/>
                    </a:cubicBezTo>
                    <a:cubicBezTo>
                      <a:pt x="2629" y="3685"/>
                      <a:pt x="3101" y="3303"/>
                      <a:pt x="3637" y="3021"/>
                    </a:cubicBezTo>
                    <a:cubicBezTo>
                      <a:pt x="4425" y="2608"/>
                      <a:pt x="5195" y="2496"/>
                      <a:pt x="5799" y="2496"/>
                    </a:cubicBezTo>
                    <a:cubicBezTo>
                      <a:pt x="5963" y="2496"/>
                      <a:pt x="6116" y="2505"/>
                      <a:pt x="6253" y="2517"/>
                    </a:cubicBezTo>
                    <a:cubicBezTo>
                      <a:pt x="6254" y="2518"/>
                      <a:pt x="6256" y="2518"/>
                      <a:pt x="6257" y="2518"/>
                    </a:cubicBezTo>
                    <a:cubicBezTo>
                      <a:pt x="6263" y="2518"/>
                      <a:pt x="6268" y="2514"/>
                      <a:pt x="6271" y="2510"/>
                    </a:cubicBezTo>
                    <a:cubicBezTo>
                      <a:pt x="6283" y="2493"/>
                      <a:pt x="7471" y="780"/>
                      <a:pt x="9647" y="39"/>
                    </a:cubicBezTo>
                    <a:cubicBezTo>
                      <a:pt x="9656" y="35"/>
                      <a:pt x="9662" y="24"/>
                      <a:pt x="9659" y="13"/>
                    </a:cubicBezTo>
                    <a:cubicBezTo>
                      <a:pt x="9656" y="5"/>
                      <a:pt x="9649" y="0"/>
                      <a:pt x="9641"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9"/>
              <p:cNvSpPr/>
              <p:nvPr/>
            </p:nvSpPr>
            <p:spPr>
              <a:xfrm>
                <a:off x="5738300" y="445425"/>
                <a:ext cx="195050" cy="110000"/>
              </a:xfrm>
              <a:custGeom>
                <a:avLst/>
                <a:gdLst/>
                <a:ahLst/>
                <a:cxnLst/>
                <a:rect l="l" t="t" r="r" b="b"/>
                <a:pathLst>
                  <a:path w="7802" h="4400" extrusionOk="0">
                    <a:moveTo>
                      <a:pt x="7780" y="0"/>
                    </a:moveTo>
                    <a:cubicBezTo>
                      <a:pt x="7778" y="0"/>
                      <a:pt x="7776" y="0"/>
                      <a:pt x="7774" y="1"/>
                    </a:cubicBezTo>
                    <a:cubicBezTo>
                      <a:pt x="5650" y="667"/>
                      <a:pt x="4527" y="2245"/>
                      <a:pt x="4425" y="2394"/>
                    </a:cubicBezTo>
                    <a:cubicBezTo>
                      <a:pt x="4404" y="2390"/>
                      <a:pt x="4385" y="2388"/>
                      <a:pt x="4366" y="2388"/>
                    </a:cubicBezTo>
                    <a:cubicBezTo>
                      <a:pt x="4320" y="2388"/>
                      <a:pt x="4279" y="2400"/>
                      <a:pt x="4245" y="2425"/>
                    </a:cubicBezTo>
                    <a:cubicBezTo>
                      <a:pt x="4187" y="2465"/>
                      <a:pt x="4165" y="2530"/>
                      <a:pt x="4157" y="2562"/>
                    </a:cubicBezTo>
                    <a:cubicBezTo>
                      <a:pt x="4025" y="2550"/>
                      <a:pt x="3895" y="2544"/>
                      <a:pt x="3768" y="2544"/>
                    </a:cubicBezTo>
                    <a:cubicBezTo>
                      <a:pt x="1498" y="2544"/>
                      <a:pt x="22" y="4348"/>
                      <a:pt x="6" y="4367"/>
                    </a:cubicBezTo>
                    <a:cubicBezTo>
                      <a:pt x="0" y="4377"/>
                      <a:pt x="1" y="4388"/>
                      <a:pt x="10" y="4395"/>
                    </a:cubicBezTo>
                    <a:cubicBezTo>
                      <a:pt x="12" y="4398"/>
                      <a:pt x="17" y="4399"/>
                      <a:pt x="21" y="4399"/>
                    </a:cubicBezTo>
                    <a:cubicBezTo>
                      <a:pt x="27" y="4399"/>
                      <a:pt x="33" y="4396"/>
                      <a:pt x="39" y="4393"/>
                    </a:cubicBezTo>
                    <a:cubicBezTo>
                      <a:pt x="54" y="4372"/>
                      <a:pt x="1519" y="2585"/>
                      <a:pt x="3768" y="2585"/>
                    </a:cubicBezTo>
                    <a:cubicBezTo>
                      <a:pt x="3900" y="2585"/>
                      <a:pt x="4035" y="2591"/>
                      <a:pt x="4172" y="2604"/>
                    </a:cubicBezTo>
                    <a:cubicBezTo>
                      <a:pt x="4172" y="2604"/>
                      <a:pt x="4173" y="2604"/>
                      <a:pt x="4174" y="2604"/>
                    </a:cubicBezTo>
                    <a:cubicBezTo>
                      <a:pt x="4184" y="2604"/>
                      <a:pt x="4192" y="2597"/>
                      <a:pt x="4193" y="2587"/>
                    </a:cubicBezTo>
                    <a:cubicBezTo>
                      <a:pt x="4193" y="2586"/>
                      <a:pt x="4204" y="2502"/>
                      <a:pt x="4267" y="2457"/>
                    </a:cubicBezTo>
                    <a:cubicBezTo>
                      <a:pt x="4294" y="2437"/>
                      <a:pt x="4327" y="2428"/>
                      <a:pt x="4366" y="2428"/>
                    </a:cubicBezTo>
                    <a:cubicBezTo>
                      <a:pt x="4386" y="2428"/>
                      <a:pt x="4407" y="2430"/>
                      <a:pt x="4430" y="2435"/>
                    </a:cubicBezTo>
                    <a:cubicBezTo>
                      <a:pt x="4432" y="2436"/>
                      <a:pt x="4433" y="2436"/>
                      <a:pt x="4435" y="2436"/>
                    </a:cubicBezTo>
                    <a:cubicBezTo>
                      <a:pt x="4442" y="2436"/>
                      <a:pt x="4449" y="2432"/>
                      <a:pt x="4452" y="2427"/>
                    </a:cubicBezTo>
                    <a:cubicBezTo>
                      <a:pt x="4462" y="2411"/>
                      <a:pt x="5579" y="731"/>
                      <a:pt x="7786" y="40"/>
                    </a:cubicBezTo>
                    <a:cubicBezTo>
                      <a:pt x="7796" y="35"/>
                      <a:pt x="7802" y="25"/>
                      <a:pt x="7800" y="14"/>
                    </a:cubicBezTo>
                    <a:cubicBezTo>
                      <a:pt x="7796" y="5"/>
                      <a:pt x="7789" y="0"/>
                      <a:pt x="7780"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9"/>
              <p:cNvSpPr/>
              <p:nvPr/>
            </p:nvSpPr>
            <p:spPr>
              <a:xfrm>
                <a:off x="5685975" y="405925"/>
                <a:ext cx="155550" cy="133050"/>
              </a:xfrm>
              <a:custGeom>
                <a:avLst/>
                <a:gdLst/>
                <a:ahLst/>
                <a:cxnLst/>
                <a:rect l="l" t="t" r="r" b="b"/>
                <a:pathLst>
                  <a:path w="6222" h="5322" extrusionOk="0">
                    <a:moveTo>
                      <a:pt x="3191" y="0"/>
                    </a:moveTo>
                    <a:cubicBezTo>
                      <a:pt x="2937" y="0"/>
                      <a:pt x="2655" y="22"/>
                      <a:pt x="2354" y="81"/>
                    </a:cubicBezTo>
                    <a:cubicBezTo>
                      <a:pt x="1121" y="318"/>
                      <a:pt x="325" y="1019"/>
                      <a:pt x="1" y="1343"/>
                    </a:cubicBezTo>
                    <a:cubicBezTo>
                      <a:pt x="273" y="1870"/>
                      <a:pt x="558" y="2407"/>
                      <a:pt x="859" y="2949"/>
                    </a:cubicBezTo>
                    <a:cubicBezTo>
                      <a:pt x="1317" y="3777"/>
                      <a:pt x="1781" y="4569"/>
                      <a:pt x="2243" y="5322"/>
                    </a:cubicBezTo>
                    <a:cubicBezTo>
                      <a:pt x="2516" y="5016"/>
                      <a:pt x="3094" y="4449"/>
                      <a:pt x="4016" y="4092"/>
                    </a:cubicBezTo>
                    <a:cubicBezTo>
                      <a:pt x="4652" y="3845"/>
                      <a:pt x="5236" y="3782"/>
                      <a:pt x="5677" y="3782"/>
                    </a:cubicBezTo>
                    <a:cubicBezTo>
                      <a:pt x="5899" y="3782"/>
                      <a:pt x="6085" y="3798"/>
                      <a:pt x="6222" y="3815"/>
                    </a:cubicBezTo>
                    <a:cubicBezTo>
                      <a:pt x="5482" y="2569"/>
                      <a:pt x="4741" y="1322"/>
                      <a:pt x="4001" y="74"/>
                    </a:cubicBezTo>
                    <a:cubicBezTo>
                      <a:pt x="3784" y="34"/>
                      <a:pt x="3509" y="0"/>
                      <a:pt x="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9"/>
              <p:cNvSpPr/>
              <p:nvPr/>
            </p:nvSpPr>
            <p:spPr>
              <a:xfrm>
                <a:off x="5785975" y="348375"/>
                <a:ext cx="136625" cy="153400"/>
              </a:xfrm>
              <a:custGeom>
                <a:avLst/>
                <a:gdLst/>
                <a:ahLst/>
                <a:cxnLst/>
                <a:rect l="l" t="t" r="r" b="b"/>
                <a:pathLst>
                  <a:path w="5465" h="6136" extrusionOk="0">
                    <a:moveTo>
                      <a:pt x="2931" y="1"/>
                    </a:moveTo>
                    <a:cubicBezTo>
                      <a:pt x="2397" y="183"/>
                      <a:pt x="1518" y="567"/>
                      <a:pt x="737" y="1391"/>
                    </a:cubicBezTo>
                    <a:cubicBezTo>
                      <a:pt x="413" y="1733"/>
                      <a:pt x="175" y="2077"/>
                      <a:pt x="1" y="2377"/>
                    </a:cubicBezTo>
                    <a:cubicBezTo>
                      <a:pt x="741" y="3630"/>
                      <a:pt x="1480" y="4884"/>
                      <a:pt x="2220" y="6135"/>
                    </a:cubicBezTo>
                    <a:cubicBezTo>
                      <a:pt x="2507" y="5722"/>
                      <a:pt x="2966" y="5161"/>
                      <a:pt x="3648" y="4632"/>
                    </a:cubicBezTo>
                    <a:cubicBezTo>
                      <a:pt x="4332" y="4101"/>
                      <a:pt x="4993" y="3797"/>
                      <a:pt x="5465" y="3621"/>
                    </a:cubicBezTo>
                    <a:cubicBezTo>
                      <a:pt x="5101" y="3002"/>
                      <a:pt x="4686" y="2347"/>
                      <a:pt x="4209" y="1671"/>
                    </a:cubicBezTo>
                    <a:cubicBezTo>
                      <a:pt x="3778" y="1063"/>
                      <a:pt x="3348" y="506"/>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9"/>
              <p:cNvSpPr/>
              <p:nvPr/>
            </p:nvSpPr>
            <p:spPr>
              <a:xfrm>
                <a:off x="5696175" y="414700"/>
                <a:ext cx="129925" cy="109575"/>
              </a:xfrm>
              <a:custGeom>
                <a:avLst/>
                <a:gdLst/>
                <a:ahLst/>
                <a:cxnLst/>
                <a:rect l="l" t="t" r="r" b="b"/>
                <a:pathLst>
                  <a:path w="5197" h="4383" extrusionOk="0">
                    <a:moveTo>
                      <a:pt x="2842" y="39"/>
                    </a:moveTo>
                    <a:cubicBezTo>
                      <a:pt x="3014" y="39"/>
                      <a:pt x="3185" y="49"/>
                      <a:pt x="3357" y="70"/>
                    </a:cubicBezTo>
                    <a:lnTo>
                      <a:pt x="5136" y="3098"/>
                    </a:lnTo>
                    <a:cubicBezTo>
                      <a:pt x="5054" y="3089"/>
                      <a:pt x="4972" y="3085"/>
                      <a:pt x="4889" y="3085"/>
                    </a:cubicBezTo>
                    <a:cubicBezTo>
                      <a:pt x="3539" y="3085"/>
                      <a:pt x="2036" y="4194"/>
                      <a:pt x="1852" y="4333"/>
                    </a:cubicBezTo>
                    <a:lnTo>
                      <a:pt x="47" y="1057"/>
                    </a:lnTo>
                    <a:cubicBezTo>
                      <a:pt x="487" y="699"/>
                      <a:pt x="1211" y="243"/>
                      <a:pt x="2176" y="91"/>
                    </a:cubicBezTo>
                    <a:cubicBezTo>
                      <a:pt x="2396" y="56"/>
                      <a:pt x="2618" y="39"/>
                      <a:pt x="2842" y="39"/>
                    </a:cubicBezTo>
                    <a:close/>
                    <a:moveTo>
                      <a:pt x="2845" y="1"/>
                    </a:moveTo>
                    <a:cubicBezTo>
                      <a:pt x="2619" y="1"/>
                      <a:pt x="2393" y="18"/>
                      <a:pt x="2171" y="53"/>
                    </a:cubicBezTo>
                    <a:cubicBezTo>
                      <a:pt x="1186" y="207"/>
                      <a:pt x="452" y="673"/>
                      <a:pt x="10" y="1038"/>
                    </a:cubicBezTo>
                    <a:cubicBezTo>
                      <a:pt x="1" y="1045"/>
                      <a:pt x="0" y="1055"/>
                      <a:pt x="5" y="1064"/>
                    </a:cubicBezTo>
                    <a:lnTo>
                      <a:pt x="1830" y="4373"/>
                    </a:lnTo>
                    <a:cubicBezTo>
                      <a:pt x="1833" y="4378"/>
                      <a:pt x="1838" y="4381"/>
                      <a:pt x="1844" y="4383"/>
                    </a:cubicBezTo>
                    <a:lnTo>
                      <a:pt x="1847" y="4383"/>
                    </a:lnTo>
                    <a:cubicBezTo>
                      <a:pt x="1851" y="4383"/>
                      <a:pt x="1856" y="4381"/>
                      <a:pt x="1862" y="4380"/>
                    </a:cubicBezTo>
                    <a:cubicBezTo>
                      <a:pt x="1878" y="4366"/>
                      <a:pt x="3473" y="3127"/>
                      <a:pt x="4890" y="3127"/>
                    </a:cubicBezTo>
                    <a:cubicBezTo>
                      <a:pt x="4986" y="3127"/>
                      <a:pt x="5080" y="3132"/>
                      <a:pt x="5174" y="3144"/>
                    </a:cubicBezTo>
                    <a:cubicBezTo>
                      <a:pt x="5181" y="3144"/>
                      <a:pt x="5188" y="3141"/>
                      <a:pt x="5192" y="3135"/>
                    </a:cubicBezTo>
                    <a:cubicBezTo>
                      <a:pt x="5196" y="3128"/>
                      <a:pt x="5196" y="3120"/>
                      <a:pt x="5192" y="3113"/>
                    </a:cubicBezTo>
                    <a:lnTo>
                      <a:pt x="3388" y="42"/>
                    </a:lnTo>
                    <a:cubicBezTo>
                      <a:pt x="3385" y="36"/>
                      <a:pt x="3379" y="34"/>
                      <a:pt x="3373" y="32"/>
                    </a:cubicBezTo>
                    <a:cubicBezTo>
                      <a:pt x="3197" y="11"/>
                      <a:pt x="3021" y="1"/>
                      <a:pt x="2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9"/>
              <p:cNvSpPr/>
              <p:nvPr/>
            </p:nvSpPr>
            <p:spPr>
              <a:xfrm>
                <a:off x="5793750" y="359525"/>
                <a:ext cx="66850" cy="49350"/>
              </a:xfrm>
              <a:custGeom>
                <a:avLst/>
                <a:gdLst/>
                <a:ahLst/>
                <a:cxnLst/>
                <a:rect l="l" t="t" r="r" b="b"/>
                <a:pathLst>
                  <a:path w="2674" h="1974" extrusionOk="0">
                    <a:moveTo>
                      <a:pt x="2652" y="0"/>
                    </a:moveTo>
                    <a:cubicBezTo>
                      <a:pt x="2650" y="0"/>
                      <a:pt x="2648" y="0"/>
                      <a:pt x="2647" y="1"/>
                    </a:cubicBezTo>
                    <a:cubicBezTo>
                      <a:pt x="1016" y="399"/>
                      <a:pt x="17" y="1927"/>
                      <a:pt x="7" y="1942"/>
                    </a:cubicBezTo>
                    <a:cubicBezTo>
                      <a:pt x="1" y="1952"/>
                      <a:pt x="3" y="1965"/>
                      <a:pt x="13" y="1970"/>
                    </a:cubicBezTo>
                    <a:cubicBezTo>
                      <a:pt x="16" y="1971"/>
                      <a:pt x="19" y="1973"/>
                      <a:pt x="23" y="1973"/>
                    </a:cubicBezTo>
                    <a:cubicBezTo>
                      <a:pt x="30" y="1973"/>
                      <a:pt x="37" y="1970"/>
                      <a:pt x="41" y="1964"/>
                    </a:cubicBezTo>
                    <a:cubicBezTo>
                      <a:pt x="50" y="1949"/>
                      <a:pt x="1042" y="434"/>
                      <a:pt x="2656" y="40"/>
                    </a:cubicBezTo>
                    <a:cubicBezTo>
                      <a:pt x="2667" y="37"/>
                      <a:pt x="2673" y="27"/>
                      <a:pt x="2671" y="16"/>
                    </a:cubicBezTo>
                    <a:cubicBezTo>
                      <a:pt x="2668" y="7"/>
                      <a:pt x="2660" y="0"/>
                      <a:pt x="2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9"/>
              <p:cNvSpPr/>
              <p:nvPr/>
            </p:nvSpPr>
            <p:spPr>
              <a:xfrm>
                <a:off x="5798225" y="366700"/>
                <a:ext cx="68050" cy="48900"/>
              </a:xfrm>
              <a:custGeom>
                <a:avLst/>
                <a:gdLst/>
                <a:ahLst/>
                <a:cxnLst/>
                <a:rect l="l" t="t" r="r" b="b"/>
                <a:pathLst>
                  <a:path w="2722" h="1956" extrusionOk="0">
                    <a:moveTo>
                      <a:pt x="2699" y="1"/>
                    </a:moveTo>
                    <a:cubicBezTo>
                      <a:pt x="2698" y="1"/>
                      <a:pt x="2696" y="1"/>
                      <a:pt x="2695" y="1"/>
                    </a:cubicBezTo>
                    <a:cubicBezTo>
                      <a:pt x="1034" y="393"/>
                      <a:pt x="19" y="1909"/>
                      <a:pt x="8" y="1924"/>
                    </a:cubicBezTo>
                    <a:cubicBezTo>
                      <a:pt x="1" y="1934"/>
                      <a:pt x="4" y="1946"/>
                      <a:pt x="14" y="1952"/>
                    </a:cubicBezTo>
                    <a:cubicBezTo>
                      <a:pt x="16" y="1954"/>
                      <a:pt x="20" y="1955"/>
                      <a:pt x="25" y="1955"/>
                    </a:cubicBezTo>
                    <a:cubicBezTo>
                      <a:pt x="31" y="1955"/>
                      <a:pt x="36" y="1952"/>
                      <a:pt x="42" y="1946"/>
                    </a:cubicBezTo>
                    <a:cubicBezTo>
                      <a:pt x="51" y="1931"/>
                      <a:pt x="1057" y="428"/>
                      <a:pt x="2703" y="41"/>
                    </a:cubicBezTo>
                    <a:cubicBezTo>
                      <a:pt x="2714" y="38"/>
                      <a:pt x="2722" y="27"/>
                      <a:pt x="2718" y="16"/>
                    </a:cubicBezTo>
                    <a:cubicBezTo>
                      <a:pt x="2717" y="7"/>
                      <a:pt x="2708" y="1"/>
                      <a:pt x="2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9"/>
              <p:cNvSpPr/>
              <p:nvPr/>
            </p:nvSpPr>
            <p:spPr>
              <a:xfrm>
                <a:off x="5802400" y="374200"/>
                <a:ext cx="66025" cy="47575"/>
              </a:xfrm>
              <a:custGeom>
                <a:avLst/>
                <a:gdLst/>
                <a:ahLst/>
                <a:cxnLst/>
                <a:rect l="l" t="t" r="r" b="b"/>
                <a:pathLst>
                  <a:path w="2641" h="1903" extrusionOk="0">
                    <a:moveTo>
                      <a:pt x="2618" y="0"/>
                    </a:moveTo>
                    <a:cubicBezTo>
                      <a:pt x="2616" y="0"/>
                      <a:pt x="2615" y="0"/>
                      <a:pt x="2614" y="1"/>
                    </a:cubicBezTo>
                    <a:cubicBezTo>
                      <a:pt x="1002" y="381"/>
                      <a:pt x="16" y="1856"/>
                      <a:pt x="8" y="1871"/>
                    </a:cubicBezTo>
                    <a:cubicBezTo>
                      <a:pt x="0" y="1881"/>
                      <a:pt x="3" y="1892"/>
                      <a:pt x="13" y="1899"/>
                    </a:cubicBezTo>
                    <a:cubicBezTo>
                      <a:pt x="15" y="1900"/>
                      <a:pt x="19" y="1902"/>
                      <a:pt x="24" y="1902"/>
                    </a:cubicBezTo>
                    <a:cubicBezTo>
                      <a:pt x="29" y="1902"/>
                      <a:pt x="36" y="1899"/>
                      <a:pt x="41" y="1892"/>
                    </a:cubicBezTo>
                    <a:cubicBezTo>
                      <a:pt x="51" y="1877"/>
                      <a:pt x="1028" y="417"/>
                      <a:pt x="2622" y="39"/>
                    </a:cubicBezTo>
                    <a:cubicBezTo>
                      <a:pt x="2633" y="37"/>
                      <a:pt x="2640" y="26"/>
                      <a:pt x="2637" y="16"/>
                    </a:cubicBezTo>
                    <a:cubicBezTo>
                      <a:pt x="2635" y="6"/>
                      <a:pt x="2627" y="0"/>
                      <a:pt x="2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9"/>
              <p:cNvSpPr/>
              <p:nvPr/>
            </p:nvSpPr>
            <p:spPr>
              <a:xfrm>
                <a:off x="5826075" y="415675"/>
                <a:ext cx="73325" cy="50100"/>
              </a:xfrm>
              <a:custGeom>
                <a:avLst/>
                <a:gdLst/>
                <a:ahLst/>
                <a:cxnLst/>
                <a:rect l="l" t="t" r="r" b="b"/>
                <a:pathLst>
                  <a:path w="2933" h="2004" extrusionOk="0">
                    <a:moveTo>
                      <a:pt x="2911" y="1"/>
                    </a:moveTo>
                    <a:cubicBezTo>
                      <a:pt x="2909" y="1"/>
                      <a:pt x="2907" y="1"/>
                      <a:pt x="2905" y="2"/>
                    </a:cubicBezTo>
                    <a:cubicBezTo>
                      <a:pt x="2426" y="104"/>
                      <a:pt x="1972" y="278"/>
                      <a:pt x="1552" y="522"/>
                    </a:cubicBezTo>
                    <a:cubicBezTo>
                      <a:pt x="941" y="875"/>
                      <a:pt x="408" y="1375"/>
                      <a:pt x="7" y="1972"/>
                    </a:cubicBezTo>
                    <a:cubicBezTo>
                      <a:pt x="0" y="1981"/>
                      <a:pt x="2" y="1993"/>
                      <a:pt x="12" y="2001"/>
                    </a:cubicBezTo>
                    <a:cubicBezTo>
                      <a:pt x="15" y="2003"/>
                      <a:pt x="18" y="2004"/>
                      <a:pt x="23" y="2004"/>
                    </a:cubicBezTo>
                    <a:cubicBezTo>
                      <a:pt x="28" y="2004"/>
                      <a:pt x="34" y="2002"/>
                      <a:pt x="40" y="1994"/>
                    </a:cubicBezTo>
                    <a:cubicBezTo>
                      <a:pt x="437" y="1403"/>
                      <a:pt x="966" y="907"/>
                      <a:pt x="1572" y="556"/>
                    </a:cubicBezTo>
                    <a:cubicBezTo>
                      <a:pt x="1989" y="317"/>
                      <a:pt x="2440" y="142"/>
                      <a:pt x="2914" y="40"/>
                    </a:cubicBezTo>
                    <a:cubicBezTo>
                      <a:pt x="2925" y="38"/>
                      <a:pt x="2932" y="26"/>
                      <a:pt x="2929" y="17"/>
                    </a:cubicBezTo>
                    <a:cubicBezTo>
                      <a:pt x="2927" y="7"/>
                      <a:pt x="2919" y="1"/>
                      <a:pt x="2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9"/>
              <p:cNvSpPr/>
              <p:nvPr/>
            </p:nvSpPr>
            <p:spPr>
              <a:xfrm>
                <a:off x="5829800" y="423200"/>
                <a:ext cx="72125" cy="49625"/>
              </a:xfrm>
              <a:custGeom>
                <a:avLst/>
                <a:gdLst/>
                <a:ahLst/>
                <a:cxnLst/>
                <a:rect l="l" t="t" r="r" b="b"/>
                <a:pathLst>
                  <a:path w="2885" h="1985" extrusionOk="0">
                    <a:moveTo>
                      <a:pt x="2863" y="0"/>
                    </a:moveTo>
                    <a:cubicBezTo>
                      <a:pt x="2862" y="0"/>
                      <a:pt x="2860" y="0"/>
                      <a:pt x="2858" y="1"/>
                    </a:cubicBezTo>
                    <a:cubicBezTo>
                      <a:pt x="2343" y="131"/>
                      <a:pt x="1855" y="339"/>
                      <a:pt x="1408" y="622"/>
                    </a:cubicBezTo>
                    <a:cubicBezTo>
                      <a:pt x="859" y="970"/>
                      <a:pt x="387" y="1418"/>
                      <a:pt x="7" y="1953"/>
                    </a:cubicBezTo>
                    <a:cubicBezTo>
                      <a:pt x="0" y="1962"/>
                      <a:pt x="1" y="1974"/>
                      <a:pt x="11" y="1981"/>
                    </a:cubicBezTo>
                    <a:cubicBezTo>
                      <a:pt x="14" y="1984"/>
                      <a:pt x="18" y="1985"/>
                      <a:pt x="23" y="1985"/>
                    </a:cubicBezTo>
                    <a:cubicBezTo>
                      <a:pt x="29" y="1985"/>
                      <a:pt x="34" y="1982"/>
                      <a:pt x="39" y="1976"/>
                    </a:cubicBezTo>
                    <a:cubicBezTo>
                      <a:pt x="415" y="1446"/>
                      <a:pt x="885" y="1003"/>
                      <a:pt x="1430" y="656"/>
                    </a:cubicBezTo>
                    <a:cubicBezTo>
                      <a:pt x="1873" y="376"/>
                      <a:pt x="2356" y="168"/>
                      <a:pt x="2867" y="40"/>
                    </a:cubicBezTo>
                    <a:cubicBezTo>
                      <a:pt x="2877" y="37"/>
                      <a:pt x="2885" y="27"/>
                      <a:pt x="2882" y="16"/>
                    </a:cubicBezTo>
                    <a:cubicBezTo>
                      <a:pt x="2880" y="7"/>
                      <a:pt x="2872" y="0"/>
                      <a:pt x="2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9"/>
              <p:cNvSpPr/>
              <p:nvPr/>
            </p:nvSpPr>
            <p:spPr>
              <a:xfrm>
                <a:off x="5806950" y="380125"/>
                <a:ext cx="88225" cy="75475"/>
              </a:xfrm>
              <a:custGeom>
                <a:avLst/>
                <a:gdLst/>
                <a:ahLst/>
                <a:cxnLst/>
                <a:rect l="l" t="t" r="r" b="b"/>
                <a:pathLst>
                  <a:path w="3529" h="3019" extrusionOk="0">
                    <a:moveTo>
                      <a:pt x="2721" y="48"/>
                    </a:moveTo>
                    <a:lnTo>
                      <a:pt x="3459" y="1073"/>
                    </a:lnTo>
                    <a:cubicBezTo>
                      <a:pt x="2943" y="1158"/>
                      <a:pt x="2455" y="1337"/>
                      <a:pt x="2009" y="1605"/>
                    </a:cubicBezTo>
                    <a:cubicBezTo>
                      <a:pt x="1462" y="1933"/>
                      <a:pt x="990" y="2394"/>
                      <a:pt x="641" y="2941"/>
                    </a:cubicBezTo>
                    <a:lnTo>
                      <a:pt x="48" y="1895"/>
                    </a:lnTo>
                    <a:cubicBezTo>
                      <a:pt x="389" y="1461"/>
                      <a:pt x="789" y="1085"/>
                      <a:pt x="1239" y="772"/>
                    </a:cubicBezTo>
                    <a:cubicBezTo>
                      <a:pt x="1695" y="455"/>
                      <a:pt x="2194" y="213"/>
                      <a:pt x="2721" y="48"/>
                    </a:cubicBezTo>
                    <a:close/>
                    <a:moveTo>
                      <a:pt x="2737" y="1"/>
                    </a:moveTo>
                    <a:lnTo>
                      <a:pt x="2723" y="5"/>
                    </a:lnTo>
                    <a:cubicBezTo>
                      <a:pt x="2187" y="170"/>
                      <a:pt x="1681" y="418"/>
                      <a:pt x="1218" y="738"/>
                    </a:cubicBezTo>
                    <a:cubicBezTo>
                      <a:pt x="761" y="1055"/>
                      <a:pt x="353" y="1440"/>
                      <a:pt x="9" y="1879"/>
                    </a:cubicBezTo>
                    <a:lnTo>
                      <a:pt x="0" y="1890"/>
                    </a:lnTo>
                    <a:lnTo>
                      <a:pt x="639" y="3018"/>
                    </a:lnTo>
                    <a:lnTo>
                      <a:pt x="655" y="2991"/>
                    </a:lnTo>
                    <a:cubicBezTo>
                      <a:pt x="1003" y="2437"/>
                      <a:pt x="1478" y="1970"/>
                      <a:pt x="2029" y="1638"/>
                    </a:cubicBezTo>
                    <a:cubicBezTo>
                      <a:pt x="2481" y="1367"/>
                      <a:pt x="2975" y="1188"/>
                      <a:pt x="3497" y="1107"/>
                    </a:cubicBezTo>
                    <a:lnTo>
                      <a:pt x="3529" y="1102"/>
                    </a:lnTo>
                    <a:lnTo>
                      <a:pt x="2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9"/>
              <p:cNvSpPr/>
              <p:nvPr/>
            </p:nvSpPr>
            <p:spPr>
              <a:xfrm>
                <a:off x="5834375" y="428450"/>
                <a:ext cx="72475" cy="50675"/>
              </a:xfrm>
              <a:custGeom>
                <a:avLst/>
                <a:gdLst/>
                <a:ahLst/>
                <a:cxnLst/>
                <a:rect l="l" t="t" r="r" b="b"/>
                <a:pathLst>
                  <a:path w="2899" h="2027" extrusionOk="0">
                    <a:moveTo>
                      <a:pt x="2876" y="0"/>
                    </a:moveTo>
                    <a:cubicBezTo>
                      <a:pt x="2874" y="0"/>
                      <a:pt x="2872" y="1"/>
                      <a:pt x="2870" y="1"/>
                    </a:cubicBezTo>
                    <a:cubicBezTo>
                      <a:pt x="2146" y="227"/>
                      <a:pt x="1488" y="584"/>
                      <a:pt x="913" y="1056"/>
                    </a:cubicBezTo>
                    <a:cubicBezTo>
                      <a:pt x="579" y="1332"/>
                      <a:pt x="274" y="1648"/>
                      <a:pt x="7" y="1995"/>
                    </a:cubicBezTo>
                    <a:cubicBezTo>
                      <a:pt x="1" y="2004"/>
                      <a:pt x="2" y="2016"/>
                      <a:pt x="11" y="2023"/>
                    </a:cubicBezTo>
                    <a:cubicBezTo>
                      <a:pt x="16" y="2026"/>
                      <a:pt x="19" y="2027"/>
                      <a:pt x="23" y="2027"/>
                    </a:cubicBezTo>
                    <a:cubicBezTo>
                      <a:pt x="30" y="2027"/>
                      <a:pt x="35" y="2024"/>
                      <a:pt x="38" y="2018"/>
                    </a:cubicBezTo>
                    <a:cubicBezTo>
                      <a:pt x="303" y="1674"/>
                      <a:pt x="606" y="1361"/>
                      <a:pt x="939" y="1088"/>
                    </a:cubicBezTo>
                    <a:cubicBezTo>
                      <a:pt x="1509" y="618"/>
                      <a:pt x="2164" y="265"/>
                      <a:pt x="2882" y="40"/>
                    </a:cubicBezTo>
                    <a:cubicBezTo>
                      <a:pt x="2893" y="37"/>
                      <a:pt x="2898" y="25"/>
                      <a:pt x="2896" y="15"/>
                    </a:cubicBezTo>
                    <a:cubicBezTo>
                      <a:pt x="2893" y="6"/>
                      <a:pt x="288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9"/>
              <p:cNvSpPr/>
              <p:nvPr/>
            </p:nvSpPr>
            <p:spPr>
              <a:xfrm>
                <a:off x="5838300" y="436625"/>
                <a:ext cx="72500" cy="50175"/>
              </a:xfrm>
              <a:custGeom>
                <a:avLst/>
                <a:gdLst/>
                <a:ahLst/>
                <a:cxnLst/>
                <a:rect l="l" t="t" r="r" b="b"/>
                <a:pathLst>
                  <a:path w="2900" h="2007" extrusionOk="0">
                    <a:moveTo>
                      <a:pt x="2877" y="1"/>
                    </a:moveTo>
                    <a:cubicBezTo>
                      <a:pt x="2875" y="1"/>
                      <a:pt x="2874" y="1"/>
                      <a:pt x="2872" y="1"/>
                    </a:cubicBezTo>
                    <a:cubicBezTo>
                      <a:pt x="1224" y="494"/>
                      <a:pt x="19" y="1960"/>
                      <a:pt x="7" y="1975"/>
                    </a:cubicBezTo>
                    <a:cubicBezTo>
                      <a:pt x="0" y="1983"/>
                      <a:pt x="1" y="1996"/>
                      <a:pt x="10" y="2002"/>
                    </a:cubicBezTo>
                    <a:cubicBezTo>
                      <a:pt x="12" y="2006"/>
                      <a:pt x="17" y="2007"/>
                      <a:pt x="22" y="2007"/>
                    </a:cubicBezTo>
                    <a:cubicBezTo>
                      <a:pt x="28" y="2007"/>
                      <a:pt x="33" y="2005"/>
                      <a:pt x="38" y="1999"/>
                    </a:cubicBezTo>
                    <a:cubicBezTo>
                      <a:pt x="49" y="1984"/>
                      <a:pt x="1248" y="528"/>
                      <a:pt x="2884" y="39"/>
                    </a:cubicBezTo>
                    <a:cubicBezTo>
                      <a:pt x="2895" y="37"/>
                      <a:pt x="2900" y="26"/>
                      <a:pt x="2897" y="15"/>
                    </a:cubicBezTo>
                    <a:cubicBezTo>
                      <a:pt x="2894" y="6"/>
                      <a:pt x="2886"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9"/>
              <p:cNvSpPr/>
              <p:nvPr/>
            </p:nvSpPr>
            <p:spPr>
              <a:xfrm>
                <a:off x="5747950" y="435850"/>
                <a:ext cx="24750" cy="16200"/>
              </a:xfrm>
              <a:custGeom>
                <a:avLst/>
                <a:gdLst/>
                <a:ahLst/>
                <a:cxnLst/>
                <a:rect l="l" t="t" r="r" b="b"/>
                <a:pathLst>
                  <a:path w="990" h="648" extrusionOk="0">
                    <a:moveTo>
                      <a:pt x="274" y="0"/>
                    </a:moveTo>
                    <a:cubicBezTo>
                      <a:pt x="173" y="0"/>
                      <a:pt x="71" y="86"/>
                      <a:pt x="46" y="176"/>
                    </a:cubicBezTo>
                    <a:cubicBezTo>
                      <a:pt x="0" y="337"/>
                      <a:pt x="176" y="559"/>
                      <a:pt x="416" y="626"/>
                    </a:cubicBezTo>
                    <a:cubicBezTo>
                      <a:pt x="467" y="641"/>
                      <a:pt x="519" y="647"/>
                      <a:pt x="570" y="647"/>
                    </a:cubicBezTo>
                    <a:cubicBezTo>
                      <a:pt x="758" y="647"/>
                      <a:pt x="930" y="557"/>
                      <a:pt x="964" y="432"/>
                    </a:cubicBezTo>
                    <a:cubicBezTo>
                      <a:pt x="990" y="339"/>
                      <a:pt x="947" y="207"/>
                      <a:pt x="854" y="161"/>
                    </a:cubicBezTo>
                    <a:cubicBezTo>
                      <a:pt x="807" y="140"/>
                      <a:pt x="745" y="121"/>
                      <a:pt x="691" y="121"/>
                    </a:cubicBezTo>
                    <a:cubicBezTo>
                      <a:pt x="663" y="121"/>
                      <a:pt x="638" y="126"/>
                      <a:pt x="617" y="137"/>
                    </a:cubicBezTo>
                    <a:cubicBezTo>
                      <a:pt x="584" y="155"/>
                      <a:pt x="570" y="186"/>
                      <a:pt x="554" y="186"/>
                    </a:cubicBezTo>
                    <a:cubicBezTo>
                      <a:pt x="553" y="186"/>
                      <a:pt x="552" y="186"/>
                      <a:pt x="550" y="186"/>
                    </a:cubicBezTo>
                    <a:cubicBezTo>
                      <a:pt x="531" y="180"/>
                      <a:pt x="537" y="144"/>
                      <a:pt x="519" y="111"/>
                    </a:cubicBezTo>
                    <a:cubicBezTo>
                      <a:pt x="484" y="47"/>
                      <a:pt x="375" y="11"/>
                      <a:pt x="293" y="1"/>
                    </a:cubicBezTo>
                    <a:cubicBezTo>
                      <a:pt x="287" y="0"/>
                      <a:pt x="280"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9"/>
              <p:cNvSpPr/>
              <p:nvPr/>
            </p:nvSpPr>
            <p:spPr>
              <a:xfrm>
                <a:off x="5745250" y="430900"/>
                <a:ext cx="31125" cy="24325"/>
              </a:xfrm>
              <a:custGeom>
                <a:avLst/>
                <a:gdLst/>
                <a:ahLst/>
                <a:cxnLst/>
                <a:rect l="l" t="t" r="r" b="b"/>
                <a:pathLst>
                  <a:path w="1245" h="973" extrusionOk="0">
                    <a:moveTo>
                      <a:pt x="361" y="84"/>
                    </a:moveTo>
                    <a:cubicBezTo>
                      <a:pt x="421" y="91"/>
                      <a:pt x="471" y="131"/>
                      <a:pt x="511" y="166"/>
                    </a:cubicBezTo>
                    <a:cubicBezTo>
                      <a:pt x="550" y="198"/>
                      <a:pt x="586" y="229"/>
                      <a:pt x="627" y="229"/>
                    </a:cubicBezTo>
                    <a:cubicBezTo>
                      <a:pt x="634" y="229"/>
                      <a:pt x="641" y="228"/>
                      <a:pt x="649" y="226"/>
                    </a:cubicBezTo>
                    <a:cubicBezTo>
                      <a:pt x="676" y="220"/>
                      <a:pt x="697" y="199"/>
                      <a:pt x="713" y="173"/>
                    </a:cubicBezTo>
                    <a:cubicBezTo>
                      <a:pt x="716" y="205"/>
                      <a:pt x="728" y="235"/>
                      <a:pt x="752" y="256"/>
                    </a:cubicBezTo>
                    <a:cubicBezTo>
                      <a:pt x="775" y="277"/>
                      <a:pt x="801" y="283"/>
                      <a:pt x="830" y="283"/>
                    </a:cubicBezTo>
                    <a:cubicBezTo>
                      <a:pt x="852" y="283"/>
                      <a:pt x="876" y="279"/>
                      <a:pt x="901" y="275"/>
                    </a:cubicBezTo>
                    <a:cubicBezTo>
                      <a:pt x="925" y="272"/>
                      <a:pt x="951" y="268"/>
                      <a:pt x="976" y="268"/>
                    </a:cubicBezTo>
                    <a:cubicBezTo>
                      <a:pt x="1003" y="268"/>
                      <a:pt x="1029" y="272"/>
                      <a:pt x="1055" y="284"/>
                    </a:cubicBezTo>
                    <a:cubicBezTo>
                      <a:pt x="1162" y="336"/>
                      <a:pt x="1206" y="510"/>
                      <a:pt x="1172" y="631"/>
                    </a:cubicBezTo>
                    <a:cubicBezTo>
                      <a:pt x="1148" y="718"/>
                      <a:pt x="1080" y="797"/>
                      <a:pt x="980" y="853"/>
                    </a:cubicBezTo>
                    <a:cubicBezTo>
                      <a:pt x="885" y="907"/>
                      <a:pt x="774" y="934"/>
                      <a:pt x="664" y="934"/>
                    </a:cubicBezTo>
                    <a:cubicBezTo>
                      <a:pt x="608" y="934"/>
                      <a:pt x="552" y="927"/>
                      <a:pt x="498" y="912"/>
                    </a:cubicBezTo>
                    <a:cubicBezTo>
                      <a:pt x="339" y="868"/>
                      <a:pt x="195" y="756"/>
                      <a:pt x="115" y="611"/>
                    </a:cubicBezTo>
                    <a:cubicBezTo>
                      <a:pt x="60" y="512"/>
                      <a:pt x="43" y="409"/>
                      <a:pt x="66" y="325"/>
                    </a:cubicBezTo>
                    <a:cubicBezTo>
                      <a:pt x="100" y="207"/>
                      <a:pt x="224" y="84"/>
                      <a:pt x="344" y="84"/>
                    </a:cubicBezTo>
                    <a:close/>
                    <a:moveTo>
                      <a:pt x="742" y="0"/>
                    </a:moveTo>
                    <a:cubicBezTo>
                      <a:pt x="725" y="0"/>
                      <a:pt x="720" y="20"/>
                      <a:pt x="714" y="47"/>
                    </a:cubicBezTo>
                    <a:cubicBezTo>
                      <a:pt x="704" y="88"/>
                      <a:pt x="685" y="173"/>
                      <a:pt x="638" y="186"/>
                    </a:cubicBezTo>
                    <a:cubicBezTo>
                      <a:pt x="635" y="187"/>
                      <a:pt x="632" y="187"/>
                      <a:pt x="628" y="187"/>
                    </a:cubicBezTo>
                    <a:cubicBezTo>
                      <a:pt x="601" y="187"/>
                      <a:pt x="574" y="164"/>
                      <a:pt x="537" y="134"/>
                    </a:cubicBezTo>
                    <a:cubicBezTo>
                      <a:pt x="493" y="96"/>
                      <a:pt x="438" y="51"/>
                      <a:pt x="365" y="43"/>
                    </a:cubicBezTo>
                    <a:cubicBezTo>
                      <a:pt x="358" y="42"/>
                      <a:pt x="352" y="42"/>
                      <a:pt x="345" y="42"/>
                    </a:cubicBezTo>
                    <a:cubicBezTo>
                      <a:pt x="206" y="42"/>
                      <a:pt x="66" y="179"/>
                      <a:pt x="28" y="311"/>
                    </a:cubicBezTo>
                    <a:cubicBezTo>
                      <a:pt x="1" y="406"/>
                      <a:pt x="18" y="520"/>
                      <a:pt x="80" y="628"/>
                    </a:cubicBezTo>
                    <a:cubicBezTo>
                      <a:pt x="166" y="783"/>
                      <a:pt x="317" y="902"/>
                      <a:pt x="488" y="949"/>
                    </a:cubicBezTo>
                    <a:cubicBezTo>
                      <a:pt x="543" y="965"/>
                      <a:pt x="605" y="972"/>
                      <a:pt x="664" y="972"/>
                    </a:cubicBezTo>
                    <a:cubicBezTo>
                      <a:pt x="779" y="972"/>
                      <a:pt x="897" y="943"/>
                      <a:pt x="996" y="886"/>
                    </a:cubicBezTo>
                    <a:cubicBezTo>
                      <a:pt x="1105" y="823"/>
                      <a:pt x="1181" y="735"/>
                      <a:pt x="1207" y="639"/>
                    </a:cubicBezTo>
                    <a:cubicBezTo>
                      <a:pt x="1245" y="503"/>
                      <a:pt x="1197" y="306"/>
                      <a:pt x="1068" y="245"/>
                    </a:cubicBezTo>
                    <a:cubicBezTo>
                      <a:pt x="1037" y="230"/>
                      <a:pt x="1006" y="225"/>
                      <a:pt x="975" y="225"/>
                    </a:cubicBezTo>
                    <a:cubicBezTo>
                      <a:pt x="946" y="225"/>
                      <a:pt x="918" y="229"/>
                      <a:pt x="891" y="233"/>
                    </a:cubicBezTo>
                    <a:cubicBezTo>
                      <a:pt x="868" y="237"/>
                      <a:pt x="847" y="240"/>
                      <a:pt x="828" y="240"/>
                    </a:cubicBezTo>
                    <a:cubicBezTo>
                      <a:pt x="808" y="240"/>
                      <a:pt x="790" y="236"/>
                      <a:pt x="776" y="224"/>
                    </a:cubicBezTo>
                    <a:cubicBezTo>
                      <a:pt x="734" y="186"/>
                      <a:pt x="752" y="97"/>
                      <a:pt x="760" y="54"/>
                    </a:cubicBezTo>
                    <a:cubicBezTo>
                      <a:pt x="765" y="27"/>
                      <a:pt x="769" y="6"/>
                      <a:pt x="747" y="1"/>
                    </a:cubicBezTo>
                    <a:cubicBezTo>
                      <a:pt x="745" y="0"/>
                      <a:pt x="744"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9"/>
              <p:cNvSpPr/>
              <p:nvPr/>
            </p:nvSpPr>
            <p:spPr>
              <a:xfrm>
                <a:off x="5749550" y="456425"/>
                <a:ext cx="10150" cy="33500"/>
              </a:xfrm>
              <a:custGeom>
                <a:avLst/>
                <a:gdLst/>
                <a:ahLst/>
                <a:cxnLst/>
                <a:rect l="l" t="t" r="r" b="b"/>
                <a:pathLst>
                  <a:path w="406" h="1340" extrusionOk="0">
                    <a:moveTo>
                      <a:pt x="381" y="0"/>
                    </a:moveTo>
                    <a:cubicBezTo>
                      <a:pt x="373" y="0"/>
                      <a:pt x="366" y="6"/>
                      <a:pt x="364" y="15"/>
                    </a:cubicBezTo>
                    <a:lnTo>
                      <a:pt x="5" y="1314"/>
                    </a:lnTo>
                    <a:cubicBezTo>
                      <a:pt x="0" y="1325"/>
                      <a:pt x="7" y="1335"/>
                      <a:pt x="18" y="1338"/>
                    </a:cubicBezTo>
                    <a:cubicBezTo>
                      <a:pt x="20" y="1339"/>
                      <a:pt x="22" y="1339"/>
                      <a:pt x="23" y="1339"/>
                    </a:cubicBezTo>
                    <a:cubicBezTo>
                      <a:pt x="32" y="1339"/>
                      <a:pt x="39" y="1334"/>
                      <a:pt x="42" y="1325"/>
                    </a:cubicBezTo>
                    <a:lnTo>
                      <a:pt x="402" y="25"/>
                    </a:lnTo>
                    <a:cubicBezTo>
                      <a:pt x="406" y="15"/>
                      <a:pt x="398" y="4"/>
                      <a:pt x="388" y="2"/>
                    </a:cubicBezTo>
                    <a:cubicBezTo>
                      <a:pt x="385" y="1"/>
                      <a:pt x="383"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9"/>
              <p:cNvSpPr/>
              <p:nvPr/>
            </p:nvSpPr>
            <p:spPr>
              <a:xfrm>
                <a:off x="5743375" y="455525"/>
                <a:ext cx="13000" cy="44625"/>
              </a:xfrm>
              <a:custGeom>
                <a:avLst/>
                <a:gdLst/>
                <a:ahLst/>
                <a:cxnLst/>
                <a:rect l="l" t="t" r="r" b="b"/>
                <a:pathLst>
                  <a:path w="520" h="1785" extrusionOk="0">
                    <a:moveTo>
                      <a:pt x="496" y="0"/>
                    </a:moveTo>
                    <a:cubicBezTo>
                      <a:pt x="488" y="0"/>
                      <a:pt x="481" y="6"/>
                      <a:pt x="478" y="14"/>
                    </a:cubicBezTo>
                    <a:lnTo>
                      <a:pt x="5" y="1723"/>
                    </a:lnTo>
                    <a:cubicBezTo>
                      <a:pt x="1" y="1733"/>
                      <a:pt x="7" y="1744"/>
                      <a:pt x="18" y="1746"/>
                    </a:cubicBezTo>
                    <a:lnTo>
                      <a:pt x="151" y="1783"/>
                    </a:lnTo>
                    <a:cubicBezTo>
                      <a:pt x="152" y="1785"/>
                      <a:pt x="155" y="1785"/>
                      <a:pt x="156" y="1785"/>
                    </a:cubicBezTo>
                    <a:cubicBezTo>
                      <a:pt x="159" y="1785"/>
                      <a:pt x="163" y="1785"/>
                      <a:pt x="166" y="1782"/>
                    </a:cubicBezTo>
                    <a:cubicBezTo>
                      <a:pt x="170" y="1778"/>
                      <a:pt x="173" y="1775"/>
                      <a:pt x="176" y="1770"/>
                    </a:cubicBezTo>
                    <a:lnTo>
                      <a:pt x="267" y="1443"/>
                    </a:lnTo>
                    <a:cubicBezTo>
                      <a:pt x="270" y="1432"/>
                      <a:pt x="264" y="1421"/>
                      <a:pt x="253" y="1418"/>
                    </a:cubicBezTo>
                    <a:cubicBezTo>
                      <a:pt x="251" y="1417"/>
                      <a:pt x="249" y="1417"/>
                      <a:pt x="247" y="1417"/>
                    </a:cubicBezTo>
                    <a:cubicBezTo>
                      <a:pt x="239" y="1417"/>
                      <a:pt x="231" y="1423"/>
                      <a:pt x="229" y="1432"/>
                    </a:cubicBezTo>
                    <a:lnTo>
                      <a:pt x="143" y="1740"/>
                    </a:lnTo>
                    <a:lnTo>
                      <a:pt x="48" y="1713"/>
                    </a:lnTo>
                    <a:lnTo>
                      <a:pt x="516" y="25"/>
                    </a:lnTo>
                    <a:cubicBezTo>
                      <a:pt x="520" y="14"/>
                      <a:pt x="513" y="5"/>
                      <a:pt x="503" y="1"/>
                    </a:cubicBezTo>
                    <a:cubicBezTo>
                      <a:pt x="501" y="0"/>
                      <a:pt x="498"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9"/>
              <p:cNvSpPr/>
              <p:nvPr/>
            </p:nvSpPr>
            <p:spPr>
              <a:xfrm>
                <a:off x="5748975" y="488925"/>
                <a:ext cx="9300" cy="5150"/>
              </a:xfrm>
              <a:custGeom>
                <a:avLst/>
                <a:gdLst/>
                <a:ahLst/>
                <a:cxnLst/>
                <a:rect l="l" t="t" r="r" b="b"/>
                <a:pathLst>
                  <a:path w="372" h="206" extrusionOk="0">
                    <a:moveTo>
                      <a:pt x="46" y="1"/>
                    </a:moveTo>
                    <a:cubicBezTo>
                      <a:pt x="37" y="1"/>
                      <a:pt x="29" y="7"/>
                      <a:pt x="28" y="16"/>
                    </a:cubicBezTo>
                    <a:cubicBezTo>
                      <a:pt x="23" y="26"/>
                      <a:pt x="30" y="37"/>
                      <a:pt x="41" y="39"/>
                    </a:cubicBezTo>
                    <a:lnTo>
                      <a:pt x="325" y="118"/>
                    </a:lnTo>
                    <a:cubicBezTo>
                      <a:pt x="322" y="128"/>
                      <a:pt x="318" y="139"/>
                      <a:pt x="316" y="148"/>
                    </a:cubicBezTo>
                    <a:cubicBezTo>
                      <a:pt x="314" y="154"/>
                      <a:pt x="314" y="157"/>
                      <a:pt x="313" y="161"/>
                    </a:cubicBezTo>
                    <a:lnTo>
                      <a:pt x="29" y="82"/>
                    </a:lnTo>
                    <a:cubicBezTo>
                      <a:pt x="27" y="82"/>
                      <a:pt x="26" y="82"/>
                      <a:pt x="24" y="82"/>
                    </a:cubicBezTo>
                    <a:cubicBezTo>
                      <a:pt x="15" y="82"/>
                      <a:pt x="7" y="87"/>
                      <a:pt x="5" y="96"/>
                    </a:cubicBezTo>
                    <a:cubicBezTo>
                      <a:pt x="1" y="107"/>
                      <a:pt x="7" y="117"/>
                      <a:pt x="18" y="120"/>
                    </a:cubicBezTo>
                    <a:lnTo>
                      <a:pt x="323" y="204"/>
                    </a:lnTo>
                    <a:cubicBezTo>
                      <a:pt x="324" y="205"/>
                      <a:pt x="327" y="205"/>
                      <a:pt x="328" y="205"/>
                    </a:cubicBezTo>
                    <a:cubicBezTo>
                      <a:pt x="332" y="205"/>
                      <a:pt x="336" y="204"/>
                      <a:pt x="340" y="203"/>
                    </a:cubicBezTo>
                    <a:cubicBezTo>
                      <a:pt x="345" y="200"/>
                      <a:pt x="348" y="195"/>
                      <a:pt x="349" y="189"/>
                    </a:cubicBezTo>
                    <a:cubicBezTo>
                      <a:pt x="351" y="181"/>
                      <a:pt x="352" y="170"/>
                      <a:pt x="355" y="159"/>
                    </a:cubicBezTo>
                    <a:cubicBezTo>
                      <a:pt x="359" y="143"/>
                      <a:pt x="362" y="128"/>
                      <a:pt x="370" y="113"/>
                    </a:cubicBezTo>
                    <a:cubicBezTo>
                      <a:pt x="372" y="108"/>
                      <a:pt x="372" y="102"/>
                      <a:pt x="370" y="97"/>
                    </a:cubicBezTo>
                    <a:cubicBezTo>
                      <a:pt x="368" y="92"/>
                      <a:pt x="362" y="87"/>
                      <a:pt x="357" y="86"/>
                    </a:cubicBezTo>
                    <a:lnTo>
                      <a:pt x="51" y="2"/>
                    </a:lnTo>
                    <a:cubicBezTo>
                      <a:pt x="49" y="1"/>
                      <a:pt x="48"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9"/>
              <p:cNvSpPr/>
              <p:nvPr/>
            </p:nvSpPr>
            <p:spPr>
              <a:xfrm>
                <a:off x="5746825" y="493900"/>
                <a:ext cx="10150" cy="8400"/>
              </a:xfrm>
              <a:custGeom>
                <a:avLst/>
                <a:gdLst/>
                <a:ahLst/>
                <a:cxnLst/>
                <a:rect l="l" t="t" r="r" b="b"/>
                <a:pathLst>
                  <a:path w="406" h="336" extrusionOk="0">
                    <a:moveTo>
                      <a:pt x="91" y="46"/>
                    </a:moveTo>
                    <a:lnTo>
                      <a:pt x="150" y="62"/>
                    </a:lnTo>
                    <a:lnTo>
                      <a:pt x="136" y="111"/>
                    </a:lnTo>
                    <a:cubicBezTo>
                      <a:pt x="132" y="122"/>
                      <a:pt x="139" y="133"/>
                      <a:pt x="150" y="135"/>
                    </a:cubicBezTo>
                    <a:lnTo>
                      <a:pt x="254" y="165"/>
                    </a:lnTo>
                    <a:cubicBezTo>
                      <a:pt x="256" y="165"/>
                      <a:pt x="258" y="166"/>
                      <a:pt x="260" y="166"/>
                    </a:cubicBezTo>
                    <a:cubicBezTo>
                      <a:pt x="263" y="166"/>
                      <a:pt x="267" y="165"/>
                      <a:pt x="269" y="164"/>
                    </a:cubicBezTo>
                    <a:cubicBezTo>
                      <a:pt x="274" y="161"/>
                      <a:pt x="277" y="156"/>
                      <a:pt x="279" y="151"/>
                    </a:cubicBezTo>
                    <a:lnTo>
                      <a:pt x="292" y="102"/>
                    </a:lnTo>
                    <a:lnTo>
                      <a:pt x="356" y="119"/>
                    </a:lnTo>
                    <a:lnTo>
                      <a:pt x="308" y="293"/>
                    </a:lnTo>
                    <a:lnTo>
                      <a:pt x="250" y="277"/>
                    </a:lnTo>
                    <a:cubicBezTo>
                      <a:pt x="252" y="268"/>
                      <a:pt x="254" y="260"/>
                      <a:pt x="257" y="251"/>
                    </a:cubicBezTo>
                    <a:cubicBezTo>
                      <a:pt x="259" y="241"/>
                      <a:pt x="253" y="230"/>
                      <a:pt x="242" y="228"/>
                    </a:cubicBezTo>
                    <a:lnTo>
                      <a:pt x="134" y="198"/>
                    </a:lnTo>
                    <a:cubicBezTo>
                      <a:pt x="132" y="198"/>
                      <a:pt x="130" y="198"/>
                      <a:pt x="128" y="198"/>
                    </a:cubicBezTo>
                    <a:cubicBezTo>
                      <a:pt x="124" y="198"/>
                      <a:pt x="122" y="198"/>
                      <a:pt x="119" y="199"/>
                    </a:cubicBezTo>
                    <a:cubicBezTo>
                      <a:pt x="115" y="203"/>
                      <a:pt x="111" y="207"/>
                      <a:pt x="109" y="212"/>
                    </a:cubicBezTo>
                    <a:lnTo>
                      <a:pt x="103" y="236"/>
                    </a:lnTo>
                    <a:lnTo>
                      <a:pt x="43" y="219"/>
                    </a:lnTo>
                    <a:lnTo>
                      <a:pt x="91" y="46"/>
                    </a:lnTo>
                    <a:close/>
                    <a:moveTo>
                      <a:pt x="77" y="0"/>
                    </a:moveTo>
                    <a:cubicBezTo>
                      <a:pt x="74" y="0"/>
                      <a:pt x="72" y="1"/>
                      <a:pt x="70" y="2"/>
                    </a:cubicBezTo>
                    <a:cubicBezTo>
                      <a:pt x="65" y="5"/>
                      <a:pt x="61" y="10"/>
                      <a:pt x="60" y="15"/>
                    </a:cubicBezTo>
                    <a:lnTo>
                      <a:pt x="1" y="225"/>
                    </a:lnTo>
                    <a:cubicBezTo>
                      <a:pt x="0" y="230"/>
                      <a:pt x="0" y="236"/>
                      <a:pt x="2" y="240"/>
                    </a:cubicBezTo>
                    <a:cubicBezTo>
                      <a:pt x="5" y="244"/>
                      <a:pt x="9" y="248"/>
                      <a:pt x="14" y="250"/>
                    </a:cubicBezTo>
                    <a:lnTo>
                      <a:pt x="114" y="277"/>
                    </a:lnTo>
                    <a:cubicBezTo>
                      <a:pt x="116" y="277"/>
                      <a:pt x="118" y="277"/>
                      <a:pt x="120" y="277"/>
                    </a:cubicBezTo>
                    <a:cubicBezTo>
                      <a:pt x="123" y="277"/>
                      <a:pt x="126" y="276"/>
                      <a:pt x="129" y="274"/>
                    </a:cubicBezTo>
                    <a:cubicBezTo>
                      <a:pt x="132" y="272"/>
                      <a:pt x="136" y="268"/>
                      <a:pt x="137" y="263"/>
                    </a:cubicBezTo>
                    <a:lnTo>
                      <a:pt x="145" y="239"/>
                    </a:lnTo>
                    <a:lnTo>
                      <a:pt x="216" y="258"/>
                    </a:lnTo>
                    <a:cubicBezTo>
                      <a:pt x="212" y="267"/>
                      <a:pt x="211" y="274"/>
                      <a:pt x="210" y="279"/>
                    </a:cubicBezTo>
                    <a:cubicBezTo>
                      <a:pt x="209" y="282"/>
                      <a:pt x="207" y="285"/>
                      <a:pt x="207" y="288"/>
                    </a:cubicBezTo>
                    <a:cubicBezTo>
                      <a:pt x="207" y="296"/>
                      <a:pt x="215" y="304"/>
                      <a:pt x="222" y="307"/>
                    </a:cubicBezTo>
                    <a:lnTo>
                      <a:pt x="317" y="333"/>
                    </a:lnTo>
                    <a:cubicBezTo>
                      <a:pt x="319" y="336"/>
                      <a:pt x="322" y="336"/>
                      <a:pt x="323" y="336"/>
                    </a:cubicBezTo>
                    <a:cubicBezTo>
                      <a:pt x="330" y="336"/>
                      <a:pt x="339" y="330"/>
                      <a:pt x="343" y="321"/>
                    </a:cubicBezTo>
                    <a:lnTo>
                      <a:pt x="402" y="109"/>
                    </a:lnTo>
                    <a:cubicBezTo>
                      <a:pt x="405" y="99"/>
                      <a:pt x="399" y="88"/>
                      <a:pt x="388" y="86"/>
                    </a:cubicBezTo>
                    <a:lnTo>
                      <a:pt x="286" y="58"/>
                    </a:lnTo>
                    <a:cubicBezTo>
                      <a:pt x="284" y="57"/>
                      <a:pt x="282" y="56"/>
                      <a:pt x="280" y="56"/>
                    </a:cubicBezTo>
                    <a:cubicBezTo>
                      <a:pt x="271" y="56"/>
                      <a:pt x="264" y="62"/>
                      <a:pt x="263" y="71"/>
                    </a:cubicBezTo>
                    <a:lnTo>
                      <a:pt x="249" y="120"/>
                    </a:lnTo>
                    <a:lnTo>
                      <a:pt x="182" y="102"/>
                    </a:lnTo>
                    <a:lnTo>
                      <a:pt x="195" y="52"/>
                    </a:lnTo>
                    <a:cubicBezTo>
                      <a:pt x="200" y="42"/>
                      <a:pt x="193" y="31"/>
                      <a:pt x="182" y="28"/>
                    </a:cubicBezTo>
                    <a:lnTo>
                      <a:pt x="84" y="1"/>
                    </a:lnTo>
                    <a:cubicBezTo>
                      <a:pt x="81" y="1"/>
                      <a:pt x="79"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9"/>
              <p:cNvSpPr/>
              <p:nvPr/>
            </p:nvSpPr>
            <p:spPr>
              <a:xfrm>
                <a:off x="5754175" y="452950"/>
                <a:ext cx="6975" cy="4750"/>
              </a:xfrm>
              <a:custGeom>
                <a:avLst/>
                <a:gdLst/>
                <a:ahLst/>
                <a:cxnLst/>
                <a:rect l="l" t="t" r="r" b="b"/>
                <a:pathLst>
                  <a:path w="279" h="190" extrusionOk="0">
                    <a:moveTo>
                      <a:pt x="63" y="46"/>
                    </a:moveTo>
                    <a:cubicBezTo>
                      <a:pt x="90" y="56"/>
                      <a:pt x="119" y="64"/>
                      <a:pt x="146" y="72"/>
                    </a:cubicBezTo>
                    <a:cubicBezTo>
                      <a:pt x="174" y="81"/>
                      <a:pt x="203" y="87"/>
                      <a:pt x="233" y="94"/>
                    </a:cubicBezTo>
                    <a:lnTo>
                      <a:pt x="218" y="144"/>
                    </a:lnTo>
                    <a:lnTo>
                      <a:pt x="47" y="98"/>
                    </a:lnTo>
                    <a:lnTo>
                      <a:pt x="63" y="46"/>
                    </a:lnTo>
                    <a:close/>
                    <a:moveTo>
                      <a:pt x="50" y="1"/>
                    </a:moveTo>
                    <a:cubicBezTo>
                      <a:pt x="47" y="1"/>
                      <a:pt x="44" y="1"/>
                      <a:pt x="41" y="2"/>
                    </a:cubicBezTo>
                    <a:cubicBezTo>
                      <a:pt x="35" y="6"/>
                      <a:pt x="31" y="9"/>
                      <a:pt x="30" y="14"/>
                    </a:cubicBezTo>
                    <a:lnTo>
                      <a:pt x="4" y="105"/>
                    </a:lnTo>
                    <a:cubicBezTo>
                      <a:pt x="1" y="116"/>
                      <a:pt x="7" y="127"/>
                      <a:pt x="18" y="130"/>
                    </a:cubicBezTo>
                    <a:lnTo>
                      <a:pt x="226" y="188"/>
                    </a:lnTo>
                    <a:cubicBezTo>
                      <a:pt x="227" y="189"/>
                      <a:pt x="229" y="189"/>
                      <a:pt x="232" y="189"/>
                    </a:cubicBezTo>
                    <a:cubicBezTo>
                      <a:pt x="235" y="189"/>
                      <a:pt x="238" y="188"/>
                      <a:pt x="243" y="186"/>
                    </a:cubicBezTo>
                    <a:cubicBezTo>
                      <a:pt x="248" y="184"/>
                      <a:pt x="251" y="179"/>
                      <a:pt x="253" y="174"/>
                    </a:cubicBezTo>
                    <a:lnTo>
                      <a:pt x="278" y="83"/>
                    </a:lnTo>
                    <a:cubicBezTo>
                      <a:pt x="279" y="78"/>
                      <a:pt x="278" y="72"/>
                      <a:pt x="276" y="67"/>
                    </a:cubicBezTo>
                    <a:cubicBezTo>
                      <a:pt x="272" y="61"/>
                      <a:pt x="267" y="59"/>
                      <a:pt x="262" y="57"/>
                    </a:cubicBezTo>
                    <a:cubicBezTo>
                      <a:pt x="226" y="51"/>
                      <a:pt x="191" y="43"/>
                      <a:pt x="156" y="34"/>
                    </a:cubicBezTo>
                    <a:cubicBezTo>
                      <a:pt x="122" y="24"/>
                      <a:pt x="89" y="13"/>
                      <a:pt x="57" y="1"/>
                    </a:cubicBezTo>
                    <a:cubicBezTo>
                      <a:pt x="55" y="1"/>
                      <a:pt x="52"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9"/>
              <p:cNvSpPr/>
              <p:nvPr/>
            </p:nvSpPr>
            <p:spPr>
              <a:xfrm>
                <a:off x="5744850" y="485650"/>
                <a:ext cx="4700" cy="13875"/>
              </a:xfrm>
              <a:custGeom>
                <a:avLst/>
                <a:gdLst/>
                <a:ahLst/>
                <a:cxnLst/>
                <a:rect l="l" t="t" r="r" b="b"/>
                <a:pathLst>
                  <a:path w="188" h="555" extrusionOk="0">
                    <a:moveTo>
                      <a:pt x="163" y="0"/>
                    </a:moveTo>
                    <a:cubicBezTo>
                      <a:pt x="155" y="0"/>
                      <a:pt x="148" y="6"/>
                      <a:pt x="146" y="15"/>
                    </a:cubicBezTo>
                    <a:lnTo>
                      <a:pt x="5" y="528"/>
                    </a:lnTo>
                    <a:cubicBezTo>
                      <a:pt x="1" y="539"/>
                      <a:pt x="7" y="550"/>
                      <a:pt x="18" y="553"/>
                    </a:cubicBezTo>
                    <a:cubicBezTo>
                      <a:pt x="20" y="554"/>
                      <a:pt x="22" y="554"/>
                      <a:pt x="23" y="554"/>
                    </a:cubicBezTo>
                    <a:cubicBezTo>
                      <a:pt x="32" y="554"/>
                      <a:pt x="39" y="549"/>
                      <a:pt x="43" y="539"/>
                    </a:cubicBezTo>
                    <a:lnTo>
                      <a:pt x="183" y="25"/>
                    </a:lnTo>
                    <a:cubicBezTo>
                      <a:pt x="187" y="15"/>
                      <a:pt x="181" y="4"/>
                      <a:pt x="170" y="2"/>
                    </a:cubicBezTo>
                    <a:cubicBezTo>
                      <a:pt x="168" y="1"/>
                      <a:pt x="166"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9"/>
              <p:cNvSpPr/>
              <p:nvPr/>
            </p:nvSpPr>
            <p:spPr>
              <a:xfrm>
                <a:off x="5762225" y="427450"/>
                <a:ext cx="4275" cy="4775"/>
              </a:xfrm>
              <a:custGeom>
                <a:avLst/>
                <a:gdLst/>
                <a:ahLst/>
                <a:cxnLst/>
                <a:rect l="l" t="t" r="r" b="b"/>
                <a:pathLst>
                  <a:path w="171" h="191" extrusionOk="0">
                    <a:moveTo>
                      <a:pt x="69" y="45"/>
                    </a:moveTo>
                    <a:lnTo>
                      <a:pt x="126" y="62"/>
                    </a:lnTo>
                    <a:lnTo>
                      <a:pt x="103" y="147"/>
                    </a:lnTo>
                    <a:cubicBezTo>
                      <a:pt x="93" y="145"/>
                      <a:pt x="82" y="143"/>
                      <a:pt x="71" y="141"/>
                    </a:cubicBezTo>
                    <a:cubicBezTo>
                      <a:pt x="62" y="138"/>
                      <a:pt x="52" y="136"/>
                      <a:pt x="45" y="132"/>
                    </a:cubicBezTo>
                    <a:lnTo>
                      <a:pt x="69" y="45"/>
                    </a:lnTo>
                    <a:close/>
                    <a:moveTo>
                      <a:pt x="54" y="0"/>
                    </a:moveTo>
                    <a:cubicBezTo>
                      <a:pt x="51" y="0"/>
                      <a:pt x="48" y="1"/>
                      <a:pt x="46" y="3"/>
                    </a:cubicBezTo>
                    <a:cubicBezTo>
                      <a:pt x="41" y="5"/>
                      <a:pt x="38" y="9"/>
                      <a:pt x="36" y="14"/>
                    </a:cubicBezTo>
                    <a:lnTo>
                      <a:pt x="3" y="138"/>
                    </a:lnTo>
                    <a:cubicBezTo>
                      <a:pt x="1" y="148"/>
                      <a:pt x="6" y="158"/>
                      <a:pt x="15" y="162"/>
                    </a:cubicBezTo>
                    <a:cubicBezTo>
                      <a:pt x="29" y="168"/>
                      <a:pt x="45" y="173"/>
                      <a:pt x="62" y="178"/>
                    </a:cubicBezTo>
                    <a:cubicBezTo>
                      <a:pt x="82" y="185"/>
                      <a:pt x="99" y="187"/>
                      <a:pt x="114" y="190"/>
                    </a:cubicBezTo>
                    <a:lnTo>
                      <a:pt x="117" y="190"/>
                    </a:lnTo>
                    <a:cubicBezTo>
                      <a:pt x="125" y="190"/>
                      <a:pt x="133" y="185"/>
                      <a:pt x="136" y="175"/>
                    </a:cubicBezTo>
                    <a:lnTo>
                      <a:pt x="169" y="52"/>
                    </a:lnTo>
                    <a:cubicBezTo>
                      <a:pt x="170" y="47"/>
                      <a:pt x="170" y="41"/>
                      <a:pt x="168" y="37"/>
                    </a:cubicBezTo>
                    <a:cubicBezTo>
                      <a:pt x="165" y="34"/>
                      <a:pt x="162" y="29"/>
                      <a:pt x="156" y="28"/>
                    </a:cubicBezTo>
                    <a:lnTo>
                      <a:pt x="61" y="2"/>
                    </a:lnTo>
                    <a:cubicBezTo>
                      <a:pt x="58" y="1"/>
                      <a:pt x="5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9"/>
              <p:cNvSpPr/>
              <p:nvPr/>
            </p:nvSpPr>
            <p:spPr>
              <a:xfrm>
                <a:off x="5763700" y="424400"/>
                <a:ext cx="2950" cy="4525"/>
              </a:xfrm>
              <a:custGeom>
                <a:avLst/>
                <a:gdLst/>
                <a:ahLst/>
                <a:cxnLst/>
                <a:rect l="l" t="t" r="r" b="b"/>
                <a:pathLst>
                  <a:path w="118" h="181" extrusionOk="0">
                    <a:moveTo>
                      <a:pt x="73" y="41"/>
                    </a:moveTo>
                    <a:cubicBezTo>
                      <a:pt x="74" y="43"/>
                      <a:pt x="74" y="43"/>
                      <a:pt x="76" y="43"/>
                    </a:cubicBezTo>
                    <a:lnTo>
                      <a:pt x="50" y="136"/>
                    </a:lnTo>
                    <a:lnTo>
                      <a:pt x="46" y="135"/>
                    </a:lnTo>
                    <a:lnTo>
                      <a:pt x="71" y="41"/>
                    </a:lnTo>
                    <a:close/>
                    <a:moveTo>
                      <a:pt x="68" y="0"/>
                    </a:moveTo>
                    <a:cubicBezTo>
                      <a:pt x="58" y="0"/>
                      <a:pt x="50" y="3"/>
                      <a:pt x="47" y="4"/>
                    </a:cubicBezTo>
                    <a:cubicBezTo>
                      <a:pt x="41" y="8"/>
                      <a:pt x="38" y="13"/>
                      <a:pt x="36" y="18"/>
                    </a:cubicBezTo>
                    <a:lnTo>
                      <a:pt x="2" y="143"/>
                    </a:lnTo>
                    <a:cubicBezTo>
                      <a:pt x="1" y="148"/>
                      <a:pt x="1" y="154"/>
                      <a:pt x="3" y="158"/>
                    </a:cubicBezTo>
                    <a:cubicBezTo>
                      <a:pt x="5" y="162"/>
                      <a:pt x="9" y="165"/>
                      <a:pt x="15" y="167"/>
                    </a:cubicBezTo>
                    <a:lnTo>
                      <a:pt x="58" y="179"/>
                    </a:lnTo>
                    <a:cubicBezTo>
                      <a:pt x="60" y="180"/>
                      <a:pt x="62" y="180"/>
                      <a:pt x="63" y="180"/>
                    </a:cubicBezTo>
                    <a:cubicBezTo>
                      <a:pt x="73" y="180"/>
                      <a:pt x="81" y="175"/>
                      <a:pt x="82" y="164"/>
                    </a:cubicBezTo>
                    <a:lnTo>
                      <a:pt x="116" y="40"/>
                    </a:lnTo>
                    <a:cubicBezTo>
                      <a:pt x="118" y="33"/>
                      <a:pt x="118" y="28"/>
                      <a:pt x="114" y="23"/>
                    </a:cubicBezTo>
                    <a:cubicBezTo>
                      <a:pt x="110" y="18"/>
                      <a:pt x="100" y="8"/>
                      <a:pt x="83" y="2"/>
                    </a:cubicBezTo>
                    <a:cubicBezTo>
                      <a:pt x="78" y="1"/>
                      <a:pt x="7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9"/>
              <p:cNvSpPr/>
              <p:nvPr/>
            </p:nvSpPr>
            <p:spPr>
              <a:xfrm>
                <a:off x="5706525" y="432700"/>
                <a:ext cx="22975" cy="12900"/>
              </a:xfrm>
              <a:custGeom>
                <a:avLst/>
                <a:gdLst/>
                <a:ahLst/>
                <a:cxnLst/>
                <a:rect l="l" t="t" r="r" b="b"/>
                <a:pathLst>
                  <a:path w="919" h="516" extrusionOk="0">
                    <a:moveTo>
                      <a:pt x="897" y="1"/>
                    </a:moveTo>
                    <a:cubicBezTo>
                      <a:pt x="894" y="1"/>
                      <a:pt x="892" y="1"/>
                      <a:pt x="890" y="2"/>
                    </a:cubicBezTo>
                    <a:cubicBezTo>
                      <a:pt x="731" y="51"/>
                      <a:pt x="574" y="116"/>
                      <a:pt x="427" y="197"/>
                    </a:cubicBezTo>
                    <a:cubicBezTo>
                      <a:pt x="279" y="277"/>
                      <a:pt x="140" y="373"/>
                      <a:pt x="10" y="480"/>
                    </a:cubicBezTo>
                    <a:cubicBezTo>
                      <a:pt x="1" y="486"/>
                      <a:pt x="0" y="500"/>
                      <a:pt x="7" y="508"/>
                    </a:cubicBezTo>
                    <a:cubicBezTo>
                      <a:pt x="11" y="512"/>
                      <a:pt x="16" y="515"/>
                      <a:pt x="22" y="515"/>
                    </a:cubicBezTo>
                    <a:cubicBezTo>
                      <a:pt x="26" y="515"/>
                      <a:pt x="30" y="513"/>
                      <a:pt x="36" y="511"/>
                    </a:cubicBezTo>
                    <a:cubicBezTo>
                      <a:pt x="162" y="405"/>
                      <a:pt x="300" y="313"/>
                      <a:pt x="445" y="233"/>
                    </a:cubicBezTo>
                    <a:cubicBezTo>
                      <a:pt x="591" y="154"/>
                      <a:pt x="744" y="89"/>
                      <a:pt x="902" y="40"/>
                    </a:cubicBezTo>
                    <a:cubicBezTo>
                      <a:pt x="913" y="36"/>
                      <a:pt x="918" y="25"/>
                      <a:pt x="916" y="15"/>
                    </a:cubicBezTo>
                    <a:cubicBezTo>
                      <a:pt x="913" y="6"/>
                      <a:pt x="905"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9"/>
              <p:cNvSpPr/>
              <p:nvPr/>
            </p:nvSpPr>
            <p:spPr>
              <a:xfrm>
                <a:off x="5708875" y="436400"/>
                <a:ext cx="22975" cy="12875"/>
              </a:xfrm>
              <a:custGeom>
                <a:avLst/>
                <a:gdLst/>
                <a:ahLst/>
                <a:cxnLst/>
                <a:rect l="l" t="t" r="r" b="b"/>
                <a:pathLst>
                  <a:path w="919" h="515" extrusionOk="0">
                    <a:moveTo>
                      <a:pt x="895" y="0"/>
                    </a:moveTo>
                    <a:cubicBezTo>
                      <a:pt x="894" y="0"/>
                      <a:pt x="892" y="0"/>
                      <a:pt x="891" y="1"/>
                    </a:cubicBezTo>
                    <a:cubicBezTo>
                      <a:pt x="731" y="51"/>
                      <a:pt x="574" y="116"/>
                      <a:pt x="426" y="197"/>
                    </a:cubicBezTo>
                    <a:cubicBezTo>
                      <a:pt x="279" y="277"/>
                      <a:pt x="140" y="373"/>
                      <a:pt x="9" y="480"/>
                    </a:cubicBezTo>
                    <a:cubicBezTo>
                      <a:pt x="2" y="486"/>
                      <a:pt x="1" y="499"/>
                      <a:pt x="7" y="508"/>
                    </a:cubicBezTo>
                    <a:cubicBezTo>
                      <a:pt x="9" y="511"/>
                      <a:pt x="17" y="514"/>
                      <a:pt x="22" y="514"/>
                    </a:cubicBezTo>
                    <a:cubicBezTo>
                      <a:pt x="27" y="514"/>
                      <a:pt x="31" y="513"/>
                      <a:pt x="35" y="510"/>
                    </a:cubicBezTo>
                    <a:cubicBezTo>
                      <a:pt x="163" y="404"/>
                      <a:pt x="301" y="312"/>
                      <a:pt x="446" y="232"/>
                    </a:cubicBezTo>
                    <a:cubicBezTo>
                      <a:pt x="591" y="154"/>
                      <a:pt x="746" y="87"/>
                      <a:pt x="902" y="39"/>
                    </a:cubicBezTo>
                    <a:cubicBezTo>
                      <a:pt x="913" y="36"/>
                      <a:pt x="919" y="25"/>
                      <a:pt x="915" y="15"/>
                    </a:cubicBezTo>
                    <a:cubicBezTo>
                      <a:pt x="913" y="5"/>
                      <a:pt x="904"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9"/>
              <p:cNvSpPr/>
              <p:nvPr/>
            </p:nvSpPr>
            <p:spPr>
              <a:xfrm>
                <a:off x="5710625" y="440250"/>
                <a:ext cx="22975" cy="12875"/>
              </a:xfrm>
              <a:custGeom>
                <a:avLst/>
                <a:gdLst/>
                <a:ahLst/>
                <a:cxnLst/>
                <a:rect l="l" t="t" r="r" b="b"/>
                <a:pathLst>
                  <a:path w="919" h="515" extrusionOk="0">
                    <a:moveTo>
                      <a:pt x="896" y="0"/>
                    </a:moveTo>
                    <a:cubicBezTo>
                      <a:pt x="894" y="0"/>
                      <a:pt x="892" y="0"/>
                      <a:pt x="890" y="1"/>
                    </a:cubicBezTo>
                    <a:cubicBezTo>
                      <a:pt x="731" y="50"/>
                      <a:pt x="574" y="116"/>
                      <a:pt x="426" y="196"/>
                    </a:cubicBezTo>
                    <a:cubicBezTo>
                      <a:pt x="279" y="277"/>
                      <a:pt x="140" y="372"/>
                      <a:pt x="9" y="479"/>
                    </a:cubicBezTo>
                    <a:cubicBezTo>
                      <a:pt x="1" y="487"/>
                      <a:pt x="0" y="500"/>
                      <a:pt x="7" y="508"/>
                    </a:cubicBezTo>
                    <a:cubicBezTo>
                      <a:pt x="11" y="512"/>
                      <a:pt x="16" y="515"/>
                      <a:pt x="22" y="515"/>
                    </a:cubicBezTo>
                    <a:cubicBezTo>
                      <a:pt x="27" y="515"/>
                      <a:pt x="30" y="514"/>
                      <a:pt x="35" y="510"/>
                    </a:cubicBezTo>
                    <a:cubicBezTo>
                      <a:pt x="162" y="404"/>
                      <a:pt x="301" y="312"/>
                      <a:pt x="445" y="233"/>
                    </a:cubicBezTo>
                    <a:cubicBezTo>
                      <a:pt x="591" y="153"/>
                      <a:pt x="746" y="88"/>
                      <a:pt x="902" y="40"/>
                    </a:cubicBezTo>
                    <a:cubicBezTo>
                      <a:pt x="913" y="35"/>
                      <a:pt x="918" y="25"/>
                      <a:pt x="915" y="14"/>
                    </a:cubicBezTo>
                    <a:cubicBezTo>
                      <a:pt x="912" y="6"/>
                      <a:pt x="905"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9"/>
              <p:cNvSpPr/>
              <p:nvPr/>
            </p:nvSpPr>
            <p:spPr>
              <a:xfrm>
                <a:off x="5712575" y="444100"/>
                <a:ext cx="23000" cy="12900"/>
              </a:xfrm>
              <a:custGeom>
                <a:avLst/>
                <a:gdLst/>
                <a:ahLst/>
                <a:cxnLst/>
                <a:rect l="l" t="t" r="r" b="b"/>
                <a:pathLst>
                  <a:path w="920" h="516" extrusionOk="0">
                    <a:moveTo>
                      <a:pt x="897" y="1"/>
                    </a:moveTo>
                    <a:cubicBezTo>
                      <a:pt x="895" y="1"/>
                      <a:pt x="893" y="1"/>
                      <a:pt x="891" y="1"/>
                    </a:cubicBezTo>
                    <a:cubicBezTo>
                      <a:pt x="732" y="51"/>
                      <a:pt x="574" y="116"/>
                      <a:pt x="427" y="197"/>
                    </a:cubicBezTo>
                    <a:cubicBezTo>
                      <a:pt x="279" y="277"/>
                      <a:pt x="140" y="373"/>
                      <a:pt x="10" y="480"/>
                    </a:cubicBezTo>
                    <a:cubicBezTo>
                      <a:pt x="3" y="486"/>
                      <a:pt x="1" y="500"/>
                      <a:pt x="8" y="508"/>
                    </a:cubicBezTo>
                    <a:cubicBezTo>
                      <a:pt x="11" y="512"/>
                      <a:pt x="17" y="515"/>
                      <a:pt x="22" y="515"/>
                    </a:cubicBezTo>
                    <a:cubicBezTo>
                      <a:pt x="26" y="515"/>
                      <a:pt x="31" y="513"/>
                      <a:pt x="36" y="511"/>
                    </a:cubicBezTo>
                    <a:cubicBezTo>
                      <a:pt x="164" y="405"/>
                      <a:pt x="301" y="312"/>
                      <a:pt x="446" y="233"/>
                    </a:cubicBezTo>
                    <a:cubicBezTo>
                      <a:pt x="593" y="154"/>
                      <a:pt x="746" y="88"/>
                      <a:pt x="904" y="40"/>
                    </a:cubicBezTo>
                    <a:cubicBezTo>
                      <a:pt x="914" y="36"/>
                      <a:pt x="920" y="25"/>
                      <a:pt x="916" y="14"/>
                    </a:cubicBezTo>
                    <a:cubicBezTo>
                      <a:pt x="913" y="6"/>
                      <a:pt x="905"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9"/>
              <p:cNvSpPr/>
              <p:nvPr/>
            </p:nvSpPr>
            <p:spPr>
              <a:xfrm>
                <a:off x="5774775" y="462650"/>
                <a:ext cx="24100" cy="6750"/>
              </a:xfrm>
              <a:custGeom>
                <a:avLst/>
                <a:gdLst/>
                <a:ahLst/>
                <a:cxnLst/>
                <a:rect l="l" t="t" r="r" b="b"/>
                <a:pathLst>
                  <a:path w="964" h="270" extrusionOk="0">
                    <a:moveTo>
                      <a:pt x="913" y="0"/>
                    </a:moveTo>
                    <a:cubicBezTo>
                      <a:pt x="421" y="0"/>
                      <a:pt x="17" y="231"/>
                      <a:pt x="13" y="234"/>
                    </a:cubicBezTo>
                    <a:cubicBezTo>
                      <a:pt x="4" y="240"/>
                      <a:pt x="1" y="251"/>
                      <a:pt x="6" y="261"/>
                    </a:cubicBezTo>
                    <a:cubicBezTo>
                      <a:pt x="10" y="266"/>
                      <a:pt x="17" y="270"/>
                      <a:pt x="24" y="270"/>
                    </a:cubicBezTo>
                    <a:cubicBezTo>
                      <a:pt x="26" y="270"/>
                      <a:pt x="31" y="269"/>
                      <a:pt x="33" y="269"/>
                    </a:cubicBezTo>
                    <a:cubicBezTo>
                      <a:pt x="37" y="267"/>
                      <a:pt x="429" y="41"/>
                      <a:pt x="913" y="41"/>
                    </a:cubicBezTo>
                    <a:cubicBezTo>
                      <a:pt x="923" y="41"/>
                      <a:pt x="933" y="41"/>
                      <a:pt x="943" y="41"/>
                    </a:cubicBezTo>
                    <a:cubicBezTo>
                      <a:pt x="954" y="41"/>
                      <a:pt x="964" y="32"/>
                      <a:pt x="964" y="21"/>
                    </a:cubicBezTo>
                    <a:cubicBezTo>
                      <a:pt x="964" y="10"/>
                      <a:pt x="954" y="1"/>
                      <a:pt x="943" y="1"/>
                    </a:cubicBezTo>
                    <a:cubicBezTo>
                      <a:pt x="933" y="0"/>
                      <a:pt x="923"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a:off x="5776325" y="466375"/>
                <a:ext cx="24075" cy="6750"/>
              </a:xfrm>
              <a:custGeom>
                <a:avLst/>
                <a:gdLst/>
                <a:ahLst/>
                <a:cxnLst/>
                <a:rect l="l" t="t" r="r" b="b"/>
                <a:pathLst>
                  <a:path w="963" h="270" extrusionOk="0">
                    <a:moveTo>
                      <a:pt x="914" y="0"/>
                    </a:moveTo>
                    <a:cubicBezTo>
                      <a:pt x="420" y="0"/>
                      <a:pt x="17" y="231"/>
                      <a:pt x="13" y="233"/>
                    </a:cubicBezTo>
                    <a:cubicBezTo>
                      <a:pt x="3" y="239"/>
                      <a:pt x="1" y="252"/>
                      <a:pt x="6" y="260"/>
                    </a:cubicBezTo>
                    <a:cubicBezTo>
                      <a:pt x="10" y="265"/>
                      <a:pt x="17" y="270"/>
                      <a:pt x="23" y="270"/>
                    </a:cubicBezTo>
                    <a:cubicBezTo>
                      <a:pt x="27" y="270"/>
                      <a:pt x="30" y="269"/>
                      <a:pt x="33" y="269"/>
                    </a:cubicBezTo>
                    <a:cubicBezTo>
                      <a:pt x="37" y="266"/>
                      <a:pt x="428" y="40"/>
                      <a:pt x="910" y="40"/>
                    </a:cubicBezTo>
                    <a:cubicBezTo>
                      <a:pt x="921" y="40"/>
                      <a:pt x="932" y="40"/>
                      <a:pt x="943" y="40"/>
                    </a:cubicBezTo>
                    <a:cubicBezTo>
                      <a:pt x="954" y="40"/>
                      <a:pt x="963" y="32"/>
                      <a:pt x="963" y="21"/>
                    </a:cubicBezTo>
                    <a:cubicBezTo>
                      <a:pt x="963" y="10"/>
                      <a:pt x="954" y="1"/>
                      <a:pt x="943" y="1"/>
                    </a:cubicBezTo>
                    <a:cubicBezTo>
                      <a:pt x="933" y="0"/>
                      <a:pt x="923"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a:off x="5778325" y="470125"/>
                <a:ext cx="24075" cy="6750"/>
              </a:xfrm>
              <a:custGeom>
                <a:avLst/>
                <a:gdLst/>
                <a:ahLst/>
                <a:cxnLst/>
                <a:rect l="l" t="t" r="r" b="b"/>
                <a:pathLst>
                  <a:path w="963" h="270" extrusionOk="0">
                    <a:moveTo>
                      <a:pt x="909" y="0"/>
                    </a:moveTo>
                    <a:cubicBezTo>
                      <a:pt x="418" y="0"/>
                      <a:pt x="16" y="231"/>
                      <a:pt x="12" y="233"/>
                    </a:cubicBezTo>
                    <a:cubicBezTo>
                      <a:pt x="2" y="239"/>
                      <a:pt x="0" y="251"/>
                      <a:pt x="6" y="260"/>
                    </a:cubicBezTo>
                    <a:cubicBezTo>
                      <a:pt x="9" y="266"/>
                      <a:pt x="16" y="270"/>
                      <a:pt x="23" y="270"/>
                    </a:cubicBezTo>
                    <a:cubicBezTo>
                      <a:pt x="27" y="270"/>
                      <a:pt x="29" y="269"/>
                      <a:pt x="32" y="269"/>
                    </a:cubicBezTo>
                    <a:cubicBezTo>
                      <a:pt x="35" y="266"/>
                      <a:pt x="427" y="40"/>
                      <a:pt x="909" y="40"/>
                    </a:cubicBezTo>
                    <a:cubicBezTo>
                      <a:pt x="920" y="40"/>
                      <a:pt x="931" y="40"/>
                      <a:pt x="942" y="40"/>
                    </a:cubicBezTo>
                    <a:cubicBezTo>
                      <a:pt x="952" y="40"/>
                      <a:pt x="962" y="31"/>
                      <a:pt x="962" y="21"/>
                    </a:cubicBezTo>
                    <a:cubicBezTo>
                      <a:pt x="962" y="10"/>
                      <a:pt x="952" y="1"/>
                      <a:pt x="942" y="1"/>
                    </a:cubicBezTo>
                    <a:cubicBezTo>
                      <a:pt x="931" y="0"/>
                      <a:pt x="920"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a:off x="5780375" y="474175"/>
                <a:ext cx="24100" cy="6750"/>
              </a:xfrm>
              <a:custGeom>
                <a:avLst/>
                <a:gdLst/>
                <a:ahLst/>
                <a:cxnLst/>
                <a:rect l="l" t="t" r="r" b="b"/>
                <a:pathLst>
                  <a:path w="964" h="270" extrusionOk="0">
                    <a:moveTo>
                      <a:pt x="910" y="0"/>
                    </a:moveTo>
                    <a:cubicBezTo>
                      <a:pt x="417" y="0"/>
                      <a:pt x="17" y="231"/>
                      <a:pt x="13" y="234"/>
                    </a:cubicBezTo>
                    <a:cubicBezTo>
                      <a:pt x="4" y="240"/>
                      <a:pt x="1" y="252"/>
                      <a:pt x="6" y="261"/>
                    </a:cubicBezTo>
                    <a:cubicBezTo>
                      <a:pt x="10" y="267"/>
                      <a:pt x="17" y="270"/>
                      <a:pt x="23" y="270"/>
                    </a:cubicBezTo>
                    <a:cubicBezTo>
                      <a:pt x="28" y="270"/>
                      <a:pt x="31" y="269"/>
                      <a:pt x="33" y="269"/>
                    </a:cubicBezTo>
                    <a:cubicBezTo>
                      <a:pt x="37" y="267"/>
                      <a:pt x="428" y="41"/>
                      <a:pt x="910" y="41"/>
                    </a:cubicBezTo>
                    <a:cubicBezTo>
                      <a:pt x="921" y="41"/>
                      <a:pt x="932" y="41"/>
                      <a:pt x="943" y="41"/>
                    </a:cubicBezTo>
                    <a:cubicBezTo>
                      <a:pt x="956" y="39"/>
                      <a:pt x="964" y="32"/>
                      <a:pt x="964" y="21"/>
                    </a:cubicBezTo>
                    <a:cubicBezTo>
                      <a:pt x="964" y="10"/>
                      <a:pt x="954" y="1"/>
                      <a:pt x="943" y="1"/>
                    </a:cubicBezTo>
                    <a:cubicBezTo>
                      <a:pt x="932" y="0"/>
                      <a:pt x="921"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9"/>
            <p:cNvGrpSpPr/>
            <p:nvPr/>
          </p:nvGrpSpPr>
          <p:grpSpPr>
            <a:xfrm>
              <a:off x="4661535" y="-192677"/>
              <a:ext cx="542890" cy="437125"/>
              <a:chOff x="5683894" y="347144"/>
              <a:chExt cx="236636" cy="190535"/>
            </a:xfrm>
          </p:grpSpPr>
          <p:sp>
            <p:nvSpPr>
              <p:cNvPr id="1130" name="Google Shape;1130;p29"/>
              <p:cNvSpPr/>
              <p:nvPr/>
            </p:nvSpPr>
            <p:spPr>
              <a:xfrm>
                <a:off x="5683894" y="404628"/>
                <a:ext cx="155550" cy="133050"/>
              </a:xfrm>
              <a:custGeom>
                <a:avLst/>
                <a:gdLst/>
                <a:ahLst/>
                <a:cxnLst/>
                <a:rect l="l" t="t" r="r" b="b"/>
                <a:pathLst>
                  <a:path w="6222" h="5322" extrusionOk="0">
                    <a:moveTo>
                      <a:pt x="3191" y="0"/>
                    </a:moveTo>
                    <a:cubicBezTo>
                      <a:pt x="2937" y="0"/>
                      <a:pt x="2655" y="22"/>
                      <a:pt x="2354" y="81"/>
                    </a:cubicBezTo>
                    <a:cubicBezTo>
                      <a:pt x="1121" y="318"/>
                      <a:pt x="325" y="1019"/>
                      <a:pt x="1" y="1343"/>
                    </a:cubicBezTo>
                    <a:cubicBezTo>
                      <a:pt x="273" y="1870"/>
                      <a:pt x="558" y="2407"/>
                      <a:pt x="859" y="2949"/>
                    </a:cubicBezTo>
                    <a:cubicBezTo>
                      <a:pt x="1317" y="3777"/>
                      <a:pt x="1781" y="4569"/>
                      <a:pt x="2243" y="5322"/>
                    </a:cubicBezTo>
                    <a:cubicBezTo>
                      <a:pt x="2516" y="5016"/>
                      <a:pt x="3094" y="4449"/>
                      <a:pt x="4016" y="4092"/>
                    </a:cubicBezTo>
                    <a:cubicBezTo>
                      <a:pt x="4652" y="3845"/>
                      <a:pt x="5236" y="3782"/>
                      <a:pt x="5677" y="3782"/>
                    </a:cubicBezTo>
                    <a:cubicBezTo>
                      <a:pt x="5899" y="3782"/>
                      <a:pt x="6085" y="3798"/>
                      <a:pt x="6222" y="3815"/>
                    </a:cubicBezTo>
                    <a:cubicBezTo>
                      <a:pt x="5482" y="2569"/>
                      <a:pt x="4741" y="1322"/>
                      <a:pt x="4001" y="74"/>
                    </a:cubicBezTo>
                    <a:cubicBezTo>
                      <a:pt x="3784" y="34"/>
                      <a:pt x="3509" y="0"/>
                      <a:pt x="3191" y="0"/>
                    </a:cubicBezTo>
                    <a:close/>
                  </a:path>
                </a:pathLst>
              </a:custGeom>
              <a:solidFill>
                <a:srgbClr val="4DD5CE">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a:off x="5783905" y="347144"/>
                <a:ext cx="136625" cy="153400"/>
              </a:xfrm>
              <a:custGeom>
                <a:avLst/>
                <a:gdLst/>
                <a:ahLst/>
                <a:cxnLst/>
                <a:rect l="l" t="t" r="r" b="b"/>
                <a:pathLst>
                  <a:path w="5465" h="6136" extrusionOk="0">
                    <a:moveTo>
                      <a:pt x="2931" y="1"/>
                    </a:moveTo>
                    <a:cubicBezTo>
                      <a:pt x="2397" y="183"/>
                      <a:pt x="1518" y="567"/>
                      <a:pt x="737" y="1391"/>
                    </a:cubicBezTo>
                    <a:cubicBezTo>
                      <a:pt x="413" y="1733"/>
                      <a:pt x="175" y="2077"/>
                      <a:pt x="1" y="2377"/>
                    </a:cubicBezTo>
                    <a:cubicBezTo>
                      <a:pt x="741" y="3630"/>
                      <a:pt x="1480" y="4884"/>
                      <a:pt x="2220" y="6135"/>
                    </a:cubicBezTo>
                    <a:cubicBezTo>
                      <a:pt x="2507" y="5722"/>
                      <a:pt x="2966" y="5161"/>
                      <a:pt x="3648" y="4632"/>
                    </a:cubicBezTo>
                    <a:cubicBezTo>
                      <a:pt x="4332" y="4101"/>
                      <a:pt x="4993" y="3797"/>
                      <a:pt x="5465" y="3621"/>
                    </a:cubicBezTo>
                    <a:cubicBezTo>
                      <a:pt x="5101" y="3002"/>
                      <a:pt x="4686" y="2347"/>
                      <a:pt x="4209" y="1671"/>
                    </a:cubicBezTo>
                    <a:cubicBezTo>
                      <a:pt x="3778" y="1063"/>
                      <a:pt x="3348" y="506"/>
                      <a:pt x="2931" y="1"/>
                    </a:cubicBezTo>
                    <a:close/>
                  </a:path>
                </a:pathLst>
              </a:custGeom>
              <a:solidFill>
                <a:srgbClr val="4DD5CE">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2" name="Google Shape;1132;p29"/>
          <p:cNvGrpSpPr/>
          <p:nvPr/>
        </p:nvGrpSpPr>
        <p:grpSpPr>
          <a:xfrm>
            <a:off x="100047" y="2766893"/>
            <a:ext cx="355806" cy="235669"/>
            <a:chOff x="3304127" y="359385"/>
            <a:chExt cx="492397" cy="326140"/>
          </a:xfrm>
        </p:grpSpPr>
        <p:sp>
          <p:nvSpPr>
            <p:cNvPr id="1133" name="Google Shape;1133;p29"/>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9"/>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9"/>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29"/>
          <p:cNvGrpSpPr/>
          <p:nvPr/>
        </p:nvGrpSpPr>
        <p:grpSpPr>
          <a:xfrm>
            <a:off x="100059" y="2416394"/>
            <a:ext cx="520214" cy="234680"/>
            <a:chOff x="2973429" y="1267445"/>
            <a:chExt cx="719920" cy="324772"/>
          </a:xfrm>
        </p:grpSpPr>
        <p:sp>
          <p:nvSpPr>
            <p:cNvPr id="1138" name="Google Shape;1138;p29"/>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9"/>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9"/>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29"/>
          <p:cNvGrpSpPr/>
          <p:nvPr/>
        </p:nvGrpSpPr>
        <p:grpSpPr>
          <a:xfrm>
            <a:off x="7486937" y="1175479"/>
            <a:ext cx="415546" cy="400241"/>
            <a:chOff x="2452328" y="-685783"/>
            <a:chExt cx="575071" cy="553890"/>
          </a:xfrm>
        </p:grpSpPr>
        <p:sp>
          <p:nvSpPr>
            <p:cNvPr id="1143" name="Google Shape;1143;p29"/>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9"/>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9"/>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9"/>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29"/>
          <p:cNvGrpSpPr/>
          <p:nvPr/>
        </p:nvGrpSpPr>
        <p:grpSpPr>
          <a:xfrm rot="936946">
            <a:off x="486503" y="4469431"/>
            <a:ext cx="294499" cy="268134"/>
            <a:chOff x="2570481" y="4799062"/>
            <a:chExt cx="171553" cy="156195"/>
          </a:xfrm>
        </p:grpSpPr>
        <p:sp>
          <p:nvSpPr>
            <p:cNvPr id="1148" name="Google Shape;1148;p29"/>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9"/>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29"/>
          <p:cNvGrpSpPr/>
          <p:nvPr/>
        </p:nvGrpSpPr>
        <p:grpSpPr>
          <a:xfrm rot="-1198516">
            <a:off x="8580358" y="709875"/>
            <a:ext cx="205823" cy="200490"/>
            <a:chOff x="2351871" y="3678343"/>
            <a:chExt cx="205831" cy="200499"/>
          </a:xfrm>
        </p:grpSpPr>
        <p:sp>
          <p:nvSpPr>
            <p:cNvPr id="1152" name="Google Shape;1152;p29"/>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55"/>
        <p:cNvGrpSpPr/>
        <p:nvPr/>
      </p:nvGrpSpPr>
      <p:grpSpPr>
        <a:xfrm>
          <a:off x="0" y="0"/>
          <a:ext cx="0" cy="0"/>
          <a:chOff x="0" y="0"/>
          <a:chExt cx="0" cy="0"/>
        </a:xfrm>
      </p:grpSpPr>
      <p:sp>
        <p:nvSpPr>
          <p:cNvPr id="1156" name="Google Shape;1156;p30"/>
          <p:cNvSpPr/>
          <p:nvPr/>
        </p:nvSpPr>
        <p:spPr>
          <a:xfrm flipH="1">
            <a:off x="-613570" y="-523875"/>
            <a:ext cx="9647445" cy="5950417"/>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30"/>
          <p:cNvGrpSpPr/>
          <p:nvPr/>
        </p:nvGrpSpPr>
        <p:grpSpPr>
          <a:xfrm>
            <a:off x="8068197" y="4684655"/>
            <a:ext cx="355806" cy="235669"/>
            <a:chOff x="3304127" y="359385"/>
            <a:chExt cx="492397" cy="326140"/>
          </a:xfrm>
        </p:grpSpPr>
        <p:sp>
          <p:nvSpPr>
            <p:cNvPr id="1158" name="Google Shape;1158;p30"/>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0"/>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0"/>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30"/>
          <p:cNvGrpSpPr/>
          <p:nvPr/>
        </p:nvGrpSpPr>
        <p:grpSpPr>
          <a:xfrm>
            <a:off x="199608" y="1727111"/>
            <a:ext cx="413572" cy="418509"/>
            <a:chOff x="1549057" y="302446"/>
            <a:chExt cx="572338" cy="579171"/>
          </a:xfrm>
        </p:grpSpPr>
        <p:sp>
          <p:nvSpPr>
            <p:cNvPr id="1163" name="Google Shape;1163;p30"/>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0"/>
          <p:cNvGrpSpPr/>
          <p:nvPr/>
        </p:nvGrpSpPr>
        <p:grpSpPr>
          <a:xfrm>
            <a:off x="7606112" y="300392"/>
            <a:ext cx="415546" cy="400241"/>
            <a:chOff x="2452328" y="-685783"/>
            <a:chExt cx="575071" cy="553890"/>
          </a:xfrm>
        </p:grpSpPr>
        <p:sp>
          <p:nvSpPr>
            <p:cNvPr id="1168" name="Google Shape;1168;p30"/>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0"/>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0"/>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0"/>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30"/>
          <p:cNvGrpSpPr/>
          <p:nvPr/>
        </p:nvGrpSpPr>
        <p:grpSpPr>
          <a:xfrm>
            <a:off x="4035686" y="4470159"/>
            <a:ext cx="1072628" cy="1138253"/>
            <a:chOff x="2300525" y="853825"/>
            <a:chExt cx="320025" cy="339625"/>
          </a:xfrm>
        </p:grpSpPr>
        <p:sp>
          <p:nvSpPr>
            <p:cNvPr id="1173" name="Google Shape;1173;p30"/>
            <p:cNvSpPr/>
            <p:nvPr/>
          </p:nvSpPr>
          <p:spPr>
            <a:xfrm>
              <a:off x="2363500" y="967900"/>
              <a:ext cx="256175" cy="224725"/>
            </a:xfrm>
            <a:custGeom>
              <a:avLst/>
              <a:gdLst/>
              <a:ahLst/>
              <a:cxnLst/>
              <a:rect l="l" t="t" r="r" b="b"/>
              <a:pathLst>
                <a:path w="10247" h="8989" extrusionOk="0">
                  <a:moveTo>
                    <a:pt x="7599" y="0"/>
                  </a:moveTo>
                  <a:lnTo>
                    <a:pt x="0" y="4208"/>
                  </a:lnTo>
                  <a:lnTo>
                    <a:pt x="2648" y="8988"/>
                  </a:lnTo>
                  <a:lnTo>
                    <a:pt x="10246" y="4781"/>
                  </a:lnTo>
                  <a:lnTo>
                    <a:pt x="75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0"/>
            <p:cNvSpPr/>
            <p:nvPr/>
          </p:nvSpPr>
          <p:spPr>
            <a:xfrm>
              <a:off x="2301925" y="854675"/>
              <a:ext cx="256125" cy="224725"/>
            </a:xfrm>
            <a:custGeom>
              <a:avLst/>
              <a:gdLst/>
              <a:ahLst/>
              <a:cxnLst/>
              <a:rect l="l" t="t" r="r" b="b"/>
              <a:pathLst>
                <a:path w="10245" h="8989" extrusionOk="0">
                  <a:moveTo>
                    <a:pt x="7598" y="0"/>
                  </a:moveTo>
                  <a:lnTo>
                    <a:pt x="0" y="4208"/>
                  </a:lnTo>
                  <a:lnTo>
                    <a:pt x="2648" y="8988"/>
                  </a:lnTo>
                  <a:lnTo>
                    <a:pt x="10245" y="4780"/>
                  </a:lnTo>
                  <a:lnTo>
                    <a:pt x="75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2300525" y="959150"/>
              <a:ext cx="130550" cy="234300"/>
            </a:xfrm>
            <a:custGeom>
              <a:avLst/>
              <a:gdLst/>
              <a:ahLst/>
              <a:cxnLst/>
              <a:rect l="l" t="t" r="r" b="b"/>
              <a:pathLst>
                <a:path w="5222" h="9372" extrusionOk="0">
                  <a:moveTo>
                    <a:pt x="111" y="1"/>
                  </a:moveTo>
                  <a:lnTo>
                    <a:pt x="0" y="62"/>
                  </a:lnTo>
                  <a:lnTo>
                    <a:pt x="5111" y="9372"/>
                  </a:lnTo>
                  <a:lnTo>
                    <a:pt x="5222" y="9311"/>
                  </a:lnTo>
                  <a:lnTo>
                    <a:pt x="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2363500" y="963750"/>
              <a:ext cx="198325" cy="126675"/>
            </a:xfrm>
            <a:custGeom>
              <a:avLst/>
              <a:gdLst/>
              <a:ahLst/>
              <a:cxnLst/>
              <a:rect l="l" t="t" r="r" b="b"/>
              <a:pathLst>
                <a:path w="7933" h="5067" extrusionOk="0">
                  <a:moveTo>
                    <a:pt x="7567" y="0"/>
                  </a:moveTo>
                  <a:cubicBezTo>
                    <a:pt x="5045" y="1416"/>
                    <a:pt x="2523" y="2832"/>
                    <a:pt x="0" y="4248"/>
                  </a:cubicBezTo>
                  <a:cubicBezTo>
                    <a:pt x="146" y="4520"/>
                    <a:pt x="292" y="4794"/>
                    <a:pt x="440" y="5066"/>
                  </a:cubicBezTo>
                  <a:lnTo>
                    <a:pt x="7932" y="743"/>
                  </a:lnTo>
                  <a:cubicBezTo>
                    <a:pt x="7893" y="622"/>
                    <a:pt x="7840" y="487"/>
                    <a:pt x="7767" y="342"/>
                  </a:cubicBezTo>
                  <a:cubicBezTo>
                    <a:pt x="7703" y="210"/>
                    <a:pt x="7633" y="97"/>
                    <a:pt x="7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2490950" y="853825"/>
              <a:ext cx="62675" cy="111950"/>
            </a:xfrm>
            <a:custGeom>
              <a:avLst/>
              <a:gdLst/>
              <a:ahLst/>
              <a:cxnLst/>
              <a:rect l="l" t="t" r="r" b="b"/>
              <a:pathLst>
                <a:path w="2507" h="4478" extrusionOk="0">
                  <a:moveTo>
                    <a:pt x="36" y="0"/>
                  </a:moveTo>
                  <a:cubicBezTo>
                    <a:pt x="30" y="0"/>
                    <a:pt x="25" y="2"/>
                    <a:pt x="20" y="4"/>
                  </a:cubicBezTo>
                  <a:cubicBezTo>
                    <a:pt x="6" y="12"/>
                    <a:pt x="1" y="32"/>
                    <a:pt x="8" y="47"/>
                  </a:cubicBezTo>
                  <a:lnTo>
                    <a:pt x="2444" y="4461"/>
                  </a:lnTo>
                  <a:cubicBezTo>
                    <a:pt x="2450" y="4472"/>
                    <a:pt x="2462" y="4478"/>
                    <a:pt x="2473" y="4478"/>
                  </a:cubicBezTo>
                  <a:cubicBezTo>
                    <a:pt x="2477" y="4478"/>
                    <a:pt x="2483" y="4478"/>
                    <a:pt x="2487" y="4473"/>
                  </a:cubicBezTo>
                  <a:cubicBezTo>
                    <a:pt x="2502" y="4466"/>
                    <a:pt x="2507" y="4445"/>
                    <a:pt x="2499" y="4430"/>
                  </a:cubicBezTo>
                  <a:lnTo>
                    <a:pt x="63" y="16"/>
                  </a:lnTo>
                  <a:cubicBezTo>
                    <a:pt x="58" y="6"/>
                    <a:pt x="47" y="0"/>
                    <a:pt x="36" y="0"/>
                  </a:cubicBezTo>
                  <a:close/>
                </a:path>
              </a:pathLst>
            </a:custGeom>
            <a:solidFill>
              <a:srgbClr val="FFB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2560875" y="981500"/>
              <a:ext cx="59675" cy="106700"/>
            </a:xfrm>
            <a:custGeom>
              <a:avLst/>
              <a:gdLst/>
              <a:ahLst/>
              <a:cxnLst/>
              <a:rect l="l" t="t" r="r" b="b"/>
              <a:pathLst>
                <a:path w="2387" h="4268" extrusionOk="0">
                  <a:moveTo>
                    <a:pt x="35" y="1"/>
                  </a:moveTo>
                  <a:cubicBezTo>
                    <a:pt x="30" y="1"/>
                    <a:pt x="26" y="2"/>
                    <a:pt x="21" y="4"/>
                  </a:cubicBezTo>
                  <a:cubicBezTo>
                    <a:pt x="6" y="13"/>
                    <a:pt x="1" y="33"/>
                    <a:pt x="9" y="47"/>
                  </a:cubicBezTo>
                  <a:lnTo>
                    <a:pt x="2323" y="4251"/>
                  </a:lnTo>
                  <a:cubicBezTo>
                    <a:pt x="2331" y="4262"/>
                    <a:pt x="2342" y="4267"/>
                    <a:pt x="2352" y="4267"/>
                  </a:cubicBezTo>
                  <a:cubicBezTo>
                    <a:pt x="2357" y="4267"/>
                    <a:pt x="2361" y="4266"/>
                    <a:pt x="2366" y="4264"/>
                  </a:cubicBezTo>
                  <a:cubicBezTo>
                    <a:pt x="2381" y="4255"/>
                    <a:pt x="2387" y="4235"/>
                    <a:pt x="2379" y="4221"/>
                  </a:cubicBezTo>
                  <a:lnTo>
                    <a:pt x="64" y="17"/>
                  </a:lnTo>
                  <a:cubicBezTo>
                    <a:pt x="58" y="7"/>
                    <a:pt x="47" y="1"/>
                    <a:pt x="35" y="1"/>
                  </a:cubicBezTo>
                  <a:close/>
                </a:path>
              </a:pathLst>
            </a:custGeom>
            <a:solidFill>
              <a:srgbClr val="FFB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2502225" y="980925"/>
              <a:ext cx="34225" cy="28050"/>
            </a:xfrm>
            <a:custGeom>
              <a:avLst/>
              <a:gdLst/>
              <a:ahLst/>
              <a:cxnLst/>
              <a:rect l="l" t="t" r="r" b="b"/>
              <a:pathLst>
                <a:path w="1369" h="1122" extrusionOk="0">
                  <a:moveTo>
                    <a:pt x="1065" y="70"/>
                  </a:moveTo>
                  <a:cubicBezTo>
                    <a:pt x="1133" y="126"/>
                    <a:pt x="1187" y="192"/>
                    <a:pt x="1229" y="268"/>
                  </a:cubicBezTo>
                  <a:cubicBezTo>
                    <a:pt x="1262" y="327"/>
                    <a:pt x="1285" y="391"/>
                    <a:pt x="1300" y="456"/>
                  </a:cubicBezTo>
                  <a:lnTo>
                    <a:pt x="296" y="1040"/>
                  </a:lnTo>
                  <a:cubicBezTo>
                    <a:pt x="263" y="916"/>
                    <a:pt x="131" y="724"/>
                    <a:pt x="77" y="649"/>
                  </a:cubicBezTo>
                  <a:lnTo>
                    <a:pt x="1065" y="70"/>
                  </a:lnTo>
                  <a:close/>
                  <a:moveTo>
                    <a:pt x="1068" y="1"/>
                  </a:moveTo>
                  <a:cubicBezTo>
                    <a:pt x="1063" y="1"/>
                    <a:pt x="1057" y="2"/>
                    <a:pt x="1052" y="5"/>
                  </a:cubicBezTo>
                  <a:lnTo>
                    <a:pt x="16" y="612"/>
                  </a:lnTo>
                  <a:cubicBezTo>
                    <a:pt x="8" y="617"/>
                    <a:pt x="2" y="625"/>
                    <a:pt x="1" y="633"/>
                  </a:cubicBezTo>
                  <a:cubicBezTo>
                    <a:pt x="0" y="643"/>
                    <a:pt x="1" y="653"/>
                    <a:pt x="7" y="659"/>
                  </a:cubicBezTo>
                  <a:cubicBezTo>
                    <a:pt x="72" y="747"/>
                    <a:pt x="241" y="996"/>
                    <a:pt x="241" y="1090"/>
                  </a:cubicBezTo>
                  <a:cubicBezTo>
                    <a:pt x="241" y="1102"/>
                    <a:pt x="248" y="1112"/>
                    <a:pt x="258" y="1117"/>
                  </a:cubicBezTo>
                  <a:cubicBezTo>
                    <a:pt x="263" y="1120"/>
                    <a:pt x="268" y="1121"/>
                    <a:pt x="274" y="1121"/>
                  </a:cubicBezTo>
                  <a:cubicBezTo>
                    <a:pt x="279" y="1121"/>
                    <a:pt x="284" y="1120"/>
                    <a:pt x="288" y="1116"/>
                  </a:cubicBezTo>
                  <a:lnTo>
                    <a:pt x="1351" y="498"/>
                  </a:lnTo>
                  <a:cubicBezTo>
                    <a:pt x="1362" y="492"/>
                    <a:pt x="1369" y="479"/>
                    <a:pt x="1365" y="466"/>
                  </a:cubicBezTo>
                  <a:cubicBezTo>
                    <a:pt x="1351" y="385"/>
                    <a:pt x="1325" y="307"/>
                    <a:pt x="1284" y="236"/>
                  </a:cubicBezTo>
                  <a:cubicBezTo>
                    <a:pt x="1235" y="148"/>
                    <a:pt x="1169" y="70"/>
                    <a:pt x="1087" y="7"/>
                  </a:cubicBezTo>
                  <a:cubicBezTo>
                    <a:pt x="1082" y="3"/>
                    <a:pt x="1075" y="1"/>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2378175" y="1050500"/>
              <a:ext cx="34475" cy="27775"/>
            </a:xfrm>
            <a:custGeom>
              <a:avLst/>
              <a:gdLst/>
              <a:ahLst/>
              <a:cxnLst/>
              <a:rect l="l" t="t" r="r" b="b"/>
              <a:pathLst>
                <a:path w="1379" h="1111" extrusionOk="0">
                  <a:moveTo>
                    <a:pt x="1061" y="76"/>
                  </a:moveTo>
                  <a:cubicBezTo>
                    <a:pt x="1098" y="160"/>
                    <a:pt x="1199" y="370"/>
                    <a:pt x="1290" y="461"/>
                  </a:cubicBezTo>
                  <a:lnTo>
                    <a:pt x="284" y="1041"/>
                  </a:lnTo>
                  <a:cubicBezTo>
                    <a:pt x="234" y="996"/>
                    <a:pt x="191" y="943"/>
                    <a:pt x="156" y="885"/>
                  </a:cubicBezTo>
                  <a:cubicBezTo>
                    <a:pt x="111" y="812"/>
                    <a:pt x="81" y="732"/>
                    <a:pt x="67" y="645"/>
                  </a:cubicBezTo>
                  <a:lnTo>
                    <a:pt x="1061" y="76"/>
                  </a:lnTo>
                  <a:close/>
                  <a:moveTo>
                    <a:pt x="1076" y="1"/>
                  </a:moveTo>
                  <a:cubicBezTo>
                    <a:pt x="1071" y="1"/>
                    <a:pt x="1066" y="2"/>
                    <a:pt x="1061" y="5"/>
                  </a:cubicBezTo>
                  <a:lnTo>
                    <a:pt x="17" y="601"/>
                  </a:lnTo>
                  <a:cubicBezTo>
                    <a:pt x="5" y="608"/>
                    <a:pt x="0" y="621"/>
                    <a:pt x="2" y="633"/>
                  </a:cubicBezTo>
                  <a:cubicBezTo>
                    <a:pt x="15" y="735"/>
                    <a:pt x="50" y="830"/>
                    <a:pt x="102" y="917"/>
                  </a:cubicBezTo>
                  <a:cubicBezTo>
                    <a:pt x="144" y="987"/>
                    <a:pt x="197" y="1049"/>
                    <a:pt x="261" y="1103"/>
                  </a:cubicBezTo>
                  <a:cubicBezTo>
                    <a:pt x="266" y="1108"/>
                    <a:pt x="274" y="1110"/>
                    <a:pt x="281" y="1110"/>
                  </a:cubicBezTo>
                  <a:cubicBezTo>
                    <a:pt x="286" y="1110"/>
                    <a:pt x="292" y="1109"/>
                    <a:pt x="298" y="1105"/>
                  </a:cubicBezTo>
                  <a:lnTo>
                    <a:pt x="1362" y="492"/>
                  </a:lnTo>
                  <a:cubicBezTo>
                    <a:pt x="1373" y="486"/>
                    <a:pt x="1378" y="476"/>
                    <a:pt x="1378" y="465"/>
                  </a:cubicBezTo>
                  <a:cubicBezTo>
                    <a:pt x="1378" y="454"/>
                    <a:pt x="1372" y="443"/>
                    <a:pt x="1362" y="438"/>
                  </a:cubicBezTo>
                  <a:cubicBezTo>
                    <a:pt x="1281" y="391"/>
                    <a:pt x="1150" y="121"/>
                    <a:pt x="1105" y="20"/>
                  </a:cubicBezTo>
                  <a:cubicBezTo>
                    <a:pt x="1101" y="11"/>
                    <a:pt x="1094" y="5"/>
                    <a:pt x="1086" y="3"/>
                  </a:cubicBezTo>
                  <a:cubicBezTo>
                    <a:pt x="1083" y="1"/>
                    <a:pt x="108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0"/>
            <p:cNvSpPr/>
            <p:nvPr/>
          </p:nvSpPr>
          <p:spPr>
            <a:xfrm>
              <a:off x="2410600" y="999700"/>
              <a:ext cx="93175" cy="59375"/>
            </a:xfrm>
            <a:custGeom>
              <a:avLst/>
              <a:gdLst/>
              <a:ahLst/>
              <a:cxnLst/>
              <a:rect l="l" t="t" r="r" b="b"/>
              <a:pathLst>
                <a:path w="3727" h="2375" extrusionOk="0">
                  <a:moveTo>
                    <a:pt x="3422" y="77"/>
                  </a:moveTo>
                  <a:cubicBezTo>
                    <a:pt x="3445" y="140"/>
                    <a:pt x="3473" y="202"/>
                    <a:pt x="3508" y="260"/>
                  </a:cubicBezTo>
                  <a:cubicBezTo>
                    <a:pt x="3545" y="322"/>
                    <a:pt x="3590" y="380"/>
                    <a:pt x="3640" y="432"/>
                  </a:cubicBezTo>
                  <a:cubicBezTo>
                    <a:pt x="1017" y="1884"/>
                    <a:pt x="439" y="2213"/>
                    <a:pt x="310" y="2298"/>
                  </a:cubicBezTo>
                  <a:cubicBezTo>
                    <a:pt x="306" y="2292"/>
                    <a:pt x="305" y="2284"/>
                    <a:pt x="303" y="2279"/>
                  </a:cubicBezTo>
                  <a:cubicBezTo>
                    <a:pt x="284" y="2229"/>
                    <a:pt x="257" y="2153"/>
                    <a:pt x="212" y="2077"/>
                  </a:cubicBezTo>
                  <a:cubicBezTo>
                    <a:pt x="209" y="2074"/>
                    <a:pt x="193" y="2049"/>
                    <a:pt x="80" y="1909"/>
                  </a:cubicBezTo>
                  <a:lnTo>
                    <a:pt x="3422" y="77"/>
                  </a:lnTo>
                  <a:close/>
                  <a:moveTo>
                    <a:pt x="3443" y="1"/>
                  </a:moveTo>
                  <a:cubicBezTo>
                    <a:pt x="3437" y="1"/>
                    <a:pt x="3432" y="2"/>
                    <a:pt x="3427" y="4"/>
                  </a:cubicBezTo>
                  <a:lnTo>
                    <a:pt x="19" y="1874"/>
                  </a:lnTo>
                  <a:cubicBezTo>
                    <a:pt x="10" y="1877"/>
                    <a:pt x="4" y="1886"/>
                    <a:pt x="3" y="1895"/>
                  </a:cubicBezTo>
                  <a:cubicBezTo>
                    <a:pt x="1" y="1904"/>
                    <a:pt x="4" y="1913"/>
                    <a:pt x="9" y="1920"/>
                  </a:cubicBezTo>
                  <a:cubicBezTo>
                    <a:pt x="139" y="2083"/>
                    <a:pt x="158" y="2111"/>
                    <a:pt x="158" y="2111"/>
                  </a:cubicBezTo>
                  <a:cubicBezTo>
                    <a:pt x="199" y="2180"/>
                    <a:pt x="226" y="2252"/>
                    <a:pt x="244" y="2301"/>
                  </a:cubicBezTo>
                  <a:cubicBezTo>
                    <a:pt x="260" y="2347"/>
                    <a:pt x="271" y="2375"/>
                    <a:pt x="295" y="2375"/>
                  </a:cubicBezTo>
                  <a:cubicBezTo>
                    <a:pt x="297" y="2375"/>
                    <a:pt x="299" y="2374"/>
                    <a:pt x="302" y="2374"/>
                  </a:cubicBezTo>
                  <a:cubicBezTo>
                    <a:pt x="303" y="2374"/>
                    <a:pt x="305" y="2374"/>
                    <a:pt x="306" y="2375"/>
                  </a:cubicBezTo>
                  <a:cubicBezTo>
                    <a:pt x="314" y="2373"/>
                    <a:pt x="320" y="2368"/>
                    <a:pt x="325" y="2363"/>
                  </a:cubicBezTo>
                  <a:cubicBezTo>
                    <a:pt x="374" y="2325"/>
                    <a:pt x="1008" y="1962"/>
                    <a:pt x="3709" y="469"/>
                  </a:cubicBezTo>
                  <a:cubicBezTo>
                    <a:pt x="3719" y="465"/>
                    <a:pt x="3724" y="455"/>
                    <a:pt x="3725" y="445"/>
                  </a:cubicBezTo>
                  <a:cubicBezTo>
                    <a:pt x="3726" y="437"/>
                    <a:pt x="3722" y="426"/>
                    <a:pt x="3716" y="418"/>
                  </a:cubicBezTo>
                  <a:cubicBezTo>
                    <a:pt x="3657" y="363"/>
                    <a:pt x="3606" y="298"/>
                    <a:pt x="3564" y="229"/>
                  </a:cubicBezTo>
                  <a:cubicBezTo>
                    <a:pt x="3526" y="164"/>
                    <a:pt x="3495" y="96"/>
                    <a:pt x="3473" y="24"/>
                  </a:cubicBezTo>
                  <a:cubicBezTo>
                    <a:pt x="3470" y="14"/>
                    <a:pt x="3464" y="8"/>
                    <a:pt x="3454" y="3"/>
                  </a:cubicBezTo>
                  <a:cubicBezTo>
                    <a:pt x="3451" y="2"/>
                    <a:pt x="3447" y="1"/>
                    <a:pt x="3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0"/>
            <p:cNvSpPr/>
            <p:nvPr/>
          </p:nvSpPr>
          <p:spPr>
            <a:xfrm>
              <a:off x="2466150" y="1006900"/>
              <a:ext cx="27275" cy="16100"/>
            </a:xfrm>
            <a:custGeom>
              <a:avLst/>
              <a:gdLst/>
              <a:ahLst/>
              <a:cxnLst/>
              <a:rect l="l" t="t" r="r" b="b"/>
              <a:pathLst>
                <a:path w="1091" h="644" extrusionOk="0">
                  <a:moveTo>
                    <a:pt x="1055" y="1"/>
                  </a:moveTo>
                  <a:cubicBezTo>
                    <a:pt x="1049" y="1"/>
                    <a:pt x="1044" y="2"/>
                    <a:pt x="1039" y="5"/>
                  </a:cubicBezTo>
                  <a:lnTo>
                    <a:pt x="20" y="584"/>
                  </a:lnTo>
                  <a:cubicBezTo>
                    <a:pt x="6" y="592"/>
                    <a:pt x="1" y="612"/>
                    <a:pt x="8" y="627"/>
                  </a:cubicBezTo>
                  <a:cubicBezTo>
                    <a:pt x="14" y="638"/>
                    <a:pt x="24" y="643"/>
                    <a:pt x="35" y="643"/>
                  </a:cubicBezTo>
                  <a:cubicBezTo>
                    <a:pt x="40" y="643"/>
                    <a:pt x="46" y="642"/>
                    <a:pt x="51" y="639"/>
                  </a:cubicBezTo>
                  <a:lnTo>
                    <a:pt x="1070" y="60"/>
                  </a:lnTo>
                  <a:cubicBezTo>
                    <a:pt x="1085" y="52"/>
                    <a:pt x="1090" y="32"/>
                    <a:pt x="1082" y="17"/>
                  </a:cubicBezTo>
                  <a:cubicBezTo>
                    <a:pt x="1077" y="7"/>
                    <a:pt x="1066" y="1"/>
                    <a:pt x="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2419725" y="1032900"/>
              <a:ext cx="27450" cy="16475"/>
            </a:xfrm>
            <a:custGeom>
              <a:avLst/>
              <a:gdLst/>
              <a:ahLst/>
              <a:cxnLst/>
              <a:rect l="l" t="t" r="r" b="b"/>
              <a:pathLst>
                <a:path w="1098" h="659" extrusionOk="0">
                  <a:moveTo>
                    <a:pt x="1062" y="1"/>
                  </a:moveTo>
                  <a:cubicBezTo>
                    <a:pt x="1057" y="1"/>
                    <a:pt x="1051" y="2"/>
                    <a:pt x="1046" y="5"/>
                  </a:cubicBezTo>
                  <a:lnTo>
                    <a:pt x="22" y="599"/>
                  </a:lnTo>
                  <a:cubicBezTo>
                    <a:pt x="6" y="607"/>
                    <a:pt x="0" y="627"/>
                    <a:pt x="10" y="642"/>
                  </a:cubicBezTo>
                  <a:cubicBezTo>
                    <a:pt x="15" y="652"/>
                    <a:pt x="26" y="658"/>
                    <a:pt x="37" y="658"/>
                  </a:cubicBezTo>
                  <a:cubicBezTo>
                    <a:pt x="42" y="658"/>
                    <a:pt x="48" y="656"/>
                    <a:pt x="53" y="654"/>
                  </a:cubicBezTo>
                  <a:lnTo>
                    <a:pt x="1077" y="60"/>
                  </a:lnTo>
                  <a:cubicBezTo>
                    <a:pt x="1093" y="52"/>
                    <a:pt x="1097" y="32"/>
                    <a:pt x="1089" y="17"/>
                  </a:cubicBezTo>
                  <a:cubicBezTo>
                    <a:pt x="1083" y="6"/>
                    <a:pt x="1073"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2448950" y="1028225"/>
              <a:ext cx="7600" cy="7200"/>
            </a:xfrm>
            <a:custGeom>
              <a:avLst/>
              <a:gdLst/>
              <a:ahLst/>
              <a:cxnLst/>
              <a:rect l="l" t="t" r="r" b="b"/>
              <a:pathLst>
                <a:path w="304" h="288" extrusionOk="0">
                  <a:moveTo>
                    <a:pt x="153" y="61"/>
                  </a:moveTo>
                  <a:cubicBezTo>
                    <a:pt x="202" y="61"/>
                    <a:pt x="242" y="100"/>
                    <a:pt x="240" y="144"/>
                  </a:cubicBezTo>
                  <a:cubicBezTo>
                    <a:pt x="240" y="189"/>
                    <a:pt x="201" y="225"/>
                    <a:pt x="153" y="225"/>
                  </a:cubicBezTo>
                  <a:cubicBezTo>
                    <a:pt x="104" y="225"/>
                    <a:pt x="64" y="188"/>
                    <a:pt x="64" y="144"/>
                  </a:cubicBezTo>
                  <a:cubicBezTo>
                    <a:pt x="64" y="98"/>
                    <a:pt x="102" y="61"/>
                    <a:pt x="153" y="61"/>
                  </a:cubicBezTo>
                  <a:close/>
                  <a:moveTo>
                    <a:pt x="153" y="0"/>
                  </a:moveTo>
                  <a:cubicBezTo>
                    <a:pt x="69" y="0"/>
                    <a:pt x="0" y="65"/>
                    <a:pt x="0" y="144"/>
                  </a:cubicBezTo>
                  <a:cubicBezTo>
                    <a:pt x="0" y="222"/>
                    <a:pt x="69" y="288"/>
                    <a:pt x="153" y="288"/>
                  </a:cubicBezTo>
                  <a:cubicBezTo>
                    <a:pt x="236" y="288"/>
                    <a:pt x="304" y="222"/>
                    <a:pt x="304" y="144"/>
                  </a:cubicBezTo>
                  <a:cubicBezTo>
                    <a:pt x="304" y="65"/>
                    <a:pt x="235"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a:off x="2457400" y="1023025"/>
              <a:ext cx="7625" cy="7200"/>
            </a:xfrm>
            <a:custGeom>
              <a:avLst/>
              <a:gdLst/>
              <a:ahLst/>
              <a:cxnLst/>
              <a:rect l="l" t="t" r="r" b="b"/>
              <a:pathLst>
                <a:path w="305" h="288" extrusionOk="0">
                  <a:moveTo>
                    <a:pt x="152" y="62"/>
                  </a:moveTo>
                  <a:cubicBezTo>
                    <a:pt x="202" y="62"/>
                    <a:pt x="241" y="99"/>
                    <a:pt x="240" y="144"/>
                  </a:cubicBezTo>
                  <a:cubicBezTo>
                    <a:pt x="240" y="189"/>
                    <a:pt x="201" y="225"/>
                    <a:pt x="152" y="225"/>
                  </a:cubicBezTo>
                  <a:cubicBezTo>
                    <a:pt x="104" y="225"/>
                    <a:pt x="63" y="188"/>
                    <a:pt x="63" y="144"/>
                  </a:cubicBezTo>
                  <a:cubicBezTo>
                    <a:pt x="63" y="98"/>
                    <a:pt x="102" y="62"/>
                    <a:pt x="152" y="62"/>
                  </a:cubicBezTo>
                  <a:close/>
                  <a:moveTo>
                    <a:pt x="152" y="0"/>
                  </a:moveTo>
                  <a:cubicBezTo>
                    <a:pt x="69" y="0"/>
                    <a:pt x="0" y="65"/>
                    <a:pt x="0" y="144"/>
                  </a:cubicBezTo>
                  <a:cubicBezTo>
                    <a:pt x="0" y="223"/>
                    <a:pt x="69" y="288"/>
                    <a:pt x="152" y="288"/>
                  </a:cubicBezTo>
                  <a:cubicBezTo>
                    <a:pt x="236" y="288"/>
                    <a:pt x="305" y="223"/>
                    <a:pt x="304" y="144"/>
                  </a:cubicBezTo>
                  <a:cubicBezTo>
                    <a:pt x="304" y="65"/>
                    <a:pt x="235" y="0"/>
                    <a:pt x="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0"/>
            <p:cNvSpPr/>
            <p:nvPr/>
          </p:nvSpPr>
          <p:spPr>
            <a:xfrm>
              <a:off x="2390700" y="1061400"/>
              <a:ext cx="7600" cy="7200"/>
            </a:xfrm>
            <a:custGeom>
              <a:avLst/>
              <a:gdLst/>
              <a:ahLst/>
              <a:cxnLst/>
              <a:rect l="l" t="t" r="r" b="b"/>
              <a:pathLst>
                <a:path w="304" h="288" extrusionOk="0">
                  <a:moveTo>
                    <a:pt x="152" y="62"/>
                  </a:moveTo>
                  <a:cubicBezTo>
                    <a:pt x="202" y="62"/>
                    <a:pt x="242" y="100"/>
                    <a:pt x="241" y="144"/>
                  </a:cubicBezTo>
                  <a:cubicBezTo>
                    <a:pt x="241" y="190"/>
                    <a:pt x="200" y="225"/>
                    <a:pt x="152" y="225"/>
                  </a:cubicBezTo>
                  <a:cubicBezTo>
                    <a:pt x="104" y="225"/>
                    <a:pt x="64" y="189"/>
                    <a:pt x="64" y="144"/>
                  </a:cubicBezTo>
                  <a:cubicBezTo>
                    <a:pt x="64" y="98"/>
                    <a:pt x="103" y="62"/>
                    <a:pt x="152" y="62"/>
                  </a:cubicBezTo>
                  <a:close/>
                  <a:moveTo>
                    <a:pt x="152" y="1"/>
                  </a:moveTo>
                  <a:cubicBezTo>
                    <a:pt x="70" y="1"/>
                    <a:pt x="1" y="65"/>
                    <a:pt x="1" y="144"/>
                  </a:cubicBezTo>
                  <a:cubicBezTo>
                    <a:pt x="1" y="223"/>
                    <a:pt x="70" y="287"/>
                    <a:pt x="152" y="287"/>
                  </a:cubicBezTo>
                  <a:cubicBezTo>
                    <a:pt x="237" y="287"/>
                    <a:pt x="303" y="223"/>
                    <a:pt x="303" y="144"/>
                  </a:cubicBezTo>
                  <a:cubicBezTo>
                    <a:pt x="303" y="65"/>
                    <a:pt x="23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0"/>
            <p:cNvSpPr/>
            <p:nvPr/>
          </p:nvSpPr>
          <p:spPr>
            <a:xfrm>
              <a:off x="2516100" y="990800"/>
              <a:ext cx="7625" cy="7175"/>
            </a:xfrm>
            <a:custGeom>
              <a:avLst/>
              <a:gdLst/>
              <a:ahLst/>
              <a:cxnLst/>
              <a:rect l="l" t="t" r="r" b="b"/>
              <a:pathLst>
                <a:path w="305" h="287" extrusionOk="0">
                  <a:moveTo>
                    <a:pt x="153" y="61"/>
                  </a:moveTo>
                  <a:cubicBezTo>
                    <a:pt x="202" y="61"/>
                    <a:pt x="241" y="98"/>
                    <a:pt x="241" y="144"/>
                  </a:cubicBezTo>
                  <a:cubicBezTo>
                    <a:pt x="241" y="189"/>
                    <a:pt x="201" y="225"/>
                    <a:pt x="153" y="225"/>
                  </a:cubicBezTo>
                  <a:cubicBezTo>
                    <a:pt x="105" y="225"/>
                    <a:pt x="64" y="188"/>
                    <a:pt x="64" y="144"/>
                  </a:cubicBezTo>
                  <a:cubicBezTo>
                    <a:pt x="64" y="98"/>
                    <a:pt x="103" y="61"/>
                    <a:pt x="153" y="61"/>
                  </a:cubicBezTo>
                  <a:close/>
                  <a:moveTo>
                    <a:pt x="153" y="0"/>
                  </a:moveTo>
                  <a:cubicBezTo>
                    <a:pt x="69" y="0"/>
                    <a:pt x="1" y="64"/>
                    <a:pt x="1" y="144"/>
                  </a:cubicBezTo>
                  <a:cubicBezTo>
                    <a:pt x="1" y="222"/>
                    <a:pt x="69" y="286"/>
                    <a:pt x="153" y="286"/>
                  </a:cubicBezTo>
                  <a:cubicBezTo>
                    <a:pt x="237" y="286"/>
                    <a:pt x="304" y="222"/>
                    <a:pt x="304" y="144"/>
                  </a:cubicBezTo>
                  <a:cubicBezTo>
                    <a:pt x="304" y="64"/>
                    <a:pt x="236"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a:off x="2381800" y="1066825"/>
              <a:ext cx="7875" cy="4975"/>
            </a:xfrm>
            <a:custGeom>
              <a:avLst/>
              <a:gdLst/>
              <a:ahLst/>
              <a:cxnLst/>
              <a:rect l="l" t="t" r="r" b="b"/>
              <a:pathLst>
                <a:path w="315" h="199" extrusionOk="0">
                  <a:moveTo>
                    <a:pt x="278" y="1"/>
                  </a:moveTo>
                  <a:cubicBezTo>
                    <a:pt x="273" y="1"/>
                    <a:pt x="267" y="2"/>
                    <a:pt x="263" y="5"/>
                  </a:cubicBezTo>
                  <a:cubicBezTo>
                    <a:pt x="227" y="24"/>
                    <a:pt x="41" y="126"/>
                    <a:pt x="19" y="142"/>
                  </a:cubicBezTo>
                  <a:cubicBezTo>
                    <a:pt x="4" y="153"/>
                    <a:pt x="1" y="173"/>
                    <a:pt x="13" y="187"/>
                  </a:cubicBezTo>
                  <a:cubicBezTo>
                    <a:pt x="19" y="195"/>
                    <a:pt x="29" y="199"/>
                    <a:pt x="37" y="199"/>
                  </a:cubicBezTo>
                  <a:cubicBezTo>
                    <a:pt x="45" y="199"/>
                    <a:pt x="51" y="198"/>
                    <a:pt x="57" y="194"/>
                  </a:cubicBezTo>
                  <a:cubicBezTo>
                    <a:pt x="70" y="184"/>
                    <a:pt x="188" y="117"/>
                    <a:pt x="294" y="60"/>
                  </a:cubicBezTo>
                  <a:cubicBezTo>
                    <a:pt x="309" y="51"/>
                    <a:pt x="314" y="32"/>
                    <a:pt x="305" y="17"/>
                  </a:cubicBezTo>
                  <a:cubicBezTo>
                    <a:pt x="300" y="6"/>
                    <a:pt x="289"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a:off x="2398325" y="1057675"/>
              <a:ext cx="7850" cy="5125"/>
            </a:xfrm>
            <a:custGeom>
              <a:avLst/>
              <a:gdLst/>
              <a:ahLst/>
              <a:cxnLst/>
              <a:rect l="l" t="t" r="r" b="b"/>
              <a:pathLst>
                <a:path w="314" h="205" extrusionOk="0">
                  <a:moveTo>
                    <a:pt x="277" y="0"/>
                  </a:moveTo>
                  <a:cubicBezTo>
                    <a:pt x="272" y="0"/>
                    <a:pt x="266" y="2"/>
                    <a:pt x="261" y="5"/>
                  </a:cubicBezTo>
                  <a:lnTo>
                    <a:pt x="20" y="146"/>
                  </a:lnTo>
                  <a:cubicBezTo>
                    <a:pt x="6" y="153"/>
                    <a:pt x="1" y="174"/>
                    <a:pt x="9" y="189"/>
                  </a:cubicBezTo>
                  <a:cubicBezTo>
                    <a:pt x="14" y="199"/>
                    <a:pt x="25" y="205"/>
                    <a:pt x="36" y="205"/>
                  </a:cubicBezTo>
                  <a:cubicBezTo>
                    <a:pt x="41" y="205"/>
                    <a:pt x="47" y="204"/>
                    <a:pt x="52" y="199"/>
                  </a:cubicBezTo>
                  <a:lnTo>
                    <a:pt x="293" y="59"/>
                  </a:lnTo>
                  <a:cubicBezTo>
                    <a:pt x="308" y="50"/>
                    <a:pt x="314" y="30"/>
                    <a:pt x="304" y="16"/>
                  </a:cubicBezTo>
                  <a:cubicBezTo>
                    <a:pt x="298" y="6"/>
                    <a:pt x="288"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2524250" y="986900"/>
              <a:ext cx="7725" cy="5050"/>
            </a:xfrm>
            <a:custGeom>
              <a:avLst/>
              <a:gdLst/>
              <a:ahLst/>
              <a:cxnLst/>
              <a:rect l="l" t="t" r="r" b="b"/>
              <a:pathLst>
                <a:path w="309" h="202" extrusionOk="0">
                  <a:moveTo>
                    <a:pt x="273" y="1"/>
                  </a:moveTo>
                  <a:cubicBezTo>
                    <a:pt x="268" y="1"/>
                    <a:pt x="262" y="2"/>
                    <a:pt x="257" y="5"/>
                  </a:cubicBezTo>
                  <a:lnTo>
                    <a:pt x="21" y="142"/>
                  </a:lnTo>
                  <a:cubicBezTo>
                    <a:pt x="6" y="151"/>
                    <a:pt x="1" y="171"/>
                    <a:pt x="10" y="185"/>
                  </a:cubicBezTo>
                  <a:cubicBezTo>
                    <a:pt x="16" y="196"/>
                    <a:pt x="26" y="201"/>
                    <a:pt x="37" y="201"/>
                  </a:cubicBezTo>
                  <a:cubicBezTo>
                    <a:pt x="43" y="201"/>
                    <a:pt x="48" y="200"/>
                    <a:pt x="53" y="196"/>
                  </a:cubicBezTo>
                  <a:lnTo>
                    <a:pt x="289" y="59"/>
                  </a:lnTo>
                  <a:cubicBezTo>
                    <a:pt x="304" y="50"/>
                    <a:pt x="308" y="30"/>
                    <a:pt x="300" y="16"/>
                  </a:cubicBezTo>
                  <a:cubicBezTo>
                    <a:pt x="294" y="6"/>
                    <a:pt x="284"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2507250" y="995825"/>
              <a:ext cx="8075" cy="5050"/>
            </a:xfrm>
            <a:custGeom>
              <a:avLst/>
              <a:gdLst/>
              <a:ahLst/>
              <a:cxnLst/>
              <a:rect l="l" t="t" r="r" b="b"/>
              <a:pathLst>
                <a:path w="323" h="202" extrusionOk="0">
                  <a:moveTo>
                    <a:pt x="287" y="1"/>
                  </a:moveTo>
                  <a:cubicBezTo>
                    <a:pt x="282" y="1"/>
                    <a:pt x="277" y="2"/>
                    <a:pt x="272" y="4"/>
                  </a:cubicBezTo>
                  <a:lnTo>
                    <a:pt x="21" y="142"/>
                  </a:lnTo>
                  <a:cubicBezTo>
                    <a:pt x="6" y="150"/>
                    <a:pt x="1" y="170"/>
                    <a:pt x="9" y="185"/>
                  </a:cubicBezTo>
                  <a:cubicBezTo>
                    <a:pt x="16" y="196"/>
                    <a:pt x="27" y="201"/>
                    <a:pt x="37" y="201"/>
                  </a:cubicBezTo>
                  <a:cubicBezTo>
                    <a:pt x="43" y="201"/>
                    <a:pt x="48" y="200"/>
                    <a:pt x="52" y="197"/>
                  </a:cubicBezTo>
                  <a:lnTo>
                    <a:pt x="303" y="59"/>
                  </a:lnTo>
                  <a:cubicBezTo>
                    <a:pt x="317" y="51"/>
                    <a:pt x="322" y="31"/>
                    <a:pt x="315" y="16"/>
                  </a:cubicBezTo>
                  <a:cubicBezTo>
                    <a:pt x="309" y="6"/>
                    <a:pt x="298"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2417100" y="1100425"/>
              <a:ext cx="31125" cy="45125"/>
            </a:xfrm>
            <a:custGeom>
              <a:avLst/>
              <a:gdLst/>
              <a:ahLst/>
              <a:cxnLst/>
              <a:rect l="l" t="t" r="r" b="b"/>
              <a:pathLst>
                <a:path w="1245" h="1805" extrusionOk="0">
                  <a:moveTo>
                    <a:pt x="219" y="0"/>
                  </a:moveTo>
                  <a:cubicBezTo>
                    <a:pt x="199" y="0"/>
                    <a:pt x="181" y="4"/>
                    <a:pt x="164" y="12"/>
                  </a:cubicBezTo>
                  <a:cubicBezTo>
                    <a:pt x="0" y="93"/>
                    <a:pt x="71" y="556"/>
                    <a:pt x="323" y="1047"/>
                  </a:cubicBezTo>
                  <a:cubicBezTo>
                    <a:pt x="550" y="1488"/>
                    <a:pt x="847" y="1804"/>
                    <a:pt x="1025" y="1804"/>
                  </a:cubicBezTo>
                  <a:cubicBezTo>
                    <a:pt x="1044" y="1804"/>
                    <a:pt x="1063" y="1800"/>
                    <a:pt x="1079" y="1792"/>
                  </a:cubicBezTo>
                  <a:cubicBezTo>
                    <a:pt x="1244" y="1712"/>
                    <a:pt x="1172" y="1250"/>
                    <a:pt x="920" y="757"/>
                  </a:cubicBezTo>
                  <a:cubicBezTo>
                    <a:pt x="694" y="315"/>
                    <a:pt x="397" y="0"/>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2419775" y="1098275"/>
              <a:ext cx="31125" cy="45125"/>
            </a:xfrm>
            <a:custGeom>
              <a:avLst/>
              <a:gdLst/>
              <a:ahLst/>
              <a:cxnLst/>
              <a:rect l="l" t="t" r="r" b="b"/>
              <a:pathLst>
                <a:path w="1245" h="1805" extrusionOk="0">
                  <a:moveTo>
                    <a:pt x="219" y="0"/>
                  </a:moveTo>
                  <a:cubicBezTo>
                    <a:pt x="199" y="0"/>
                    <a:pt x="181" y="4"/>
                    <a:pt x="165" y="12"/>
                  </a:cubicBezTo>
                  <a:cubicBezTo>
                    <a:pt x="0" y="93"/>
                    <a:pt x="71" y="555"/>
                    <a:pt x="323" y="1047"/>
                  </a:cubicBezTo>
                  <a:cubicBezTo>
                    <a:pt x="550" y="1488"/>
                    <a:pt x="847" y="1804"/>
                    <a:pt x="1025" y="1804"/>
                  </a:cubicBezTo>
                  <a:cubicBezTo>
                    <a:pt x="1045" y="1804"/>
                    <a:pt x="1063" y="1801"/>
                    <a:pt x="1079" y="1793"/>
                  </a:cubicBezTo>
                  <a:cubicBezTo>
                    <a:pt x="1244" y="1712"/>
                    <a:pt x="1173" y="1250"/>
                    <a:pt x="921" y="758"/>
                  </a:cubicBezTo>
                  <a:cubicBezTo>
                    <a:pt x="694" y="315"/>
                    <a:pt x="397" y="0"/>
                    <a:pt x="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2427550" y="1088000"/>
              <a:ext cx="56475" cy="44900"/>
            </a:xfrm>
            <a:custGeom>
              <a:avLst/>
              <a:gdLst/>
              <a:ahLst/>
              <a:cxnLst/>
              <a:rect l="l" t="t" r="r" b="b"/>
              <a:pathLst>
                <a:path w="2259" h="1796" extrusionOk="0">
                  <a:moveTo>
                    <a:pt x="1811" y="1"/>
                  </a:moveTo>
                  <a:cubicBezTo>
                    <a:pt x="1208" y="328"/>
                    <a:pt x="603" y="656"/>
                    <a:pt x="0" y="983"/>
                  </a:cubicBezTo>
                  <a:cubicBezTo>
                    <a:pt x="156" y="1254"/>
                    <a:pt x="311" y="1525"/>
                    <a:pt x="468" y="1796"/>
                  </a:cubicBezTo>
                  <a:cubicBezTo>
                    <a:pt x="1064" y="1471"/>
                    <a:pt x="1663" y="1147"/>
                    <a:pt x="2259" y="822"/>
                  </a:cubicBezTo>
                  <a:cubicBezTo>
                    <a:pt x="2110" y="549"/>
                    <a:pt x="1961" y="274"/>
                    <a:pt x="1811" y="1"/>
                  </a:cubicBezTo>
                  <a:close/>
                </a:path>
              </a:pathLst>
            </a:custGeom>
            <a:solidFill>
              <a:srgbClr val="FB4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2462125" y="1075350"/>
              <a:ext cx="31125" cy="45125"/>
            </a:xfrm>
            <a:custGeom>
              <a:avLst/>
              <a:gdLst/>
              <a:ahLst/>
              <a:cxnLst/>
              <a:rect l="l" t="t" r="r" b="b"/>
              <a:pathLst>
                <a:path w="1245" h="1805" extrusionOk="0">
                  <a:moveTo>
                    <a:pt x="219" y="1"/>
                  </a:moveTo>
                  <a:cubicBezTo>
                    <a:pt x="199" y="1"/>
                    <a:pt x="181" y="4"/>
                    <a:pt x="165" y="12"/>
                  </a:cubicBezTo>
                  <a:cubicBezTo>
                    <a:pt x="1" y="93"/>
                    <a:pt x="72" y="556"/>
                    <a:pt x="324" y="1047"/>
                  </a:cubicBezTo>
                  <a:cubicBezTo>
                    <a:pt x="551" y="1488"/>
                    <a:pt x="848" y="1804"/>
                    <a:pt x="1025" y="1804"/>
                  </a:cubicBezTo>
                  <a:cubicBezTo>
                    <a:pt x="1045" y="1804"/>
                    <a:pt x="1063" y="1801"/>
                    <a:pt x="1080" y="1793"/>
                  </a:cubicBezTo>
                  <a:cubicBezTo>
                    <a:pt x="1245" y="1712"/>
                    <a:pt x="1173" y="1249"/>
                    <a:pt x="921" y="758"/>
                  </a:cubicBezTo>
                  <a:cubicBezTo>
                    <a:pt x="693" y="315"/>
                    <a:pt x="396"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2464750" y="1073225"/>
              <a:ext cx="31125" cy="45125"/>
            </a:xfrm>
            <a:custGeom>
              <a:avLst/>
              <a:gdLst/>
              <a:ahLst/>
              <a:cxnLst/>
              <a:rect l="l" t="t" r="r" b="b"/>
              <a:pathLst>
                <a:path w="1245" h="1805" extrusionOk="0">
                  <a:moveTo>
                    <a:pt x="221" y="1"/>
                  </a:moveTo>
                  <a:cubicBezTo>
                    <a:pt x="201" y="1"/>
                    <a:pt x="183" y="5"/>
                    <a:pt x="166" y="13"/>
                  </a:cubicBezTo>
                  <a:cubicBezTo>
                    <a:pt x="1" y="93"/>
                    <a:pt x="73" y="555"/>
                    <a:pt x="325" y="1048"/>
                  </a:cubicBezTo>
                  <a:cubicBezTo>
                    <a:pt x="552" y="1490"/>
                    <a:pt x="849" y="1805"/>
                    <a:pt x="1026" y="1805"/>
                  </a:cubicBezTo>
                  <a:cubicBezTo>
                    <a:pt x="1046" y="1805"/>
                    <a:pt x="1064" y="1801"/>
                    <a:pt x="1081" y="1793"/>
                  </a:cubicBezTo>
                  <a:cubicBezTo>
                    <a:pt x="1245" y="1712"/>
                    <a:pt x="1174" y="1250"/>
                    <a:pt x="922" y="758"/>
                  </a:cubicBezTo>
                  <a:cubicBezTo>
                    <a:pt x="695" y="315"/>
                    <a:pt x="399"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2433525" y="1094425"/>
              <a:ext cx="32975" cy="18900"/>
            </a:xfrm>
            <a:custGeom>
              <a:avLst/>
              <a:gdLst/>
              <a:ahLst/>
              <a:cxnLst/>
              <a:rect l="l" t="t" r="r" b="b"/>
              <a:pathLst>
                <a:path w="1319" h="756" extrusionOk="0">
                  <a:moveTo>
                    <a:pt x="1283" y="0"/>
                  </a:moveTo>
                  <a:cubicBezTo>
                    <a:pt x="1278" y="0"/>
                    <a:pt x="1273" y="2"/>
                    <a:pt x="1268" y="4"/>
                  </a:cubicBezTo>
                  <a:lnTo>
                    <a:pt x="21" y="696"/>
                  </a:lnTo>
                  <a:cubicBezTo>
                    <a:pt x="6" y="704"/>
                    <a:pt x="1" y="724"/>
                    <a:pt x="9" y="739"/>
                  </a:cubicBezTo>
                  <a:cubicBezTo>
                    <a:pt x="16" y="750"/>
                    <a:pt x="26" y="755"/>
                    <a:pt x="37" y="755"/>
                  </a:cubicBezTo>
                  <a:cubicBezTo>
                    <a:pt x="41" y="755"/>
                    <a:pt x="47" y="753"/>
                    <a:pt x="52" y="751"/>
                  </a:cubicBezTo>
                  <a:lnTo>
                    <a:pt x="1298" y="59"/>
                  </a:lnTo>
                  <a:cubicBezTo>
                    <a:pt x="1313" y="50"/>
                    <a:pt x="1319" y="31"/>
                    <a:pt x="1311" y="16"/>
                  </a:cubicBezTo>
                  <a:cubicBezTo>
                    <a:pt x="1305" y="6"/>
                    <a:pt x="1294" y="0"/>
                    <a:pt x="1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a:off x="2434700" y="1098475"/>
              <a:ext cx="32975" cy="18875"/>
            </a:xfrm>
            <a:custGeom>
              <a:avLst/>
              <a:gdLst/>
              <a:ahLst/>
              <a:cxnLst/>
              <a:rect l="l" t="t" r="r" b="b"/>
              <a:pathLst>
                <a:path w="1319" h="755" extrusionOk="0">
                  <a:moveTo>
                    <a:pt x="1283" y="0"/>
                  </a:moveTo>
                  <a:cubicBezTo>
                    <a:pt x="1278" y="0"/>
                    <a:pt x="1272" y="2"/>
                    <a:pt x="1267" y="4"/>
                  </a:cubicBezTo>
                  <a:lnTo>
                    <a:pt x="21" y="696"/>
                  </a:lnTo>
                  <a:cubicBezTo>
                    <a:pt x="6" y="704"/>
                    <a:pt x="1" y="724"/>
                    <a:pt x="9" y="739"/>
                  </a:cubicBezTo>
                  <a:cubicBezTo>
                    <a:pt x="16" y="750"/>
                    <a:pt x="27" y="755"/>
                    <a:pt x="37" y="755"/>
                  </a:cubicBezTo>
                  <a:cubicBezTo>
                    <a:pt x="43" y="755"/>
                    <a:pt x="48" y="754"/>
                    <a:pt x="52" y="751"/>
                  </a:cubicBezTo>
                  <a:lnTo>
                    <a:pt x="1298" y="59"/>
                  </a:lnTo>
                  <a:cubicBezTo>
                    <a:pt x="1313" y="51"/>
                    <a:pt x="1319" y="31"/>
                    <a:pt x="1310" y="16"/>
                  </a:cubicBezTo>
                  <a:cubicBezTo>
                    <a:pt x="1305" y="6"/>
                    <a:pt x="1294" y="0"/>
                    <a:pt x="1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a:off x="2436150" y="1102400"/>
              <a:ext cx="32975" cy="18875"/>
            </a:xfrm>
            <a:custGeom>
              <a:avLst/>
              <a:gdLst/>
              <a:ahLst/>
              <a:cxnLst/>
              <a:rect l="l" t="t" r="r" b="b"/>
              <a:pathLst>
                <a:path w="1319" h="755" extrusionOk="0">
                  <a:moveTo>
                    <a:pt x="1282" y="0"/>
                  </a:moveTo>
                  <a:cubicBezTo>
                    <a:pt x="1277" y="0"/>
                    <a:pt x="1272" y="2"/>
                    <a:pt x="1267" y="4"/>
                  </a:cubicBezTo>
                  <a:lnTo>
                    <a:pt x="21" y="696"/>
                  </a:lnTo>
                  <a:cubicBezTo>
                    <a:pt x="6" y="704"/>
                    <a:pt x="1" y="723"/>
                    <a:pt x="8" y="738"/>
                  </a:cubicBezTo>
                  <a:cubicBezTo>
                    <a:pt x="16" y="749"/>
                    <a:pt x="26" y="755"/>
                    <a:pt x="37" y="755"/>
                  </a:cubicBezTo>
                  <a:cubicBezTo>
                    <a:pt x="43" y="755"/>
                    <a:pt x="46" y="753"/>
                    <a:pt x="51" y="750"/>
                  </a:cubicBezTo>
                  <a:lnTo>
                    <a:pt x="1298" y="59"/>
                  </a:lnTo>
                  <a:cubicBezTo>
                    <a:pt x="1313" y="51"/>
                    <a:pt x="1319" y="31"/>
                    <a:pt x="1310" y="16"/>
                  </a:cubicBezTo>
                  <a:cubicBezTo>
                    <a:pt x="1305" y="6"/>
                    <a:pt x="1294"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0"/>
            <p:cNvSpPr/>
            <p:nvPr/>
          </p:nvSpPr>
          <p:spPr>
            <a:xfrm>
              <a:off x="2440725" y="1110275"/>
              <a:ext cx="32975" cy="18875"/>
            </a:xfrm>
            <a:custGeom>
              <a:avLst/>
              <a:gdLst/>
              <a:ahLst/>
              <a:cxnLst/>
              <a:rect l="l" t="t" r="r" b="b"/>
              <a:pathLst>
                <a:path w="1319" h="755" extrusionOk="0">
                  <a:moveTo>
                    <a:pt x="1282" y="0"/>
                  </a:moveTo>
                  <a:cubicBezTo>
                    <a:pt x="1277" y="0"/>
                    <a:pt x="1271" y="1"/>
                    <a:pt x="1267" y="4"/>
                  </a:cubicBezTo>
                  <a:lnTo>
                    <a:pt x="20" y="696"/>
                  </a:lnTo>
                  <a:cubicBezTo>
                    <a:pt x="5" y="703"/>
                    <a:pt x="0" y="724"/>
                    <a:pt x="8" y="739"/>
                  </a:cubicBezTo>
                  <a:cubicBezTo>
                    <a:pt x="15" y="749"/>
                    <a:pt x="26" y="755"/>
                    <a:pt x="36" y="755"/>
                  </a:cubicBezTo>
                  <a:cubicBezTo>
                    <a:pt x="42" y="755"/>
                    <a:pt x="47" y="754"/>
                    <a:pt x="50" y="751"/>
                  </a:cubicBezTo>
                  <a:lnTo>
                    <a:pt x="1298" y="59"/>
                  </a:lnTo>
                  <a:cubicBezTo>
                    <a:pt x="1313" y="51"/>
                    <a:pt x="1318" y="31"/>
                    <a:pt x="1309" y="16"/>
                  </a:cubicBezTo>
                  <a:cubicBezTo>
                    <a:pt x="1304" y="6"/>
                    <a:pt x="1293"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0"/>
            <p:cNvSpPr/>
            <p:nvPr/>
          </p:nvSpPr>
          <p:spPr>
            <a:xfrm>
              <a:off x="2438625" y="1106975"/>
              <a:ext cx="32975" cy="18875"/>
            </a:xfrm>
            <a:custGeom>
              <a:avLst/>
              <a:gdLst/>
              <a:ahLst/>
              <a:cxnLst/>
              <a:rect l="l" t="t" r="r" b="b"/>
              <a:pathLst>
                <a:path w="1319" h="755" extrusionOk="0">
                  <a:moveTo>
                    <a:pt x="1282" y="1"/>
                  </a:moveTo>
                  <a:cubicBezTo>
                    <a:pt x="1277" y="1"/>
                    <a:pt x="1272" y="2"/>
                    <a:pt x="1268" y="4"/>
                  </a:cubicBezTo>
                  <a:lnTo>
                    <a:pt x="21" y="696"/>
                  </a:lnTo>
                  <a:cubicBezTo>
                    <a:pt x="6" y="705"/>
                    <a:pt x="0" y="725"/>
                    <a:pt x="9" y="739"/>
                  </a:cubicBezTo>
                  <a:cubicBezTo>
                    <a:pt x="15" y="750"/>
                    <a:pt x="26" y="755"/>
                    <a:pt x="37" y="755"/>
                  </a:cubicBezTo>
                  <a:cubicBezTo>
                    <a:pt x="42" y="755"/>
                    <a:pt x="48" y="754"/>
                    <a:pt x="52" y="752"/>
                  </a:cubicBezTo>
                  <a:lnTo>
                    <a:pt x="1298" y="60"/>
                  </a:lnTo>
                  <a:cubicBezTo>
                    <a:pt x="1313" y="51"/>
                    <a:pt x="1318" y="31"/>
                    <a:pt x="1311" y="17"/>
                  </a:cubicBezTo>
                  <a:cubicBezTo>
                    <a:pt x="1305" y="7"/>
                    <a:pt x="1293" y="1"/>
                    <a:pt x="1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0"/>
            <p:cNvSpPr/>
            <p:nvPr/>
          </p:nvSpPr>
          <p:spPr>
            <a:xfrm>
              <a:off x="2524900" y="1029400"/>
              <a:ext cx="35850" cy="60750"/>
            </a:xfrm>
            <a:custGeom>
              <a:avLst/>
              <a:gdLst/>
              <a:ahLst/>
              <a:cxnLst/>
              <a:rect l="l" t="t" r="r" b="b"/>
              <a:pathLst>
                <a:path w="1434" h="2430" extrusionOk="0">
                  <a:moveTo>
                    <a:pt x="36" y="0"/>
                  </a:moveTo>
                  <a:cubicBezTo>
                    <a:pt x="31" y="0"/>
                    <a:pt x="26" y="2"/>
                    <a:pt x="21" y="5"/>
                  </a:cubicBezTo>
                  <a:cubicBezTo>
                    <a:pt x="5" y="12"/>
                    <a:pt x="0" y="33"/>
                    <a:pt x="8" y="48"/>
                  </a:cubicBezTo>
                  <a:lnTo>
                    <a:pt x="1370" y="2413"/>
                  </a:lnTo>
                  <a:cubicBezTo>
                    <a:pt x="1375" y="2424"/>
                    <a:pt x="1386" y="2429"/>
                    <a:pt x="1397" y="2429"/>
                  </a:cubicBezTo>
                  <a:cubicBezTo>
                    <a:pt x="1402" y="2429"/>
                    <a:pt x="1407" y="2427"/>
                    <a:pt x="1413" y="2425"/>
                  </a:cubicBezTo>
                  <a:cubicBezTo>
                    <a:pt x="1429" y="2418"/>
                    <a:pt x="1433" y="2397"/>
                    <a:pt x="1426" y="2382"/>
                  </a:cubicBezTo>
                  <a:lnTo>
                    <a:pt x="64" y="17"/>
                  </a:lnTo>
                  <a:cubicBezTo>
                    <a:pt x="57" y="6"/>
                    <a:pt x="47"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2508675" y="1040925"/>
              <a:ext cx="35850" cy="60750"/>
            </a:xfrm>
            <a:custGeom>
              <a:avLst/>
              <a:gdLst/>
              <a:ahLst/>
              <a:cxnLst/>
              <a:rect l="l" t="t" r="r" b="b"/>
              <a:pathLst>
                <a:path w="1434" h="2430" extrusionOk="0">
                  <a:moveTo>
                    <a:pt x="36" y="1"/>
                  </a:moveTo>
                  <a:cubicBezTo>
                    <a:pt x="31" y="1"/>
                    <a:pt x="26" y="2"/>
                    <a:pt x="21" y="5"/>
                  </a:cubicBezTo>
                  <a:cubicBezTo>
                    <a:pt x="5" y="12"/>
                    <a:pt x="1" y="33"/>
                    <a:pt x="8" y="48"/>
                  </a:cubicBezTo>
                  <a:lnTo>
                    <a:pt x="1370" y="2414"/>
                  </a:lnTo>
                  <a:cubicBezTo>
                    <a:pt x="1375" y="2424"/>
                    <a:pt x="1386" y="2430"/>
                    <a:pt x="1397" y="2430"/>
                  </a:cubicBezTo>
                  <a:cubicBezTo>
                    <a:pt x="1402" y="2430"/>
                    <a:pt x="1408" y="2429"/>
                    <a:pt x="1413" y="2425"/>
                  </a:cubicBezTo>
                  <a:cubicBezTo>
                    <a:pt x="1429" y="2418"/>
                    <a:pt x="1433" y="2397"/>
                    <a:pt x="1426" y="2382"/>
                  </a:cubicBezTo>
                  <a:lnTo>
                    <a:pt x="64" y="17"/>
                  </a:lnTo>
                  <a:cubicBezTo>
                    <a:pt x="57" y="6"/>
                    <a:pt x="47"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2479725" y="1067200"/>
              <a:ext cx="35725" cy="37350"/>
            </a:xfrm>
            <a:custGeom>
              <a:avLst/>
              <a:gdLst/>
              <a:ahLst/>
              <a:cxnLst/>
              <a:rect l="l" t="t" r="r" b="b"/>
              <a:pathLst>
                <a:path w="1429" h="1494" extrusionOk="0">
                  <a:moveTo>
                    <a:pt x="715" y="64"/>
                  </a:moveTo>
                  <a:cubicBezTo>
                    <a:pt x="1074" y="64"/>
                    <a:pt x="1367" y="371"/>
                    <a:pt x="1367" y="747"/>
                  </a:cubicBezTo>
                  <a:cubicBezTo>
                    <a:pt x="1367" y="1123"/>
                    <a:pt x="1074" y="1431"/>
                    <a:pt x="715" y="1431"/>
                  </a:cubicBezTo>
                  <a:cubicBezTo>
                    <a:pt x="355" y="1431"/>
                    <a:pt x="64" y="1123"/>
                    <a:pt x="64" y="747"/>
                  </a:cubicBezTo>
                  <a:cubicBezTo>
                    <a:pt x="64" y="371"/>
                    <a:pt x="355" y="64"/>
                    <a:pt x="715" y="64"/>
                  </a:cubicBezTo>
                  <a:close/>
                  <a:moveTo>
                    <a:pt x="715" y="1"/>
                  </a:moveTo>
                  <a:cubicBezTo>
                    <a:pt x="321" y="1"/>
                    <a:pt x="0" y="335"/>
                    <a:pt x="0" y="747"/>
                  </a:cubicBezTo>
                  <a:cubicBezTo>
                    <a:pt x="0" y="1159"/>
                    <a:pt x="321" y="1493"/>
                    <a:pt x="715" y="1493"/>
                  </a:cubicBezTo>
                  <a:cubicBezTo>
                    <a:pt x="1109" y="1493"/>
                    <a:pt x="1429" y="1159"/>
                    <a:pt x="1429" y="747"/>
                  </a:cubicBezTo>
                  <a:cubicBezTo>
                    <a:pt x="1429" y="335"/>
                    <a:pt x="1109" y="1"/>
                    <a:pt x="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0"/>
          <p:cNvGrpSpPr/>
          <p:nvPr/>
        </p:nvGrpSpPr>
        <p:grpSpPr>
          <a:xfrm>
            <a:off x="303801" y="4170640"/>
            <a:ext cx="205185" cy="199043"/>
            <a:chOff x="975376" y="4599690"/>
            <a:chExt cx="205185" cy="199043"/>
          </a:xfrm>
        </p:grpSpPr>
        <p:sp>
          <p:nvSpPr>
            <p:cNvPr id="1206" name="Google Shape;1206;p30"/>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0"/>
          <p:cNvGrpSpPr/>
          <p:nvPr/>
        </p:nvGrpSpPr>
        <p:grpSpPr>
          <a:xfrm>
            <a:off x="5651906" y="4470150"/>
            <a:ext cx="171553" cy="156195"/>
            <a:chOff x="2570481" y="4799062"/>
            <a:chExt cx="171553" cy="156195"/>
          </a:xfrm>
        </p:grpSpPr>
        <p:sp>
          <p:nvSpPr>
            <p:cNvPr id="1210" name="Google Shape;1210;p30"/>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0"/>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30"/>
          <p:cNvGrpSpPr/>
          <p:nvPr/>
        </p:nvGrpSpPr>
        <p:grpSpPr>
          <a:xfrm>
            <a:off x="7551451" y="940673"/>
            <a:ext cx="171560" cy="163629"/>
            <a:chOff x="1303451" y="3737847"/>
            <a:chExt cx="335668" cy="320151"/>
          </a:xfrm>
        </p:grpSpPr>
        <p:sp>
          <p:nvSpPr>
            <p:cNvPr id="1214" name="Google Shape;1214;p30"/>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0"/>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0"/>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30"/>
          <p:cNvGrpSpPr/>
          <p:nvPr/>
        </p:nvGrpSpPr>
        <p:grpSpPr>
          <a:xfrm>
            <a:off x="872721" y="4684641"/>
            <a:ext cx="203083" cy="195001"/>
            <a:chOff x="-1286391" y="3733966"/>
            <a:chExt cx="203083" cy="195001"/>
          </a:xfrm>
        </p:grpSpPr>
        <p:sp>
          <p:nvSpPr>
            <p:cNvPr id="1218" name="Google Shape;1218;p30"/>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0"/>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0"/>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4621193" y="2453038"/>
            <a:ext cx="3802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4" name="Google Shape;54;p3"/>
          <p:cNvSpPr txBox="1">
            <a:spLocks noGrp="1"/>
          </p:cNvSpPr>
          <p:nvPr>
            <p:ph type="title" idx="2" hasCustomPrompt="1"/>
          </p:nvPr>
        </p:nvSpPr>
        <p:spPr>
          <a:xfrm>
            <a:off x="5987225" y="1534050"/>
            <a:ext cx="1070700" cy="892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rot="592">
            <a:off x="4779593" y="3210225"/>
            <a:ext cx="34860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3"/>
          <p:cNvSpPr/>
          <p:nvPr/>
        </p:nvSpPr>
        <p:spPr>
          <a:xfrm rot="9875087" flipH="1">
            <a:off x="2386182" y="1293597"/>
            <a:ext cx="7958744" cy="4826428"/>
          </a:xfrm>
          <a:custGeom>
            <a:avLst/>
            <a:gdLst/>
            <a:ahLst/>
            <a:cxnLst/>
            <a:rect l="l" t="t" r="r" b="b"/>
            <a:pathLst>
              <a:path w="81665" h="38140" extrusionOk="0">
                <a:moveTo>
                  <a:pt x="63681" y="1"/>
                </a:moveTo>
                <a:cubicBezTo>
                  <a:pt x="53171" y="1"/>
                  <a:pt x="50822" y="5765"/>
                  <a:pt x="40453" y="5765"/>
                </a:cubicBezTo>
                <a:cubicBezTo>
                  <a:pt x="40355" y="5765"/>
                  <a:pt x="40257" y="5764"/>
                  <a:pt x="40158" y="5763"/>
                </a:cubicBezTo>
                <a:cubicBezTo>
                  <a:pt x="38730" y="5748"/>
                  <a:pt x="31805" y="4701"/>
                  <a:pt x="17955" y="2610"/>
                </a:cubicBezTo>
                <a:cubicBezTo>
                  <a:pt x="17258" y="2504"/>
                  <a:pt x="16286" y="2356"/>
                  <a:pt x="15158" y="2356"/>
                </a:cubicBezTo>
                <a:cubicBezTo>
                  <a:pt x="13818" y="2356"/>
                  <a:pt x="12257" y="2565"/>
                  <a:pt x="10677" y="3299"/>
                </a:cubicBezTo>
                <a:cubicBezTo>
                  <a:pt x="6832" y="5088"/>
                  <a:pt x="4844" y="9076"/>
                  <a:pt x="3753" y="12303"/>
                </a:cubicBezTo>
                <a:cubicBezTo>
                  <a:pt x="3136" y="13910"/>
                  <a:pt x="1" y="22507"/>
                  <a:pt x="4429" y="29093"/>
                </a:cubicBezTo>
                <a:cubicBezTo>
                  <a:pt x="7407" y="33521"/>
                  <a:pt x="12284" y="34780"/>
                  <a:pt x="16717" y="35856"/>
                </a:cubicBezTo>
                <a:cubicBezTo>
                  <a:pt x="19798" y="36604"/>
                  <a:pt x="22451" y="36889"/>
                  <a:pt x="24847" y="36889"/>
                </a:cubicBezTo>
                <a:cubicBezTo>
                  <a:pt x="32593" y="36889"/>
                  <a:pt x="37663" y="33906"/>
                  <a:pt x="45866" y="33906"/>
                </a:cubicBezTo>
                <a:cubicBezTo>
                  <a:pt x="47777" y="33906"/>
                  <a:pt x="49859" y="34068"/>
                  <a:pt x="52184" y="34467"/>
                </a:cubicBezTo>
                <a:cubicBezTo>
                  <a:pt x="59279" y="35687"/>
                  <a:pt x="62947" y="38139"/>
                  <a:pt x="66322" y="38139"/>
                </a:cubicBezTo>
                <a:cubicBezTo>
                  <a:pt x="67404" y="38139"/>
                  <a:pt x="68456" y="37887"/>
                  <a:pt x="69581" y="37261"/>
                </a:cubicBezTo>
                <a:cubicBezTo>
                  <a:pt x="73976" y="34818"/>
                  <a:pt x="77085" y="28011"/>
                  <a:pt x="78701" y="24474"/>
                </a:cubicBezTo>
                <a:cubicBezTo>
                  <a:pt x="79643" y="22414"/>
                  <a:pt x="80113" y="21384"/>
                  <a:pt x="80459" y="19875"/>
                </a:cubicBezTo>
                <a:cubicBezTo>
                  <a:pt x="81665" y="14601"/>
                  <a:pt x="80713" y="7320"/>
                  <a:pt x="75998" y="3287"/>
                </a:cubicBezTo>
                <a:cubicBezTo>
                  <a:pt x="75208" y="2612"/>
                  <a:pt x="72627" y="586"/>
                  <a:pt x="66067" y="93"/>
                </a:cubicBezTo>
                <a:cubicBezTo>
                  <a:pt x="65226" y="30"/>
                  <a:pt x="64433" y="1"/>
                  <a:pt x="63681"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rot="-804552">
            <a:off x="458136" y="3473886"/>
            <a:ext cx="261912" cy="254721"/>
            <a:chOff x="-699121" y="2526254"/>
            <a:chExt cx="470841" cy="457913"/>
          </a:xfrm>
        </p:grpSpPr>
        <p:sp>
          <p:nvSpPr>
            <p:cNvPr id="58" name="Google Shape;58;p3"/>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6126754" y="4565052"/>
            <a:ext cx="205185" cy="199043"/>
            <a:chOff x="185342" y="5173552"/>
            <a:chExt cx="205185" cy="199043"/>
          </a:xfrm>
        </p:grpSpPr>
        <p:sp>
          <p:nvSpPr>
            <p:cNvPr id="62" name="Google Shape;62;p3"/>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5"/>
          <p:cNvSpPr txBox="1">
            <a:spLocks noGrp="1"/>
          </p:cNvSpPr>
          <p:nvPr>
            <p:ph type="subTitle" idx="1"/>
          </p:nvPr>
        </p:nvSpPr>
        <p:spPr>
          <a:xfrm>
            <a:off x="847625" y="2418400"/>
            <a:ext cx="3300300" cy="122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 name="Google Shape;121;p5"/>
          <p:cNvSpPr txBox="1">
            <a:spLocks noGrp="1"/>
          </p:cNvSpPr>
          <p:nvPr>
            <p:ph type="subTitle" idx="2"/>
          </p:nvPr>
        </p:nvSpPr>
        <p:spPr>
          <a:xfrm>
            <a:off x="4996101" y="2418400"/>
            <a:ext cx="3300300" cy="122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3" name="Google Shape;123;p5"/>
          <p:cNvSpPr txBox="1">
            <a:spLocks noGrp="1"/>
          </p:cNvSpPr>
          <p:nvPr>
            <p:ph type="title" idx="3"/>
          </p:nvPr>
        </p:nvSpPr>
        <p:spPr>
          <a:xfrm>
            <a:off x="847775" y="2040800"/>
            <a:ext cx="2336400" cy="44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24" name="Google Shape;124;p5"/>
          <p:cNvSpPr txBox="1">
            <a:spLocks noGrp="1"/>
          </p:cNvSpPr>
          <p:nvPr>
            <p:ph type="title" idx="4"/>
          </p:nvPr>
        </p:nvSpPr>
        <p:spPr>
          <a:xfrm>
            <a:off x="4996251" y="2040800"/>
            <a:ext cx="2336400" cy="44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5"/>
          <p:cNvSpPr/>
          <p:nvPr/>
        </p:nvSpPr>
        <p:spPr>
          <a:xfrm>
            <a:off x="-1358700" y="-393250"/>
            <a:ext cx="6864122" cy="7240566"/>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a:off x="5289901" y="-275695"/>
            <a:ext cx="1155723" cy="949056"/>
            <a:chOff x="6120450" y="394175"/>
            <a:chExt cx="193475" cy="158875"/>
          </a:xfrm>
        </p:grpSpPr>
        <p:sp>
          <p:nvSpPr>
            <p:cNvPr id="127" name="Google Shape;127;p5"/>
            <p:cNvSpPr/>
            <p:nvPr/>
          </p:nvSpPr>
          <p:spPr>
            <a:xfrm>
              <a:off x="6120450" y="412450"/>
              <a:ext cx="186500" cy="140600"/>
            </a:xfrm>
            <a:custGeom>
              <a:avLst/>
              <a:gdLst/>
              <a:ahLst/>
              <a:cxnLst/>
              <a:rect l="l" t="t" r="r" b="b"/>
              <a:pathLst>
                <a:path w="7460" h="5624" extrusionOk="0">
                  <a:moveTo>
                    <a:pt x="6763" y="1"/>
                  </a:moveTo>
                  <a:lnTo>
                    <a:pt x="788" y="906"/>
                  </a:lnTo>
                  <a:lnTo>
                    <a:pt x="276" y="288"/>
                  </a:lnTo>
                  <a:lnTo>
                    <a:pt x="0" y="1026"/>
                  </a:lnTo>
                  <a:lnTo>
                    <a:pt x="697" y="5624"/>
                  </a:lnTo>
                  <a:lnTo>
                    <a:pt x="7460" y="4598"/>
                  </a:lnTo>
                  <a:lnTo>
                    <a:pt x="67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6123450" y="407550"/>
              <a:ext cx="187875" cy="140625"/>
            </a:xfrm>
            <a:custGeom>
              <a:avLst/>
              <a:gdLst/>
              <a:ahLst/>
              <a:cxnLst/>
              <a:rect l="l" t="t" r="r" b="b"/>
              <a:pathLst>
                <a:path w="7515" h="5625" extrusionOk="0">
                  <a:moveTo>
                    <a:pt x="6739" y="1"/>
                  </a:moveTo>
                  <a:lnTo>
                    <a:pt x="880" y="890"/>
                  </a:lnTo>
                  <a:lnTo>
                    <a:pt x="233" y="584"/>
                  </a:lnTo>
                  <a:cubicBezTo>
                    <a:pt x="155" y="820"/>
                    <a:pt x="78" y="1057"/>
                    <a:pt x="0" y="1293"/>
                  </a:cubicBezTo>
                  <a:cubicBezTo>
                    <a:pt x="224" y="2736"/>
                    <a:pt x="450" y="4180"/>
                    <a:pt x="674" y="5624"/>
                  </a:cubicBezTo>
                  <a:cubicBezTo>
                    <a:pt x="2871" y="5295"/>
                    <a:pt x="5070" y="4969"/>
                    <a:pt x="7266" y="4642"/>
                  </a:cubicBezTo>
                  <a:cubicBezTo>
                    <a:pt x="7350" y="4434"/>
                    <a:pt x="7431" y="4225"/>
                    <a:pt x="7515" y="4017"/>
                  </a:cubicBezTo>
                  <a:lnTo>
                    <a:pt x="7336" y="3932"/>
                  </a:lnTo>
                  <a:lnTo>
                    <a:pt x="67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27400" y="394175"/>
              <a:ext cx="186475" cy="140600"/>
            </a:xfrm>
            <a:custGeom>
              <a:avLst/>
              <a:gdLst/>
              <a:ahLst/>
              <a:cxnLst/>
              <a:rect l="l" t="t" r="r" b="b"/>
              <a:pathLst>
                <a:path w="7459" h="5624" extrusionOk="0">
                  <a:moveTo>
                    <a:pt x="6762" y="1"/>
                  </a:moveTo>
                  <a:lnTo>
                    <a:pt x="0" y="1026"/>
                  </a:lnTo>
                  <a:lnTo>
                    <a:pt x="697" y="5623"/>
                  </a:lnTo>
                  <a:lnTo>
                    <a:pt x="7459" y="4599"/>
                  </a:lnTo>
                  <a:lnTo>
                    <a:pt x="6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126875" y="419600"/>
              <a:ext cx="187050" cy="115600"/>
            </a:xfrm>
            <a:custGeom>
              <a:avLst/>
              <a:gdLst/>
              <a:ahLst/>
              <a:cxnLst/>
              <a:rect l="l" t="t" r="r" b="b"/>
              <a:pathLst>
                <a:path w="7482" h="4624" extrusionOk="0">
                  <a:moveTo>
                    <a:pt x="38" y="0"/>
                  </a:moveTo>
                  <a:lnTo>
                    <a:pt x="1" y="6"/>
                  </a:lnTo>
                  <a:lnTo>
                    <a:pt x="700" y="4623"/>
                  </a:lnTo>
                  <a:lnTo>
                    <a:pt x="7482" y="3595"/>
                  </a:lnTo>
                  <a:lnTo>
                    <a:pt x="7476" y="3556"/>
                  </a:lnTo>
                  <a:lnTo>
                    <a:pt x="732" y="4579"/>
                  </a:lnTo>
                  <a:lnTo>
                    <a:pt x="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6146975" y="512750"/>
              <a:ext cx="159550" cy="25875"/>
            </a:xfrm>
            <a:custGeom>
              <a:avLst/>
              <a:gdLst/>
              <a:ahLst/>
              <a:cxnLst/>
              <a:rect l="l" t="t" r="r" b="b"/>
              <a:pathLst>
                <a:path w="6382" h="1035" extrusionOk="0">
                  <a:moveTo>
                    <a:pt x="6375" y="1"/>
                  </a:moveTo>
                  <a:lnTo>
                    <a:pt x="1" y="996"/>
                  </a:lnTo>
                  <a:lnTo>
                    <a:pt x="7" y="1035"/>
                  </a:lnTo>
                  <a:lnTo>
                    <a:pt x="6382" y="39"/>
                  </a:lnTo>
                  <a:lnTo>
                    <a:pt x="6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46550" y="515725"/>
              <a:ext cx="159550" cy="25875"/>
            </a:xfrm>
            <a:custGeom>
              <a:avLst/>
              <a:gdLst/>
              <a:ahLst/>
              <a:cxnLst/>
              <a:rect l="l" t="t" r="r" b="b"/>
              <a:pathLst>
                <a:path w="6382" h="1035" extrusionOk="0">
                  <a:moveTo>
                    <a:pt x="6375" y="1"/>
                  </a:moveTo>
                  <a:lnTo>
                    <a:pt x="1" y="997"/>
                  </a:lnTo>
                  <a:lnTo>
                    <a:pt x="7" y="1035"/>
                  </a:lnTo>
                  <a:lnTo>
                    <a:pt x="6382" y="40"/>
                  </a:lnTo>
                  <a:lnTo>
                    <a:pt x="6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146350" y="519075"/>
              <a:ext cx="159550" cy="25875"/>
            </a:xfrm>
            <a:custGeom>
              <a:avLst/>
              <a:gdLst/>
              <a:ahLst/>
              <a:cxnLst/>
              <a:rect l="l" t="t" r="r" b="b"/>
              <a:pathLst>
                <a:path w="6382" h="1035" extrusionOk="0">
                  <a:moveTo>
                    <a:pt x="6375" y="1"/>
                  </a:moveTo>
                  <a:lnTo>
                    <a:pt x="0" y="997"/>
                  </a:lnTo>
                  <a:lnTo>
                    <a:pt x="7" y="1035"/>
                  </a:lnTo>
                  <a:lnTo>
                    <a:pt x="6381" y="40"/>
                  </a:lnTo>
                  <a:lnTo>
                    <a:pt x="6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6157675" y="493025"/>
              <a:ext cx="22225" cy="23600"/>
            </a:xfrm>
            <a:custGeom>
              <a:avLst/>
              <a:gdLst/>
              <a:ahLst/>
              <a:cxnLst/>
              <a:rect l="l" t="t" r="r" b="b"/>
              <a:pathLst>
                <a:path w="889" h="944" extrusionOk="0">
                  <a:moveTo>
                    <a:pt x="590" y="1"/>
                  </a:moveTo>
                  <a:cubicBezTo>
                    <a:pt x="521" y="1"/>
                    <a:pt x="433" y="46"/>
                    <a:pt x="401" y="63"/>
                  </a:cubicBezTo>
                  <a:cubicBezTo>
                    <a:pt x="282" y="124"/>
                    <a:pt x="189" y="221"/>
                    <a:pt x="120" y="335"/>
                  </a:cubicBezTo>
                  <a:cubicBezTo>
                    <a:pt x="87" y="390"/>
                    <a:pt x="1" y="528"/>
                    <a:pt x="13" y="608"/>
                  </a:cubicBezTo>
                  <a:cubicBezTo>
                    <a:pt x="14" y="618"/>
                    <a:pt x="17" y="628"/>
                    <a:pt x="22" y="635"/>
                  </a:cubicBezTo>
                  <a:cubicBezTo>
                    <a:pt x="110" y="776"/>
                    <a:pt x="302" y="884"/>
                    <a:pt x="459" y="921"/>
                  </a:cubicBezTo>
                  <a:cubicBezTo>
                    <a:pt x="513" y="934"/>
                    <a:pt x="586" y="944"/>
                    <a:pt x="654" y="944"/>
                  </a:cubicBezTo>
                  <a:cubicBezTo>
                    <a:pt x="744" y="944"/>
                    <a:pt x="826" y="927"/>
                    <a:pt x="850" y="876"/>
                  </a:cubicBezTo>
                  <a:cubicBezTo>
                    <a:pt x="889" y="792"/>
                    <a:pt x="768" y="630"/>
                    <a:pt x="555" y="480"/>
                  </a:cubicBezTo>
                  <a:cubicBezTo>
                    <a:pt x="678" y="255"/>
                    <a:pt x="717" y="77"/>
                    <a:pt x="652" y="20"/>
                  </a:cubicBezTo>
                  <a:cubicBezTo>
                    <a:pt x="636" y="6"/>
                    <a:pt x="614"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6152675" y="430175"/>
              <a:ext cx="10875" cy="56625"/>
            </a:xfrm>
            <a:custGeom>
              <a:avLst/>
              <a:gdLst/>
              <a:ahLst/>
              <a:cxnLst/>
              <a:rect l="l" t="t" r="r" b="b"/>
              <a:pathLst>
                <a:path w="435" h="2265" extrusionOk="0">
                  <a:moveTo>
                    <a:pt x="22" y="0"/>
                  </a:moveTo>
                  <a:cubicBezTo>
                    <a:pt x="21" y="0"/>
                    <a:pt x="20" y="1"/>
                    <a:pt x="19" y="1"/>
                  </a:cubicBezTo>
                  <a:cubicBezTo>
                    <a:pt x="8" y="2"/>
                    <a:pt x="0" y="13"/>
                    <a:pt x="2" y="23"/>
                  </a:cubicBezTo>
                  <a:lnTo>
                    <a:pt x="395" y="2249"/>
                  </a:lnTo>
                  <a:cubicBezTo>
                    <a:pt x="396" y="2258"/>
                    <a:pt x="405" y="2265"/>
                    <a:pt x="413" y="2265"/>
                  </a:cubicBezTo>
                  <a:cubicBezTo>
                    <a:pt x="413" y="2265"/>
                    <a:pt x="414" y="2264"/>
                    <a:pt x="415" y="2264"/>
                  </a:cubicBezTo>
                  <a:cubicBezTo>
                    <a:pt x="416" y="2264"/>
                    <a:pt x="417" y="2264"/>
                    <a:pt x="417" y="2265"/>
                  </a:cubicBezTo>
                  <a:cubicBezTo>
                    <a:pt x="428" y="2264"/>
                    <a:pt x="435" y="2253"/>
                    <a:pt x="434" y="2242"/>
                  </a:cubicBezTo>
                  <a:lnTo>
                    <a:pt x="41" y="17"/>
                  </a:lnTo>
                  <a:cubicBezTo>
                    <a:pt x="40" y="7"/>
                    <a:pt x="32"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6157200" y="429300"/>
              <a:ext cx="10875" cy="56650"/>
            </a:xfrm>
            <a:custGeom>
              <a:avLst/>
              <a:gdLst/>
              <a:ahLst/>
              <a:cxnLst/>
              <a:rect l="l" t="t" r="r" b="b"/>
              <a:pathLst>
                <a:path w="435" h="2266" extrusionOk="0">
                  <a:moveTo>
                    <a:pt x="20" y="0"/>
                  </a:moveTo>
                  <a:cubicBezTo>
                    <a:pt x="19" y="0"/>
                    <a:pt x="18" y="0"/>
                    <a:pt x="18" y="0"/>
                  </a:cubicBezTo>
                  <a:cubicBezTo>
                    <a:pt x="7" y="2"/>
                    <a:pt x="1" y="13"/>
                    <a:pt x="2" y="23"/>
                  </a:cubicBezTo>
                  <a:lnTo>
                    <a:pt x="395" y="2249"/>
                  </a:lnTo>
                  <a:cubicBezTo>
                    <a:pt x="396" y="2258"/>
                    <a:pt x="404" y="2265"/>
                    <a:pt x="413" y="2265"/>
                  </a:cubicBezTo>
                  <a:lnTo>
                    <a:pt x="418" y="2265"/>
                  </a:lnTo>
                  <a:cubicBezTo>
                    <a:pt x="428" y="2263"/>
                    <a:pt x="435" y="2253"/>
                    <a:pt x="434" y="2242"/>
                  </a:cubicBezTo>
                  <a:lnTo>
                    <a:pt x="41" y="17"/>
                  </a:lnTo>
                  <a:cubicBezTo>
                    <a:pt x="38" y="7"/>
                    <a:pt x="3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6148825" y="431000"/>
              <a:ext cx="10900" cy="56625"/>
            </a:xfrm>
            <a:custGeom>
              <a:avLst/>
              <a:gdLst/>
              <a:ahLst/>
              <a:cxnLst/>
              <a:rect l="l" t="t" r="r" b="b"/>
              <a:pathLst>
                <a:path w="436" h="2265" extrusionOk="0">
                  <a:moveTo>
                    <a:pt x="20" y="1"/>
                  </a:moveTo>
                  <a:cubicBezTo>
                    <a:pt x="20" y="1"/>
                    <a:pt x="19" y="1"/>
                    <a:pt x="18" y="1"/>
                  </a:cubicBezTo>
                  <a:cubicBezTo>
                    <a:pt x="7" y="2"/>
                    <a:pt x="1" y="13"/>
                    <a:pt x="2" y="24"/>
                  </a:cubicBezTo>
                  <a:lnTo>
                    <a:pt x="395" y="2249"/>
                  </a:lnTo>
                  <a:cubicBezTo>
                    <a:pt x="396" y="2259"/>
                    <a:pt x="404" y="2265"/>
                    <a:pt x="414" y="2265"/>
                  </a:cubicBezTo>
                  <a:lnTo>
                    <a:pt x="417" y="2265"/>
                  </a:lnTo>
                  <a:cubicBezTo>
                    <a:pt x="428" y="2264"/>
                    <a:pt x="435" y="2253"/>
                    <a:pt x="433" y="2242"/>
                  </a:cubicBezTo>
                  <a:lnTo>
                    <a:pt x="41" y="17"/>
                  </a:lnTo>
                  <a:cubicBezTo>
                    <a:pt x="39" y="7"/>
                    <a:pt x="30"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6144450" y="431575"/>
              <a:ext cx="10875" cy="56650"/>
            </a:xfrm>
            <a:custGeom>
              <a:avLst/>
              <a:gdLst/>
              <a:ahLst/>
              <a:cxnLst/>
              <a:rect l="l" t="t" r="r" b="b"/>
              <a:pathLst>
                <a:path w="435" h="2266" extrusionOk="0">
                  <a:moveTo>
                    <a:pt x="20" y="0"/>
                  </a:moveTo>
                  <a:cubicBezTo>
                    <a:pt x="19" y="0"/>
                    <a:pt x="18" y="1"/>
                    <a:pt x="17" y="1"/>
                  </a:cubicBezTo>
                  <a:cubicBezTo>
                    <a:pt x="6" y="3"/>
                    <a:pt x="0" y="13"/>
                    <a:pt x="1" y="24"/>
                  </a:cubicBezTo>
                  <a:lnTo>
                    <a:pt x="394" y="2249"/>
                  </a:lnTo>
                  <a:cubicBezTo>
                    <a:pt x="396" y="2258"/>
                    <a:pt x="403" y="2266"/>
                    <a:pt x="413" y="2266"/>
                  </a:cubicBezTo>
                  <a:lnTo>
                    <a:pt x="417" y="2266"/>
                  </a:lnTo>
                  <a:cubicBezTo>
                    <a:pt x="428" y="2263"/>
                    <a:pt x="434" y="2253"/>
                    <a:pt x="433" y="2242"/>
                  </a:cubicBezTo>
                  <a:lnTo>
                    <a:pt x="40" y="17"/>
                  </a:lnTo>
                  <a:cubicBezTo>
                    <a:pt x="38" y="7"/>
                    <a:pt x="29"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5"/>
          <p:cNvGrpSpPr/>
          <p:nvPr/>
        </p:nvGrpSpPr>
        <p:grpSpPr>
          <a:xfrm>
            <a:off x="8253034" y="3716368"/>
            <a:ext cx="1380201" cy="1152957"/>
            <a:chOff x="2630100" y="1332825"/>
            <a:chExt cx="286950" cy="239700"/>
          </a:xfrm>
        </p:grpSpPr>
        <p:sp>
          <p:nvSpPr>
            <p:cNvPr id="140" name="Google Shape;140;p5"/>
            <p:cNvSpPr/>
            <p:nvPr/>
          </p:nvSpPr>
          <p:spPr>
            <a:xfrm>
              <a:off x="2673275" y="1479950"/>
              <a:ext cx="243775" cy="92575"/>
            </a:xfrm>
            <a:custGeom>
              <a:avLst/>
              <a:gdLst/>
              <a:ahLst/>
              <a:cxnLst/>
              <a:rect l="l" t="t" r="r" b="b"/>
              <a:pathLst>
                <a:path w="9751" h="3703" extrusionOk="0">
                  <a:moveTo>
                    <a:pt x="8626" y="0"/>
                  </a:moveTo>
                  <a:cubicBezTo>
                    <a:pt x="5750" y="1079"/>
                    <a:pt x="2875" y="2160"/>
                    <a:pt x="0" y="3239"/>
                  </a:cubicBezTo>
                  <a:cubicBezTo>
                    <a:pt x="341" y="3394"/>
                    <a:pt x="684" y="3549"/>
                    <a:pt x="1028" y="3702"/>
                  </a:cubicBezTo>
                  <a:cubicBezTo>
                    <a:pt x="3936" y="2768"/>
                    <a:pt x="6843" y="1833"/>
                    <a:pt x="9751" y="898"/>
                  </a:cubicBezTo>
                  <a:cubicBezTo>
                    <a:pt x="9375" y="600"/>
                    <a:pt x="9001" y="300"/>
                    <a:pt x="8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846350" y="1343400"/>
              <a:ext cx="70700" cy="159025"/>
            </a:xfrm>
            <a:custGeom>
              <a:avLst/>
              <a:gdLst/>
              <a:ahLst/>
              <a:cxnLst/>
              <a:rect l="l" t="t" r="r" b="b"/>
              <a:pathLst>
                <a:path w="2828" h="6361" extrusionOk="0">
                  <a:moveTo>
                    <a:pt x="796" y="1"/>
                  </a:moveTo>
                  <a:cubicBezTo>
                    <a:pt x="532" y="118"/>
                    <a:pt x="266" y="235"/>
                    <a:pt x="1" y="352"/>
                  </a:cubicBezTo>
                  <a:cubicBezTo>
                    <a:pt x="312" y="2308"/>
                    <a:pt x="624" y="4262"/>
                    <a:pt x="935" y="6219"/>
                  </a:cubicBezTo>
                  <a:lnTo>
                    <a:pt x="2828" y="6360"/>
                  </a:lnTo>
                  <a:cubicBezTo>
                    <a:pt x="2151" y="4241"/>
                    <a:pt x="1474" y="212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2630100" y="1332825"/>
              <a:ext cx="264675" cy="227950"/>
            </a:xfrm>
            <a:custGeom>
              <a:avLst/>
              <a:gdLst/>
              <a:ahLst/>
              <a:cxnLst/>
              <a:rect l="l" t="t" r="r" b="b"/>
              <a:pathLst>
                <a:path w="10587" h="9118" extrusionOk="0">
                  <a:moveTo>
                    <a:pt x="8260" y="0"/>
                  </a:moveTo>
                  <a:cubicBezTo>
                    <a:pt x="5507" y="978"/>
                    <a:pt x="2753" y="1956"/>
                    <a:pt x="1" y="2933"/>
                  </a:cubicBezTo>
                  <a:cubicBezTo>
                    <a:pt x="566" y="4995"/>
                    <a:pt x="1133" y="7057"/>
                    <a:pt x="1698" y="9118"/>
                  </a:cubicBezTo>
                  <a:cubicBezTo>
                    <a:pt x="4661" y="8190"/>
                    <a:pt x="7623" y="7260"/>
                    <a:pt x="10586" y="6333"/>
                  </a:cubicBezTo>
                  <a:cubicBezTo>
                    <a:pt x="9811" y="4222"/>
                    <a:pt x="9036" y="2112"/>
                    <a:pt x="8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2840700" y="1343500"/>
              <a:ext cx="70275" cy="156450"/>
            </a:xfrm>
            <a:custGeom>
              <a:avLst/>
              <a:gdLst/>
              <a:ahLst/>
              <a:cxnLst/>
              <a:rect l="l" t="t" r="r" b="b"/>
              <a:pathLst>
                <a:path w="2811" h="6258" extrusionOk="0">
                  <a:moveTo>
                    <a:pt x="0" y="1"/>
                  </a:moveTo>
                  <a:cubicBezTo>
                    <a:pt x="646" y="1996"/>
                    <a:pt x="1293" y="3989"/>
                    <a:pt x="1938" y="5983"/>
                  </a:cubicBezTo>
                  <a:cubicBezTo>
                    <a:pt x="2229" y="6074"/>
                    <a:pt x="2518" y="6166"/>
                    <a:pt x="2810" y="6257"/>
                  </a:cubicBezTo>
                  <a:cubicBezTo>
                    <a:pt x="2132" y="4280"/>
                    <a:pt x="1456" y="2302"/>
                    <a:pt x="779" y="32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847725" y="1348850"/>
              <a:ext cx="45550" cy="141225"/>
            </a:xfrm>
            <a:custGeom>
              <a:avLst/>
              <a:gdLst/>
              <a:ahLst/>
              <a:cxnLst/>
              <a:rect l="l" t="t" r="r" b="b"/>
              <a:pathLst>
                <a:path w="1822" h="5649" extrusionOk="0">
                  <a:moveTo>
                    <a:pt x="30" y="0"/>
                  </a:moveTo>
                  <a:cubicBezTo>
                    <a:pt x="27" y="0"/>
                    <a:pt x="24" y="1"/>
                    <a:pt x="22" y="1"/>
                  </a:cubicBezTo>
                  <a:cubicBezTo>
                    <a:pt x="9" y="7"/>
                    <a:pt x="0" y="22"/>
                    <a:pt x="5" y="36"/>
                  </a:cubicBezTo>
                  <a:lnTo>
                    <a:pt x="1765" y="5631"/>
                  </a:lnTo>
                  <a:cubicBezTo>
                    <a:pt x="1769" y="5641"/>
                    <a:pt x="1780" y="5649"/>
                    <a:pt x="1791" y="5649"/>
                  </a:cubicBezTo>
                  <a:cubicBezTo>
                    <a:pt x="1795" y="5649"/>
                    <a:pt x="1797" y="5649"/>
                    <a:pt x="1800" y="5648"/>
                  </a:cubicBezTo>
                  <a:cubicBezTo>
                    <a:pt x="1813" y="5642"/>
                    <a:pt x="1821" y="5627"/>
                    <a:pt x="1817" y="5613"/>
                  </a:cubicBezTo>
                  <a:lnTo>
                    <a:pt x="57" y="19"/>
                  </a:lnTo>
                  <a:cubicBezTo>
                    <a:pt x="53" y="8"/>
                    <a:pt x="42"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852500" y="1349750"/>
              <a:ext cx="46875" cy="141800"/>
            </a:xfrm>
            <a:custGeom>
              <a:avLst/>
              <a:gdLst/>
              <a:ahLst/>
              <a:cxnLst/>
              <a:rect l="l" t="t" r="r" b="b"/>
              <a:pathLst>
                <a:path w="1875" h="5672" extrusionOk="0">
                  <a:moveTo>
                    <a:pt x="31" y="0"/>
                  </a:moveTo>
                  <a:cubicBezTo>
                    <a:pt x="28" y="0"/>
                    <a:pt x="25" y="1"/>
                    <a:pt x="22" y="2"/>
                  </a:cubicBezTo>
                  <a:cubicBezTo>
                    <a:pt x="7" y="7"/>
                    <a:pt x="0" y="22"/>
                    <a:pt x="3" y="36"/>
                  </a:cubicBezTo>
                  <a:lnTo>
                    <a:pt x="1819" y="5654"/>
                  </a:lnTo>
                  <a:cubicBezTo>
                    <a:pt x="1823" y="5664"/>
                    <a:pt x="1834" y="5672"/>
                    <a:pt x="1846" y="5672"/>
                  </a:cubicBezTo>
                  <a:cubicBezTo>
                    <a:pt x="1848" y="5672"/>
                    <a:pt x="1851" y="5672"/>
                    <a:pt x="1853" y="5671"/>
                  </a:cubicBezTo>
                  <a:cubicBezTo>
                    <a:pt x="1868" y="5665"/>
                    <a:pt x="1875" y="5650"/>
                    <a:pt x="1872" y="5636"/>
                  </a:cubicBezTo>
                  <a:lnTo>
                    <a:pt x="56" y="19"/>
                  </a:lnTo>
                  <a:cubicBezTo>
                    <a:pt x="52" y="7"/>
                    <a:pt x="4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2857100" y="1352450"/>
              <a:ext cx="48775" cy="142400"/>
            </a:xfrm>
            <a:custGeom>
              <a:avLst/>
              <a:gdLst/>
              <a:ahLst/>
              <a:cxnLst/>
              <a:rect l="l" t="t" r="r" b="b"/>
              <a:pathLst>
                <a:path w="1951" h="5696" extrusionOk="0">
                  <a:moveTo>
                    <a:pt x="32" y="1"/>
                  </a:moveTo>
                  <a:cubicBezTo>
                    <a:pt x="29" y="1"/>
                    <a:pt x="26" y="1"/>
                    <a:pt x="23" y="2"/>
                  </a:cubicBezTo>
                  <a:cubicBezTo>
                    <a:pt x="9" y="8"/>
                    <a:pt x="1" y="23"/>
                    <a:pt x="6" y="38"/>
                  </a:cubicBezTo>
                  <a:lnTo>
                    <a:pt x="1892" y="5676"/>
                  </a:lnTo>
                  <a:cubicBezTo>
                    <a:pt x="1897" y="5689"/>
                    <a:pt x="1907" y="5696"/>
                    <a:pt x="1919" y="5696"/>
                  </a:cubicBezTo>
                  <a:cubicBezTo>
                    <a:pt x="1921" y="5696"/>
                    <a:pt x="1925" y="5696"/>
                    <a:pt x="1927" y="5695"/>
                  </a:cubicBezTo>
                  <a:cubicBezTo>
                    <a:pt x="1942" y="5689"/>
                    <a:pt x="1950" y="5674"/>
                    <a:pt x="1945" y="5659"/>
                  </a:cubicBezTo>
                  <a:lnTo>
                    <a:pt x="59" y="19"/>
                  </a:lnTo>
                  <a:cubicBezTo>
                    <a:pt x="54" y="8"/>
                    <a:pt x="44"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2672550" y="1492400"/>
              <a:ext cx="217375" cy="69125"/>
            </a:xfrm>
            <a:custGeom>
              <a:avLst/>
              <a:gdLst/>
              <a:ahLst/>
              <a:cxnLst/>
              <a:rect l="l" t="t" r="r" b="b"/>
              <a:pathLst>
                <a:path w="8695" h="2765" extrusionOk="0">
                  <a:moveTo>
                    <a:pt x="8663" y="0"/>
                  </a:moveTo>
                  <a:cubicBezTo>
                    <a:pt x="8660" y="0"/>
                    <a:pt x="8657" y="0"/>
                    <a:pt x="8655" y="1"/>
                  </a:cubicBezTo>
                  <a:lnTo>
                    <a:pt x="22" y="2711"/>
                  </a:lnTo>
                  <a:cubicBezTo>
                    <a:pt x="9" y="2717"/>
                    <a:pt x="0" y="2732"/>
                    <a:pt x="5" y="2747"/>
                  </a:cubicBezTo>
                  <a:cubicBezTo>
                    <a:pt x="9" y="2757"/>
                    <a:pt x="20" y="2765"/>
                    <a:pt x="31" y="2765"/>
                  </a:cubicBezTo>
                  <a:cubicBezTo>
                    <a:pt x="35" y="2765"/>
                    <a:pt x="37" y="2765"/>
                    <a:pt x="40" y="2764"/>
                  </a:cubicBezTo>
                  <a:lnTo>
                    <a:pt x="8673" y="54"/>
                  </a:lnTo>
                  <a:cubicBezTo>
                    <a:pt x="8686" y="48"/>
                    <a:pt x="8694" y="33"/>
                    <a:pt x="8690" y="18"/>
                  </a:cubicBezTo>
                  <a:cubicBezTo>
                    <a:pt x="8686" y="8"/>
                    <a:pt x="8675" y="0"/>
                    <a:pt x="8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2811550" y="1516025"/>
              <a:ext cx="16700" cy="12000"/>
            </a:xfrm>
            <a:custGeom>
              <a:avLst/>
              <a:gdLst/>
              <a:ahLst/>
              <a:cxnLst/>
              <a:rect l="l" t="t" r="r" b="b"/>
              <a:pathLst>
                <a:path w="668" h="480" extrusionOk="0">
                  <a:moveTo>
                    <a:pt x="549" y="1"/>
                  </a:moveTo>
                  <a:cubicBezTo>
                    <a:pt x="531" y="1"/>
                    <a:pt x="512" y="4"/>
                    <a:pt x="495" y="10"/>
                  </a:cubicBezTo>
                  <a:cubicBezTo>
                    <a:pt x="409" y="36"/>
                    <a:pt x="331" y="104"/>
                    <a:pt x="339" y="205"/>
                  </a:cubicBezTo>
                  <a:cubicBezTo>
                    <a:pt x="279" y="142"/>
                    <a:pt x="196" y="107"/>
                    <a:pt x="120" y="107"/>
                  </a:cubicBezTo>
                  <a:cubicBezTo>
                    <a:pt x="93" y="107"/>
                    <a:pt x="67" y="111"/>
                    <a:pt x="44" y="120"/>
                  </a:cubicBezTo>
                  <a:cubicBezTo>
                    <a:pt x="31" y="125"/>
                    <a:pt x="17" y="133"/>
                    <a:pt x="10" y="146"/>
                  </a:cubicBezTo>
                  <a:cubicBezTo>
                    <a:pt x="1" y="166"/>
                    <a:pt x="9" y="194"/>
                    <a:pt x="23" y="217"/>
                  </a:cubicBezTo>
                  <a:cubicBezTo>
                    <a:pt x="55" y="265"/>
                    <a:pt x="109" y="292"/>
                    <a:pt x="160" y="316"/>
                  </a:cubicBezTo>
                  <a:cubicBezTo>
                    <a:pt x="222" y="345"/>
                    <a:pt x="285" y="375"/>
                    <a:pt x="348" y="404"/>
                  </a:cubicBezTo>
                  <a:cubicBezTo>
                    <a:pt x="383" y="421"/>
                    <a:pt x="469" y="479"/>
                    <a:pt x="510" y="479"/>
                  </a:cubicBezTo>
                  <a:cubicBezTo>
                    <a:pt x="513" y="479"/>
                    <a:pt x="516" y="479"/>
                    <a:pt x="519" y="478"/>
                  </a:cubicBezTo>
                  <a:cubicBezTo>
                    <a:pt x="584" y="457"/>
                    <a:pt x="610" y="238"/>
                    <a:pt x="639" y="177"/>
                  </a:cubicBezTo>
                  <a:cubicBezTo>
                    <a:pt x="654" y="135"/>
                    <a:pt x="668" y="82"/>
                    <a:pt x="638" y="42"/>
                  </a:cubicBezTo>
                  <a:cubicBezTo>
                    <a:pt x="616" y="12"/>
                    <a:pt x="583" y="1"/>
                    <a:pt x="549"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2740200" y="1538975"/>
              <a:ext cx="16550" cy="12025"/>
            </a:xfrm>
            <a:custGeom>
              <a:avLst/>
              <a:gdLst/>
              <a:ahLst/>
              <a:cxnLst/>
              <a:rect l="l" t="t" r="r" b="b"/>
              <a:pathLst>
                <a:path w="662" h="481" extrusionOk="0">
                  <a:moveTo>
                    <a:pt x="546" y="1"/>
                  </a:moveTo>
                  <a:cubicBezTo>
                    <a:pt x="525" y="1"/>
                    <a:pt x="503" y="5"/>
                    <a:pt x="485" y="12"/>
                  </a:cubicBezTo>
                  <a:cubicBezTo>
                    <a:pt x="401" y="44"/>
                    <a:pt x="326" y="117"/>
                    <a:pt x="340" y="215"/>
                  </a:cubicBezTo>
                  <a:cubicBezTo>
                    <a:pt x="280" y="161"/>
                    <a:pt x="202" y="131"/>
                    <a:pt x="130" y="131"/>
                  </a:cubicBezTo>
                  <a:cubicBezTo>
                    <a:pt x="98" y="131"/>
                    <a:pt x="68" y="136"/>
                    <a:pt x="41" y="149"/>
                  </a:cubicBezTo>
                  <a:cubicBezTo>
                    <a:pt x="28" y="155"/>
                    <a:pt x="16" y="164"/>
                    <a:pt x="10" y="177"/>
                  </a:cubicBezTo>
                  <a:cubicBezTo>
                    <a:pt x="1" y="197"/>
                    <a:pt x="12" y="225"/>
                    <a:pt x="27" y="247"/>
                  </a:cubicBezTo>
                  <a:cubicBezTo>
                    <a:pt x="61" y="294"/>
                    <a:pt x="118" y="316"/>
                    <a:pt x="168" y="338"/>
                  </a:cubicBezTo>
                  <a:cubicBezTo>
                    <a:pt x="233" y="363"/>
                    <a:pt x="297" y="390"/>
                    <a:pt x="360" y="416"/>
                  </a:cubicBezTo>
                  <a:cubicBezTo>
                    <a:pt x="395" y="430"/>
                    <a:pt x="480" y="480"/>
                    <a:pt x="522" y="480"/>
                  </a:cubicBezTo>
                  <a:cubicBezTo>
                    <a:pt x="527" y="480"/>
                    <a:pt x="531" y="480"/>
                    <a:pt x="535" y="478"/>
                  </a:cubicBezTo>
                  <a:cubicBezTo>
                    <a:pt x="602" y="455"/>
                    <a:pt x="613" y="236"/>
                    <a:pt x="639" y="171"/>
                  </a:cubicBezTo>
                  <a:cubicBezTo>
                    <a:pt x="651" y="129"/>
                    <a:pt x="662" y="76"/>
                    <a:pt x="629" y="36"/>
                  </a:cubicBezTo>
                  <a:cubicBezTo>
                    <a:pt x="608" y="10"/>
                    <a:pt x="578" y="1"/>
                    <a:pt x="546"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2791025" y="1341950"/>
              <a:ext cx="80175" cy="183675"/>
            </a:xfrm>
            <a:custGeom>
              <a:avLst/>
              <a:gdLst/>
              <a:ahLst/>
              <a:cxnLst/>
              <a:rect l="l" t="t" r="r" b="b"/>
              <a:pathLst>
                <a:path w="3207" h="7347" extrusionOk="0">
                  <a:moveTo>
                    <a:pt x="356" y="1"/>
                  </a:moveTo>
                  <a:cubicBezTo>
                    <a:pt x="336" y="1"/>
                    <a:pt x="315" y="3"/>
                    <a:pt x="295" y="6"/>
                  </a:cubicBezTo>
                  <a:cubicBezTo>
                    <a:pt x="125" y="36"/>
                    <a:pt x="0" y="188"/>
                    <a:pt x="0" y="376"/>
                  </a:cubicBezTo>
                  <a:cubicBezTo>
                    <a:pt x="647" y="2471"/>
                    <a:pt x="1291" y="4566"/>
                    <a:pt x="1937" y="6660"/>
                  </a:cubicBezTo>
                  <a:cubicBezTo>
                    <a:pt x="2087" y="6867"/>
                    <a:pt x="2239" y="7075"/>
                    <a:pt x="2390" y="7281"/>
                  </a:cubicBezTo>
                  <a:cubicBezTo>
                    <a:pt x="2409" y="7291"/>
                    <a:pt x="2532" y="7347"/>
                    <a:pt x="2689" y="7347"/>
                  </a:cubicBezTo>
                  <a:cubicBezTo>
                    <a:pt x="2778" y="7347"/>
                    <a:pt x="2879" y="7329"/>
                    <a:pt x="2976" y="7273"/>
                  </a:cubicBezTo>
                  <a:cubicBezTo>
                    <a:pt x="3109" y="7195"/>
                    <a:pt x="3178" y="7081"/>
                    <a:pt x="3207" y="7023"/>
                  </a:cubicBezTo>
                  <a:lnTo>
                    <a:pt x="2639" y="6400"/>
                  </a:lnTo>
                  <a:cubicBezTo>
                    <a:pt x="1988" y="4324"/>
                    <a:pt x="1339" y="2245"/>
                    <a:pt x="687" y="168"/>
                  </a:cubicBezTo>
                  <a:cubicBezTo>
                    <a:pt x="603" y="62"/>
                    <a:pt x="478"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2833525" y="1470950"/>
              <a:ext cx="10325" cy="30475"/>
            </a:xfrm>
            <a:custGeom>
              <a:avLst/>
              <a:gdLst/>
              <a:ahLst/>
              <a:cxnLst/>
              <a:rect l="l" t="t" r="r" b="b"/>
              <a:pathLst>
                <a:path w="413" h="1219" extrusionOk="0">
                  <a:moveTo>
                    <a:pt x="30" y="0"/>
                  </a:moveTo>
                  <a:cubicBezTo>
                    <a:pt x="28" y="0"/>
                    <a:pt x="25" y="0"/>
                    <a:pt x="23" y="1"/>
                  </a:cubicBezTo>
                  <a:cubicBezTo>
                    <a:pt x="9" y="7"/>
                    <a:pt x="0" y="22"/>
                    <a:pt x="4" y="36"/>
                  </a:cubicBezTo>
                  <a:lnTo>
                    <a:pt x="355" y="1198"/>
                  </a:lnTo>
                  <a:cubicBezTo>
                    <a:pt x="359" y="1210"/>
                    <a:pt x="370" y="1218"/>
                    <a:pt x="382" y="1218"/>
                  </a:cubicBezTo>
                  <a:cubicBezTo>
                    <a:pt x="385" y="1218"/>
                    <a:pt x="387" y="1218"/>
                    <a:pt x="390" y="1217"/>
                  </a:cubicBezTo>
                  <a:cubicBezTo>
                    <a:pt x="405" y="1212"/>
                    <a:pt x="413" y="1197"/>
                    <a:pt x="409" y="1182"/>
                  </a:cubicBezTo>
                  <a:lnTo>
                    <a:pt x="58" y="19"/>
                  </a:lnTo>
                  <a:cubicBezTo>
                    <a:pt x="53" y="8"/>
                    <a:pt x="4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2807850" y="1385975"/>
              <a:ext cx="18425" cy="57250"/>
            </a:xfrm>
            <a:custGeom>
              <a:avLst/>
              <a:gdLst/>
              <a:ahLst/>
              <a:cxnLst/>
              <a:rect l="l" t="t" r="r" b="b"/>
              <a:pathLst>
                <a:path w="737" h="2290" extrusionOk="0">
                  <a:moveTo>
                    <a:pt x="31" y="1"/>
                  </a:moveTo>
                  <a:cubicBezTo>
                    <a:pt x="28" y="1"/>
                    <a:pt x="26" y="1"/>
                    <a:pt x="23" y="2"/>
                  </a:cubicBezTo>
                  <a:cubicBezTo>
                    <a:pt x="8" y="7"/>
                    <a:pt x="1" y="22"/>
                    <a:pt x="4" y="37"/>
                  </a:cubicBezTo>
                  <a:lnTo>
                    <a:pt x="678" y="2269"/>
                  </a:lnTo>
                  <a:cubicBezTo>
                    <a:pt x="683" y="2281"/>
                    <a:pt x="693" y="2289"/>
                    <a:pt x="705" y="2289"/>
                  </a:cubicBezTo>
                  <a:cubicBezTo>
                    <a:pt x="708" y="2289"/>
                    <a:pt x="711" y="2289"/>
                    <a:pt x="714" y="2287"/>
                  </a:cubicBezTo>
                  <a:cubicBezTo>
                    <a:pt x="728" y="2282"/>
                    <a:pt x="736" y="2268"/>
                    <a:pt x="732" y="2253"/>
                  </a:cubicBezTo>
                  <a:lnTo>
                    <a:pt x="58" y="21"/>
                  </a:lnTo>
                  <a:cubicBezTo>
                    <a:pt x="53" y="9"/>
                    <a:pt x="43"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2797000" y="1350000"/>
              <a:ext cx="7475" cy="21100"/>
            </a:xfrm>
            <a:custGeom>
              <a:avLst/>
              <a:gdLst/>
              <a:ahLst/>
              <a:cxnLst/>
              <a:rect l="l" t="t" r="r" b="b"/>
              <a:pathLst>
                <a:path w="299" h="844" extrusionOk="0">
                  <a:moveTo>
                    <a:pt x="31" y="0"/>
                  </a:moveTo>
                  <a:cubicBezTo>
                    <a:pt x="29" y="0"/>
                    <a:pt x="26" y="1"/>
                    <a:pt x="23" y="2"/>
                  </a:cubicBezTo>
                  <a:cubicBezTo>
                    <a:pt x="8" y="7"/>
                    <a:pt x="0" y="21"/>
                    <a:pt x="4" y="36"/>
                  </a:cubicBezTo>
                  <a:lnTo>
                    <a:pt x="242" y="823"/>
                  </a:lnTo>
                  <a:cubicBezTo>
                    <a:pt x="245" y="835"/>
                    <a:pt x="256" y="843"/>
                    <a:pt x="268" y="843"/>
                  </a:cubicBezTo>
                  <a:cubicBezTo>
                    <a:pt x="271" y="843"/>
                    <a:pt x="274" y="843"/>
                    <a:pt x="276" y="841"/>
                  </a:cubicBezTo>
                  <a:cubicBezTo>
                    <a:pt x="291" y="836"/>
                    <a:pt x="299" y="822"/>
                    <a:pt x="295" y="807"/>
                  </a:cubicBezTo>
                  <a:lnTo>
                    <a:pt x="57" y="20"/>
                  </a:lnTo>
                  <a:cubicBezTo>
                    <a:pt x="53" y="8"/>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722150" y="1366475"/>
              <a:ext cx="73000" cy="180400"/>
            </a:xfrm>
            <a:custGeom>
              <a:avLst/>
              <a:gdLst/>
              <a:ahLst/>
              <a:cxnLst/>
              <a:rect l="l" t="t" r="r" b="b"/>
              <a:pathLst>
                <a:path w="2920" h="7216" extrusionOk="0">
                  <a:moveTo>
                    <a:pt x="355" y="0"/>
                  </a:moveTo>
                  <a:cubicBezTo>
                    <a:pt x="335" y="0"/>
                    <a:pt x="315" y="2"/>
                    <a:pt x="295" y="5"/>
                  </a:cubicBezTo>
                  <a:cubicBezTo>
                    <a:pt x="126" y="35"/>
                    <a:pt x="0" y="188"/>
                    <a:pt x="0" y="375"/>
                  </a:cubicBezTo>
                  <a:cubicBezTo>
                    <a:pt x="598" y="2436"/>
                    <a:pt x="1194" y="4498"/>
                    <a:pt x="1790" y="6558"/>
                  </a:cubicBezTo>
                  <a:cubicBezTo>
                    <a:pt x="1829" y="6611"/>
                    <a:pt x="1888" y="6690"/>
                    <a:pt x="1965" y="6780"/>
                  </a:cubicBezTo>
                  <a:cubicBezTo>
                    <a:pt x="2164" y="7016"/>
                    <a:pt x="2267" y="7135"/>
                    <a:pt x="2418" y="7184"/>
                  </a:cubicBezTo>
                  <a:cubicBezTo>
                    <a:pt x="2433" y="7189"/>
                    <a:pt x="2518" y="7216"/>
                    <a:pt x="2615" y="7216"/>
                  </a:cubicBezTo>
                  <a:cubicBezTo>
                    <a:pt x="2695" y="7216"/>
                    <a:pt x="2782" y="7198"/>
                    <a:pt x="2845" y="7135"/>
                  </a:cubicBezTo>
                  <a:cubicBezTo>
                    <a:pt x="2890" y="7089"/>
                    <a:pt x="2910" y="7034"/>
                    <a:pt x="2919" y="6995"/>
                  </a:cubicBezTo>
                  <a:cubicBezTo>
                    <a:pt x="2739" y="6787"/>
                    <a:pt x="2561" y="6579"/>
                    <a:pt x="2381" y="6372"/>
                  </a:cubicBezTo>
                  <a:lnTo>
                    <a:pt x="689" y="166"/>
                  </a:lnTo>
                  <a:cubicBezTo>
                    <a:pt x="603" y="62"/>
                    <a:pt x="479"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751575" y="1461250"/>
              <a:ext cx="18400" cy="60125"/>
            </a:xfrm>
            <a:custGeom>
              <a:avLst/>
              <a:gdLst/>
              <a:ahLst/>
              <a:cxnLst/>
              <a:rect l="l" t="t" r="r" b="b"/>
              <a:pathLst>
                <a:path w="736" h="2405" extrusionOk="0">
                  <a:moveTo>
                    <a:pt x="32" y="1"/>
                  </a:moveTo>
                  <a:cubicBezTo>
                    <a:pt x="29" y="1"/>
                    <a:pt x="26" y="1"/>
                    <a:pt x="23" y="2"/>
                  </a:cubicBezTo>
                  <a:cubicBezTo>
                    <a:pt x="8" y="5"/>
                    <a:pt x="1" y="20"/>
                    <a:pt x="4" y="35"/>
                  </a:cubicBezTo>
                  <a:lnTo>
                    <a:pt x="678" y="2384"/>
                  </a:lnTo>
                  <a:cubicBezTo>
                    <a:pt x="683" y="2396"/>
                    <a:pt x="693" y="2404"/>
                    <a:pt x="705" y="2404"/>
                  </a:cubicBezTo>
                  <a:cubicBezTo>
                    <a:pt x="708" y="2404"/>
                    <a:pt x="711" y="2402"/>
                    <a:pt x="712" y="2402"/>
                  </a:cubicBezTo>
                  <a:cubicBezTo>
                    <a:pt x="727" y="2399"/>
                    <a:pt x="735" y="2384"/>
                    <a:pt x="731" y="2369"/>
                  </a:cubicBezTo>
                  <a:lnTo>
                    <a:pt x="56" y="20"/>
                  </a:lnTo>
                  <a:cubicBezTo>
                    <a:pt x="53" y="8"/>
                    <a:pt x="43"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727500" y="1377300"/>
              <a:ext cx="11775" cy="37100"/>
            </a:xfrm>
            <a:custGeom>
              <a:avLst/>
              <a:gdLst/>
              <a:ahLst/>
              <a:cxnLst/>
              <a:rect l="l" t="t" r="r" b="b"/>
              <a:pathLst>
                <a:path w="471" h="1484" extrusionOk="0">
                  <a:moveTo>
                    <a:pt x="31" y="1"/>
                  </a:moveTo>
                  <a:cubicBezTo>
                    <a:pt x="29" y="1"/>
                    <a:pt x="26" y="1"/>
                    <a:pt x="24" y="1"/>
                  </a:cubicBezTo>
                  <a:cubicBezTo>
                    <a:pt x="9" y="6"/>
                    <a:pt x="1" y="21"/>
                    <a:pt x="5" y="36"/>
                  </a:cubicBezTo>
                  <a:lnTo>
                    <a:pt x="414" y="1463"/>
                  </a:lnTo>
                  <a:cubicBezTo>
                    <a:pt x="418" y="1475"/>
                    <a:pt x="429" y="1483"/>
                    <a:pt x="440" y="1483"/>
                  </a:cubicBezTo>
                  <a:cubicBezTo>
                    <a:pt x="444" y="1483"/>
                    <a:pt x="446" y="1483"/>
                    <a:pt x="448" y="1481"/>
                  </a:cubicBezTo>
                  <a:cubicBezTo>
                    <a:pt x="462" y="1478"/>
                    <a:pt x="470" y="1463"/>
                    <a:pt x="466" y="1448"/>
                  </a:cubicBezTo>
                  <a:lnTo>
                    <a:pt x="58" y="21"/>
                  </a:lnTo>
                  <a:cubicBezTo>
                    <a:pt x="54" y="8"/>
                    <a:pt x="43"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2652725" y="1389475"/>
              <a:ext cx="79525" cy="179000"/>
            </a:xfrm>
            <a:custGeom>
              <a:avLst/>
              <a:gdLst/>
              <a:ahLst/>
              <a:cxnLst/>
              <a:rect l="l" t="t" r="r" b="b"/>
              <a:pathLst>
                <a:path w="3181" h="7160" extrusionOk="0">
                  <a:moveTo>
                    <a:pt x="359" y="1"/>
                  </a:moveTo>
                  <a:cubicBezTo>
                    <a:pt x="338" y="1"/>
                    <a:pt x="317" y="3"/>
                    <a:pt x="296" y="6"/>
                  </a:cubicBezTo>
                  <a:cubicBezTo>
                    <a:pt x="126" y="37"/>
                    <a:pt x="1" y="189"/>
                    <a:pt x="1" y="376"/>
                  </a:cubicBezTo>
                  <a:cubicBezTo>
                    <a:pt x="638" y="2388"/>
                    <a:pt x="1276" y="4399"/>
                    <a:pt x="1913" y="6412"/>
                  </a:cubicBezTo>
                  <a:cubicBezTo>
                    <a:pt x="2106" y="6644"/>
                    <a:pt x="2300" y="6876"/>
                    <a:pt x="2493" y="7109"/>
                  </a:cubicBezTo>
                  <a:cubicBezTo>
                    <a:pt x="2506" y="7114"/>
                    <a:pt x="2617" y="7159"/>
                    <a:pt x="2752" y="7159"/>
                  </a:cubicBezTo>
                  <a:cubicBezTo>
                    <a:pt x="2845" y="7159"/>
                    <a:pt x="2949" y="7138"/>
                    <a:pt x="3040" y="7069"/>
                  </a:cubicBezTo>
                  <a:cubicBezTo>
                    <a:pt x="3114" y="7014"/>
                    <a:pt x="3157" y="6945"/>
                    <a:pt x="3180" y="6893"/>
                  </a:cubicBezTo>
                  <a:cubicBezTo>
                    <a:pt x="2965" y="6666"/>
                    <a:pt x="2750" y="6440"/>
                    <a:pt x="2535" y="6214"/>
                  </a:cubicBezTo>
                  <a:cubicBezTo>
                    <a:pt x="1919" y="4198"/>
                    <a:pt x="1304" y="2182"/>
                    <a:pt x="689" y="166"/>
                  </a:cubicBezTo>
                  <a:cubicBezTo>
                    <a:pt x="605" y="62"/>
                    <a:pt x="482" y="1"/>
                    <a:pt x="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696800" y="1524175"/>
              <a:ext cx="6775" cy="18150"/>
            </a:xfrm>
            <a:custGeom>
              <a:avLst/>
              <a:gdLst/>
              <a:ahLst/>
              <a:cxnLst/>
              <a:rect l="l" t="t" r="r" b="b"/>
              <a:pathLst>
                <a:path w="271" h="726" extrusionOk="0">
                  <a:moveTo>
                    <a:pt x="31" y="1"/>
                  </a:moveTo>
                  <a:cubicBezTo>
                    <a:pt x="29" y="1"/>
                    <a:pt x="26" y="1"/>
                    <a:pt x="23" y="2"/>
                  </a:cubicBezTo>
                  <a:cubicBezTo>
                    <a:pt x="9" y="7"/>
                    <a:pt x="1" y="22"/>
                    <a:pt x="5" y="37"/>
                  </a:cubicBezTo>
                  <a:lnTo>
                    <a:pt x="213" y="708"/>
                  </a:lnTo>
                  <a:cubicBezTo>
                    <a:pt x="217" y="718"/>
                    <a:pt x="228" y="726"/>
                    <a:pt x="240" y="726"/>
                  </a:cubicBezTo>
                  <a:cubicBezTo>
                    <a:pt x="241" y="726"/>
                    <a:pt x="243" y="725"/>
                    <a:pt x="245" y="725"/>
                  </a:cubicBezTo>
                  <a:cubicBezTo>
                    <a:pt x="246" y="725"/>
                    <a:pt x="247" y="726"/>
                    <a:pt x="247" y="726"/>
                  </a:cubicBezTo>
                  <a:cubicBezTo>
                    <a:pt x="262" y="721"/>
                    <a:pt x="271" y="706"/>
                    <a:pt x="267" y="692"/>
                  </a:cubicBezTo>
                  <a:lnTo>
                    <a:pt x="59" y="21"/>
                  </a:lnTo>
                  <a:cubicBezTo>
                    <a:pt x="54" y="9"/>
                    <a:pt x="43"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686550" y="1490875"/>
              <a:ext cx="8325" cy="23300"/>
            </a:xfrm>
            <a:custGeom>
              <a:avLst/>
              <a:gdLst/>
              <a:ahLst/>
              <a:cxnLst/>
              <a:rect l="l" t="t" r="r" b="b"/>
              <a:pathLst>
                <a:path w="333" h="932" extrusionOk="0">
                  <a:moveTo>
                    <a:pt x="31" y="1"/>
                  </a:moveTo>
                  <a:cubicBezTo>
                    <a:pt x="28" y="1"/>
                    <a:pt x="25" y="1"/>
                    <a:pt x="23" y="2"/>
                  </a:cubicBezTo>
                  <a:cubicBezTo>
                    <a:pt x="8" y="7"/>
                    <a:pt x="0" y="21"/>
                    <a:pt x="3" y="36"/>
                  </a:cubicBezTo>
                  <a:lnTo>
                    <a:pt x="275" y="914"/>
                  </a:lnTo>
                  <a:cubicBezTo>
                    <a:pt x="279" y="924"/>
                    <a:pt x="290" y="932"/>
                    <a:pt x="301" y="932"/>
                  </a:cubicBezTo>
                  <a:lnTo>
                    <a:pt x="309" y="932"/>
                  </a:lnTo>
                  <a:cubicBezTo>
                    <a:pt x="324" y="927"/>
                    <a:pt x="332" y="912"/>
                    <a:pt x="328" y="898"/>
                  </a:cubicBezTo>
                  <a:lnTo>
                    <a:pt x="57" y="20"/>
                  </a:lnTo>
                  <a:cubicBezTo>
                    <a:pt x="53" y="8"/>
                    <a:pt x="4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2657525" y="1397175"/>
              <a:ext cx="22600" cy="69400"/>
            </a:xfrm>
            <a:custGeom>
              <a:avLst/>
              <a:gdLst/>
              <a:ahLst/>
              <a:cxnLst/>
              <a:rect l="l" t="t" r="r" b="b"/>
              <a:pathLst>
                <a:path w="904" h="2776" extrusionOk="0">
                  <a:moveTo>
                    <a:pt x="32" y="1"/>
                  </a:moveTo>
                  <a:cubicBezTo>
                    <a:pt x="29" y="1"/>
                    <a:pt x="26" y="1"/>
                    <a:pt x="23" y="2"/>
                  </a:cubicBezTo>
                  <a:cubicBezTo>
                    <a:pt x="9" y="7"/>
                    <a:pt x="1" y="21"/>
                    <a:pt x="5" y="36"/>
                  </a:cubicBezTo>
                  <a:lnTo>
                    <a:pt x="846" y="2756"/>
                  </a:lnTo>
                  <a:cubicBezTo>
                    <a:pt x="850" y="2767"/>
                    <a:pt x="861" y="2775"/>
                    <a:pt x="873" y="2775"/>
                  </a:cubicBezTo>
                  <a:cubicBezTo>
                    <a:pt x="874" y="2775"/>
                    <a:pt x="876" y="2775"/>
                    <a:pt x="878" y="2775"/>
                  </a:cubicBezTo>
                  <a:cubicBezTo>
                    <a:pt x="879" y="2775"/>
                    <a:pt x="880" y="2775"/>
                    <a:pt x="880" y="2775"/>
                  </a:cubicBezTo>
                  <a:cubicBezTo>
                    <a:pt x="895" y="2770"/>
                    <a:pt x="904" y="2755"/>
                    <a:pt x="899" y="2740"/>
                  </a:cubicBezTo>
                  <a:lnTo>
                    <a:pt x="59" y="20"/>
                  </a:lnTo>
                  <a:cubicBezTo>
                    <a:pt x="54" y="8"/>
                    <a:pt x="44"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2832650" y="1516325"/>
              <a:ext cx="4400" cy="4000"/>
            </a:xfrm>
            <a:custGeom>
              <a:avLst/>
              <a:gdLst/>
              <a:ahLst/>
              <a:cxnLst/>
              <a:rect l="l" t="t" r="r" b="b"/>
              <a:pathLst>
                <a:path w="176" h="160" extrusionOk="0">
                  <a:moveTo>
                    <a:pt x="94" y="1"/>
                  </a:moveTo>
                  <a:cubicBezTo>
                    <a:pt x="72" y="1"/>
                    <a:pt x="50" y="9"/>
                    <a:pt x="34" y="26"/>
                  </a:cubicBezTo>
                  <a:cubicBezTo>
                    <a:pt x="2" y="59"/>
                    <a:pt x="1" y="110"/>
                    <a:pt x="31" y="139"/>
                  </a:cubicBezTo>
                  <a:cubicBezTo>
                    <a:pt x="45" y="153"/>
                    <a:pt x="64" y="160"/>
                    <a:pt x="83" y="160"/>
                  </a:cubicBezTo>
                  <a:cubicBezTo>
                    <a:pt x="105" y="160"/>
                    <a:pt x="127" y="151"/>
                    <a:pt x="143" y="134"/>
                  </a:cubicBezTo>
                  <a:cubicBezTo>
                    <a:pt x="175" y="100"/>
                    <a:pt x="175" y="51"/>
                    <a:pt x="147" y="21"/>
                  </a:cubicBezTo>
                  <a:cubicBezTo>
                    <a:pt x="132" y="8"/>
                    <a:pt x="113" y="1"/>
                    <a:pt x="94"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2879525" y="1501800"/>
              <a:ext cx="4425" cy="4000"/>
            </a:xfrm>
            <a:custGeom>
              <a:avLst/>
              <a:gdLst/>
              <a:ahLst/>
              <a:cxnLst/>
              <a:rect l="l" t="t" r="r" b="b"/>
              <a:pathLst>
                <a:path w="177" h="160" extrusionOk="0">
                  <a:moveTo>
                    <a:pt x="94" y="0"/>
                  </a:moveTo>
                  <a:cubicBezTo>
                    <a:pt x="73" y="0"/>
                    <a:pt x="50" y="9"/>
                    <a:pt x="34" y="26"/>
                  </a:cubicBezTo>
                  <a:cubicBezTo>
                    <a:pt x="2" y="58"/>
                    <a:pt x="0" y="109"/>
                    <a:pt x="31" y="139"/>
                  </a:cubicBezTo>
                  <a:cubicBezTo>
                    <a:pt x="46" y="152"/>
                    <a:pt x="65" y="159"/>
                    <a:pt x="84" y="159"/>
                  </a:cubicBezTo>
                  <a:cubicBezTo>
                    <a:pt x="106" y="159"/>
                    <a:pt x="127" y="151"/>
                    <a:pt x="144" y="133"/>
                  </a:cubicBezTo>
                  <a:cubicBezTo>
                    <a:pt x="176" y="99"/>
                    <a:pt x="176" y="50"/>
                    <a:pt x="146" y="21"/>
                  </a:cubicBezTo>
                  <a:cubicBezTo>
                    <a:pt x="132" y="7"/>
                    <a:pt x="114" y="0"/>
                    <a:pt x="94"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2805900" y="1525075"/>
              <a:ext cx="4375" cy="4000"/>
            </a:xfrm>
            <a:custGeom>
              <a:avLst/>
              <a:gdLst/>
              <a:ahLst/>
              <a:cxnLst/>
              <a:rect l="l" t="t" r="r" b="b"/>
              <a:pathLst>
                <a:path w="175" h="160" extrusionOk="0">
                  <a:moveTo>
                    <a:pt x="93" y="0"/>
                  </a:moveTo>
                  <a:cubicBezTo>
                    <a:pt x="71" y="0"/>
                    <a:pt x="49" y="9"/>
                    <a:pt x="33" y="26"/>
                  </a:cubicBezTo>
                  <a:cubicBezTo>
                    <a:pt x="0" y="58"/>
                    <a:pt x="0" y="110"/>
                    <a:pt x="30" y="139"/>
                  </a:cubicBezTo>
                  <a:cubicBezTo>
                    <a:pt x="44" y="153"/>
                    <a:pt x="63" y="159"/>
                    <a:pt x="82" y="159"/>
                  </a:cubicBezTo>
                  <a:cubicBezTo>
                    <a:pt x="104" y="159"/>
                    <a:pt x="126" y="151"/>
                    <a:pt x="143" y="133"/>
                  </a:cubicBezTo>
                  <a:cubicBezTo>
                    <a:pt x="174" y="100"/>
                    <a:pt x="174" y="51"/>
                    <a:pt x="145" y="21"/>
                  </a:cubicBezTo>
                  <a:cubicBezTo>
                    <a:pt x="131" y="7"/>
                    <a:pt x="112" y="0"/>
                    <a:pt x="9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764850" y="1538850"/>
              <a:ext cx="4400" cy="4025"/>
            </a:xfrm>
            <a:custGeom>
              <a:avLst/>
              <a:gdLst/>
              <a:ahLst/>
              <a:cxnLst/>
              <a:rect l="l" t="t" r="r" b="b"/>
              <a:pathLst>
                <a:path w="176" h="161" extrusionOk="0">
                  <a:moveTo>
                    <a:pt x="94" y="1"/>
                  </a:moveTo>
                  <a:cubicBezTo>
                    <a:pt x="72" y="1"/>
                    <a:pt x="50" y="9"/>
                    <a:pt x="34" y="26"/>
                  </a:cubicBezTo>
                  <a:cubicBezTo>
                    <a:pt x="2" y="60"/>
                    <a:pt x="1" y="110"/>
                    <a:pt x="32" y="140"/>
                  </a:cubicBezTo>
                  <a:cubicBezTo>
                    <a:pt x="46" y="154"/>
                    <a:pt x="64" y="161"/>
                    <a:pt x="83" y="161"/>
                  </a:cubicBezTo>
                  <a:cubicBezTo>
                    <a:pt x="105" y="161"/>
                    <a:pt x="127" y="152"/>
                    <a:pt x="143" y="135"/>
                  </a:cubicBezTo>
                  <a:cubicBezTo>
                    <a:pt x="175" y="101"/>
                    <a:pt x="175" y="52"/>
                    <a:pt x="146" y="21"/>
                  </a:cubicBezTo>
                  <a:cubicBezTo>
                    <a:pt x="132" y="7"/>
                    <a:pt x="113" y="1"/>
                    <a:pt x="94"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2735075" y="1548475"/>
              <a:ext cx="4375" cy="4000"/>
            </a:xfrm>
            <a:custGeom>
              <a:avLst/>
              <a:gdLst/>
              <a:ahLst/>
              <a:cxnLst/>
              <a:rect l="l" t="t" r="r" b="b"/>
              <a:pathLst>
                <a:path w="175" h="160" extrusionOk="0">
                  <a:moveTo>
                    <a:pt x="93" y="0"/>
                  </a:moveTo>
                  <a:cubicBezTo>
                    <a:pt x="72" y="0"/>
                    <a:pt x="49" y="9"/>
                    <a:pt x="33" y="26"/>
                  </a:cubicBezTo>
                  <a:cubicBezTo>
                    <a:pt x="1" y="58"/>
                    <a:pt x="0" y="108"/>
                    <a:pt x="30" y="139"/>
                  </a:cubicBezTo>
                  <a:cubicBezTo>
                    <a:pt x="45" y="153"/>
                    <a:pt x="64" y="159"/>
                    <a:pt x="83" y="159"/>
                  </a:cubicBezTo>
                  <a:cubicBezTo>
                    <a:pt x="105" y="159"/>
                    <a:pt x="127" y="151"/>
                    <a:pt x="143" y="134"/>
                  </a:cubicBezTo>
                  <a:cubicBezTo>
                    <a:pt x="175" y="100"/>
                    <a:pt x="175" y="50"/>
                    <a:pt x="146" y="21"/>
                  </a:cubicBezTo>
                  <a:cubicBezTo>
                    <a:pt x="131" y="7"/>
                    <a:pt x="113" y="0"/>
                    <a:pt x="9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698150" y="1559600"/>
              <a:ext cx="4425" cy="4000"/>
            </a:xfrm>
            <a:custGeom>
              <a:avLst/>
              <a:gdLst/>
              <a:ahLst/>
              <a:cxnLst/>
              <a:rect l="l" t="t" r="r" b="b"/>
              <a:pathLst>
                <a:path w="177" h="160" extrusionOk="0">
                  <a:moveTo>
                    <a:pt x="95" y="0"/>
                  </a:moveTo>
                  <a:cubicBezTo>
                    <a:pt x="73" y="0"/>
                    <a:pt x="50" y="9"/>
                    <a:pt x="34" y="26"/>
                  </a:cubicBezTo>
                  <a:cubicBezTo>
                    <a:pt x="3" y="59"/>
                    <a:pt x="0" y="109"/>
                    <a:pt x="31" y="139"/>
                  </a:cubicBezTo>
                  <a:cubicBezTo>
                    <a:pt x="46" y="153"/>
                    <a:pt x="65" y="159"/>
                    <a:pt x="84" y="159"/>
                  </a:cubicBezTo>
                  <a:cubicBezTo>
                    <a:pt x="106" y="159"/>
                    <a:pt x="128" y="151"/>
                    <a:pt x="144" y="134"/>
                  </a:cubicBezTo>
                  <a:cubicBezTo>
                    <a:pt x="176" y="100"/>
                    <a:pt x="176" y="50"/>
                    <a:pt x="146" y="21"/>
                  </a:cubicBezTo>
                  <a:cubicBezTo>
                    <a:pt x="132" y="7"/>
                    <a:pt x="114" y="0"/>
                    <a:pt x="95"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5"/>
          <p:cNvGrpSpPr/>
          <p:nvPr/>
        </p:nvGrpSpPr>
        <p:grpSpPr>
          <a:xfrm rot="1035212">
            <a:off x="8524134" y="332828"/>
            <a:ext cx="310929" cy="302850"/>
            <a:chOff x="-641396" y="4963993"/>
            <a:chExt cx="310930" cy="302850"/>
          </a:xfrm>
        </p:grpSpPr>
        <p:sp>
          <p:nvSpPr>
            <p:cNvPr id="168" name="Google Shape;168;p5"/>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5"/>
          <p:cNvGrpSpPr/>
          <p:nvPr/>
        </p:nvGrpSpPr>
        <p:grpSpPr>
          <a:xfrm>
            <a:off x="4953076" y="164398"/>
            <a:ext cx="171560" cy="163629"/>
            <a:chOff x="1303451" y="3737847"/>
            <a:chExt cx="335668" cy="320151"/>
          </a:xfrm>
        </p:grpSpPr>
        <p:sp>
          <p:nvSpPr>
            <p:cNvPr id="172" name="Google Shape;172;p5"/>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5"/>
          <p:cNvGrpSpPr/>
          <p:nvPr/>
        </p:nvGrpSpPr>
        <p:grpSpPr>
          <a:xfrm rot="-1198516">
            <a:off x="182858" y="2579350"/>
            <a:ext cx="205823" cy="200490"/>
            <a:chOff x="2351871" y="3678343"/>
            <a:chExt cx="205831" cy="200499"/>
          </a:xfrm>
        </p:grpSpPr>
        <p:sp>
          <p:nvSpPr>
            <p:cNvPr id="176" name="Google Shape;176;p5"/>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5"/>
          <p:cNvGrpSpPr/>
          <p:nvPr/>
        </p:nvGrpSpPr>
        <p:grpSpPr>
          <a:xfrm rot="1207274">
            <a:off x="159804" y="361593"/>
            <a:ext cx="251977" cy="245058"/>
            <a:chOff x="-699121" y="2526254"/>
            <a:chExt cx="470841" cy="457913"/>
          </a:xfrm>
        </p:grpSpPr>
        <p:sp>
          <p:nvSpPr>
            <p:cNvPr id="180" name="Google Shape;180;p5"/>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5"/>
          <p:cNvGrpSpPr/>
          <p:nvPr/>
        </p:nvGrpSpPr>
        <p:grpSpPr>
          <a:xfrm>
            <a:off x="8090919" y="4376635"/>
            <a:ext cx="395302" cy="453728"/>
            <a:chOff x="4832355" y="458686"/>
            <a:chExt cx="547056" cy="627910"/>
          </a:xfrm>
        </p:grpSpPr>
        <p:sp>
          <p:nvSpPr>
            <p:cNvPr id="184" name="Google Shape;184;p5"/>
            <p:cNvSpPr/>
            <p:nvPr/>
          </p:nvSpPr>
          <p:spPr>
            <a:xfrm>
              <a:off x="4832355" y="611282"/>
              <a:ext cx="547056" cy="475314"/>
            </a:xfrm>
            <a:custGeom>
              <a:avLst/>
              <a:gdLst/>
              <a:ahLst/>
              <a:cxnLst/>
              <a:rect l="l" t="t" r="r" b="b"/>
              <a:pathLst>
                <a:path w="2402" h="2087" extrusionOk="0">
                  <a:moveTo>
                    <a:pt x="1761" y="0"/>
                  </a:moveTo>
                  <a:lnTo>
                    <a:pt x="1761" y="0"/>
                  </a:lnTo>
                  <a:cubicBezTo>
                    <a:pt x="1761" y="0"/>
                    <a:pt x="1" y="279"/>
                    <a:pt x="247" y="2086"/>
                  </a:cubicBezTo>
                  <a:cubicBezTo>
                    <a:pt x="247" y="2085"/>
                    <a:pt x="2401" y="1876"/>
                    <a:pt x="1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965135" y="458686"/>
              <a:ext cx="360756" cy="515854"/>
            </a:xfrm>
            <a:custGeom>
              <a:avLst/>
              <a:gdLst/>
              <a:ahLst/>
              <a:cxnLst/>
              <a:rect l="l" t="t" r="r" b="b"/>
              <a:pathLst>
                <a:path w="1584" h="2265" extrusionOk="0">
                  <a:moveTo>
                    <a:pt x="1560" y="1"/>
                  </a:moveTo>
                  <a:cubicBezTo>
                    <a:pt x="1552" y="1"/>
                    <a:pt x="1544" y="5"/>
                    <a:pt x="1540" y="13"/>
                  </a:cubicBezTo>
                  <a:cubicBezTo>
                    <a:pt x="1223" y="682"/>
                    <a:pt x="19" y="2216"/>
                    <a:pt x="7" y="2231"/>
                  </a:cubicBezTo>
                  <a:cubicBezTo>
                    <a:pt x="0" y="2240"/>
                    <a:pt x="1" y="2254"/>
                    <a:pt x="11" y="2262"/>
                  </a:cubicBezTo>
                  <a:cubicBezTo>
                    <a:pt x="14" y="2264"/>
                    <a:pt x="20" y="2265"/>
                    <a:pt x="24" y="2265"/>
                  </a:cubicBezTo>
                  <a:cubicBezTo>
                    <a:pt x="30" y="2265"/>
                    <a:pt x="38" y="2263"/>
                    <a:pt x="40" y="2255"/>
                  </a:cubicBezTo>
                  <a:cubicBezTo>
                    <a:pt x="54" y="2241"/>
                    <a:pt x="1258" y="704"/>
                    <a:pt x="1579" y="30"/>
                  </a:cubicBezTo>
                  <a:cubicBezTo>
                    <a:pt x="1583" y="20"/>
                    <a:pt x="1579" y="8"/>
                    <a:pt x="1568" y="2"/>
                  </a:cubicBezTo>
                  <a:cubicBezTo>
                    <a:pt x="1566" y="1"/>
                    <a:pt x="1563"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090627" y="795536"/>
              <a:ext cx="15259" cy="85862"/>
            </a:xfrm>
            <a:custGeom>
              <a:avLst/>
              <a:gdLst/>
              <a:ahLst/>
              <a:cxnLst/>
              <a:rect l="l" t="t" r="r" b="b"/>
              <a:pathLst>
                <a:path w="67" h="377" extrusionOk="0">
                  <a:moveTo>
                    <a:pt x="44" y="1"/>
                  </a:moveTo>
                  <a:cubicBezTo>
                    <a:pt x="33" y="1"/>
                    <a:pt x="24" y="9"/>
                    <a:pt x="22" y="21"/>
                  </a:cubicBezTo>
                  <a:lnTo>
                    <a:pt x="3" y="354"/>
                  </a:lnTo>
                  <a:cubicBezTo>
                    <a:pt x="0" y="366"/>
                    <a:pt x="10" y="375"/>
                    <a:pt x="22" y="376"/>
                  </a:cubicBezTo>
                  <a:lnTo>
                    <a:pt x="24" y="376"/>
                  </a:lnTo>
                  <a:cubicBezTo>
                    <a:pt x="35" y="376"/>
                    <a:pt x="44" y="368"/>
                    <a:pt x="46" y="356"/>
                  </a:cubicBezTo>
                  <a:lnTo>
                    <a:pt x="65" y="24"/>
                  </a:lnTo>
                  <a:cubicBezTo>
                    <a:pt x="67" y="12"/>
                    <a:pt x="57" y="2"/>
                    <a:pt x="46" y="1"/>
                  </a:cubicBezTo>
                  <a:cubicBezTo>
                    <a:pt x="45" y="1"/>
                    <a:pt x="44"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4966729" y="879350"/>
              <a:ext cx="71058" cy="18903"/>
            </a:xfrm>
            <a:custGeom>
              <a:avLst/>
              <a:gdLst/>
              <a:ahLst/>
              <a:cxnLst/>
              <a:rect l="l" t="t" r="r" b="b"/>
              <a:pathLst>
                <a:path w="312" h="83" extrusionOk="0">
                  <a:moveTo>
                    <a:pt x="288" y="1"/>
                  </a:moveTo>
                  <a:cubicBezTo>
                    <a:pt x="287" y="1"/>
                    <a:pt x="287" y="1"/>
                    <a:pt x="286" y="1"/>
                  </a:cubicBezTo>
                  <a:lnTo>
                    <a:pt x="21" y="38"/>
                  </a:lnTo>
                  <a:cubicBezTo>
                    <a:pt x="9" y="40"/>
                    <a:pt x="1" y="51"/>
                    <a:pt x="2" y="63"/>
                  </a:cubicBezTo>
                  <a:cubicBezTo>
                    <a:pt x="4" y="74"/>
                    <a:pt x="13" y="82"/>
                    <a:pt x="23" y="82"/>
                  </a:cubicBezTo>
                  <a:lnTo>
                    <a:pt x="27" y="82"/>
                  </a:lnTo>
                  <a:lnTo>
                    <a:pt x="291" y="44"/>
                  </a:lnTo>
                  <a:cubicBezTo>
                    <a:pt x="304" y="43"/>
                    <a:pt x="312" y="32"/>
                    <a:pt x="311" y="20"/>
                  </a:cubicBezTo>
                  <a:cubicBezTo>
                    <a:pt x="310" y="9"/>
                    <a:pt x="299"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5"/>
          <p:cNvGrpSpPr/>
          <p:nvPr/>
        </p:nvGrpSpPr>
        <p:grpSpPr>
          <a:xfrm>
            <a:off x="8201223" y="1185188"/>
            <a:ext cx="1155711" cy="993211"/>
            <a:chOff x="2453850" y="2364725"/>
            <a:chExt cx="312650" cy="268675"/>
          </a:xfrm>
        </p:grpSpPr>
        <p:sp>
          <p:nvSpPr>
            <p:cNvPr id="189" name="Google Shape;189;p5"/>
            <p:cNvSpPr/>
            <p:nvPr/>
          </p:nvSpPr>
          <p:spPr>
            <a:xfrm>
              <a:off x="2453850" y="2387050"/>
              <a:ext cx="137675" cy="95325"/>
            </a:xfrm>
            <a:custGeom>
              <a:avLst/>
              <a:gdLst/>
              <a:ahLst/>
              <a:cxnLst/>
              <a:rect l="l" t="t" r="r" b="b"/>
              <a:pathLst>
                <a:path w="5507" h="3813" extrusionOk="0">
                  <a:moveTo>
                    <a:pt x="1" y="1"/>
                  </a:moveTo>
                  <a:cubicBezTo>
                    <a:pt x="223" y="2317"/>
                    <a:pt x="2440" y="3813"/>
                    <a:pt x="3907" y="3813"/>
                  </a:cubicBezTo>
                  <a:cubicBezTo>
                    <a:pt x="4424" y="3813"/>
                    <a:pt x="4848" y="3626"/>
                    <a:pt x="5058" y="3224"/>
                  </a:cubicBezTo>
                  <a:cubicBezTo>
                    <a:pt x="5506" y="2369"/>
                    <a:pt x="4886" y="1361"/>
                    <a:pt x="3743" y="876"/>
                  </a:cubicBezTo>
                  <a:cubicBezTo>
                    <a:pt x="2472" y="336"/>
                    <a:pt x="1031" y="72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606400" y="2364725"/>
              <a:ext cx="103475" cy="105950"/>
            </a:xfrm>
            <a:custGeom>
              <a:avLst/>
              <a:gdLst/>
              <a:ahLst/>
              <a:cxnLst/>
              <a:rect l="l" t="t" r="r" b="b"/>
              <a:pathLst>
                <a:path w="4139" h="4238" extrusionOk="0">
                  <a:moveTo>
                    <a:pt x="35" y="0"/>
                  </a:moveTo>
                  <a:cubicBezTo>
                    <a:pt x="1" y="1189"/>
                    <a:pt x="386" y="4005"/>
                    <a:pt x="2104" y="4230"/>
                  </a:cubicBezTo>
                  <a:cubicBezTo>
                    <a:pt x="2141" y="4235"/>
                    <a:pt x="2178" y="4237"/>
                    <a:pt x="2215" y="4237"/>
                  </a:cubicBezTo>
                  <a:cubicBezTo>
                    <a:pt x="3438" y="4237"/>
                    <a:pt x="4139" y="1576"/>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533875" y="2508675"/>
              <a:ext cx="110875" cy="79125"/>
            </a:xfrm>
            <a:custGeom>
              <a:avLst/>
              <a:gdLst/>
              <a:ahLst/>
              <a:cxnLst/>
              <a:rect l="l" t="t" r="r" b="b"/>
              <a:pathLst>
                <a:path w="4435" h="3165" extrusionOk="0">
                  <a:moveTo>
                    <a:pt x="3030" y="1"/>
                  </a:moveTo>
                  <a:cubicBezTo>
                    <a:pt x="2804" y="1"/>
                    <a:pt x="2572" y="38"/>
                    <a:pt x="2354" y="113"/>
                  </a:cubicBezTo>
                  <a:cubicBezTo>
                    <a:pt x="1072" y="547"/>
                    <a:pt x="829" y="1796"/>
                    <a:pt x="1" y="2630"/>
                  </a:cubicBezTo>
                  <a:cubicBezTo>
                    <a:pt x="687" y="3005"/>
                    <a:pt x="1352" y="3165"/>
                    <a:pt x="1948" y="3165"/>
                  </a:cubicBezTo>
                  <a:cubicBezTo>
                    <a:pt x="3356" y="3165"/>
                    <a:pt x="4381" y="2271"/>
                    <a:pt x="4413" y="1192"/>
                  </a:cubicBezTo>
                  <a:cubicBezTo>
                    <a:pt x="4435" y="392"/>
                    <a:pt x="3761" y="1"/>
                    <a:pt x="3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2682475" y="2448125"/>
              <a:ext cx="84025" cy="94550"/>
            </a:xfrm>
            <a:custGeom>
              <a:avLst/>
              <a:gdLst/>
              <a:ahLst/>
              <a:cxnLst/>
              <a:rect l="l" t="t" r="r" b="b"/>
              <a:pathLst>
                <a:path w="3361" h="3782" extrusionOk="0">
                  <a:moveTo>
                    <a:pt x="1242" y="1"/>
                  </a:moveTo>
                  <a:cubicBezTo>
                    <a:pt x="872" y="53"/>
                    <a:pt x="0" y="985"/>
                    <a:pt x="477" y="2344"/>
                  </a:cubicBezTo>
                  <a:cubicBezTo>
                    <a:pt x="783" y="3213"/>
                    <a:pt x="1438" y="3695"/>
                    <a:pt x="1994" y="3776"/>
                  </a:cubicBezTo>
                  <a:cubicBezTo>
                    <a:pt x="2019" y="3779"/>
                    <a:pt x="2046" y="3781"/>
                    <a:pt x="2073" y="3781"/>
                  </a:cubicBezTo>
                  <a:cubicBezTo>
                    <a:pt x="2616" y="3781"/>
                    <a:pt x="3361" y="3028"/>
                    <a:pt x="2899" y="1834"/>
                  </a:cubicBezTo>
                  <a:cubicBezTo>
                    <a:pt x="2503" y="813"/>
                    <a:pt x="1645" y="773"/>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617700" y="2565275"/>
              <a:ext cx="90775" cy="68125"/>
            </a:xfrm>
            <a:custGeom>
              <a:avLst/>
              <a:gdLst/>
              <a:ahLst/>
              <a:cxnLst/>
              <a:rect l="l" t="t" r="r" b="b"/>
              <a:pathLst>
                <a:path w="3631" h="2725" extrusionOk="0">
                  <a:moveTo>
                    <a:pt x="2380" y="0"/>
                  </a:moveTo>
                  <a:cubicBezTo>
                    <a:pt x="1627" y="0"/>
                    <a:pt x="663" y="606"/>
                    <a:pt x="0" y="2027"/>
                  </a:cubicBezTo>
                  <a:cubicBezTo>
                    <a:pt x="686" y="2528"/>
                    <a:pt x="1297" y="2725"/>
                    <a:pt x="1809" y="2725"/>
                  </a:cubicBezTo>
                  <a:cubicBezTo>
                    <a:pt x="2972" y="2725"/>
                    <a:pt x="3631" y="1716"/>
                    <a:pt x="3511" y="975"/>
                  </a:cubicBezTo>
                  <a:cubicBezTo>
                    <a:pt x="3411" y="357"/>
                    <a:pt x="2957" y="0"/>
                    <a:pt x="2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456225" y="2367175"/>
              <a:ext cx="305875" cy="248700"/>
            </a:xfrm>
            <a:custGeom>
              <a:avLst/>
              <a:gdLst/>
              <a:ahLst/>
              <a:cxnLst/>
              <a:rect l="l" t="t" r="r" b="b"/>
              <a:pathLst>
                <a:path w="12235" h="9948" extrusionOk="0">
                  <a:moveTo>
                    <a:pt x="6106" y="1"/>
                  </a:moveTo>
                  <a:cubicBezTo>
                    <a:pt x="6100" y="1"/>
                    <a:pt x="6094" y="3"/>
                    <a:pt x="6090" y="6"/>
                  </a:cubicBezTo>
                  <a:cubicBezTo>
                    <a:pt x="6083" y="15"/>
                    <a:pt x="6083" y="30"/>
                    <a:pt x="6090" y="38"/>
                  </a:cubicBezTo>
                  <a:cubicBezTo>
                    <a:pt x="6265" y="220"/>
                    <a:pt x="6427" y="414"/>
                    <a:pt x="6582" y="612"/>
                  </a:cubicBezTo>
                  <a:cubicBezTo>
                    <a:pt x="6737" y="813"/>
                    <a:pt x="6884" y="1018"/>
                    <a:pt x="7021" y="1229"/>
                  </a:cubicBezTo>
                  <a:cubicBezTo>
                    <a:pt x="7294" y="1653"/>
                    <a:pt x="7533" y="2100"/>
                    <a:pt x="7714" y="2567"/>
                  </a:cubicBezTo>
                  <a:cubicBezTo>
                    <a:pt x="7803" y="2802"/>
                    <a:pt x="7879" y="3040"/>
                    <a:pt x="7935" y="3285"/>
                  </a:cubicBezTo>
                  <a:cubicBezTo>
                    <a:pt x="7988" y="3528"/>
                    <a:pt x="8025" y="3776"/>
                    <a:pt x="8040" y="4025"/>
                  </a:cubicBezTo>
                  <a:cubicBezTo>
                    <a:pt x="8052" y="4273"/>
                    <a:pt x="8037" y="4520"/>
                    <a:pt x="8001" y="4766"/>
                  </a:cubicBezTo>
                  <a:cubicBezTo>
                    <a:pt x="7966" y="4982"/>
                    <a:pt x="7907" y="5195"/>
                    <a:pt x="7833" y="5401"/>
                  </a:cubicBezTo>
                  <a:cubicBezTo>
                    <a:pt x="7364" y="5137"/>
                    <a:pt x="6884" y="4890"/>
                    <a:pt x="6401" y="4653"/>
                  </a:cubicBezTo>
                  <a:cubicBezTo>
                    <a:pt x="5294" y="4108"/>
                    <a:pt x="4162" y="3621"/>
                    <a:pt x="3061" y="3073"/>
                  </a:cubicBezTo>
                  <a:cubicBezTo>
                    <a:pt x="2511" y="2797"/>
                    <a:pt x="1969" y="2507"/>
                    <a:pt x="1454" y="2171"/>
                  </a:cubicBezTo>
                  <a:cubicBezTo>
                    <a:pt x="940" y="1834"/>
                    <a:pt x="454" y="1452"/>
                    <a:pt x="41" y="997"/>
                  </a:cubicBezTo>
                  <a:cubicBezTo>
                    <a:pt x="37" y="992"/>
                    <a:pt x="31" y="990"/>
                    <a:pt x="25" y="990"/>
                  </a:cubicBezTo>
                  <a:cubicBezTo>
                    <a:pt x="20" y="990"/>
                    <a:pt x="14" y="992"/>
                    <a:pt x="10" y="996"/>
                  </a:cubicBezTo>
                  <a:cubicBezTo>
                    <a:pt x="1" y="1004"/>
                    <a:pt x="1" y="1018"/>
                    <a:pt x="8" y="1027"/>
                  </a:cubicBezTo>
                  <a:cubicBezTo>
                    <a:pt x="421" y="1490"/>
                    <a:pt x="908" y="1880"/>
                    <a:pt x="1420" y="2223"/>
                  </a:cubicBezTo>
                  <a:cubicBezTo>
                    <a:pt x="1933" y="2566"/>
                    <a:pt x="2476" y="2862"/>
                    <a:pt x="3025" y="3145"/>
                  </a:cubicBezTo>
                  <a:cubicBezTo>
                    <a:pt x="4124" y="3706"/>
                    <a:pt x="5252" y="4205"/>
                    <a:pt x="6350" y="4761"/>
                  </a:cubicBezTo>
                  <a:cubicBezTo>
                    <a:pt x="7344" y="5260"/>
                    <a:pt x="8319" y="5803"/>
                    <a:pt x="9221" y="6451"/>
                  </a:cubicBezTo>
                  <a:cubicBezTo>
                    <a:pt x="9054" y="6563"/>
                    <a:pt x="8873" y="6652"/>
                    <a:pt x="8682" y="6709"/>
                  </a:cubicBezTo>
                  <a:cubicBezTo>
                    <a:pt x="8453" y="6779"/>
                    <a:pt x="8211" y="6805"/>
                    <a:pt x="7969" y="6805"/>
                  </a:cubicBezTo>
                  <a:cubicBezTo>
                    <a:pt x="7482" y="6803"/>
                    <a:pt x="6989" y="6709"/>
                    <a:pt x="6486" y="6697"/>
                  </a:cubicBezTo>
                  <a:cubicBezTo>
                    <a:pt x="6450" y="6696"/>
                    <a:pt x="6414" y="6696"/>
                    <a:pt x="6377" y="6696"/>
                  </a:cubicBezTo>
                  <a:cubicBezTo>
                    <a:pt x="6162" y="6696"/>
                    <a:pt x="5946" y="6713"/>
                    <a:pt x="5734" y="6755"/>
                  </a:cubicBezTo>
                  <a:cubicBezTo>
                    <a:pt x="5486" y="6805"/>
                    <a:pt x="5246" y="6888"/>
                    <a:pt x="5021" y="7001"/>
                  </a:cubicBezTo>
                  <a:cubicBezTo>
                    <a:pt x="4797" y="7114"/>
                    <a:pt x="4589" y="7259"/>
                    <a:pt x="4396" y="7417"/>
                  </a:cubicBezTo>
                  <a:lnTo>
                    <a:pt x="4254" y="7539"/>
                  </a:lnTo>
                  <a:lnTo>
                    <a:pt x="4118" y="7669"/>
                  </a:lnTo>
                  <a:cubicBezTo>
                    <a:pt x="4095" y="7693"/>
                    <a:pt x="4073" y="7712"/>
                    <a:pt x="4051" y="7735"/>
                  </a:cubicBezTo>
                  <a:lnTo>
                    <a:pt x="3988" y="7803"/>
                  </a:lnTo>
                  <a:lnTo>
                    <a:pt x="3861" y="7940"/>
                  </a:lnTo>
                  <a:cubicBezTo>
                    <a:pt x="3853" y="7948"/>
                    <a:pt x="3853" y="7963"/>
                    <a:pt x="3863" y="7971"/>
                  </a:cubicBezTo>
                  <a:cubicBezTo>
                    <a:pt x="3867" y="7975"/>
                    <a:pt x="3872" y="7976"/>
                    <a:pt x="3877" y="7976"/>
                  </a:cubicBezTo>
                  <a:cubicBezTo>
                    <a:pt x="3883" y="7976"/>
                    <a:pt x="3889" y="7974"/>
                    <a:pt x="3893" y="7969"/>
                  </a:cubicBezTo>
                  <a:lnTo>
                    <a:pt x="3895" y="7968"/>
                  </a:lnTo>
                  <a:lnTo>
                    <a:pt x="4024" y="7835"/>
                  </a:lnTo>
                  <a:lnTo>
                    <a:pt x="4088" y="7769"/>
                  </a:lnTo>
                  <a:cubicBezTo>
                    <a:pt x="4110" y="7747"/>
                    <a:pt x="4133" y="7727"/>
                    <a:pt x="4157" y="7705"/>
                  </a:cubicBezTo>
                  <a:lnTo>
                    <a:pt x="4293" y="7581"/>
                  </a:lnTo>
                  <a:lnTo>
                    <a:pt x="4436" y="7464"/>
                  </a:lnTo>
                  <a:cubicBezTo>
                    <a:pt x="4630" y="7312"/>
                    <a:pt x="4835" y="7176"/>
                    <a:pt x="5057" y="7071"/>
                  </a:cubicBezTo>
                  <a:cubicBezTo>
                    <a:pt x="5279" y="6965"/>
                    <a:pt x="5514" y="6890"/>
                    <a:pt x="5754" y="6849"/>
                  </a:cubicBezTo>
                  <a:cubicBezTo>
                    <a:pt x="5931" y="6818"/>
                    <a:pt x="6112" y="6805"/>
                    <a:pt x="6293" y="6805"/>
                  </a:cubicBezTo>
                  <a:cubicBezTo>
                    <a:pt x="6357" y="6805"/>
                    <a:pt x="6421" y="6807"/>
                    <a:pt x="6485" y="6810"/>
                  </a:cubicBezTo>
                  <a:cubicBezTo>
                    <a:pt x="6975" y="6831"/>
                    <a:pt x="7463" y="6938"/>
                    <a:pt x="7970" y="6953"/>
                  </a:cubicBezTo>
                  <a:cubicBezTo>
                    <a:pt x="7995" y="6953"/>
                    <a:pt x="8020" y="6953"/>
                    <a:pt x="8046" y="6953"/>
                  </a:cubicBezTo>
                  <a:cubicBezTo>
                    <a:pt x="8274" y="6953"/>
                    <a:pt x="8505" y="6931"/>
                    <a:pt x="8730" y="6868"/>
                  </a:cubicBezTo>
                  <a:cubicBezTo>
                    <a:pt x="8961" y="6807"/>
                    <a:pt x="9179" y="6699"/>
                    <a:pt x="9376" y="6563"/>
                  </a:cubicBezTo>
                  <a:cubicBezTo>
                    <a:pt x="9418" y="6594"/>
                    <a:pt x="9461" y="6625"/>
                    <a:pt x="9503" y="6658"/>
                  </a:cubicBezTo>
                  <a:cubicBezTo>
                    <a:pt x="9944" y="6991"/>
                    <a:pt x="10367" y="7351"/>
                    <a:pt x="10759" y="7741"/>
                  </a:cubicBezTo>
                  <a:cubicBezTo>
                    <a:pt x="10712" y="7844"/>
                    <a:pt x="10661" y="7946"/>
                    <a:pt x="10603" y="8043"/>
                  </a:cubicBezTo>
                  <a:cubicBezTo>
                    <a:pt x="10411" y="8369"/>
                    <a:pt x="10159" y="8660"/>
                    <a:pt x="9865" y="8901"/>
                  </a:cubicBezTo>
                  <a:cubicBezTo>
                    <a:pt x="9719" y="9023"/>
                    <a:pt x="9563" y="9134"/>
                    <a:pt x="9399" y="9230"/>
                  </a:cubicBezTo>
                  <a:cubicBezTo>
                    <a:pt x="9236" y="9328"/>
                    <a:pt x="9065" y="9415"/>
                    <a:pt x="8889" y="9490"/>
                  </a:cubicBezTo>
                  <a:cubicBezTo>
                    <a:pt x="8538" y="9640"/>
                    <a:pt x="8167" y="9744"/>
                    <a:pt x="7789" y="9809"/>
                  </a:cubicBezTo>
                  <a:cubicBezTo>
                    <a:pt x="7494" y="9860"/>
                    <a:pt x="7195" y="9883"/>
                    <a:pt x="6894" y="9883"/>
                  </a:cubicBezTo>
                  <a:cubicBezTo>
                    <a:pt x="6810" y="9883"/>
                    <a:pt x="6725" y="9882"/>
                    <a:pt x="6640" y="9878"/>
                  </a:cubicBezTo>
                  <a:cubicBezTo>
                    <a:pt x="6628" y="9878"/>
                    <a:pt x="6618" y="9888"/>
                    <a:pt x="6618" y="9901"/>
                  </a:cubicBezTo>
                  <a:cubicBezTo>
                    <a:pt x="6616" y="9912"/>
                    <a:pt x="6625" y="9923"/>
                    <a:pt x="6632" y="9926"/>
                  </a:cubicBezTo>
                  <a:cubicBezTo>
                    <a:pt x="6785" y="9941"/>
                    <a:pt x="6939" y="9948"/>
                    <a:pt x="7093" y="9948"/>
                  </a:cubicBezTo>
                  <a:cubicBezTo>
                    <a:pt x="7329" y="9948"/>
                    <a:pt x="7564" y="9931"/>
                    <a:pt x="7799" y="9900"/>
                  </a:cubicBezTo>
                  <a:cubicBezTo>
                    <a:pt x="8186" y="9846"/>
                    <a:pt x="8566" y="9744"/>
                    <a:pt x="8930" y="9598"/>
                  </a:cubicBezTo>
                  <a:cubicBezTo>
                    <a:pt x="9112" y="9524"/>
                    <a:pt x="9289" y="9438"/>
                    <a:pt x="9460" y="9341"/>
                  </a:cubicBezTo>
                  <a:cubicBezTo>
                    <a:pt x="9629" y="9242"/>
                    <a:pt x="9792" y="9130"/>
                    <a:pt x="9944" y="9004"/>
                  </a:cubicBezTo>
                  <a:cubicBezTo>
                    <a:pt x="10249" y="8755"/>
                    <a:pt x="10514" y="8455"/>
                    <a:pt x="10718" y="8116"/>
                  </a:cubicBezTo>
                  <a:cubicBezTo>
                    <a:pt x="10769" y="8028"/>
                    <a:pt x="10817" y="7939"/>
                    <a:pt x="10861" y="7848"/>
                  </a:cubicBezTo>
                  <a:cubicBezTo>
                    <a:pt x="10867" y="7854"/>
                    <a:pt x="10873" y="7860"/>
                    <a:pt x="10878" y="7865"/>
                  </a:cubicBezTo>
                  <a:cubicBezTo>
                    <a:pt x="11305" y="8302"/>
                    <a:pt x="11696" y="8774"/>
                    <a:pt x="12040" y="9278"/>
                  </a:cubicBezTo>
                  <a:cubicBezTo>
                    <a:pt x="12059" y="9306"/>
                    <a:pt x="12090" y="9321"/>
                    <a:pt x="12122" y="9321"/>
                  </a:cubicBezTo>
                  <a:cubicBezTo>
                    <a:pt x="12141" y="9321"/>
                    <a:pt x="12161" y="9315"/>
                    <a:pt x="12178" y="9303"/>
                  </a:cubicBezTo>
                  <a:cubicBezTo>
                    <a:pt x="12222" y="9272"/>
                    <a:pt x="12234" y="9211"/>
                    <a:pt x="12203" y="9165"/>
                  </a:cubicBezTo>
                  <a:lnTo>
                    <a:pt x="12203" y="9164"/>
                  </a:lnTo>
                  <a:cubicBezTo>
                    <a:pt x="11848" y="8653"/>
                    <a:pt x="11445" y="8176"/>
                    <a:pt x="11006" y="7738"/>
                  </a:cubicBezTo>
                  <a:cubicBezTo>
                    <a:pt x="10984" y="7715"/>
                    <a:pt x="10961" y="7694"/>
                    <a:pt x="10937" y="7671"/>
                  </a:cubicBezTo>
                  <a:cubicBezTo>
                    <a:pt x="10950" y="7641"/>
                    <a:pt x="10963" y="7610"/>
                    <a:pt x="10974" y="7580"/>
                  </a:cubicBezTo>
                  <a:cubicBezTo>
                    <a:pt x="11041" y="7392"/>
                    <a:pt x="11088" y="7197"/>
                    <a:pt x="11109" y="6999"/>
                  </a:cubicBezTo>
                  <a:cubicBezTo>
                    <a:pt x="11130" y="6800"/>
                    <a:pt x="11124" y="6599"/>
                    <a:pt x="11091" y="6402"/>
                  </a:cubicBezTo>
                  <a:cubicBezTo>
                    <a:pt x="11058" y="6207"/>
                    <a:pt x="11001" y="6015"/>
                    <a:pt x="10929" y="5833"/>
                  </a:cubicBezTo>
                  <a:cubicBezTo>
                    <a:pt x="10785" y="5467"/>
                    <a:pt x="10582" y="5133"/>
                    <a:pt x="10423" y="4784"/>
                  </a:cubicBezTo>
                  <a:cubicBezTo>
                    <a:pt x="10342" y="4610"/>
                    <a:pt x="10275" y="4432"/>
                    <a:pt x="10245" y="4246"/>
                  </a:cubicBezTo>
                  <a:cubicBezTo>
                    <a:pt x="10240" y="4223"/>
                    <a:pt x="10239" y="4199"/>
                    <a:pt x="10237" y="4176"/>
                  </a:cubicBezTo>
                  <a:cubicBezTo>
                    <a:pt x="10235" y="4154"/>
                    <a:pt x="10232" y="4130"/>
                    <a:pt x="10232" y="4106"/>
                  </a:cubicBezTo>
                  <a:cubicBezTo>
                    <a:pt x="10233" y="4059"/>
                    <a:pt x="10230" y="4012"/>
                    <a:pt x="10237" y="3966"/>
                  </a:cubicBezTo>
                  <a:cubicBezTo>
                    <a:pt x="10244" y="3870"/>
                    <a:pt x="10269" y="3779"/>
                    <a:pt x="10298" y="3689"/>
                  </a:cubicBezTo>
                  <a:lnTo>
                    <a:pt x="10298" y="3688"/>
                  </a:lnTo>
                  <a:cubicBezTo>
                    <a:pt x="10302" y="3676"/>
                    <a:pt x="10296" y="3663"/>
                    <a:pt x="10283" y="3660"/>
                  </a:cubicBezTo>
                  <a:cubicBezTo>
                    <a:pt x="10281" y="3659"/>
                    <a:pt x="10278" y="3659"/>
                    <a:pt x="10276" y="3659"/>
                  </a:cubicBezTo>
                  <a:cubicBezTo>
                    <a:pt x="10267" y="3659"/>
                    <a:pt x="10260" y="3664"/>
                    <a:pt x="10256" y="3672"/>
                  </a:cubicBezTo>
                  <a:cubicBezTo>
                    <a:pt x="10180" y="3853"/>
                    <a:pt x="10149" y="4058"/>
                    <a:pt x="10175" y="4255"/>
                  </a:cubicBezTo>
                  <a:cubicBezTo>
                    <a:pt x="10197" y="4452"/>
                    <a:pt x="10261" y="4643"/>
                    <a:pt x="10337" y="4822"/>
                  </a:cubicBezTo>
                  <a:cubicBezTo>
                    <a:pt x="10491" y="5181"/>
                    <a:pt x="10683" y="5519"/>
                    <a:pt x="10813" y="5877"/>
                  </a:cubicBezTo>
                  <a:cubicBezTo>
                    <a:pt x="10881" y="6055"/>
                    <a:pt x="10932" y="6237"/>
                    <a:pt x="10961" y="6424"/>
                  </a:cubicBezTo>
                  <a:cubicBezTo>
                    <a:pt x="10989" y="6609"/>
                    <a:pt x="10993" y="6798"/>
                    <a:pt x="10973" y="6985"/>
                  </a:cubicBezTo>
                  <a:cubicBezTo>
                    <a:pt x="10950" y="7181"/>
                    <a:pt x="10900" y="7376"/>
                    <a:pt x="10829" y="7564"/>
                  </a:cubicBezTo>
                  <a:cubicBezTo>
                    <a:pt x="10441" y="7192"/>
                    <a:pt x="10026" y="6847"/>
                    <a:pt x="9595" y="6529"/>
                  </a:cubicBezTo>
                  <a:cubicBezTo>
                    <a:pt x="9080" y="6148"/>
                    <a:pt x="8541" y="5805"/>
                    <a:pt x="7987" y="5487"/>
                  </a:cubicBezTo>
                  <a:cubicBezTo>
                    <a:pt x="8066" y="5260"/>
                    <a:pt x="8127" y="5028"/>
                    <a:pt x="8159" y="4788"/>
                  </a:cubicBezTo>
                  <a:cubicBezTo>
                    <a:pt x="8191" y="4531"/>
                    <a:pt x="8201" y="4273"/>
                    <a:pt x="8183" y="4015"/>
                  </a:cubicBezTo>
                  <a:cubicBezTo>
                    <a:pt x="8162" y="3758"/>
                    <a:pt x="8120" y="3505"/>
                    <a:pt x="8058" y="3255"/>
                  </a:cubicBezTo>
                  <a:cubicBezTo>
                    <a:pt x="7994" y="3007"/>
                    <a:pt x="7912" y="2765"/>
                    <a:pt x="7816" y="2527"/>
                  </a:cubicBezTo>
                  <a:cubicBezTo>
                    <a:pt x="7622" y="2054"/>
                    <a:pt x="7371" y="1608"/>
                    <a:pt x="7085" y="1186"/>
                  </a:cubicBezTo>
                  <a:cubicBezTo>
                    <a:pt x="6942" y="976"/>
                    <a:pt x="6790" y="772"/>
                    <a:pt x="6630" y="575"/>
                  </a:cubicBezTo>
                  <a:cubicBezTo>
                    <a:pt x="6469" y="379"/>
                    <a:pt x="6302" y="187"/>
                    <a:pt x="6121" y="6"/>
                  </a:cubicBezTo>
                  <a:cubicBezTo>
                    <a:pt x="6117" y="3"/>
                    <a:pt x="6112" y="1"/>
                    <a:pt x="6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5"/>
          <p:cNvGrpSpPr/>
          <p:nvPr/>
        </p:nvGrpSpPr>
        <p:grpSpPr>
          <a:xfrm>
            <a:off x="-142942" y="4031295"/>
            <a:ext cx="990560" cy="926314"/>
            <a:chOff x="3469150" y="1703450"/>
            <a:chExt cx="318150" cy="297525"/>
          </a:xfrm>
        </p:grpSpPr>
        <p:sp>
          <p:nvSpPr>
            <p:cNvPr id="196" name="Google Shape;196;p5"/>
            <p:cNvSpPr/>
            <p:nvPr/>
          </p:nvSpPr>
          <p:spPr>
            <a:xfrm>
              <a:off x="3645350" y="1704750"/>
              <a:ext cx="141950" cy="117400"/>
            </a:xfrm>
            <a:custGeom>
              <a:avLst/>
              <a:gdLst/>
              <a:ahLst/>
              <a:cxnLst/>
              <a:rect l="l" t="t" r="r" b="b"/>
              <a:pathLst>
                <a:path w="5678" h="4696" extrusionOk="0">
                  <a:moveTo>
                    <a:pt x="5567" y="1"/>
                  </a:moveTo>
                  <a:lnTo>
                    <a:pt x="5567" y="1"/>
                  </a:lnTo>
                  <a:cubicBezTo>
                    <a:pt x="4567" y="935"/>
                    <a:pt x="2960" y="729"/>
                    <a:pt x="1673" y="1497"/>
                  </a:cubicBezTo>
                  <a:cubicBezTo>
                    <a:pt x="518" y="2184"/>
                    <a:pt x="1" y="3360"/>
                    <a:pt x="609" y="4214"/>
                  </a:cubicBezTo>
                  <a:cubicBezTo>
                    <a:pt x="844" y="4545"/>
                    <a:pt x="1214" y="4696"/>
                    <a:pt x="1648" y="4696"/>
                  </a:cubicBezTo>
                  <a:cubicBezTo>
                    <a:pt x="3233" y="4696"/>
                    <a:pt x="5678" y="2679"/>
                    <a:pt x="5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515175" y="1703450"/>
              <a:ext cx="106600" cy="122150"/>
            </a:xfrm>
            <a:custGeom>
              <a:avLst/>
              <a:gdLst/>
              <a:ahLst/>
              <a:cxnLst/>
              <a:rect l="l" t="t" r="r" b="b"/>
              <a:pathLst>
                <a:path w="4264" h="4886" extrusionOk="0">
                  <a:moveTo>
                    <a:pt x="4046" y="0"/>
                  </a:moveTo>
                  <a:cubicBezTo>
                    <a:pt x="0" y="2228"/>
                    <a:pt x="949" y="4886"/>
                    <a:pt x="2208" y="4886"/>
                  </a:cubicBezTo>
                  <a:cubicBezTo>
                    <a:pt x="2288" y="4886"/>
                    <a:pt x="2369" y="4875"/>
                    <a:pt x="2450" y="4853"/>
                  </a:cubicBezTo>
                  <a:cubicBezTo>
                    <a:pt x="4263" y="4356"/>
                    <a:pt x="4261" y="1272"/>
                    <a:pt x="4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598350" y="1858000"/>
              <a:ext cx="127975" cy="82375"/>
            </a:xfrm>
            <a:custGeom>
              <a:avLst/>
              <a:gdLst/>
              <a:ahLst/>
              <a:cxnLst/>
              <a:rect l="l" t="t" r="r" b="b"/>
              <a:pathLst>
                <a:path w="5119" h="3295" extrusionOk="0">
                  <a:moveTo>
                    <a:pt x="1783" y="0"/>
                  </a:moveTo>
                  <a:cubicBezTo>
                    <a:pt x="871" y="0"/>
                    <a:pt x="1" y="537"/>
                    <a:pt x="163" y="1506"/>
                  </a:cubicBezTo>
                  <a:cubicBezTo>
                    <a:pt x="335" y="2539"/>
                    <a:pt x="1340" y="3294"/>
                    <a:pt x="2632" y="3294"/>
                  </a:cubicBezTo>
                  <a:cubicBezTo>
                    <a:pt x="3398" y="3294"/>
                    <a:pt x="4264" y="3029"/>
                    <a:pt x="5118" y="2399"/>
                  </a:cubicBezTo>
                  <a:cubicBezTo>
                    <a:pt x="4104" y="1624"/>
                    <a:pt x="3659" y="317"/>
                    <a:pt x="2218" y="41"/>
                  </a:cubicBezTo>
                  <a:cubicBezTo>
                    <a:pt x="2074" y="14"/>
                    <a:pt x="1928" y="0"/>
                    <a:pt x="1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469150" y="1808825"/>
              <a:ext cx="82350" cy="104875"/>
            </a:xfrm>
            <a:custGeom>
              <a:avLst/>
              <a:gdLst/>
              <a:ahLst/>
              <a:cxnLst/>
              <a:rect l="l" t="t" r="r" b="b"/>
              <a:pathLst>
                <a:path w="3294" h="4195" extrusionOk="0">
                  <a:moveTo>
                    <a:pt x="1813" y="1"/>
                  </a:moveTo>
                  <a:cubicBezTo>
                    <a:pt x="1494" y="891"/>
                    <a:pt x="579" y="1058"/>
                    <a:pt x="303" y="2215"/>
                  </a:cubicBezTo>
                  <a:cubicBezTo>
                    <a:pt x="0" y="3498"/>
                    <a:pt x="804" y="4194"/>
                    <a:pt x="1386" y="4194"/>
                  </a:cubicBezTo>
                  <a:cubicBezTo>
                    <a:pt x="1448" y="4194"/>
                    <a:pt x="1508" y="4186"/>
                    <a:pt x="1563" y="4170"/>
                  </a:cubicBezTo>
                  <a:cubicBezTo>
                    <a:pt x="2148" y="4001"/>
                    <a:pt x="2783" y="3385"/>
                    <a:pt x="2981" y="2406"/>
                  </a:cubicBezTo>
                  <a:cubicBezTo>
                    <a:pt x="3293" y="875"/>
                    <a:pt x="2218" y="3"/>
                    <a:pt x="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543600" y="1929000"/>
              <a:ext cx="98700" cy="71975"/>
            </a:xfrm>
            <a:custGeom>
              <a:avLst/>
              <a:gdLst/>
              <a:ahLst/>
              <a:cxnLst/>
              <a:rect l="l" t="t" r="r" b="b"/>
              <a:pathLst>
                <a:path w="3948" h="2879" extrusionOk="0">
                  <a:moveTo>
                    <a:pt x="1312" y="0"/>
                  </a:moveTo>
                  <a:cubicBezTo>
                    <a:pt x="576" y="0"/>
                    <a:pt x="37" y="473"/>
                    <a:pt x="19" y="1231"/>
                  </a:cubicBezTo>
                  <a:cubicBezTo>
                    <a:pt x="1" y="1981"/>
                    <a:pt x="729" y="2879"/>
                    <a:pt x="1823" y="2879"/>
                  </a:cubicBezTo>
                  <a:cubicBezTo>
                    <a:pt x="2438" y="2879"/>
                    <a:pt x="3169" y="2595"/>
                    <a:pt x="3948" y="1842"/>
                  </a:cubicBezTo>
                  <a:cubicBezTo>
                    <a:pt x="3106" y="538"/>
                    <a:pt x="2097" y="0"/>
                    <a:pt x="1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484375" y="1706350"/>
              <a:ext cx="298400" cy="272775"/>
            </a:xfrm>
            <a:custGeom>
              <a:avLst/>
              <a:gdLst/>
              <a:ahLst/>
              <a:cxnLst/>
              <a:rect l="l" t="t" r="r" b="b"/>
              <a:pathLst>
                <a:path w="11936" h="10911" extrusionOk="0">
                  <a:moveTo>
                    <a:pt x="5229" y="0"/>
                  </a:moveTo>
                  <a:cubicBezTo>
                    <a:pt x="5221" y="0"/>
                    <a:pt x="5214" y="4"/>
                    <a:pt x="5210" y="9"/>
                  </a:cubicBezTo>
                  <a:cubicBezTo>
                    <a:pt x="5043" y="228"/>
                    <a:pt x="4892" y="459"/>
                    <a:pt x="4749" y="695"/>
                  </a:cubicBezTo>
                  <a:cubicBezTo>
                    <a:pt x="4605" y="931"/>
                    <a:pt x="4472" y="1172"/>
                    <a:pt x="4349" y="1419"/>
                  </a:cubicBezTo>
                  <a:cubicBezTo>
                    <a:pt x="4105" y="1914"/>
                    <a:pt x="3901" y="2431"/>
                    <a:pt x="3762" y="2967"/>
                  </a:cubicBezTo>
                  <a:cubicBezTo>
                    <a:pt x="3693" y="3235"/>
                    <a:pt x="3641" y="3509"/>
                    <a:pt x="3609" y="3787"/>
                  </a:cubicBezTo>
                  <a:cubicBezTo>
                    <a:pt x="3580" y="4064"/>
                    <a:pt x="3571" y="4343"/>
                    <a:pt x="3587" y="4622"/>
                  </a:cubicBezTo>
                  <a:cubicBezTo>
                    <a:pt x="3607" y="4901"/>
                    <a:pt x="3655" y="5178"/>
                    <a:pt x="3727" y="5450"/>
                  </a:cubicBezTo>
                  <a:cubicBezTo>
                    <a:pt x="3796" y="5701"/>
                    <a:pt x="3897" y="5943"/>
                    <a:pt x="4015" y="6177"/>
                  </a:cubicBezTo>
                  <a:cubicBezTo>
                    <a:pt x="3467" y="6601"/>
                    <a:pt x="2938" y="7048"/>
                    <a:pt x="2442" y="7535"/>
                  </a:cubicBezTo>
                  <a:cubicBezTo>
                    <a:pt x="2025" y="7941"/>
                    <a:pt x="1629" y="8372"/>
                    <a:pt x="1268" y="8831"/>
                  </a:cubicBezTo>
                  <a:cubicBezTo>
                    <a:pt x="1164" y="8639"/>
                    <a:pt x="1081" y="8438"/>
                    <a:pt x="1027" y="8229"/>
                  </a:cubicBezTo>
                  <a:cubicBezTo>
                    <a:pt x="978" y="8032"/>
                    <a:pt x="954" y="7829"/>
                    <a:pt x="958" y="7625"/>
                  </a:cubicBezTo>
                  <a:cubicBezTo>
                    <a:pt x="960" y="7421"/>
                    <a:pt x="990" y="7217"/>
                    <a:pt x="1034" y="7015"/>
                  </a:cubicBezTo>
                  <a:cubicBezTo>
                    <a:pt x="1121" y="6609"/>
                    <a:pt x="1278" y="6220"/>
                    <a:pt x="1389" y="5810"/>
                  </a:cubicBezTo>
                  <a:cubicBezTo>
                    <a:pt x="1446" y="5606"/>
                    <a:pt x="1484" y="5392"/>
                    <a:pt x="1480" y="5177"/>
                  </a:cubicBezTo>
                  <a:cubicBezTo>
                    <a:pt x="1479" y="4961"/>
                    <a:pt x="1416" y="4745"/>
                    <a:pt x="1306" y="4563"/>
                  </a:cubicBezTo>
                  <a:cubicBezTo>
                    <a:pt x="1302" y="4556"/>
                    <a:pt x="1293" y="4551"/>
                    <a:pt x="1285" y="4551"/>
                  </a:cubicBezTo>
                  <a:cubicBezTo>
                    <a:pt x="1282" y="4551"/>
                    <a:pt x="1278" y="4552"/>
                    <a:pt x="1275" y="4553"/>
                  </a:cubicBezTo>
                  <a:cubicBezTo>
                    <a:pt x="1263" y="4559"/>
                    <a:pt x="1258" y="4574"/>
                    <a:pt x="1264" y="4586"/>
                  </a:cubicBezTo>
                  <a:lnTo>
                    <a:pt x="1264" y="4587"/>
                  </a:lnTo>
                  <a:cubicBezTo>
                    <a:pt x="1310" y="4679"/>
                    <a:pt x="1351" y="4773"/>
                    <a:pt x="1372" y="4874"/>
                  </a:cubicBezTo>
                  <a:cubicBezTo>
                    <a:pt x="1387" y="4923"/>
                    <a:pt x="1391" y="4974"/>
                    <a:pt x="1397" y="5024"/>
                  </a:cubicBezTo>
                  <a:cubicBezTo>
                    <a:pt x="1400" y="5049"/>
                    <a:pt x="1400" y="5075"/>
                    <a:pt x="1402" y="5100"/>
                  </a:cubicBezTo>
                  <a:cubicBezTo>
                    <a:pt x="1403" y="5126"/>
                    <a:pt x="1404" y="5151"/>
                    <a:pt x="1403" y="5177"/>
                  </a:cubicBezTo>
                  <a:cubicBezTo>
                    <a:pt x="1398" y="5381"/>
                    <a:pt x="1351" y="5584"/>
                    <a:pt x="1291" y="5782"/>
                  </a:cubicBezTo>
                  <a:cubicBezTo>
                    <a:pt x="1172" y="6180"/>
                    <a:pt x="1005" y="6570"/>
                    <a:pt x="904" y="6985"/>
                  </a:cubicBezTo>
                  <a:cubicBezTo>
                    <a:pt x="853" y="7193"/>
                    <a:pt x="820" y="7406"/>
                    <a:pt x="814" y="7622"/>
                  </a:cubicBezTo>
                  <a:cubicBezTo>
                    <a:pt x="808" y="7837"/>
                    <a:pt x="829" y="8055"/>
                    <a:pt x="883" y="8265"/>
                  </a:cubicBezTo>
                  <a:cubicBezTo>
                    <a:pt x="935" y="8475"/>
                    <a:pt x="1016" y="8678"/>
                    <a:pt x="1114" y="8869"/>
                  </a:cubicBezTo>
                  <a:cubicBezTo>
                    <a:pt x="1130" y="8901"/>
                    <a:pt x="1150" y="8930"/>
                    <a:pt x="1167" y="8961"/>
                  </a:cubicBezTo>
                  <a:cubicBezTo>
                    <a:pt x="1145" y="8988"/>
                    <a:pt x="1124" y="9015"/>
                    <a:pt x="1104" y="9043"/>
                  </a:cubicBezTo>
                  <a:cubicBezTo>
                    <a:pt x="696" y="9580"/>
                    <a:pt x="335" y="10152"/>
                    <a:pt x="27" y="10753"/>
                  </a:cubicBezTo>
                  <a:lnTo>
                    <a:pt x="27" y="10754"/>
                  </a:lnTo>
                  <a:cubicBezTo>
                    <a:pt x="0" y="10808"/>
                    <a:pt x="21" y="10872"/>
                    <a:pt x="75" y="10899"/>
                  </a:cubicBezTo>
                  <a:cubicBezTo>
                    <a:pt x="91" y="10907"/>
                    <a:pt x="107" y="10911"/>
                    <a:pt x="124" y="10911"/>
                  </a:cubicBezTo>
                  <a:cubicBezTo>
                    <a:pt x="163" y="10911"/>
                    <a:pt x="201" y="10889"/>
                    <a:pt x="220" y="10851"/>
                  </a:cubicBezTo>
                  <a:lnTo>
                    <a:pt x="220" y="10850"/>
                  </a:lnTo>
                  <a:cubicBezTo>
                    <a:pt x="515" y="10258"/>
                    <a:pt x="865" y="9691"/>
                    <a:pt x="1259" y="9160"/>
                  </a:cubicBezTo>
                  <a:cubicBezTo>
                    <a:pt x="1264" y="9153"/>
                    <a:pt x="1270" y="9146"/>
                    <a:pt x="1275" y="9138"/>
                  </a:cubicBezTo>
                  <a:cubicBezTo>
                    <a:pt x="1335" y="9229"/>
                    <a:pt x="1402" y="9319"/>
                    <a:pt x="1469" y="9405"/>
                  </a:cubicBezTo>
                  <a:cubicBezTo>
                    <a:pt x="1737" y="9740"/>
                    <a:pt x="2068" y="10023"/>
                    <a:pt x="2433" y="10245"/>
                  </a:cubicBezTo>
                  <a:cubicBezTo>
                    <a:pt x="2616" y="10356"/>
                    <a:pt x="2808" y="10453"/>
                    <a:pt x="3005" y="10534"/>
                  </a:cubicBezTo>
                  <a:cubicBezTo>
                    <a:pt x="3201" y="10615"/>
                    <a:pt x="3405" y="10681"/>
                    <a:pt x="3612" y="10733"/>
                  </a:cubicBezTo>
                  <a:cubicBezTo>
                    <a:pt x="4025" y="10837"/>
                    <a:pt x="4448" y="10890"/>
                    <a:pt x="4872" y="10890"/>
                  </a:cubicBezTo>
                  <a:cubicBezTo>
                    <a:pt x="5296" y="10888"/>
                    <a:pt x="5718" y="10842"/>
                    <a:pt x="6129" y="10747"/>
                  </a:cubicBezTo>
                  <a:cubicBezTo>
                    <a:pt x="6134" y="10741"/>
                    <a:pt x="6143" y="10728"/>
                    <a:pt x="6142" y="10716"/>
                  </a:cubicBezTo>
                  <a:cubicBezTo>
                    <a:pt x="6139" y="10704"/>
                    <a:pt x="6130" y="10697"/>
                    <a:pt x="6119" y="10697"/>
                  </a:cubicBezTo>
                  <a:cubicBezTo>
                    <a:pt x="6117" y="10697"/>
                    <a:pt x="6115" y="10697"/>
                    <a:pt x="6113" y="10697"/>
                  </a:cubicBezTo>
                  <a:cubicBezTo>
                    <a:pt x="5763" y="10759"/>
                    <a:pt x="5408" y="10795"/>
                    <a:pt x="5054" y="10795"/>
                  </a:cubicBezTo>
                  <a:cubicBezTo>
                    <a:pt x="4992" y="10795"/>
                    <a:pt x="4930" y="10794"/>
                    <a:pt x="4868" y="10792"/>
                  </a:cubicBezTo>
                  <a:cubicBezTo>
                    <a:pt x="4453" y="10780"/>
                    <a:pt x="4037" y="10721"/>
                    <a:pt x="3638" y="10612"/>
                  </a:cubicBezTo>
                  <a:cubicBezTo>
                    <a:pt x="3437" y="10556"/>
                    <a:pt x="3242" y="10488"/>
                    <a:pt x="3051" y="10406"/>
                  </a:cubicBezTo>
                  <a:cubicBezTo>
                    <a:pt x="2861" y="10325"/>
                    <a:pt x="2678" y="10232"/>
                    <a:pt x="2502" y="10124"/>
                  </a:cubicBezTo>
                  <a:cubicBezTo>
                    <a:pt x="2150" y="9906"/>
                    <a:pt x="1837" y="9632"/>
                    <a:pt x="1582" y="9310"/>
                  </a:cubicBezTo>
                  <a:cubicBezTo>
                    <a:pt x="1506" y="9213"/>
                    <a:pt x="1435" y="9111"/>
                    <a:pt x="1369" y="9006"/>
                  </a:cubicBezTo>
                  <a:cubicBezTo>
                    <a:pt x="1734" y="8530"/>
                    <a:pt x="2134" y="8080"/>
                    <a:pt x="2561" y="7657"/>
                  </a:cubicBezTo>
                  <a:cubicBezTo>
                    <a:pt x="2601" y="7616"/>
                    <a:pt x="2642" y="7577"/>
                    <a:pt x="2683" y="7537"/>
                  </a:cubicBezTo>
                  <a:cubicBezTo>
                    <a:pt x="2915" y="7654"/>
                    <a:pt x="3166" y="7735"/>
                    <a:pt x="3423" y="7770"/>
                  </a:cubicBezTo>
                  <a:cubicBezTo>
                    <a:pt x="3531" y="7784"/>
                    <a:pt x="3639" y="7791"/>
                    <a:pt x="3747" y="7791"/>
                  </a:cubicBezTo>
                  <a:cubicBezTo>
                    <a:pt x="3917" y="7791"/>
                    <a:pt x="4087" y="7775"/>
                    <a:pt x="4252" y="7748"/>
                  </a:cubicBezTo>
                  <a:cubicBezTo>
                    <a:pt x="4796" y="7657"/>
                    <a:pt x="5303" y="7472"/>
                    <a:pt x="5828" y="7375"/>
                  </a:cubicBezTo>
                  <a:cubicBezTo>
                    <a:pt x="6051" y="7333"/>
                    <a:pt x="6276" y="7307"/>
                    <a:pt x="6503" y="7307"/>
                  </a:cubicBezTo>
                  <a:cubicBezTo>
                    <a:pt x="6542" y="7307"/>
                    <a:pt x="6581" y="7308"/>
                    <a:pt x="6620" y="7310"/>
                  </a:cubicBezTo>
                  <a:cubicBezTo>
                    <a:pt x="6884" y="7319"/>
                    <a:pt x="7148" y="7364"/>
                    <a:pt x="7402" y="7445"/>
                  </a:cubicBezTo>
                  <a:cubicBezTo>
                    <a:pt x="7655" y="7525"/>
                    <a:pt x="7896" y="7642"/>
                    <a:pt x="8128" y="7776"/>
                  </a:cubicBezTo>
                  <a:lnTo>
                    <a:pt x="8299" y="7880"/>
                  </a:lnTo>
                  <a:lnTo>
                    <a:pt x="8465" y="7995"/>
                  </a:lnTo>
                  <a:cubicBezTo>
                    <a:pt x="8491" y="8013"/>
                    <a:pt x="8519" y="8032"/>
                    <a:pt x="8546" y="8052"/>
                  </a:cubicBezTo>
                  <a:lnTo>
                    <a:pt x="8625" y="8114"/>
                  </a:lnTo>
                  <a:lnTo>
                    <a:pt x="8783" y="8237"/>
                  </a:lnTo>
                  <a:lnTo>
                    <a:pt x="8785" y="8238"/>
                  </a:lnTo>
                  <a:cubicBezTo>
                    <a:pt x="8790" y="8242"/>
                    <a:pt x="8795" y="8244"/>
                    <a:pt x="8800" y="8244"/>
                  </a:cubicBezTo>
                  <a:cubicBezTo>
                    <a:pt x="8807" y="8244"/>
                    <a:pt x="8813" y="8240"/>
                    <a:pt x="8818" y="8234"/>
                  </a:cubicBezTo>
                  <a:cubicBezTo>
                    <a:pt x="8826" y="8223"/>
                    <a:pt x="8825" y="8209"/>
                    <a:pt x="8814" y="8201"/>
                  </a:cubicBezTo>
                  <a:lnTo>
                    <a:pt x="8658" y="8072"/>
                  </a:lnTo>
                  <a:lnTo>
                    <a:pt x="8578" y="8008"/>
                  </a:lnTo>
                  <a:cubicBezTo>
                    <a:pt x="8551" y="7986"/>
                    <a:pt x="8524" y="7968"/>
                    <a:pt x="8497" y="7948"/>
                  </a:cubicBezTo>
                  <a:lnTo>
                    <a:pt x="8332" y="7829"/>
                  </a:lnTo>
                  <a:lnTo>
                    <a:pt x="8160" y="7718"/>
                  </a:lnTo>
                  <a:cubicBezTo>
                    <a:pt x="7929" y="7577"/>
                    <a:pt x="7684" y="7453"/>
                    <a:pt x="7426" y="7363"/>
                  </a:cubicBezTo>
                  <a:cubicBezTo>
                    <a:pt x="7168" y="7274"/>
                    <a:pt x="6898" y="7221"/>
                    <a:pt x="6624" y="7205"/>
                  </a:cubicBezTo>
                  <a:cubicBezTo>
                    <a:pt x="6562" y="7201"/>
                    <a:pt x="6499" y="7199"/>
                    <a:pt x="6437" y="7199"/>
                  </a:cubicBezTo>
                  <a:cubicBezTo>
                    <a:pt x="6225" y="7199"/>
                    <a:pt x="6014" y="7219"/>
                    <a:pt x="5806" y="7255"/>
                  </a:cubicBezTo>
                  <a:cubicBezTo>
                    <a:pt x="5268" y="7342"/>
                    <a:pt x="4751" y="7516"/>
                    <a:pt x="4229" y="7590"/>
                  </a:cubicBezTo>
                  <a:cubicBezTo>
                    <a:pt x="4089" y="7609"/>
                    <a:pt x="3949" y="7620"/>
                    <a:pt x="3809" y="7620"/>
                  </a:cubicBezTo>
                  <a:cubicBezTo>
                    <a:pt x="3688" y="7620"/>
                    <a:pt x="3567" y="7612"/>
                    <a:pt x="3448" y="7593"/>
                  </a:cubicBezTo>
                  <a:cubicBezTo>
                    <a:pt x="3233" y="7561"/>
                    <a:pt x="3026" y="7491"/>
                    <a:pt x="2831" y="7394"/>
                  </a:cubicBezTo>
                  <a:cubicBezTo>
                    <a:pt x="3705" y="6565"/>
                    <a:pt x="4674" y="5836"/>
                    <a:pt x="5668" y="5151"/>
                  </a:cubicBezTo>
                  <a:cubicBezTo>
                    <a:pt x="6766" y="4393"/>
                    <a:pt x="7904" y="3690"/>
                    <a:pt x="9002" y="2923"/>
                  </a:cubicBezTo>
                  <a:cubicBezTo>
                    <a:pt x="9549" y="2538"/>
                    <a:pt x="10089" y="2139"/>
                    <a:pt x="10590" y="1694"/>
                  </a:cubicBezTo>
                  <a:cubicBezTo>
                    <a:pt x="11091" y="1249"/>
                    <a:pt x="11555" y="757"/>
                    <a:pt x="11930" y="199"/>
                  </a:cubicBezTo>
                  <a:cubicBezTo>
                    <a:pt x="11936" y="189"/>
                    <a:pt x="11934" y="174"/>
                    <a:pt x="11923" y="166"/>
                  </a:cubicBezTo>
                  <a:cubicBezTo>
                    <a:pt x="11919" y="163"/>
                    <a:pt x="11914" y="161"/>
                    <a:pt x="11910" y="161"/>
                  </a:cubicBezTo>
                  <a:cubicBezTo>
                    <a:pt x="11902" y="161"/>
                    <a:pt x="11895" y="165"/>
                    <a:pt x="11890" y="173"/>
                  </a:cubicBezTo>
                  <a:cubicBezTo>
                    <a:pt x="11512" y="722"/>
                    <a:pt x="11046" y="1204"/>
                    <a:pt x="10545" y="1642"/>
                  </a:cubicBezTo>
                  <a:cubicBezTo>
                    <a:pt x="10042" y="2078"/>
                    <a:pt x="9501" y="2472"/>
                    <a:pt x="8951" y="2849"/>
                  </a:cubicBezTo>
                  <a:cubicBezTo>
                    <a:pt x="7849" y="3603"/>
                    <a:pt x="6703" y="4293"/>
                    <a:pt x="5595" y="5043"/>
                  </a:cubicBezTo>
                  <a:cubicBezTo>
                    <a:pt x="5110" y="5369"/>
                    <a:pt x="4632" y="5705"/>
                    <a:pt x="4166" y="6059"/>
                  </a:cubicBezTo>
                  <a:cubicBezTo>
                    <a:pt x="4057" y="5848"/>
                    <a:pt x="3962" y="5630"/>
                    <a:pt x="3893" y="5401"/>
                  </a:cubicBezTo>
                  <a:cubicBezTo>
                    <a:pt x="3818" y="5143"/>
                    <a:pt x="3766" y="4877"/>
                    <a:pt x="3742" y="4609"/>
                  </a:cubicBezTo>
                  <a:cubicBezTo>
                    <a:pt x="3720" y="4340"/>
                    <a:pt x="3723" y="4070"/>
                    <a:pt x="3745" y="3799"/>
                  </a:cubicBezTo>
                  <a:cubicBezTo>
                    <a:pt x="3770" y="3529"/>
                    <a:pt x="3816" y="3260"/>
                    <a:pt x="3877" y="2995"/>
                  </a:cubicBezTo>
                  <a:cubicBezTo>
                    <a:pt x="4002" y="2464"/>
                    <a:pt x="4192" y="1950"/>
                    <a:pt x="4424" y="1455"/>
                  </a:cubicBezTo>
                  <a:cubicBezTo>
                    <a:pt x="4541" y="1208"/>
                    <a:pt x="4668" y="965"/>
                    <a:pt x="4804" y="729"/>
                  </a:cubicBezTo>
                  <a:cubicBezTo>
                    <a:pt x="4942" y="493"/>
                    <a:pt x="5088" y="260"/>
                    <a:pt x="5248" y="39"/>
                  </a:cubicBezTo>
                  <a:cubicBezTo>
                    <a:pt x="5257" y="28"/>
                    <a:pt x="5254" y="13"/>
                    <a:pt x="5243" y="5"/>
                  </a:cubicBezTo>
                  <a:cubicBezTo>
                    <a:pt x="5239" y="2"/>
                    <a:pt x="5234" y="0"/>
                    <a:pt x="5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5"/>
          <p:cNvGrpSpPr/>
          <p:nvPr/>
        </p:nvGrpSpPr>
        <p:grpSpPr>
          <a:xfrm>
            <a:off x="5655684" y="4505991"/>
            <a:ext cx="203083" cy="195001"/>
            <a:chOff x="-1286391" y="3733966"/>
            <a:chExt cx="203083" cy="195001"/>
          </a:xfrm>
        </p:grpSpPr>
        <p:sp>
          <p:nvSpPr>
            <p:cNvPr id="203" name="Google Shape;203;p5"/>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6"/>
        <p:cNvGrpSpPr/>
        <p:nvPr/>
      </p:nvGrpSpPr>
      <p:grpSpPr>
        <a:xfrm>
          <a:off x="0" y="0"/>
          <a:ext cx="0" cy="0"/>
          <a:chOff x="0" y="0"/>
          <a:chExt cx="0" cy="0"/>
        </a:xfrm>
      </p:grpSpPr>
      <p:sp>
        <p:nvSpPr>
          <p:cNvPr id="207" name="Google Shape;207;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8" name="Google Shape;208;p6"/>
          <p:cNvSpPr/>
          <p:nvPr/>
        </p:nvSpPr>
        <p:spPr>
          <a:xfrm rot="5400000">
            <a:off x="2566949" y="-1433550"/>
            <a:ext cx="6362702" cy="6791407"/>
          </a:xfrm>
          <a:custGeom>
            <a:avLst/>
            <a:gdLst/>
            <a:ahLst/>
            <a:cxnLst/>
            <a:rect l="l" t="t" r="r" b="b"/>
            <a:pathLst>
              <a:path w="51367" h="54828" extrusionOk="0">
                <a:moveTo>
                  <a:pt x="1908" y="0"/>
                </a:moveTo>
                <a:cubicBezTo>
                  <a:pt x="1908" y="0"/>
                  <a:pt x="0" y="9946"/>
                  <a:pt x="7222" y="12944"/>
                </a:cubicBezTo>
                <a:cubicBezTo>
                  <a:pt x="8456" y="13456"/>
                  <a:pt x="9733" y="13654"/>
                  <a:pt x="11025" y="13654"/>
                </a:cubicBezTo>
                <a:cubicBezTo>
                  <a:pt x="15429" y="13654"/>
                  <a:pt x="20001" y="11353"/>
                  <a:pt x="23586" y="11353"/>
                </a:cubicBezTo>
                <a:cubicBezTo>
                  <a:pt x="25105" y="11353"/>
                  <a:pt x="26447" y="11767"/>
                  <a:pt x="27524" y="12944"/>
                </a:cubicBezTo>
                <a:cubicBezTo>
                  <a:pt x="31884" y="17714"/>
                  <a:pt x="25344" y="23164"/>
                  <a:pt x="34064" y="26161"/>
                </a:cubicBezTo>
                <a:cubicBezTo>
                  <a:pt x="37200" y="27240"/>
                  <a:pt x="40043" y="29404"/>
                  <a:pt x="40639" y="32834"/>
                </a:cubicBezTo>
                <a:cubicBezTo>
                  <a:pt x="41369" y="37048"/>
                  <a:pt x="38310" y="39465"/>
                  <a:pt x="37055" y="43072"/>
                </a:cubicBezTo>
                <a:cubicBezTo>
                  <a:pt x="36381" y="45009"/>
                  <a:pt x="36784" y="47434"/>
                  <a:pt x="37593" y="49255"/>
                </a:cubicBezTo>
                <a:cubicBezTo>
                  <a:pt x="38534" y="51374"/>
                  <a:pt x="40221" y="53107"/>
                  <a:pt x="42356" y="54028"/>
                </a:cubicBezTo>
                <a:cubicBezTo>
                  <a:pt x="43608" y="54570"/>
                  <a:pt x="44968" y="54810"/>
                  <a:pt x="46328" y="54827"/>
                </a:cubicBezTo>
                <a:cubicBezTo>
                  <a:pt x="46333" y="54827"/>
                  <a:pt x="46339" y="54827"/>
                  <a:pt x="46344" y="54827"/>
                </a:cubicBezTo>
                <a:cubicBezTo>
                  <a:pt x="46951" y="54827"/>
                  <a:pt x="51366" y="54497"/>
                  <a:pt x="51366" y="53956"/>
                </a:cubicBezTo>
                <a:lnTo>
                  <a:pt x="51366" y="0"/>
                </a:ln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100047" y="2766893"/>
            <a:ext cx="355806" cy="235669"/>
            <a:chOff x="3304127" y="359385"/>
            <a:chExt cx="492397" cy="326140"/>
          </a:xfrm>
        </p:grpSpPr>
        <p:sp>
          <p:nvSpPr>
            <p:cNvPr id="210" name="Google Shape;210;p6"/>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6"/>
          <p:cNvGrpSpPr/>
          <p:nvPr/>
        </p:nvGrpSpPr>
        <p:grpSpPr>
          <a:xfrm>
            <a:off x="8090133" y="4891624"/>
            <a:ext cx="413572" cy="418509"/>
            <a:chOff x="1549057" y="302446"/>
            <a:chExt cx="572338" cy="579171"/>
          </a:xfrm>
        </p:grpSpPr>
        <p:sp>
          <p:nvSpPr>
            <p:cNvPr id="215" name="Google Shape;215;p6"/>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6"/>
          <p:cNvGrpSpPr/>
          <p:nvPr/>
        </p:nvGrpSpPr>
        <p:grpSpPr>
          <a:xfrm>
            <a:off x="100059" y="2416394"/>
            <a:ext cx="520214" cy="234680"/>
            <a:chOff x="2973429" y="1267445"/>
            <a:chExt cx="719920" cy="324772"/>
          </a:xfrm>
        </p:grpSpPr>
        <p:sp>
          <p:nvSpPr>
            <p:cNvPr id="220" name="Google Shape;220;p6"/>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6"/>
          <p:cNvGrpSpPr/>
          <p:nvPr/>
        </p:nvGrpSpPr>
        <p:grpSpPr>
          <a:xfrm>
            <a:off x="8580676" y="3431165"/>
            <a:ext cx="205185" cy="199043"/>
            <a:chOff x="975376" y="4599690"/>
            <a:chExt cx="205185" cy="199043"/>
          </a:xfrm>
        </p:grpSpPr>
        <p:sp>
          <p:nvSpPr>
            <p:cNvPr id="225" name="Google Shape;225;p6"/>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6"/>
          <p:cNvGrpSpPr/>
          <p:nvPr/>
        </p:nvGrpSpPr>
        <p:grpSpPr>
          <a:xfrm rot="936946">
            <a:off x="486503" y="4469431"/>
            <a:ext cx="294499" cy="268134"/>
            <a:chOff x="2570481" y="4799062"/>
            <a:chExt cx="171553" cy="156195"/>
          </a:xfrm>
        </p:grpSpPr>
        <p:sp>
          <p:nvSpPr>
            <p:cNvPr id="229" name="Google Shape;229;p6"/>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6"/>
          <p:cNvGrpSpPr/>
          <p:nvPr/>
        </p:nvGrpSpPr>
        <p:grpSpPr>
          <a:xfrm rot="-1198516">
            <a:off x="8580358" y="709875"/>
            <a:ext cx="205823" cy="200490"/>
            <a:chOff x="2351871" y="3678343"/>
            <a:chExt cx="205831" cy="200499"/>
          </a:xfrm>
        </p:grpSpPr>
        <p:sp>
          <p:nvSpPr>
            <p:cNvPr id="233" name="Google Shape;233;p6"/>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6"/>
        <p:cNvGrpSpPr/>
        <p:nvPr/>
      </p:nvGrpSpPr>
      <p:grpSpPr>
        <a:xfrm>
          <a:off x="0" y="0"/>
          <a:ext cx="0" cy="0"/>
          <a:chOff x="0" y="0"/>
          <a:chExt cx="0" cy="0"/>
        </a:xfrm>
      </p:grpSpPr>
      <p:sp>
        <p:nvSpPr>
          <p:cNvPr id="237" name="Google Shape;237;p7"/>
          <p:cNvSpPr/>
          <p:nvPr/>
        </p:nvSpPr>
        <p:spPr>
          <a:xfrm rot="10800000">
            <a:off x="-1493843" y="-911399"/>
            <a:ext cx="11561768" cy="7131250"/>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39" name="Google Shape;239;p7"/>
          <p:cNvSpPr txBox="1">
            <a:spLocks noGrp="1"/>
          </p:cNvSpPr>
          <p:nvPr>
            <p:ph type="subTitle" idx="1"/>
          </p:nvPr>
        </p:nvSpPr>
        <p:spPr>
          <a:xfrm rot="-355">
            <a:off x="720000" y="1333442"/>
            <a:ext cx="5811300" cy="30027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accent4"/>
              </a:buClr>
              <a:buSzPts val="1200"/>
              <a:buFont typeface="Anaheim"/>
              <a:buChar char="●"/>
              <a:defRPr b="1"/>
            </a:lvl1pPr>
            <a:lvl2pPr lvl="1" rtl="0">
              <a:lnSpc>
                <a:spcPct val="115000"/>
              </a:lnSpc>
              <a:spcBef>
                <a:spcPts val="0"/>
              </a:spcBef>
              <a:spcAft>
                <a:spcPts val="0"/>
              </a:spcAft>
              <a:buClr>
                <a:schemeClr val="accent3"/>
              </a:buClr>
              <a:buSzPts val="1200"/>
              <a:buFont typeface="Roboto Condensed Light"/>
              <a:buChar char="○"/>
              <a:defRPr/>
            </a:lvl2pPr>
            <a:lvl3pPr lvl="2" algn="ctr" rtl="0">
              <a:lnSpc>
                <a:spcPct val="100000"/>
              </a:lnSpc>
              <a:spcBef>
                <a:spcPts val="0"/>
              </a:spcBef>
              <a:spcAft>
                <a:spcPts val="0"/>
              </a:spcAft>
              <a:buClr>
                <a:srgbClr val="434343"/>
              </a:buClr>
              <a:buSzPts val="1200"/>
              <a:buFont typeface="Roboto Condensed Light"/>
              <a:buChar char="■"/>
              <a:defRPr/>
            </a:lvl3pPr>
            <a:lvl4pPr lvl="3" algn="ctr" rtl="0">
              <a:lnSpc>
                <a:spcPct val="100000"/>
              </a:lnSpc>
              <a:spcBef>
                <a:spcPts val="1600"/>
              </a:spcBef>
              <a:spcAft>
                <a:spcPts val="0"/>
              </a:spcAft>
              <a:buClr>
                <a:srgbClr val="434343"/>
              </a:buClr>
              <a:buSzPts val="1200"/>
              <a:buFont typeface="Roboto Condensed Light"/>
              <a:buChar char="●"/>
              <a:defRPr/>
            </a:lvl4pPr>
            <a:lvl5pPr lvl="4" algn="ctr" rtl="0">
              <a:lnSpc>
                <a:spcPct val="100000"/>
              </a:lnSpc>
              <a:spcBef>
                <a:spcPts val="1600"/>
              </a:spcBef>
              <a:spcAft>
                <a:spcPts val="0"/>
              </a:spcAft>
              <a:buClr>
                <a:srgbClr val="434343"/>
              </a:buClr>
              <a:buSzPts val="1200"/>
              <a:buFont typeface="Roboto Condensed Light"/>
              <a:buChar char="○"/>
              <a:defRPr/>
            </a:lvl5pPr>
            <a:lvl6pPr lvl="5" algn="ctr" rtl="0">
              <a:lnSpc>
                <a:spcPct val="100000"/>
              </a:lnSpc>
              <a:spcBef>
                <a:spcPts val="1600"/>
              </a:spcBef>
              <a:spcAft>
                <a:spcPts val="0"/>
              </a:spcAft>
              <a:buClr>
                <a:srgbClr val="434343"/>
              </a:buClr>
              <a:buSzPts val="1200"/>
              <a:buFont typeface="Roboto Condensed Light"/>
              <a:buChar char="■"/>
              <a:defRPr/>
            </a:lvl6pPr>
            <a:lvl7pPr lvl="6" algn="ctr" rtl="0">
              <a:lnSpc>
                <a:spcPct val="100000"/>
              </a:lnSpc>
              <a:spcBef>
                <a:spcPts val="1600"/>
              </a:spcBef>
              <a:spcAft>
                <a:spcPts val="0"/>
              </a:spcAft>
              <a:buClr>
                <a:srgbClr val="434343"/>
              </a:buClr>
              <a:buSzPts val="1200"/>
              <a:buFont typeface="Roboto Condensed Light"/>
              <a:buChar char="●"/>
              <a:defRPr/>
            </a:lvl7pPr>
            <a:lvl8pPr lvl="7" algn="ctr" rtl="0">
              <a:lnSpc>
                <a:spcPct val="100000"/>
              </a:lnSpc>
              <a:spcBef>
                <a:spcPts val="1600"/>
              </a:spcBef>
              <a:spcAft>
                <a:spcPts val="0"/>
              </a:spcAft>
              <a:buClr>
                <a:srgbClr val="434343"/>
              </a:buClr>
              <a:buSzPts val="1200"/>
              <a:buFont typeface="Roboto Condensed Light"/>
              <a:buChar char="○"/>
              <a:defRPr/>
            </a:lvl8pPr>
            <a:lvl9pPr lvl="8" algn="ctr" rtl="0">
              <a:lnSpc>
                <a:spcPct val="100000"/>
              </a:lnSpc>
              <a:spcBef>
                <a:spcPts val="1600"/>
              </a:spcBef>
              <a:spcAft>
                <a:spcPts val="1600"/>
              </a:spcAft>
              <a:buClr>
                <a:srgbClr val="434343"/>
              </a:buClr>
              <a:buSzPts val="1200"/>
              <a:buFont typeface="Roboto Condensed Light"/>
              <a:buChar char="■"/>
              <a:defRPr/>
            </a:lvl9pPr>
          </a:lstStyle>
          <a:p>
            <a:endParaRPr/>
          </a:p>
        </p:txBody>
      </p:sp>
      <p:grpSp>
        <p:nvGrpSpPr>
          <p:cNvPr id="240" name="Google Shape;240;p7"/>
          <p:cNvGrpSpPr/>
          <p:nvPr/>
        </p:nvGrpSpPr>
        <p:grpSpPr>
          <a:xfrm>
            <a:off x="1734717" y="4496698"/>
            <a:ext cx="1082805" cy="915997"/>
            <a:chOff x="4956925" y="376950"/>
            <a:chExt cx="240725" cy="203650"/>
          </a:xfrm>
        </p:grpSpPr>
        <p:sp>
          <p:nvSpPr>
            <p:cNvPr id="241" name="Google Shape;241;p7"/>
            <p:cNvSpPr/>
            <p:nvPr/>
          </p:nvSpPr>
          <p:spPr>
            <a:xfrm>
              <a:off x="5013950" y="377625"/>
              <a:ext cx="173250" cy="202550"/>
            </a:xfrm>
            <a:custGeom>
              <a:avLst/>
              <a:gdLst/>
              <a:ahLst/>
              <a:cxnLst/>
              <a:rect l="l" t="t" r="r" b="b"/>
              <a:pathLst>
                <a:path w="6930" h="8102" extrusionOk="0">
                  <a:moveTo>
                    <a:pt x="690" y="1"/>
                  </a:moveTo>
                  <a:cubicBezTo>
                    <a:pt x="677" y="61"/>
                    <a:pt x="647" y="136"/>
                    <a:pt x="587" y="200"/>
                  </a:cubicBezTo>
                  <a:cubicBezTo>
                    <a:pt x="502" y="291"/>
                    <a:pt x="375" y="338"/>
                    <a:pt x="234" y="338"/>
                  </a:cubicBezTo>
                  <a:cubicBezTo>
                    <a:pt x="159" y="338"/>
                    <a:pt x="79" y="325"/>
                    <a:pt x="1" y="297"/>
                  </a:cubicBezTo>
                  <a:lnTo>
                    <a:pt x="1" y="297"/>
                  </a:lnTo>
                  <a:cubicBezTo>
                    <a:pt x="1210" y="2886"/>
                    <a:pt x="2424" y="5475"/>
                    <a:pt x="3636" y="8062"/>
                  </a:cubicBezTo>
                  <a:cubicBezTo>
                    <a:pt x="3668" y="8073"/>
                    <a:pt x="3758" y="8101"/>
                    <a:pt x="3877" y="8101"/>
                  </a:cubicBezTo>
                  <a:cubicBezTo>
                    <a:pt x="3964" y="8101"/>
                    <a:pt x="4066" y="8086"/>
                    <a:pt x="4172" y="8040"/>
                  </a:cubicBezTo>
                  <a:cubicBezTo>
                    <a:pt x="4373" y="7952"/>
                    <a:pt x="4476" y="7798"/>
                    <a:pt x="4511" y="7741"/>
                  </a:cubicBezTo>
                  <a:cubicBezTo>
                    <a:pt x="5317" y="6236"/>
                    <a:pt x="6124" y="4730"/>
                    <a:pt x="6929" y="3225"/>
                  </a:cubicBezTo>
                  <a:lnTo>
                    <a:pt x="6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956925" y="385000"/>
              <a:ext cx="207525" cy="194600"/>
            </a:xfrm>
            <a:custGeom>
              <a:avLst/>
              <a:gdLst/>
              <a:ahLst/>
              <a:cxnLst/>
              <a:rect l="l" t="t" r="r" b="b"/>
              <a:pathLst>
                <a:path w="8301" h="7784" extrusionOk="0">
                  <a:moveTo>
                    <a:pt x="2278" y="1"/>
                  </a:moveTo>
                  <a:cubicBezTo>
                    <a:pt x="2239" y="83"/>
                    <a:pt x="2197" y="167"/>
                    <a:pt x="2155" y="250"/>
                  </a:cubicBezTo>
                  <a:cubicBezTo>
                    <a:pt x="1999" y="562"/>
                    <a:pt x="1845" y="875"/>
                    <a:pt x="1690" y="1187"/>
                  </a:cubicBezTo>
                  <a:cubicBezTo>
                    <a:pt x="1488" y="1593"/>
                    <a:pt x="1286" y="2001"/>
                    <a:pt x="1086" y="2406"/>
                  </a:cubicBezTo>
                  <a:cubicBezTo>
                    <a:pt x="893" y="2798"/>
                    <a:pt x="698" y="3190"/>
                    <a:pt x="507" y="3583"/>
                  </a:cubicBezTo>
                  <a:cubicBezTo>
                    <a:pt x="357" y="3888"/>
                    <a:pt x="199" y="4194"/>
                    <a:pt x="59" y="4504"/>
                  </a:cubicBezTo>
                  <a:cubicBezTo>
                    <a:pt x="32" y="4566"/>
                    <a:pt x="1" y="4666"/>
                    <a:pt x="72" y="4711"/>
                  </a:cubicBezTo>
                  <a:cubicBezTo>
                    <a:pt x="312" y="4866"/>
                    <a:pt x="577" y="4991"/>
                    <a:pt x="829" y="5128"/>
                  </a:cubicBezTo>
                  <a:cubicBezTo>
                    <a:pt x="1075" y="5262"/>
                    <a:pt x="1322" y="5395"/>
                    <a:pt x="1568" y="5527"/>
                  </a:cubicBezTo>
                  <a:cubicBezTo>
                    <a:pt x="2095" y="5812"/>
                    <a:pt x="2621" y="6094"/>
                    <a:pt x="3150" y="6375"/>
                  </a:cubicBezTo>
                  <a:cubicBezTo>
                    <a:pt x="4122" y="6891"/>
                    <a:pt x="3831" y="6729"/>
                    <a:pt x="4385" y="7025"/>
                  </a:cubicBezTo>
                  <a:cubicBezTo>
                    <a:pt x="4847" y="7272"/>
                    <a:pt x="5334" y="7471"/>
                    <a:pt x="5800" y="7712"/>
                  </a:cubicBezTo>
                  <a:cubicBezTo>
                    <a:pt x="5805" y="7714"/>
                    <a:pt x="5844" y="7734"/>
                    <a:pt x="5899" y="7753"/>
                  </a:cubicBezTo>
                  <a:cubicBezTo>
                    <a:pt x="5948" y="7769"/>
                    <a:pt x="6005" y="7783"/>
                    <a:pt x="6025" y="7783"/>
                  </a:cubicBezTo>
                  <a:cubicBezTo>
                    <a:pt x="6029" y="7783"/>
                    <a:pt x="6031" y="7783"/>
                    <a:pt x="6032" y="7781"/>
                  </a:cubicBezTo>
                  <a:cubicBezTo>
                    <a:pt x="6033" y="7777"/>
                    <a:pt x="6019" y="7765"/>
                    <a:pt x="5942" y="7730"/>
                  </a:cubicBezTo>
                  <a:cubicBezTo>
                    <a:pt x="5942" y="7730"/>
                    <a:pt x="5910" y="7662"/>
                    <a:pt x="5949" y="7560"/>
                  </a:cubicBezTo>
                  <a:cubicBezTo>
                    <a:pt x="6020" y="7378"/>
                    <a:pt x="8207" y="3220"/>
                    <a:pt x="8301" y="3041"/>
                  </a:cubicBezTo>
                  <a:cubicBezTo>
                    <a:pt x="6295" y="2028"/>
                    <a:pt x="4287" y="1014"/>
                    <a:pt x="2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5030475" y="376950"/>
              <a:ext cx="157250" cy="203650"/>
            </a:xfrm>
            <a:custGeom>
              <a:avLst/>
              <a:gdLst/>
              <a:ahLst/>
              <a:cxnLst/>
              <a:rect l="l" t="t" r="r" b="b"/>
              <a:pathLst>
                <a:path w="6290" h="8146" extrusionOk="0">
                  <a:moveTo>
                    <a:pt x="28" y="1"/>
                  </a:moveTo>
                  <a:cubicBezTo>
                    <a:pt x="19" y="1"/>
                    <a:pt x="10" y="6"/>
                    <a:pt x="6" y="14"/>
                  </a:cubicBezTo>
                  <a:cubicBezTo>
                    <a:pt x="0" y="26"/>
                    <a:pt x="4" y="40"/>
                    <a:pt x="16" y="46"/>
                  </a:cubicBezTo>
                  <a:lnTo>
                    <a:pt x="6233" y="3259"/>
                  </a:lnTo>
                  <a:lnTo>
                    <a:pt x="4950" y="5648"/>
                  </a:lnTo>
                  <a:lnTo>
                    <a:pt x="3918" y="7570"/>
                  </a:lnTo>
                  <a:cubicBezTo>
                    <a:pt x="3891" y="7618"/>
                    <a:pt x="3864" y="7669"/>
                    <a:pt x="3840" y="7719"/>
                  </a:cubicBezTo>
                  <a:cubicBezTo>
                    <a:pt x="3818" y="7769"/>
                    <a:pt x="3787" y="7827"/>
                    <a:pt x="3748" y="7878"/>
                  </a:cubicBezTo>
                  <a:cubicBezTo>
                    <a:pt x="3715" y="7921"/>
                    <a:pt x="3665" y="7956"/>
                    <a:pt x="3625" y="7983"/>
                  </a:cubicBezTo>
                  <a:cubicBezTo>
                    <a:pt x="3527" y="8047"/>
                    <a:pt x="3420" y="8087"/>
                    <a:pt x="3313" y="8094"/>
                  </a:cubicBezTo>
                  <a:cubicBezTo>
                    <a:pt x="3300" y="8094"/>
                    <a:pt x="3287" y="8095"/>
                    <a:pt x="3273" y="8095"/>
                  </a:cubicBezTo>
                  <a:cubicBezTo>
                    <a:pt x="3183" y="8095"/>
                    <a:pt x="3082" y="8076"/>
                    <a:pt x="2984" y="8039"/>
                  </a:cubicBezTo>
                  <a:cubicBezTo>
                    <a:pt x="2919" y="8014"/>
                    <a:pt x="2862" y="7986"/>
                    <a:pt x="2782" y="7940"/>
                  </a:cubicBezTo>
                  <a:cubicBezTo>
                    <a:pt x="2708" y="7898"/>
                    <a:pt x="2631" y="7851"/>
                    <a:pt x="2558" y="7802"/>
                  </a:cubicBezTo>
                  <a:cubicBezTo>
                    <a:pt x="2554" y="7799"/>
                    <a:pt x="2549" y="7798"/>
                    <a:pt x="2545" y="7798"/>
                  </a:cubicBezTo>
                  <a:cubicBezTo>
                    <a:pt x="2537" y="7798"/>
                    <a:pt x="2529" y="7802"/>
                    <a:pt x="2524" y="7808"/>
                  </a:cubicBezTo>
                  <a:cubicBezTo>
                    <a:pt x="2517" y="7819"/>
                    <a:pt x="2520" y="7833"/>
                    <a:pt x="2531" y="7842"/>
                  </a:cubicBezTo>
                  <a:cubicBezTo>
                    <a:pt x="2606" y="7891"/>
                    <a:pt x="2682" y="7939"/>
                    <a:pt x="2757" y="7982"/>
                  </a:cubicBezTo>
                  <a:cubicBezTo>
                    <a:pt x="2841" y="8030"/>
                    <a:pt x="2899" y="8059"/>
                    <a:pt x="2966" y="8084"/>
                  </a:cubicBezTo>
                  <a:cubicBezTo>
                    <a:pt x="3069" y="8125"/>
                    <a:pt x="3174" y="8145"/>
                    <a:pt x="3271" y="8145"/>
                  </a:cubicBezTo>
                  <a:cubicBezTo>
                    <a:pt x="3287" y="8145"/>
                    <a:pt x="3300" y="8145"/>
                    <a:pt x="3314" y="8141"/>
                  </a:cubicBezTo>
                  <a:cubicBezTo>
                    <a:pt x="3429" y="8132"/>
                    <a:pt x="3546" y="8092"/>
                    <a:pt x="3650" y="8023"/>
                  </a:cubicBezTo>
                  <a:cubicBezTo>
                    <a:pt x="3694" y="7993"/>
                    <a:pt x="3748" y="7954"/>
                    <a:pt x="3786" y="7906"/>
                  </a:cubicBezTo>
                  <a:cubicBezTo>
                    <a:pt x="3827" y="7852"/>
                    <a:pt x="3858" y="7792"/>
                    <a:pt x="3883" y="7740"/>
                  </a:cubicBezTo>
                  <a:cubicBezTo>
                    <a:pt x="3908" y="7690"/>
                    <a:pt x="3935" y="7642"/>
                    <a:pt x="3960" y="7594"/>
                  </a:cubicBezTo>
                  <a:lnTo>
                    <a:pt x="6287" y="3261"/>
                  </a:lnTo>
                  <a:cubicBezTo>
                    <a:pt x="6290" y="3256"/>
                    <a:pt x="6290" y="3248"/>
                    <a:pt x="6289" y="3242"/>
                  </a:cubicBezTo>
                  <a:cubicBezTo>
                    <a:pt x="6287" y="3235"/>
                    <a:pt x="6281" y="3230"/>
                    <a:pt x="6276" y="3227"/>
                  </a:cubicBezTo>
                  <a:lnTo>
                    <a:pt x="38" y="3"/>
                  </a:lnTo>
                  <a:cubicBezTo>
                    <a:pt x="35" y="2"/>
                    <a:pt x="31"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021275" y="385350"/>
              <a:ext cx="148950" cy="189200"/>
            </a:xfrm>
            <a:custGeom>
              <a:avLst/>
              <a:gdLst/>
              <a:ahLst/>
              <a:cxnLst/>
              <a:rect l="l" t="t" r="r" b="b"/>
              <a:pathLst>
                <a:path w="5958" h="7568" extrusionOk="0">
                  <a:moveTo>
                    <a:pt x="28" y="1"/>
                  </a:moveTo>
                  <a:cubicBezTo>
                    <a:pt x="19" y="1"/>
                    <a:pt x="11" y="5"/>
                    <a:pt x="6" y="14"/>
                  </a:cubicBezTo>
                  <a:cubicBezTo>
                    <a:pt x="0" y="25"/>
                    <a:pt x="5" y="40"/>
                    <a:pt x="16" y="46"/>
                  </a:cubicBezTo>
                  <a:lnTo>
                    <a:pt x="5901" y="2989"/>
                  </a:lnTo>
                  <a:lnTo>
                    <a:pt x="3510" y="7532"/>
                  </a:lnTo>
                  <a:cubicBezTo>
                    <a:pt x="3505" y="7543"/>
                    <a:pt x="3509" y="7558"/>
                    <a:pt x="3521" y="7565"/>
                  </a:cubicBezTo>
                  <a:cubicBezTo>
                    <a:pt x="3523" y="7566"/>
                    <a:pt x="3527" y="7568"/>
                    <a:pt x="3532" y="7568"/>
                  </a:cubicBezTo>
                  <a:cubicBezTo>
                    <a:pt x="3541" y="7568"/>
                    <a:pt x="3549" y="7563"/>
                    <a:pt x="3552" y="7555"/>
                  </a:cubicBezTo>
                  <a:lnTo>
                    <a:pt x="5954" y="2990"/>
                  </a:lnTo>
                  <a:cubicBezTo>
                    <a:pt x="5957" y="2984"/>
                    <a:pt x="5958" y="2978"/>
                    <a:pt x="5955" y="2970"/>
                  </a:cubicBezTo>
                  <a:cubicBezTo>
                    <a:pt x="5954" y="2964"/>
                    <a:pt x="5949" y="2958"/>
                    <a:pt x="5944" y="2956"/>
                  </a:cubicBezTo>
                  <a:lnTo>
                    <a:pt x="38" y="3"/>
                  </a:lnTo>
                  <a:cubicBezTo>
                    <a:pt x="34" y="1"/>
                    <a:pt x="31"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027525" y="383200"/>
              <a:ext cx="152725" cy="191225"/>
            </a:xfrm>
            <a:custGeom>
              <a:avLst/>
              <a:gdLst/>
              <a:ahLst/>
              <a:cxnLst/>
              <a:rect l="l" t="t" r="r" b="b"/>
              <a:pathLst>
                <a:path w="6109" h="7649" extrusionOk="0">
                  <a:moveTo>
                    <a:pt x="28" y="0"/>
                  </a:moveTo>
                  <a:cubicBezTo>
                    <a:pt x="19" y="0"/>
                    <a:pt x="10" y="5"/>
                    <a:pt x="7" y="14"/>
                  </a:cubicBezTo>
                  <a:cubicBezTo>
                    <a:pt x="0" y="26"/>
                    <a:pt x="6" y="41"/>
                    <a:pt x="17" y="46"/>
                  </a:cubicBezTo>
                  <a:lnTo>
                    <a:pt x="6051" y="3054"/>
                  </a:lnTo>
                  <a:lnTo>
                    <a:pt x="3573" y="7613"/>
                  </a:lnTo>
                  <a:cubicBezTo>
                    <a:pt x="3567" y="7624"/>
                    <a:pt x="3571" y="7639"/>
                    <a:pt x="3583" y="7645"/>
                  </a:cubicBezTo>
                  <a:cubicBezTo>
                    <a:pt x="3587" y="7646"/>
                    <a:pt x="3592" y="7648"/>
                    <a:pt x="3595" y="7648"/>
                  </a:cubicBezTo>
                  <a:cubicBezTo>
                    <a:pt x="3605" y="7648"/>
                    <a:pt x="3613" y="7644"/>
                    <a:pt x="3616" y="7636"/>
                  </a:cubicBezTo>
                  <a:lnTo>
                    <a:pt x="6105" y="3055"/>
                  </a:lnTo>
                  <a:cubicBezTo>
                    <a:pt x="6109" y="3050"/>
                    <a:pt x="6109" y="3043"/>
                    <a:pt x="6108" y="3037"/>
                  </a:cubicBezTo>
                  <a:cubicBezTo>
                    <a:pt x="6105" y="3029"/>
                    <a:pt x="6100" y="3024"/>
                    <a:pt x="6096" y="3022"/>
                  </a:cubicBezTo>
                  <a:lnTo>
                    <a:pt x="39" y="3"/>
                  </a:lnTo>
                  <a:cubicBezTo>
                    <a:pt x="35" y="1"/>
                    <a:pt x="3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998825" y="471575"/>
              <a:ext cx="39100" cy="46150"/>
            </a:xfrm>
            <a:custGeom>
              <a:avLst/>
              <a:gdLst/>
              <a:ahLst/>
              <a:cxnLst/>
              <a:rect l="l" t="t" r="r" b="b"/>
              <a:pathLst>
                <a:path w="1564" h="1846" extrusionOk="0">
                  <a:moveTo>
                    <a:pt x="29" y="0"/>
                  </a:moveTo>
                  <a:cubicBezTo>
                    <a:pt x="27" y="0"/>
                    <a:pt x="25" y="0"/>
                    <a:pt x="23" y="1"/>
                  </a:cubicBezTo>
                  <a:cubicBezTo>
                    <a:pt x="10" y="3"/>
                    <a:pt x="1" y="15"/>
                    <a:pt x="3" y="29"/>
                  </a:cubicBezTo>
                  <a:cubicBezTo>
                    <a:pt x="71" y="437"/>
                    <a:pt x="282" y="1182"/>
                    <a:pt x="927" y="1600"/>
                  </a:cubicBezTo>
                  <a:cubicBezTo>
                    <a:pt x="1107" y="1718"/>
                    <a:pt x="1311" y="1799"/>
                    <a:pt x="1531" y="1845"/>
                  </a:cubicBezTo>
                  <a:lnTo>
                    <a:pt x="1536" y="1845"/>
                  </a:lnTo>
                  <a:cubicBezTo>
                    <a:pt x="1547" y="1845"/>
                    <a:pt x="1557" y="1837"/>
                    <a:pt x="1561" y="1825"/>
                  </a:cubicBezTo>
                  <a:cubicBezTo>
                    <a:pt x="1563" y="1813"/>
                    <a:pt x="1556" y="1799"/>
                    <a:pt x="1542" y="1797"/>
                  </a:cubicBezTo>
                  <a:cubicBezTo>
                    <a:pt x="1327" y="1752"/>
                    <a:pt x="1131" y="1671"/>
                    <a:pt x="954" y="1558"/>
                  </a:cubicBezTo>
                  <a:cubicBezTo>
                    <a:pt x="325" y="1151"/>
                    <a:pt x="119" y="420"/>
                    <a:pt x="51" y="20"/>
                  </a:cubicBezTo>
                  <a:cubicBezTo>
                    <a:pt x="49" y="9"/>
                    <a:pt x="4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5002950" y="507600"/>
              <a:ext cx="16800" cy="10050"/>
            </a:xfrm>
            <a:custGeom>
              <a:avLst/>
              <a:gdLst/>
              <a:ahLst/>
              <a:cxnLst/>
              <a:rect l="l" t="t" r="r" b="b"/>
              <a:pathLst>
                <a:path w="672" h="402" extrusionOk="0">
                  <a:moveTo>
                    <a:pt x="543" y="1"/>
                  </a:moveTo>
                  <a:cubicBezTo>
                    <a:pt x="501" y="1"/>
                    <a:pt x="454" y="5"/>
                    <a:pt x="416" y="11"/>
                  </a:cubicBezTo>
                  <a:cubicBezTo>
                    <a:pt x="247" y="37"/>
                    <a:pt x="1" y="138"/>
                    <a:pt x="4" y="263"/>
                  </a:cubicBezTo>
                  <a:cubicBezTo>
                    <a:pt x="7" y="322"/>
                    <a:pt x="63" y="380"/>
                    <a:pt x="122" y="399"/>
                  </a:cubicBezTo>
                  <a:cubicBezTo>
                    <a:pt x="127" y="400"/>
                    <a:pt x="133" y="402"/>
                    <a:pt x="141" y="402"/>
                  </a:cubicBezTo>
                  <a:cubicBezTo>
                    <a:pt x="180" y="402"/>
                    <a:pt x="272" y="367"/>
                    <a:pt x="582" y="126"/>
                  </a:cubicBezTo>
                  <a:cubicBezTo>
                    <a:pt x="634" y="88"/>
                    <a:pt x="671" y="58"/>
                    <a:pt x="664" y="34"/>
                  </a:cubicBezTo>
                  <a:cubicBezTo>
                    <a:pt x="657" y="9"/>
                    <a:pt x="604" y="1"/>
                    <a:pt x="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992500" y="498200"/>
              <a:ext cx="18475" cy="6775"/>
            </a:xfrm>
            <a:custGeom>
              <a:avLst/>
              <a:gdLst/>
              <a:ahLst/>
              <a:cxnLst/>
              <a:rect l="l" t="t" r="r" b="b"/>
              <a:pathLst>
                <a:path w="739" h="271" extrusionOk="0">
                  <a:moveTo>
                    <a:pt x="348" y="0"/>
                  </a:moveTo>
                  <a:cubicBezTo>
                    <a:pt x="196" y="0"/>
                    <a:pt x="45" y="25"/>
                    <a:pt x="13" y="116"/>
                  </a:cubicBezTo>
                  <a:cubicBezTo>
                    <a:pt x="1" y="156"/>
                    <a:pt x="11" y="208"/>
                    <a:pt x="38" y="236"/>
                  </a:cubicBezTo>
                  <a:cubicBezTo>
                    <a:pt x="57" y="258"/>
                    <a:pt x="85" y="271"/>
                    <a:pt x="157" y="271"/>
                  </a:cubicBezTo>
                  <a:cubicBezTo>
                    <a:pt x="174" y="271"/>
                    <a:pt x="192" y="270"/>
                    <a:pt x="213" y="269"/>
                  </a:cubicBezTo>
                  <a:cubicBezTo>
                    <a:pt x="254" y="267"/>
                    <a:pt x="459" y="252"/>
                    <a:pt x="660" y="131"/>
                  </a:cubicBezTo>
                  <a:cubicBezTo>
                    <a:pt x="700" y="108"/>
                    <a:pt x="738" y="80"/>
                    <a:pt x="733" y="58"/>
                  </a:cubicBezTo>
                  <a:cubicBezTo>
                    <a:pt x="730" y="41"/>
                    <a:pt x="701" y="35"/>
                    <a:pt x="682" y="31"/>
                  </a:cubicBezTo>
                  <a:cubicBezTo>
                    <a:pt x="650" y="25"/>
                    <a:pt x="499"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986825" y="484625"/>
              <a:ext cx="17225" cy="5800"/>
            </a:xfrm>
            <a:custGeom>
              <a:avLst/>
              <a:gdLst/>
              <a:ahLst/>
              <a:cxnLst/>
              <a:rect l="l" t="t" r="r" b="b"/>
              <a:pathLst>
                <a:path w="689" h="232" extrusionOk="0">
                  <a:moveTo>
                    <a:pt x="323" y="0"/>
                  </a:moveTo>
                  <a:cubicBezTo>
                    <a:pt x="255" y="0"/>
                    <a:pt x="175" y="12"/>
                    <a:pt x="91" y="48"/>
                  </a:cubicBezTo>
                  <a:cubicBezTo>
                    <a:pt x="47" y="68"/>
                    <a:pt x="0" y="106"/>
                    <a:pt x="18" y="151"/>
                  </a:cubicBezTo>
                  <a:cubicBezTo>
                    <a:pt x="30" y="181"/>
                    <a:pt x="72" y="198"/>
                    <a:pt x="124" y="210"/>
                  </a:cubicBezTo>
                  <a:cubicBezTo>
                    <a:pt x="191" y="225"/>
                    <a:pt x="265" y="231"/>
                    <a:pt x="336" y="231"/>
                  </a:cubicBezTo>
                  <a:cubicBezTo>
                    <a:pt x="521" y="231"/>
                    <a:pt x="688" y="189"/>
                    <a:pt x="687" y="146"/>
                  </a:cubicBezTo>
                  <a:cubicBezTo>
                    <a:pt x="687" y="138"/>
                    <a:pt x="681" y="131"/>
                    <a:pt x="657" y="114"/>
                  </a:cubicBezTo>
                  <a:cubicBezTo>
                    <a:pt x="526" y="22"/>
                    <a:pt x="396" y="5"/>
                    <a:pt x="390" y="4"/>
                  </a:cubicBezTo>
                  <a:cubicBezTo>
                    <a:pt x="369" y="2"/>
                    <a:pt x="34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987200" y="468675"/>
              <a:ext cx="13150" cy="6100"/>
            </a:xfrm>
            <a:custGeom>
              <a:avLst/>
              <a:gdLst/>
              <a:ahLst/>
              <a:cxnLst/>
              <a:rect l="l" t="t" r="r" b="b"/>
              <a:pathLst>
                <a:path w="526" h="244" extrusionOk="0">
                  <a:moveTo>
                    <a:pt x="99" y="0"/>
                  </a:moveTo>
                  <a:cubicBezTo>
                    <a:pt x="71" y="0"/>
                    <a:pt x="46" y="6"/>
                    <a:pt x="30" y="21"/>
                  </a:cubicBezTo>
                  <a:cubicBezTo>
                    <a:pt x="9" y="39"/>
                    <a:pt x="0" y="72"/>
                    <a:pt x="7" y="97"/>
                  </a:cubicBezTo>
                  <a:cubicBezTo>
                    <a:pt x="29" y="195"/>
                    <a:pt x="262" y="244"/>
                    <a:pt x="403" y="244"/>
                  </a:cubicBezTo>
                  <a:cubicBezTo>
                    <a:pt x="462" y="244"/>
                    <a:pt x="504" y="235"/>
                    <a:pt x="510" y="219"/>
                  </a:cubicBezTo>
                  <a:cubicBezTo>
                    <a:pt x="526" y="169"/>
                    <a:pt x="249"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994850" y="458800"/>
              <a:ext cx="6675" cy="14750"/>
            </a:xfrm>
            <a:custGeom>
              <a:avLst/>
              <a:gdLst/>
              <a:ahLst/>
              <a:cxnLst/>
              <a:rect l="l" t="t" r="r" b="b"/>
              <a:pathLst>
                <a:path w="267" h="590" extrusionOk="0">
                  <a:moveTo>
                    <a:pt x="135" y="0"/>
                  </a:moveTo>
                  <a:cubicBezTo>
                    <a:pt x="75" y="0"/>
                    <a:pt x="1" y="165"/>
                    <a:pt x="19" y="311"/>
                  </a:cubicBezTo>
                  <a:cubicBezTo>
                    <a:pt x="37" y="459"/>
                    <a:pt x="148" y="590"/>
                    <a:pt x="192" y="590"/>
                  </a:cubicBezTo>
                  <a:cubicBezTo>
                    <a:pt x="194" y="590"/>
                    <a:pt x="196" y="590"/>
                    <a:pt x="198" y="589"/>
                  </a:cubicBezTo>
                  <a:cubicBezTo>
                    <a:pt x="210" y="585"/>
                    <a:pt x="213" y="567"/>
                    <a:pt x="218" y="545"/>
                  </a:cubicBezTo>
                  <a:cubicBezTo>
                    <a:pt x="267" y="235"/>
                    <a:pt x="248" y="155"/>
                    <a:pt x="237" y="123"/>
                  </a:cubicBezTo>
                  <a:cubicBezTo>
                    <a:pt x="223" y="77"/>
                    <a:pt x="198" y="30"/>
                    <a:pt x="155" y="5"/>
                  </a:cubicBezTo>
                  <a:cubicBezTo>
                    <a:pt x="148" y="2"/>
                    <a:pt x="143"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017975" y="492525"/>
              <a:ext cx="7700" cy="16000"/>
            </a:xfrm>
            <a:custGeom>
              <a:avLst/>
              <a:gdLst/>
              <a:ahLst/>
              <a:cxnLst/>
              <a:rect l="l" t="t" r="r" b="b"/>
              <a:pathLst>
                <a:path w="308" h="640" extrusionOk="0">
                  <a:moveTo>
                    <a:pt x="217" y="0"/>
                  </a:moveTo>
                  <a:cubicBezTo>
                    <a:pt x="196" y="0"/>
                    <a:pt x="177" y="7"/>
                    <a:pt x="170" y="10"/>
                  </a:cubicBezTo>
                  <a:cubicBezTo>
                    <a:pt x="54" y="53"/>
                    <a:pt x="25" y="264"/>
                    <a:pt x="16" y="333"/>
                  </a:cubicBezTo>
                  <a:cubicBezTo>
                    <a:pt x="0" y="452"/>
                    <a:pt x="0" y="630"/>
                    <a:pt x="47" y="639"/>
                  </a:cubicBezTo>
                  <a:cubicBezTo>
                    <a:pt x="47" y="639"/>
                    <a:pt x="48" y="640"/>
                    <a:pt x="48" y="640"/>
                  </a:cubicBezTo>
                  <a:cubicBezTo>
                    <a:pt x="58" y="640"/>
                    <a:pt x="79" y="629"/>
                    <a:pt x="152" y="507"/>
                  </a:cubicBezTo>
                  <a:cubicBezTo>
                    <a:pt x="307" y="249"/>
                    <a:pt x="307" y="141"/>
                    <a:pt x="297" y="87"/>
                  </a:cubicBezTo>
                  <a:cubicBezTo>
                    <a:pt x="288" y="33"/>
                    <a:pt x="269" y="16"/>
                    <a:pt x="256" y="10"/>
                  </a:cubicBezTo>
                  <a:cubicBezTo>
                    <a:pt x="243" y="3"/>
                    <a:pt x="230"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009525" y="483200"/>
              <a:ext cx="7350" cy="16775"/>
            </a:xfrm>
            <a:custGeom>
              <a:avLst/>
              <a:gdLst/>
              <a:ahLst/>
              <a:cxnLst/>
              <a:rect l="l" t="t" r="r" b="b"/>
              <a:pathLst>
                <a:path w="294" h="671" extrusionOk="0">
                  <a:moveTo>
                    <a:pt x="220" y="1"/>
                  </a:moveTo>
                  <a:cubicBezTo>
                    <a:pt x="200" y="1"/>
                    <a:pt x="180" y="13"/>
                    <a:pt x="172" y="18"/>
                  </a:cubicBezTo>
                  <a:cubicBezTo>
                    <a:pt x="71" y="75"/>
                    <a:pt x="1" y="303"/>
                    <a:pt x="15" y="530"/>
                  </a:cubicBezTo>
                  <a:cubicBezTo>
                    <a:pt x="18" y="571"/>
                    <a:pt x="24" y="665"/>
                    <a:pt x="55" y="670"/>
                  </a:cubicBezTo>
                  <a:cubicBezTo>
                    <a:pt x="56" y="670"/>
                    <a:pt x="57" y="671"/>
                    <a:pt x="58" y="671"/>
                  </a:cubicBezTo>
                  <a:cubicBezTo>
                    <a:pt x="74" y="671"/>
                    <a:pt x="91" y="647"/>
                    <a:pt x="106" y="624"/>
                  </a:cubicBezTo>
                  <a:cubicBezTo>
                    <a:pt x="190" y="497"/>
                    <a:pt x="224" y="399"/>
                    <a:pt x="224" y="399"/>
                  </a:cubicBezTo>
                  <a:cubicBezTo>
                    <a:pt x="238" y="361"/>
                    <a:pt x="293" y="195"/>
                    <a:pt x="272" y="69"/>
                  </a:cubicBezTo>
                  <a:cubicBezTo>
                    <a:pt x="269" y="45"/>
                    <a:pt x="260" y="18"/>
                    <a:pt x="239" y="5"/>
                  </a:cubicBezTo>
                  <a:cubicBezTo>
                    <a:pt x="233" y="2"/>
                    <a:pt x="226"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5002700" y="475450"/>
              <a:ext cx="7575" cy="12575"/>
            </a:xfrm>
            <a:custGeom>
              <a:avLst/>
              <a:gdLst/>
              <a:ahLst/>
              <a:cxnLst/>
              <a:rect l="l" t="t" r="r" b="b"/>
              <a:pathLst>
                <a:path w="303" h="503" extrusionOk="0">
                  <a:moveTo>
                    <a:pt x="242" y="0"/>
                  </a:moveTo>
                  <a:cubicBezTo>
                    <a:pt x="221" y="0"/>
                    <a:pt x="200" y="19"/>
                    <a:pt x="185" y="31"/>
                  </a:cubicBezTo>
                  <a:cubicBezTo>
                    <a:pt x="108" y="100"/>
                    <a:pt x="0" y="260"/>
                    <a:pt x="33" y="444"/>
                  </a:cubicBezTo>
                  <a:cubicBezTo>
                    <a:pt x="42" y="496"/>
                    <a:pt x="55" y="501"/>
                    <a:pt x="59" y="502"/>
                  </a:cubicBezTo>
                  <a:cubicBezTo>
                    <a:pt x="61" y="502"/>
                    <a:pt x="62" y="503"/>
                    <a:pt x="63" y="503"/>
                  </a:cubicBezTo>
                  <a:cubicBezTo>
                    <a:pt x="84" y="503"/>
                    <a:pt x="113" y="455"/>
                    <a:pt x="248" y="232"/>
                  </a:cubicBezTo>
                  <a:cubicBezTo>
                    <a:pt x="274" y="190"/>
                    <a:pt x="297" y="144"/>
                    <a:pt x="301" y="94"/>
                  </a:cubicBezTo>
                  <a:cubicBezTo>
                    <a:pt x="303" y="58"/>
                    <a:pt x="293" y="8"/>
                    <a:pt x="250" y="1"/>
                  </a:cubicBezTo>
                  <a:cubicBezTo>
                    <a:pt x="247" y="1"/>
                    <a:pt x="245"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999925" y="463350"/>
              <a:ext cx="7925" cy="10850"/>
            </a:xfrm>
            <a:custGeom>
              <a:avLst/>
              <a:gdLst/>
              <a:ahLst/>
              <a:cxnLst/>
              <a:rect l="l" t="t" r="r" b="b"/>
              <a:pathLst>
                <a:path w="317" h="434" extrusionOk="0">
                  <a:moveTo>
                    <a:pt x="234" y="0"/>
                  </a:moveTo>
                  <a:cubicBezTo>
                    <a:pt x="213" y="0"/>
                    <a:pt x="192" y="9"/>
                    <a:pt x="171" y="29"/>
                  </a:cubicBezTo>
                  <a:cubicBezTo>
                    <a:pt x="143" y="57"/>
                    <a:pt x="120" y="81"/>
                    <a:pt x="77" y="170"/>
                  </a:cubicBezTo>
                  <a:cubicBezTo>
                    <a:pt x="37" y="250"/>
                    <a:pt x="11" y="310"/>
                    <a:pt x="4" y="390"/>
                  </a:cubicBezTo>
                  <a:cubicBezTo>
                    <a:pt x="1" y="418"/>
                    <a:pt x="2" y="426"/>
                    <a:pt x="7" y="429"/>
                  </a:cubicBezTo>
                  <a:cubicBezTo>
                    <a:pt x="10" y="432"/>
                    <a:pt x="15" y="434"/>
                    <a:pt x="21" y="434"/>
                  </a:cubicBezTo>
                  <a:cubicBezTo>
                    <a:pt x="69" y="434"/>
                    <a:pt x="195" y="328"/>
                    <a:pt x="273" y="214"/>
                  </a:cubicBezTo>
                  <a:cubicBezTo>
                    <a:pt x="297" y="180"/>
                    <a:pt x="310" y="145"/>
                    <a:pt x="312" y="104"/>
                  </a:cubicBezTo>
                  <a:cubicBezTo>
                    <a:pt x="316" y="45"/>
                    <a:pt x="279"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5110225" y="456950"/>
              <a:ext cx="19500" cy="45475"/>
            </a:xfrm>
            <a:custGeom>
              <a:avLst/>
              <a:gdLst/>
              <a:ahLst/>
              <a:cxnLst/>
              <a:rect l="l" t="t" r="r" b="b"/>
              <a:pathLst>
                <a:path w="780" h="1819" extrusionOk="0">
                  <a:moveTo>
                    <a:pt x="27" y="1"/>
                  </a:moveTo>
                  <a:cubicBezTo>
                    <a:pt x="20" y="1"/>
                    <a:pt x="13" y="4"/>
                    <a:pt x="8" y="10"/>
                  </a:cubicBezTo>
                  <a:cubicBezTo>
                    <a:pt x="1" y="19"/>
                    <a:pt x="2" y="35"/>
                    <a:pt x="12" y="44"/>
                  </a:cubicBezTo>
                  <a:cubicBezTo>
                    <a:pt x="264" y="250"/>
                    <a:pt x="691" y="684"/>
                    <a:pt x="723" y="1284"/>
                  </a:cubicBezTo>
                  <a:cubicBezTo>
                    <a:pt x="732" y="1451"/>
                    <a:pt x="709" y="1621"/>
                    <a:pt x="655" y="1787"/>
                  </a:cubicBezTo>
                  <a:cubicBezTo>
                    <a:pt x="649" y="1800"/>
                    <a:pt x="657" y="1814"/>
                    <a:pt x="670" y="1817"/>
                  </a:cubicBezTo>
                  <a:cubicBezTo>
                    <a:pt x="672" y="1819"/>
                    <a:pt x="674" y="1819"/>
                    <a:pt x="677" y="1819"/>
                  </a:cubicBezTo>
                  <a:cubicBezTo>
                    <a:pt x="687" y="1819"/>
                    <a:pt x="697" y="1814"/>
                    <a:pt x="699" y="1803"/>
                  </a:cubicBezTo>
                  <a:cubicBezTo>
                    <a:pt x="754" y="1631"/>
                    <a:pt x="779" y="1455"/>
                    <a:pt x="770" y="1281"/>
                  </a:cubicBezTo>
                  <a:cubicBezTo>
                    <a:pt x="736" y="663"/>
                    <a:pt x="300" y="217"/>
                    <a:pt x="42" y="7"/>
                  </a:cubicBezTo>
                  <a:cubicBezTo>
                    <a:pt x="38" y="3"/>
                    <a:pt x="33"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5127625" y="476550"/>
              <a:ext cx="12625" cy="9700"/>
            </a:xfrm>
            <a:custGeom>
              <a:avLst/>
              <a:gdLst/>
              <a:ahLst/>
              <a:cxnLst/>
              <a:rect l="l" t="t" r="r" b="b"/>
              <a:pathLst>
                <a:path w="505" h="388" extrusionOk="0">
                  <a:moveTo>
                    <a:pt x="401" y="1"/>
                  </a:moveTo>
                  <a:cubicBezTo>
                    <a:pt x="311" y="1"/>
                    <a:pt x="180" y="109"/>
                    <a:pt x="108" y="200"/>
                  </a:cubicBezTo>
                  <a:cubicBezTo>
                    <a:pt x="60" y="260"/>
                    <a:pt x="1" y="356"/>
                    <a:pt x="24" y="382"/>
                  </a:cubicBezTo>
                  <a:cubicBezTo>
                    <a:pt x="28" y="386"/>
                    <a:pt x="34" y="388"/>
                    <a:pt x="41" y="388"/>
                  </a:cubicBezTo>
                  <a:cubicBezTo>
                    <a:pt x="59" y="388"/>
                    <a:pt x="87" y="376"/>
                    <a:pt x="122" y="361"/>
                  </a:cubicBezTo>
                  <a:cubicBezTo>
                    <a:pt x="472" y="216"/>
                    <a:pt x="489" y="172"/>
                    <a:pt x="494" y="148"/>
                  </a:cubicBezTo>
                  <a:cubicBezTo>
                    <a:pt x="505" y="100"/>
                    <a:pt x="485" y="38"/>
                    <a:pt x="447" y="13"/>
                  </a:cubicBezTo>
                  <a:cubicBezTo>
                    <a:pt x="433" y="5"/>
                    <a:pt x="418"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5125300" y="464425"/>
              <a:ext cx="10525" cy="12125"/>
            </a:xfrm>
            <a:custGeom>
              <a:avLst/>
              <a:gdLst/>
              <a:ahLst/>
              <a:cxnLst/>
              <a:rect l="l" t="t" r="r" b="b"/>
              <a:pathLst>
                <a:path w="421" h="485" extrusionOk="0">
                  <a:moveTo>
                    <a:pt x="322" y="1"/>
                  </a:moveTo>
                  <a:cubicBezTo>
                    <a:pt x="175" y="1"/>
                    <a:pt x="29" y="387"/>
                    <a:pt x="13" y="432"/>
                  </a:cubicBezTo>
                  <a:cubicBezTo>
                    <a:pt x="8" y="448"/>
                    <a:pt x="0" y="471"/>
                    <a:pt x="11" y="481"/>
                  </a:cubicBezTo>
                  <a:cubicBezTo>
                    <a:pt x="14" y="484"/>
                    <a:pt x="19" y="485"/>
                    <a:pt x="24" y="485"/>
                  </a:cubicBezTo>
                  <a:cubicBezTo>
                    <a:pt x="41" y="485"/>
                    <a:pt x="67" y="472"/>
                    <a:pt x="91" y="458"/>
                  </a:cubicBezTo>
                  <a:cubicBezTo>
                    <a:pt x="254" y="368"/>
                    <a:pt x="347" y="231"/>
                    <a:pt x="364" y="203"/>
                  </a:cubicBezTo>
                  <a:cubicBezTo>
                    <a:pt x="415" y="126"/>
                    <a:pt x="421" y="94"/>
                    <a:pt x="412" y="68"/>
                  </a:cubicBezTo>
                  <a:cubicBezTo>
                    <a:pt x="402" y="37"/>
                    <a:pt x="372" y="10"/>
                    <a:pt x="338" y="2"/>
                  </a:cubicBezTo>
                  <a:cubicBezTo>
                    <a:pt x="333" y="1"/>
                    <a:pt x="327"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5119800" y="455125"/>
              <a:ext cx="7725" cy="12050"/>
            </a:xfrm>
            <a:custGeom>
              <a:avLst/>
              <a:gdLst/>
              <a:ahLst/>
              <a:cxnLst/>
              <a:rect l="l" t="t" r="r" b="b"/>
              <a:pathLst>
                <a:path w="309" h="482" extrusionOk="0">
                  <a:moveTo>
                    <a:pt x="258" y="1"/>
                  </a:moveTo>
                  <a:cubicBezTo>
                    <a:pt x="236" y="1"/>
                    <a:pt x="211" y="13"/>
                    <a:pt x="191" y="27"/>
                  </a:cubicBezTo>
                  <a:cubicBezTo>
                    <a:pt x="113" y="86"/>
                    <a:pt x="67" y="158"/>
                    <a:pt x="42" y="217"/>
                  </a:cubicBezTo>
                  <a:cubicBezTo>
                    <a:pt x="41" y="222"/>
                    <a:pt x="0" y="321"/>
                    <a:pt x="13" y="446"/>
                  </a:cubicBezTo>
                  <a:cubicBezTo>
                    <a:pt x="15" y="471"/>
                    <a:pt x="17" y="477"/>
                    <a:pt x="22" y="480"/>
                  </a:cubicBezTo>
                  <a:cubicBezTo>
                    <a:pt x="24" y="481"/>
                    <a:pt x="27" y="482"/>
                    <a:pt x="31" y="482"/>
                  </a:cubicBezTo>
                  <a:cubicBezTo>
                    <a:pt x="84" y="482"/>
                    <a:pt x="235" y="294"/>
                    <a:pt x="290" y="114"/>
                  </a:cubicBezTo>
                  <a:cubicBezTo>
                    <a:pt x="303" y="74"/>
                    <a:pt x="308" y="37"/>
                    <a:pt x="292" y="16"/>
                  </a:cubicBezTo>
                  <a:cubicBezTo>
                    <a:pt x="283" y="5"/>
                    <a:pt x="271"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5110825" y="448275"/>
              <a:ext cx="6250" cy="10400"/>
            </a:xfrm>
            <a:custGeom>
              <a:avLst/>
              <a:gdLst/>
              <a:ahLst/>
              <a:cxnLst/>
              <a:rect l="l" t="t" r="r" b="b"/>
              <a:pathLst>
                <a:path w="250" h="416" extrusionOk="0">
                  <a:moveTo>
                    <a:pt x="123" y="0"/>
                  </a:moveTo>
                  <a:cubicBezTo>
                    <a:pt x="117" y="0"/>
                    <a:pt x="111" y="1"/>
                    <a:pt x="105" y="3"/>
                  </a:cubicBezTo>
                  <a:cubicBezTo>
                    <a:pt x="0" y="36"/>
                    <a:pt x="2" y="407"/>
                    <a:pt x="51" y="416"/>
                  </a:cubicBezTo>
                  <a:cubicBezTo>
                    <a:pt x="51" y="416"/>
                    <a:pt x="52" y="416"/>
                    <a:pt x="53" y="416"/>
                  </a:cubicBezTo>
                  <a:cubicBezTo>
                    <a:pt x="104" y="416"/>
                    <a:pt x="250" y="95"/>
                    <a:pt x="169" y="18"/>
                  </a:cubicBezTo>
                  <a:cubicBezTo>
                    <a:pt x="157" y="7"/>
                    <a:pt x="14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5101975" y="450775"/>
              <a:ext cx="10425" cy="7675"/>
            </a:xfrm>
            <a:custGeom>
              <a:avLst/>
              <a:gdLst/>
              <a:ahLst/>
              <a:cxnLst/>
              <a:rect l="l" t="t" r="r" b="b"/>
              <a:pathLst>
                <a:path w="417" h="307" extrusionOk="0">
                  <a:moveTo>
                    <a:pt x="73" y="1"/>
                  </a:moveTo>
                  <a:cubicBezTo>
                    <a:pt x="40" y="1"/>
                    <a:pt x="14" y="9"/>
                    <a:pt x="5" y="24"/>
                  </a:cubicBezTo>
                  <a:cubicBezTo>
                    <a:pt x="2" y="29"/>
                    <a:pt x="0" y="34"/>
                    <a:pt x="0" y="40"/>
                  </a:cubicBezTo>
                  <a:cubicBezTo>
                    <a:pt x="0" y="79"/>
                    <a:pt x="24" y="115"/>
                    <a:pt x="51" y="144"/>
                  </a:cubicBezTo>
                  <a:cubicBezTo>
                    <a:pt x="68" y="165"/>
                    <a:pt x="116" y="210"/>
                    <a:pt x="352" y="299"/>
                  </a:cubicBezTo>
                  <a:cubicBezTo>
                    <a:pt x="364" y="303"/>
                    <a:pt x="374" y="307"/>
                    <a:pt x="382" y="307"/>
                  </a:cubicBezTo>
                  <a:cubicBezTo>
                    <a:pt x="385" y="307"/>
                    <a:pt x="388" y="306"/>
                    <a:pt x="391" y="304"/>
                  </a:cubicBezTo>
                  <a:cubicBezTo>
                    <a:pt x="416" y="281"/>
                    <a:pt x="370" y="142"/>
                    <a:pt x="268" y="67"/>
                  </a:cubicBezTo>
                  <a:cubicBezTo>
                    <a:pt x="209" y="23"/>
                    <a:pt x="130"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5115350" y="480975"/>
              <a:ext cx="13375" cy="5325"/>
            </a:xfrm>
            <a:custGeom>
              <a:avLst/>
              <a:gdLst/>
              <a:ahLst/>
              <a:cxnLst/>
              <a:rect l="l" t="t" r="r" b="b"/>
              <a:pathLst>
                <a:path w="535" h="213" extrusionOk="0">
                  <a:moveTo>
                    <a:pt x="126" y="0"/>
                  </a:moveTo>
                  <a:cubicBezTo>
                    <a:pt x="91" y="0"/>
                    <a:pt x="58" y="7"/>
                    <a:pt x="34" y="28"/>
                  </a:cubicBezTo>
                  <a:cubicBezTo>
                    <a:pt x="27" y="33"/>
                    <a:pt x="0" y="56"/>
                    <a:pt x="0" y="87"/>
                  </a:cubicBezTo>
                  <a:cubicBezTo>
                    <a:pt x="0" y="98"/>
                    <a:pt x="5" y="119"/>
                    <a:pt x="38" y="147"/>
                  </a:cubicBezTo>
                  <a:cubicBezTo>
                    <a:pt x="69" y="173"/>
                    <a:pt x="138" y="213"/>
                    <a:pt x="349" y="213"/>
                  </a:cubicBezTo>
                  <a:cubicBezTo>
                    <a:pt x="362" y="213"/>
                    <a:pt x="376" y="213"/>
                    <a:pt x="390" y="212"/>
                  </a:cubicBezTo>
                  <a:cubicBezTo>
                    <a:pt x="511" y="210"/>
                    <a:pt x="521" y="199"/>
                    <a:pt x="522" y="191"/>
                  </a:cubicBezTo>
                  <a:cubicBezTo>
                    <a:pt x="534" y="157"/>
                    <a:pt x="409" y="86"/>
                    <a:pt x="321" y="49"/>
                  </a:cubicBezTo>
                  <a:cubicBezTo>
                    <a:pt x="286" y="35"/>
                    <a:pt x="20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5112350" y="471650"/>
              <a:ext cx="13650" cy="5450"/>
            </a:xfrm>
            <a:custGeom>
              <a:avLst/>
              <a:gdLst/>
              <a:ahLst/>
              <a:cxnLst/>
              <a:rect l="l" t="t" r="r" b="b"/>
              <a:pathLst>
                <a:path w="546" h="218" extrusionOk="0">
                  <a:moveTo>
                    <a:pt x="123" y="1"/>
                  </a:moveTo>
                  <a:cubicBezTo>
                    <a:pt x="87" y="1"/>
                    <a:pt x="57" y="7"/>
                    <a:pt x="35" y="20"/>
                  </a:cubicBezTo>
                  <a:cubicBezTo>
                    <a:pt x="25" y="26"/>
                    <a:pt x="0" y="41"/>
                    <a:pt x="0" y="62"/>
                  </a:cubicBezTo>
                  <a:cubicBezTo>
                    <a:pt x="0" y="80"/>
                    <a:pt x="14" y="96"/>
                    <a:pt x="30" y="110"/>
                  </a:cubicBezTo>
                  <a:cubicBezTo>
                    <a:pt x="110" y="176"/>
                    <a:pt x="249" y="202"/>
                    <a:pt x="280" y="208"/>
                  </a:cubicBezTo>
                  <a:cubicBezTo>
                    <a:pt x="280" y="208"/>
                    <a:pt x="331" y="218"/>
                    <a:pt x="413" y="218"/>
                  </a:cubicBezTo>
                  <a:cubicBezTo>
                    <a:pt x="434" y="218"/>
                    <a:pt x="458" y="217"/>
                    <a:pt x="484" y="215"/>
                  </a:cubicBezTo>
                  <a:cubicBezTo>
                    <a:pt x="508" y="214"/>
                    <a:pt x="532" y="212"/>
                    <a:pt x="538" y="198"/>
                  </a:cubicBezTo>
                  <a:cubicBezTo>
                    <a:pt x="545" y="175"/>
                    <a:pt x="483" y="133"/>
                    <a:pt x="454" y="113"/>
                  </a:cubicBezTo>
                  <a:cubicBezTo>
                    <a:pt x="344" y="42"/>
                    <a:pt x="216"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5109125" y="464200"/>
              <a:ext cx="11025" cy="3575"/>
            </a:xfrm>
            <a:custGeom>
              <a:avLst/>
              <a:gdLst/>
              <a:ahLst/>
              <a:cxnLst/>
              <a:rect l="l" t="t" r="r" b="b"/>
              <a:pathLst>
                <a:path w="441" h="143" extrusionOk="0">
                  <a:moveTo>
                    <a:pt x="183" y="0"/>
                  </a:moveTo>
                  <a:cubicBezTo>
                    <a:pt x="135" y="0"/>
                    <a:pt x="92" y="9"/>
                    <a:pt x="61" y="19"/>
                  </a:cubicBezTo>
                  <a:cubicBezTo>
                    <a:pt x="44" y="24"/>
                    <a:pt x="19" y="34"/>
                    <a:pt x="12" y="52"/>
                  </a:cubicBezTo>
                  <a:cubicBezTo>
                    <a:pt x="1" y="84"/>
                    <a:pt x="31" y="113"/>
                    <a:pt x="57" y="125"/>
                  </a:cubicBezTo>
                  <a:cubicBezTo>
                    <a:pt x="94" y="142"/>
                    <a:pt x="136" y="142"/>
                    <a:pt x="174" y="142"/>
                  </a:cubicBezTo>
                  <a:cubicBezTo>
                    <a:pt x="400" y="137"/>
                    <a:pt x="435" y="136"/>
                    <a:pt x="438" y="119"/>
                  </a:cubicBezTo>
                  <a:cubicBezTo>
                    <a:pt x="440" y="114"/>
                    <a:pt x="440" y="105"/>
                    <a:pt x="408" y="77"/>
                  </a:cubicBezTo>
                  <a:cubicBezTo>
                    <a:pt x="339" y="19"/>
                    <a:pt x="256"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5101575" y="457350"/>
              <a:ext cx="10600" cy="3950"/>
            </a:xfrm>
            <a:custGeom>
              <a:avLst/>
              <a:gdLst/>
              <a:ahLst/>
              <a:cxnLst/>
              <a:rect l="l" t="t" r="r" b="b"/>
              <a:pathLst>
                <a:path w="424" h="158" extrusionOk="0">
                  <a:moveTo>
                    <a:pt x="154" y="0"/>
                  </a:moveTo>
                  <a:cubicBezTo>
                    <a:pt x="115" y="0"/>
                    <a:pt x="96" y="5"/>
                    <a:pt x="73" y="12"/>
                  </a:cubicBezTo>
                  <a:cubicBezTo>
                    <a:pt x="0" y="31"/>
                    <a:pt x="8" y="111"/>
                    <a:pt x="69" y="141"/>
                  </a:cubicBezTo>
                  <a:cubicBezTo>
                    <a:pt x="94" y="152"/>
                    <a:pt x="119" y="157"/>
                    <a:pt x="145" y="157"/>
                  </a:cubicBezTo>
                  <a:cubicBezTo>
                    <a:pt x="151" y="157"/>
                    <a:pt x="156" y="157"/>
                    <a:pt x="161" y="157"/>
                  </a:cubicBezTo>
                  <a:cubicBezTo>
                    <a:pt x="284" y="146"/>
                    <a:pt x="424" y="90"/>
                    <a:pt x="418" y="57"/>
                  </a:cubicBezTo>
                  <a:cubicBezTo>
                    <a:pt x="417" y="52"/>
                    <a:pt x="413" y="47"/>
                    <a:pt x="392" y="39"/>
                  </a:cubicBezTo>
                  <a:cubicBezTo>
                    <a:pt x="333" y="13"/>
                    <a:pt x="281" y="7"/>
                    <a:pt x="208" y="2"/>
                  </a:cubicBezTo>
                  <a:cubicBezTo>
                    <a:pt x="187" y="1"/>
                    <a:pt x="169"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5045200" y="464975"/>
              <a:ext cx="33825" cy="43025"/>
            </a:xfrm>
            <a:custGeom>
              <a:avLst/>
              <a:gdLst/>
              <a:ahLst/>
              <a:cxnLst/>
              <a:rect l="l" t="t" r="r" b="b"/>
              <a:pathLst>
                <a:path w="1353" h="1721" extrusionOk="0">
                  <a:moveTo>
                    <a:pt x="793" y="545"/>
                  </a:moveTo>
                  <a:cubicBezTo>
                    <a:pt x="812" y="545"/>
                    <a:pt x="832" y="547"/>
                    <a:pt x="849" y="553"/>
                  </a:cubicBezTo>
                  <a:cubicBezTo>
                    <a:pt x="895" y="568"/>
                    <a:pt x="936" y="607"/>
                    <a:pt x="965" y="657"/>
                  </a:cubicBezTo>
                  <a:cubicBezTo>
                    <a:pt x="943" y="668"/>
                    <a:pt x="918" y="675"/>
                    <a:pt x="892" y="675"/>
                  </a:cubicBezTo>
                  <a:cubicBezTo>
                    <a:pt x="880" y="675"/>
                    <a:pt x="868" y="673"/>
                    <a:pt x="856" y="670"/>
                  </a:cubicBezTo>
                  <a:cubicBezTo>
                    <a:pt x="805" y="657"/>
                    <a:pt x="763" y="614"/>
                    <a:pt x="751" y="579"/>
                  </a:cubicBezTo>
                  <a:cubicBezTo>
                    <a:pt x="745" y="566"/>
                    <a:pt x="746" y="557"/>
                    <a:pt x="747" y="555"/>
                  </a:cubicBezTo>
                  <a:cubicBezTo>
                    <a:pt x="752" y="549"/>
                    <a:pt x="770" y="545"/>
                    <a:pt x="793" y="545"/>
                  </a:cubicBezTo>
                  <a:close/>
                  <a:moveTo>
                    <a:pt x="545" y="745"/>
                  </a:moveTo>
                  <a:cubicBezTo>
                    <a:pt x="554" y="745"/>
                    <a:pt x="564" y="745"/>
                    <a:pt x="575" y="747"/>
                  </a:cubicBezTo>
                  <a:cubicBezTo>
                    <a:pt x="639" y="756"/>
                    <a:pt x="704" y="798"/>
                    <a:pt x="757" y="867"/>
                  </a:cubicBezTo>
                  <a:cubicBezTo>
                    <a:pt x="777" y="894"/>
                    <a:pt x="795" y="922"/>
                    <a:pt x="807" y="952"/>
                  </a:cubicBezTo>
                  <a:lnTo>
                    <a:pt x="786" y="952"/>
                  </a:lnTo>
                  <a:cubicBezTo>
                    <a:pt x="644" y="952"/>
                    <a:pt x="518" y="862"/>
                    <a:pt x="478" y="802"/>
                  </a:cubicBezTo>
                  <a:cubicBezTo>
                    <a:pt x="464" y="782"/>
                    <a:pt x="463" y="771"/>
                    <a:pt x="464" y="767"/>
                  </a:cubicBezTo>
                  <a:cubicBezTo>
                    <a:pt x="469" y="758"/>
                    <a:pt x="504" y="745"/>
                    <a:pt x="545" y="745"/>
                  </a:cubicBezTo>
                  <a:close/>
                  <a:moveTo>
                    <a:pt x="91" y="1033"/>
                  </a:moveTo>
                  <a:cubicBezTo>
                    <a:pt x="115" y="1033"/>
                    <a:pt x="147" y="1051"/>
                    <a:pt x="173" y="1071"/>
                  </a:cubicBezTo>
                  <a:cubicBezTo>
                    <a:pt x="296" y="1171"/>
                    <a:pt x="404" y="1287"/>
                    <a:pt x="491" y="1414"/>
                  </a:cubicBezTo>
                  <a:cubicBezTo>
                    <a:pt x="413" y="1383"/>
                    <a:pt x="343" y="1336"/>
                    <a:pt x="306" y="1311"/>
                  </a:cubicBezTo>
                  <a:cubicBezTo>
                    <a:pt x="293" y="1303"/>
                    <a:pt x="284" y="1296"/>
                    <a:pt x="279" y="1294"/>
                  </a:cubicBezTo>
                  <a:cubicBezTo>
                    <a:pt x="175" y="1238"/>
                    <a:pt x="62" y="1139"/>
                    <a:pt x="80" y="1035"/>
                  </a:cubicBezTo>
                  <a:cubicBezTo>
                    <a:pt x="84" y="1034"/>
                    <a:pt x="87" y="1033"/>
                    <a:pt x="91" y="1033"/>
                  </a:cubicBezTo>
                  <a:close/>
                  <a:moveTo>
                    <a:pt x="1239" y="1"/>
                  </a:moveTo>
                  <a:cubicBezTo>
                    <a:pt x="1232" y="1"/>
                    <a:pt x="1226" y="4"/>
                    <a:pt x="1220" y="9"/>
                  </a:cubicBezTo>
                  <a:cubicBezTo>
                    <a:pt x="1213" y="19"/>
                    <a:pt x="1213" y="33"/>
                    <a:pt x="1224" y="43"/>
                  </a:cubicBezTo>
                  <a:cubicBezTo>
                    <a:pt x="1275" y="89"/>
                    <a:pt x="1302" y="148"/>
                    <a:pt x="1299" y="207"/>
                  </a:cubicBezTo>
                  <a:cubicBezTo>
                    <a:pt x="1295" y="251"/>
                    <a:pt x="1275" y="288"/>
                    <a:pt x="1243" y="309"/>
                  </a:cubicBezTo>
                  <a:cubicBezTo>
                    <a:pt x="1221" y="323"/>
                    <a:pt x="1192" y="329"/>
                    <a:pt x="1161" y="329"/>
                  </a:cubicBezTo>
                  <a:cubicBezTo>
                    <a:pt x="1113" y="329"/>
                    <a:pt x="1060" y="314"/>
                    <a:pt x="1015" y="284"/>
                  </a:cubicBezTo>
                  <a:cubicBezTo>
                    <a:pt x="1011" y="281"/>
                    <a:pt x="1007" y="280"/>
                    <a:pt x="1003" y="280"/>
                  </a:cubicBezTo>
                  <a:cubicBezTo>
                    <a:pt x="995" y="280"/>
                    <a:pt x="989" y="283"/>
                    <a:pt x="983" y="289"/>
                  </a:cubicBezTo>
                  <a:cubicBezTo>
                    <a:pt x="977" y="299"/>
                    <a:pt x="977" y="314"/>
                    <a:pt x="987" y="321"/>
                  </a:cubicBezTo>
                  <a:cubicBezTo>
                    <a:pt x="1070" y="403"/>
                    <a:pt x="1096" y="510"/>
                    <a:pt x="1048" y="585"/>
                  </a:cubicBezTo>
                  <a:cubicBezTo>
                    <a:pt x="1038" y="600"/>
                    <a:pt x="1023" y="616"/>
                    <a:pt x="1005" y="631"/>
                  </a:cubicBezTo>
                  <a:cubicBezTo>
                    <a:pt x="969" y="572"/>
                    <a:pt x="919" y="526"/>
                    <a:pt x="864" y="508"/>
                  </a:cubicBezTo>
                  <a:cubicBezTo>
                    <a:pt x="844" y="501"/>
                    <a:pt x="817" y="497"/>
                    <a:pt x="791" y="497"/>
                  </a:cubicBezTo>
                  <a:cubicBezTo>
                    <a:pt x="755" y="497"/>
                    <a:pt x="721" y="505"/>
                    <a:pt x="704" y="530"/>
                  </a:cubicBezTo>
                  <a:cubicBezTo>
                    <a:pt x="694" y="547"/>
                    <a:pt x="693" y="571"/>
                    <a:pt x="703" y="598"/>
                  </a:cubicBezTo>
                  <a:cubicBezTo>
                    <a:pt x="721" y="644"/>
                    <a:pt x="774" y="701"/>
                    <a:pt x="843" y="718"/>
                  </a:cubicBezTo>
                  <a:cubicBezTo>
                    <a:pt x="858" y="722"/>
                    <a:pt x="873" y="724"/>
                    <a:pt x="888" y="724"/>
                  </a:cubicBezTo>
                  <a:cubicBezTo>
                    <a:pt x="922" y="724"/>
                    <a:pt x="955" y="715"/>
                    <a:pt x="984" y="701"/>
                  </a:cubicBezTo>
                  <a:cubicBezTo>
                    <a:pt x="988" y="711"/>
                    <a:pt x="990" y="718"/>
                    <a:pt x="993" y="728"/>
                  </a:cubicBezTo>
                  <a:cubicBezTo>
                    <a:pt x="1010" y="793"/>
                    <a:pt x="1000" y="852"/>
                    <a:pt x="966" y="891"/>
                  </a:cubicBezTo>
                  <a:cubicBezTo>
                    <a:pt x="948" y="912"/>
                    <a:pt x="915" y="937"/>
                    <a:pt x="856" y="948"/>
                  </a:cubicBezTo>
                  <a:cubicBezTo>
                    <a:pt x="840" y="910"/>
                    <a:pt x="818" y="874"/>
                    <a:pt x="792" y="841"/>
                  </a:cubicBezTo>
                  <a:cubicBezTo>
                    <a:pt x="732" y="760"/>
                    <a:pt x="656" y="712"/>
                    <a:pt x="578" y="701"/>
                  </a:cubicBezTo>
                  <a:cubicBezTo>
                    <a:pt x="568" y="700"/>
                    <a:pt x="556" y="699"/>
                    <a:pt x="543" y="699"/>
                  </a:cubicBezTo>
                  <a:cubicBezTo>
                    <a:pt x="493" y="699"/>
                    <a:pt x="433" y="711"/>
                    <a:pt x="417" y="750"/>
                  </a:cubicBezTo>
                  <a:cubicBezTo>
                    <a:pt x="411" y="767"/>
                    <a:pt x="410" y="792"/>
                    <a:pt x="435" y="831"/>
                  </a:cubicBezTo>
                  <a:cubicBezTo>
                    <a:pt x="481" y="903"/>
                    <a:pt x="623" y="1002"/>
                    <a:pt x="784" y="1002"/>
                  </a:cubicBezTo>
                  <a:cubicBezTo>
                    <a:pt x="798" y="1002"/>
                    <a:pt x="812" y="1002"/>
                    <a:pt x="825" y="1001"/>
                  </a:cubicBezTo>
                  <a:cubicBezTo>
                    <a:pt x="848" y="1067"/>
                    <a:pt x="856" y="1135"/>
                    <a:pt x="848" y="1198"/>
                  </a:cubicBezTo>
                  <a:cubicBezTo>
                    <a:pt x="828" y="1346"/>
                    <a:pt x="760" y="1405"/>
                    <a:pt x="709" y="1428"/>
                  </a:cubicBezTo>
                  <a:cubicBezTo>
                    <a:pt x="680" y="1440"/>
                    <a:pt x="651" y="1444"/>
                    <a:pt x="621" y="1444"/>
                  </a:cubicBezTo>
                  <a:cubicBezTo>
                    <a:pt x="601" y="1444"/>
                    <a:pt x="581" y="1442"/>
                    <a:pt x="561" y="1439"/>
                  </a:cubicBezTo>
                  <a:cubicBezTo>
                    <a:pt x="467" y="1288"/>
                    <a:pt x="344" y="1152"/>
                    <a:pt x="200" y="1037"/>
                  </a:cubicBezTo>
                  <a:cubicBezTo>
                    <a:pt x="161" y="1004"/>
                    <a:pt x="123" y="988"/>
                    <a:pt x="90" y="988"/>
                  </a:cubicBezTo>
                  <a:cubicBezTo>
                    <a:pt x="73" y="988"/>
                    <a:pt x="57" y="993"/>
                    <a:pt x="44" y="1001"/>
                  </a:cubicBezTo>
                  <a:cubicBezTo>
                    <a:pt x="39" y="1006"/>
                    <a:pt x="34" y="1011"/>
                    <a:pt x="33" y="1016"/>
                  </a:cubicBezTo>
                  <a:cubicBezTo>
                    <a:pt x="1" y="1150"/>
                    <a:pt x="125" y="1271"/>
                    <a:pt x="254" y="1339"/>
                  </a:cubicBezTo>
                  <a:cubicBezTo>
                    <a:pt x="258" y="1342"/>
                    <a:pt x="266" y="1348"/>
                    <a:pt x="277" y="1354"/>
                  </a:cubicBezTo>
                  <a:cubicBezTo>
                    <a:pt x="325" y="1386"/>
                    <a:pt x="424" y="1453"/>
                    <a:pt x="532" y="1480"/>
                  </a:cubicBezTo>
                  <a:cubicBezTo>
                    <a:pt x="550" y="1510"/>
                    <a:pt x="567" y="1542"/>
                    <a:pt x="584" y="1573"/>
                  </a:cubicBezTo>
                  <a:cubicBezTo>
                    <a:pt x="596" y="1597"/>
                    <a:pt x="609" y="1627"/>
                    <a:pt x="603" y="1649"/>
                  </a:cubicBezTo>
                  <a:cubicBezTo>
                    <a:pt x="600" y="1659"/>
                    <a:pt x="591" y="1667"/>
                    <a:pt x="579" y="1672"/>
                  </a:cubicBezTo>
                  <a:cubicBezTo>
                    <a:pt x="576" y="1672"/>
                    <a:pt x="571" y="1674"/>
                    <a:pt x="566" y="1674"/>
                  </a:cubicBezTo>
                  <a:cubicBezTo>
                    <a:pt x="562" y="1674"/>
                    <a:pt x="558" y="1673"/>
                    <a:pt x="554" y="1671"/>
                  </a:cubicBezTo>
                  <a:cubicBezTo>
                    <a:pt x="550" y="1667"/>
                    <a:pt x="546" y="1666"/>
                    <a:pt x="541" y="1666"/>
                  </a:cubicBezTo>
                  <a:cubicBezTo>
                    <a:pt x="534" y="1666"/>
                    <a:pt x="526" y="1670"/>
                    <a:pt x="521" y="1677"/>
                  </a:cubicBezTo>
                  <a:cubicBezTo>
                    <a:pt x="513" y="1688"/>
                    <a:pt x="517" y="1704"/>
                    <a:pt x="528" y="1710"/>
                  </a:cubicBezTo>
                  <a:cubicBezTo>
                    <a:pt x="539" y="1718"/>
                    <a:pt x="553" y="1721"/>
                    <a:pt x="566" y="1721"/>
                  </a:cubicBezTo>
                  <a:cubicBezTo>
                    <a:pt x="576" y="1721"/>
                    <a:pt x="587" y="1720"/>
                    <a:pt x="592" y="1716"/>
                  </a:cubicBezTo>
                  <a:cubicBezTo>
                    <a:pt x="618" y="1706"/>
                    <a:pt x="639" y="1687"/>
                    <a:pt x="645" y="1662"/>
                  </a:cubicBezTo>
                  <a:cubicBezTo>
                    <a:pt x="656" y="1623"/>
                    <a:pt x="641" y="1586"/>
                    <a:pt x="623" y="1549"/>
                  </a:cubicBezTo>
                  <a:cubicBezTo>
                    <a:pt x="613" y="1529"/>
                    <a:pt x="602" y="1510"/>
                    <a:pt x="591" y="1489"/>
                  </a:cubicBezTo>
                  <a:lnTo>
                    <a:pt x="591" y="1489"/>
                  </a:lnTo>
                  <a:cubicBezTo>
                    <a:pt x="600" y="1490"/>
                    <a:pt x="610" y="1491"/>
                    <a:pt x="619" y="1491"/>
                  </a:cubicBezTo>
                  <a:cubicBezTo>
                    <a:pt x="655" y="1491"/>
                    <a:pt x="691" y="1484"/>
                    <a:pt x="725" y="1469"/>
                  </a:cubicBezTo>
                  <a:cubicBezTo>
                    <a:pt x="789" y="1441"/>
                    <a:pt x="871" y="1371"/>
                    <a:pt x="893" y="1201"/>
                  </a:cubicBezTo>
                  <a:cubicBezTo>
                    <a:pt x="903" y="1134"/>
                    <a:pt x="894" y="1061"/>
                    <a:pt x="872" y="992"/>
                  </a:cubicBezTo>
                  <a:cubicBezTo>
                    <a:pt x="939" y="977"/>
                    <a:pt x="979" y="948"/>
                    <a:pt x="1002" y="922"/>
                  </a:cubicBezTo>
                  <a:cubicBezTo>
                    <a:pt x="1048" y="872"/>
                    <a:pt x="1061" y="794"/>
                    <a:pt x="1039" y="714"/>
                  </a:cubicBezTo>
                  <a:cubicBezTo>
                    <a:pt x="1036" y="701"/>
                    <a:pt x="1032" y="687"/>
                    <a:pt x="1026" y="675"/>
                  </a:cubicBezTo>
                  <a:cubicBezTo>
                    <a:pt x="1052" y="657"/>
                    <a:pt x="1073" y="634"/>
                    <a:pt x="1087" y="611"/>
                  </a:cubicBezTo>
                  <a:cubicBezTo>
                    <a:pt x="1133" y="541"/>
                    <a:pt x="1129" y="449"/>
                    <a:pt x="1082" y="368"/>
                  </a:cubicBezTo>
                  <a:lnTo>
                    <a:pt x="1082" y="368"/>
                  </a:lnTo>
                  <a:cubicBezTo>
                    <a:pt x="1107" y="374"/>
                    <a:pt x="1133" y="378"/>
                    <a:pt x="1158" y="378"/>
                  </a:cubicBezTo>
                  <a:cubicBezTo>
                    <a:pt x="1200" y="378"/>
                    <a:pt x="1238" y="368"/>
                    <a:pt x="1269" y="348"/>
                  </a:cubicBezTo>
                  <a:cubicBezTo>
                    <a:pt x="1315" y="320"/>
                    <a:pt x="1343" y="269"/>
                    <a:pt x="1347" y="210"/>
                  </a:cubicBezTo>
                  <a:cubicBezTo>
                    <a:pt x="1352" y="135"/>
                    <a:pt x="1317" y="62"/>
                    <a:pt x="1254" y="6"/>
                  </a:cubicBezTo>
                  <a:cubicBezTo>
                    <a:pt x="1250" y="3"/>
                    <a:pt x="1244" y="1"/>
                    <a:pt x="1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5132450" y="533025"/>
              <a:ext cx="65200" cy="26925"/>
            </a:xfrm>
            <a:custGeom>
              <a:avLst/>
              <a:gdLst/>
              <a:ahLst/>
              <a:cxnLst/>
              <a:rect l="l" t="t" r="r" b="b"/>
              <a:pathLst>
                <a:path w="2608" h="1077" extrusionOk="0">
                  <a:moveTo>
                    <a:pt x="314" y="1"/>
                  </a:moveTo>
                  <a:cubicBezTo>
                    <a:pt x="210" y="197"/>
                    <a:pt x="105" y="391"/>
                    <a:pt x="1" y="586"/>
                  </a:cubicBezTo>
                  <a:cubicBezTo>
                    <a:pt x="301" y="944"/>
                    <a:pt x="571" y="1046"/>
                    <a:pt x="771" y="1071"/>
                  </a:cubicBezTo>
                  <a:cubicBezTo>
                    <a:pt x="805" y="1075"/>
                    <a:pt x="838" y="1077"/>
                    <a:pt x="869" y="1077"/>
                  </a:cubicBezTo>
                  <a:cubicBezTo>
                    <a:pt x="1149" y="1077"/>
                    <a:pt x="1350" y="935"/>
                    <a:pt x="1798" y="916"/>
                  </a:cubicBezTo>
                  <a:cubicBezTo>
                    <a:pt x="1830" y="915"/>
                    <a:pt x="1861" y="914"/>
                    <a:pt x="1891" y="914"/>
                  </a:cubicBezTo>
                  <a:cubicBezTo>
                    <a:pt x="2124" y="914"/>
                    <a:pt x="2318" y="952"/>
                    <a:pt x="2453" y="985"/>
                  </a:cubicBezTo>
                  <a:cubicBezTo>
                    <a:pt x="2400" y="923"/>
                    <a:pt x="2341" y="859"/>
                    <a:pt x="2272" y="793"/>
                  </a:cubicBezTo>
                  <a:cubicBezTo>
                    <a:pt x="2221" y="742"/>
                    <a:pt x="2168" y="696"/>
                    <a:pt x="2119" y="654"/>
                  </a:cubicBezTo>
                  <a:cubicBezTo>
                    <a:pt x="2181" y="632"/>
                    <a:pt x="2274" y="601"/>
                    <a:pt x="2388" y="573"/>
                  </a:cubicBezTo>
                  <a:cubicBezTo>
                    <a:pt x="2548" y="533"/>
                    <a:pt x="2608" y="514"/>
                    <a:pt x="2608" y="514"/>
                  </a:cubicBezTo>
                  <a:cubicBezTo>
                    <a:pt x="2608" y="514"/>
                    <a:pt x="2251" y="307"/>
                    <a:pt x="1830" y="305"/>
                  </a:cubicBezTo>
                  <a:cubicBezTo>
                    <a:pt x="1825" y="305"/>
                    <a:pt x="1821" y="305"/>
                    <a:pt x="1816" y="305"/>
                  </a:cubicBezTo>
                  <a:cubicBezTo>
                    <a:pt x="1396" y="305"/>
                    <a:pt x="1191" y="461"/>
                    <a:pt x="954" y="461"/>
                  </a:cubicBezTo>
                  <a:cubicBezTo>
                    <a:pt x="900" y="461"/>
                    <a:pt x="844" y="452"/>
                    <a:pt x="783" y="433"/>
                  </a:cubicBezTo>
                  <a:cubicBezTo>
                    <a:pt x="554" y="358"/>
                    <a:pt x="406" y="165"/>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5173075" y="553000"/>
              <a:ext cx="7250" cy="1400"/>
            </a:xfrm>
            <a:custGeom>
              <a:avLst/>
              <a:gdLst/>
              <a:ahLst/>
              <a:cxnLst/>
              <a:rect l="l" t="t" r="r" b="b"/>
              <a:pathLst>
                <a:path w="290" h="56" extrusionOk="0">
                  <a:moveTo>
                    <a:pt x="225" y="0"/>
                  </a:moveTo>
                  <a:cubicBezTo>
                    <a:pt x="158" y="0"/>
                    <a:pt x="91" y="3"/>
                    <a:pt x="24" y="7"/>
                  </a:cubicBezTo>
                  <a:cubicBezTo>
                    <a:pt x="11" y="7"/>
                    <a:pt x="0" y="20"/>
                    <a:pt x="1" y="33"/>
                  </a:cubicBezTo>
                  <a:cubicBezTo>
                    <a:pt x="2" y="47"/>
                    <a:pt x="13" y="55"/>
                    <a:pt x="25" y="55"/>
                  </a:cubicBezTo>
                  <a:lnTo>
                    <a:pt x="28" y="55"/>
                  </a:lnTo>
                  <a:cubicBezTo>
                    <a:pt x="94" y="51"/>
                    <a:pt x="160" y="49"/>
                    <a:pt x="226" y="49"/>
                  </a:cubicBezTo>
                  <a:cubicBezTo>
                    <a:pt x="239" y="49"/>
                    <a:pt x="252" y="49"/>
                    <a:pt x="265" y="49"/>
                  </a:cubicBezTo>
                  <a:cubicBezTo>
                    <a:pt x="279" y="47"/>
                    <a:pt x="290" y="38"/>
                    <a:pt x="290" y="25"/>
                  </a:cubicBezTo>
                  <a:cubicBezTo>
                    <a:pt x="290" y="11"/>
                    <a:pt x="279" y="1"/>
                    <a:pt x="265" y="1"/>
                  </a:cubicBezTo>
                  <a:cubicBezTo>
                    <a:pt x="252" y="0"/>
                    <a:pt x="238" y="0"/>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5134600" y="546200"/>
              <a:ext cx="35275" cy="11900"/>
            </a:xfrm>
            <a:custGeom>
              <a:avLst/>
              <a:gdLst/>
              <a:ahLst/>
              <a:cxnLst/>
              <a:rect l="l" t="t" r="r" b="b"/>
              <a:pathLst>
                <a:path w="1411" h="476" extrusionOk="0">
                  <a:moveTo>
                    <a:pt x="26" y="1"/>
                  </a:moveTo>
                  <a:cubicBezTo>
                    <a:pt x="21" y="1"/>
                    <a:pt x="16" y="2"/>
                    <a:pt x="11" y="6"/>
                  </a:cubicBezTo>
                  <a:cubicBezTo>
                    <a:pt x="1" y="14"/>
                    <a:pt x="0" y="29"/>
                    <a:pt x="8" y="40"/>
                  </a:cubicBezTo>
                  <a:cubicBezTo>
                    <a:pt x="243" y="324"/>
                    <a:pt x="481" y="470"/>
                    <a:pt x="717" y="475"/>
                  </a:cubicBezTo>
                  <a:lnTo>
                    <a:pt x="730" y="475"/>
                  </a:lnTo>
                  <a:cubicBezTo>
                    <a:pt x="821" y="475"/>
                    <a:pt x="897" y="454"/>
                    <a:pt x="990" y="428"/>
                  </a:cubicBezTo>
                  <a:cubicBezTo>
                    <a:pt x="1087" y="402"/>
                    <a:pt x="1208" y="369"/>
                    <a:pt x="1387" y="347"/>
                  </a:cubicBezTo>
                  <a:cubicBezTo>
                    <a:pt x="1401" y="346"/>
                    <a:pt x="1411" y="333"/>
                    <a:pt x="1408" y="320"/>
                  </a:cubicBezTo>
                  <a:cubicBezTo>
                    <a:pt x="1407" y="307"/>
                    <a:pt x="1397" y="298"/>
                    <a:pt x="1384" y="298"/>
                  </a:cubicBezTo>
                  <a:cubicBezTo>
                    <a:pt x="1383" y="298"/>
                    <a:pt x="1382" y="298"/>
                    <a:pt x="1382" y="298"/>
                  </a:cubicBezTo>
                  <a:cubicBezTo>
                    <a:pt x="1198" y="321"/>
                    <a:pt x="1076" y="354"/>
                    <a:pt x="978" y="381"/>
                  </a:cubicBezTo>
                  <a:cubicBezTo>
                    <a:pt x="883" y="409"/>
                    <a:pt x="811" y="427"/>
                    <a:pt x="724" y="427"/>
                  </a:cubicBezTo>
                  <a:cubicBezTo>
                    <a:pt x="722" y="427"/>
                    <a:pt x="719" y="427"/>
                    <a:pt x="717" y="427"/>
                  </a:cubicBezTo>
                  <a:cubicBezTo>
                    <a:pt x="495" y="422"/>
                    <a:pt x="270" y="281"/>
                    <a:pt x="44" y="9"/>
                  </a:cubicBezTo>
                  <a:cubicBezTo>
                    <a:pt x="40" y="3"/>
                    <a:pt x="33" y="1"/>
                    <a:pt x="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7"/>
          <p:cNvGrpSpPr/>
          <p:nvPr/>
        </p:nvGrpSpPr>
        <p:grpSpPr>
          <a:xfrm>
            <a:off x="5581347" y="4565293"/>
            <a:ext cx="355806" cy="235669"/>
            <a:chOff x="3304127" y="359385"/>
            <a:chExt cx="492397" cy="326140"/>
          </a:xfrm>
        </p:grpSpPr>
        <p:sp>
          <p:nvSpPr>
            <p:cNvPr id="271" name="Google Shape;271;p7"/>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7"/>
          <p:cNvGrpSpPr/>
          <p:nvPr/>
        </p:nvGrpSpPr>
        <p:grpSpPr>
          <a:xfrm rot="1035212">
            <a:off x="8384209" y="1062628"/>
            <a:ext cx="310929" cy="302850"/>
            <a:chOff x="-641396" y="4963993"/>
            <a:chExt cx="310930" cy="302850"/>
          </a:xfrm>
        </p:grpSpPr>
        <p:sp>
          <p:nvSpPr>
            <p:cNvPr id="276" name="Google Shape;276;p7"/>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7"/>
          <p:cNvGrpSpPr/>
          <p:nvPr/>
        </p:nvGrpSpPr>
        <p:grpSpPr>
          <a:xfrm>
            <a:off x="3648318" y="4722425"/>
            <a:ext cx="171553" cy="156195"/>
            <a:chOff x="2570481" y="4799062"/>
            <a:chExt cx="171553" cy="156195"/>
          </a:xfrm>
        </p:grpSpPr>
        <p:sp>
          <p:nvSpPr>
            <p:cNvPr id="280" name="Google Shape;280;p7"/>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a:off x="137201" y="2092348"/>
            <a:ext cx="171560" cy="163629"/>
            <a:chOff x="1303451" y="3737847"/>
            <a:chExt cx="335668" cy="320151"/>
          </a:xfrm>
        </p:grpSpPr>
        <p:sp>
          <p:nvSpPr>
            <p:cNvPr id="284" name="Google Shape;284;p7"/>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7"/>
          <p:cNvGrpSpPr/>
          <p:nvPr/>
        </p:nvGrpSpPr>
        <p:grpSpPr>
          <a:xfrm rot="1207274">
            <a:off x="7020054" y="4758293"/>
            <a:ext cx="251977" cy="245058"/>
            <a:chOff x="-699121" y="2526254"/>
            <a:chExt cx="470841" cy="457913"/>
          </a:xfrm>
        </p:grpSpPr>
        <p:sp>
          <p:nvSpPr>
            <p:cNvPr id="288" name="Google Shape;288;p7"/>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7"/>
          <p:cNvGrpSpPr/>
          <p:nvPr/>
        </p:nvGrpSpPr>
        <p:grpSpPr>
          <a:xfrm>
            <a:off x="885979" y="4701002"/>
            <a:ext cx="205185" cy="199043"/>
            <a:chOff x="185342" y="5173552"/>
            <a:chExt cx="205185" cy="199043"/>
          </a:xfrm>
        </p:grpSpPr>
        <p:sp>
          <p:nvSpPr>
            <p:cNvPr id="292" name="Google Shape;292;p7"/>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a:off x="308759" y="1524666"/>
            <a:ext cx="203083" cy="195001"/>
            <a:chOff x="-1286391" y="3733966"/>
            <a:chExt cx="203083" cy="195001"/>
          </a:xfrm>
        </p:grpSpPr>
        <p:sp>
          <p:nvSpPr>
            <p:cNvPr id="296" name="Google Shape;296;p7"/>
            <p:cNvSpPr/>
            <p:nvPr/>
          </p:nvSpPr>
          <p:spPr>
            <a:xfrm>
              <a:off x="-1286391" y="3733966"/>
              <a:ext cx="203083" cy="195001"/>
            </a:xfrm>
            <a:custGeom>
              <a:avLst/>
              <a:gdLst/>
              <a:ahLst/>
              <a:cxnLst/>
              <a:rect l="l" t="t" r="r" b="b"/>
              <a:pathLst>
                <a:path w="1256" h="1206" extrusionOk="0">
                  <a:moveTo>
                    <a:pt x="792" y="0"/>
                  </a:moveTo>
                  <a:cubicBezTo>
                    <a:pt x="719" y="0"/>
                    <a:pt x="665" y="115"/>
                    <a:pt x="476" y="222"/>
                  </a:cubicBezTo>
                  <a:cubicBezTo>
                    <a:pt x="229" y="361"/>
                    <a:pt x="52" y="315"/>
                    <a:pt x="23" y="413"/>
                  </a:cubicBezTo>
                  <a:cubicBezTo>
                    <a:pt x="0" y="488"/>
                    <a:pt x="99" y="531"/>
                    <a:pt x="212" y="722"/>
                  </a:cubicBezTo>
                  <a:cubicBezTo>
                    <a:pt x="373" y="993"/>
                    <a:pt x="328" y="1172"/>
                    <a:pt x="432" y="1202"/>
                  </a:cubicBezTo>
                  <a:cubicBezTo>
                    <a:pt x="440" y="1204"/>
                    <a:pt x="447" y="1206"/>
                    <a:pt x="455" y="1206"/>
                  </a:cubicBezTo>
                  <a:cubicBezTo>
                    <a:pt x="533" y="1206"/>
                    <a:pt x="592" y="1083"/>
                    <a:pt x="812" y="969"/>
                  </a:cubicBezTo>
                  <a:cubicBezTo>
                    <a:pt x="1053" y="847"/>
                    <a:pt x="1191" y="885"/>
                    <a:pt x="1223" y="794"/>
                  </a:cubicBezTo>
                  <a:cubicBezTo>
                    <a:pt x="1255" y="701"/>
                    <a:pt x="1117" y="646"/>
                    <a:pt x="989" y="384"/>
                  </a:cubicBezTo>
                  <a:cubicBezTo>
                    <a:pt x="877" y="154"/>
                    <a:pt x="898" y="27"/>
                    <a:pt x="813" y="3"/>
                  </a:cubicBezTo>
                  <a:cubicBezTo>
                    <a:pt x="806" y="1"/>
                    <a:pt x="799"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191477" y="3759353"/>
              <a:ext cx="26841" cy="25386"/>
            </a:xfrm>
            <a:custGeom>
              <a:avLst/>
              <a:gdLst/>
              <a:ahLst/>
              <a:cxnLst/>
              <a:rect l="l" t="t" r="r" b="b"/>
              <a:pathLst>
                <a:path w="166" h="157" extrusionOk="0">
                  <a:moveTo>
                    <a:pt x="143" y="1"/>
                  </a:moveTo>
                  <a:cubicBezTo>
                    <a:pt x="137" y="1"/>
                    <a:pt x="131" y="3"/>
                    <a:pt x="127" y="8"/>
                  </a:cubicBezTo>
                  <a:cubicBezTo>
                    <a:pt x="91" y="50"/>
                    <a:pt x="53" y="85"/>
                    <a:pt x="11" y="117"/>
                  </a:cubicBezTo>
                  <a:cubicBezTo>
                    <a:pt x="1" y="126"/>
                    <a:pt x="0" y="138"/>
                    <a:pt x="7" y="147"/>
                  </a:cubicBezTo>
                  <a:cubicBezTo>
                    <a:pt x="11" y="153"/>
                    <a:pt x="16" y="156"/>
                    <a:pt x="23" y="156"/>
                  </a:cubicBezTo>
                  <a:cubicBezTo>
                    <a:pt x="28" y="156"/>
                    <a:pt x="32" y="154"/>
                    <a:pt x="38" y="150"/>
                  </a:cubicBezTo>
                  <a:cubicBezTo>
                    <a:pt x="81" y="116"/>
                    <a:pt x="121" y="78"/>
                    <a:pt x="159" y="35"/>
                  </a:cubicBezTo>
                  <a:cubicBezTo>
                    <a:pt x="165" y="25"/>
                    <a:pt x="164" y="13"/>
                    <a:pt x="156" y="5"/>
                  </a:cubicBezTo>
                  <a:cubicBezTo>
                    <a:pt x="151" y="2"/>
                    <a:pt x="147"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250334" y="3784416"/>
              <a:ext cx="57077" cy="24901"/>
            </a:xfrm>
            <a:custGeom>
              <a:avLst/>
              <a:gdLst/>
              <a:ahLst/>
              <a:cxnLst/>
              <a:rect l="l" t="t" r="r" b="b"/>
              <a:pathLst>
                <a:path w="353" h="154" extrusionOk="0">
                  <a:moveTo>
                    <a:pt x="328" y="1"/>
                  </a:moveTo>
                  <a:cubicBezTo>
                    <a:pt x="324" y="1"/>
                    <a:pt x="320" y="2"/>
                    <a:pt x="317" y="4"/>
                  </a:cubicBezTo>
                  <a:cubicBezTo>
                    <a:pt x="160" y="104"/>
                    <a:pt x="22" y="112"/>
                    <a:pt x="21" y="112"/>
                  </a:cubicBezTo>
                  <a:cubicBezTo>
                    <a:pt x="9" y="112"/>
                    <a:pt x="1" y="121"/>
                    <a:pt x="1" y="133"/>
                  </a:cubicBezTo>
                  <a:cubicBezTo>
                    <a:pt x="1" y="145"/>
                    <a:pt x="10" y="153"/>
                    <a:pt x="21" y="153"/>
                  </a:cubicBezTo>
                  <a:cubicBezTo>
                    <a:pt x="27" y="153"/>
                    <a:pt x="172" y="146"/>
                    <a:pt x="338" y="40"/>
                  </a:cubicBezTo>
                  <a:cubicBezTo>
                    <a:pt x="349" y="34"/>
                    <a:pt x="352" y="20"/>
                    <a:pt x="346" y="11"/>
                  </a:cubicBezTo>
                  <a:cubicBezTo>
                    <a:pt x="342" y="4"/>
                    <a:pt x="33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7"/>
          <p:cNvGrpSpPr/>
          <p:nvPr/>
        </p:nvGrpSpPr>
        <p:grpSpPr>
          <a:xfrm>
            <a:off x="8515313" y="2648985"/>
            <a:ext cx="171560" cy="163629"/>
            <a:chOff x="1303451" y="3737847"/>
            <a:chExt cx="335668" cy="320151"/>
          </a:xfrm>
        </p:grpSpPr>
        <p:sp>
          <p:nvSpPr>
            <p:cNvPr id="300" name="Google Shape;300;p7"/>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7"/>
          <p:cNvGrpSpPr/>
          <p:nvPr/>
        </p:nvGrpSpPr>
        <p:grpSpPr>
          <a:xfrm>
            <a:off x="308759" y="4262032"/>
            <a:ext cx="520214" cy="234680"/>
            <a:chOff x="2973429" y="1267445"/>
            <a:chExt cx="719920" cy="324772"/>
          </a:xfrm>
        </p:grpSpPr>
        <p:sp>
          <p:nvSpPr>
            <p:cNvPr id="304" name="Google Shape;304;p7"/>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3"/>
        <p:cNvGrpSpPr/>
        <p:nvPr/>
      </p:nvGrpSpPr>
      <p:grpSpPr>
        <a:xfrm>
          <a:off x="0" y="0"/>
          <a:ext cx="0" cy="0"/>
          <a:chOff x="0" y="0"/>
          <a:chExt cx="0" cy="0"/>
        </a:xfrm>
      </p:grpSpPr>
      <p:sp>
        <p:nvSpPr>
          <p:cNvPr id="324" name="Google Shape;324;p9"/>
          <p:cNvSpPr/>
          <p:nvPr/>
        </p:nvSpPr>
        <p:spPr>
          <a:xfrm>
            <a:off x="-61361" y="-1079095"/>
            <a:ext cx="8981128" cy="7602613"/>
          </a:xfrm>
          <a:custGeom>
            <a:avLst/>
            <a:gdLst/>
            <a:ahLst/>
            <a:cxnLst/>
            <a:rect l="l" t="t" r="r" b="b"/>
            <a:pathLst>
              <a:path w="23337" h="19755" extrusionOk="0">
                <a:moveTo>
                  <a:pt x="7071" y="1"/>
                </a:moveTo>
                <a:cubicBezTo>
                  <a:pt x="6472" y="1"/>
                  <a:pt x="5845" y="197"/>
                  <a:pt x="5185" y="715"/>
                </a:cubicBezTo>
                <a:cubicBezTo>
                  <a:pt x="3667" y="1908"/>
                  <a:pt x="4321" y="2972"/>
                  <a:pt x="3582" y="4761"/>
                </a:cubicBezTo>
                <a:cubicBezTo>
                  <a:pt x="3133" y="5848"/>
                  <a:pt x="0" y="6546"/>
                  <a:pt x="379" y="9985"/>
                </a:cubicBezTo>
                <a:cubicBezTo>
                  <a:pt x="819" y="13987"/>
                  <a:pt x="2132" y="12833"/>
                  <a:pt x="3250" y="14469"/>
                </a:cubicBezTo>
                <a:cubicBezTo>
                  <a:pt x="4202" y="15863"/>
                  <a:pt x="2869" y="18554"/>
                  <a:pt x="5934" y="19589"/>
                </a:cubicBezTo>
                <a:cubicBezTo>
                  <a:pt x="6280" y="19706"/>
                  <a:pt x="6640" y="19755"/>
                  <a:pt x="7011" y="19755"/>
                </a:cubicBezTo>
                <a:cubicBezTo>
                  <a:pt x="8964" y="19755"/>
                  <a:pt x="11190" y="18391"/>
                  <a:pt x="12954" y="18391"/>
                </a:cubicBezTo>
                <a:cubicBezTo>
                  <a:pt x="13037" y="18391"/>
                  <a:pt x="13119" y="18394"/>
                  <a:pt x="13200" y="18401"/>
                </a:cubicBezTo>
                <a:cubicBezTo>
                  <a:pt x="14690" y="18517"/>
                  <a:pt x="16151" y="19165"/>
                  <a:pt x="17538" y="19165"/>
                </a:cubicBezTo>
                <a:cubicBezTo>
                  <a:pt x="18129" y="19165"/>
                  <a:pt x="18705" y="19048"/>
                  <a:pt x="19265" y="18722"/>
                </a:cubicBezTo>
                <a:cubicBezTo>
                  <a:pt x="21141" y="17633"/>
                  <a:pt x="21506" y="16057"/>
                  <a:pt x="20956" y="13989"/>
                </a:cubicBezTo>
                <a:cubicBezTo>
                  <a:pt x="20407" y="11919"/>
                  <a:pt x="23336" y="11136"/>
                  <a:pt x="23251" y="8769"/>
                </a:cubicBezTo>
                <a:cubicBezTo>
                  <a:pt x="23168" y="6401"/>
                  <a:pt x="21176" y="6304"/>
                  <a:pt x="20816" y="4926"/>
                </a:cubicBezTo>
                <a:cubicBezTo>
                  <a:pt x="20456" y="3547"/>
                  <a:pt x="20220" y="1564"/>
                  <a:pt x="18052" y="1133"/>
                </a:cubicBezTo>
                <a:cubicBezTo>
                  <a:pt x="17689" y="1060"/>
                  <a:pt x="17326" y="1029"/>
                  <a:pt x="16967" y="1029"/>
                </a:cubicBezTo>
                <a:cubicBezTo>
                  <a:pt x="15186" y="1029"/>
                  <a:pt x="13500" y="1787"/>
                  <a:pt x="12241" y="1912"/>
                </a:cubicBezTo>
                <a:cubicBezTo>
                  <a:pt x="12184" y="1918"/>
                  <a:pt x="12127" y="1921"/>
                  <a:pt x="12070" y="1921"/>
                </a:cubicBezTo>
                <a:cubicBezTo>
                  <a:pt x="10550" y="1921"/>
                  <a:pt x="8944" y="1"/>
                  <a:pt x="7071"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txBox="1">
            <a:spLocks noGrp="1"/>
          </p:cNvSpPr>
          <p:nvPr>
            <p:ph type="title"/>
          </p:nvPr>
        </p:nvSpPr>
        <p:spPr>
          <a:xfrm>
            <a:off x="1131850" y="1294750"/>
            <a:ext cx="41628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6" name="Google Shape;326;p9"/>
          <p:cNvSpPr txBox="1">
            <a:spLocks noGrp="1"/>
          </p:cNvSpPr>
          <p:nvPr>
            <p:ph type="subTitle" idx="1"/>
          </p:nvPr>
        </p:nvSpPr>
        <p:spPr>
          <a:xfrm>
            <a:off x="1442600" y="2589925"/>
            <a:ext cx="35412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8"/>
        <p:cNvGrpSpPr/>
        <p:nvPr/>
      </p:nvGrpSpPr>
      <p:grpSpPr>
        <a:xfrm>
          <a:off x="0" y="0"/>
          <a:ext cx="0" cy="0"/>
          <a:chOff x="0" y="0"/>
          <a:chExt cx="0" cy="0"/>
        </a:xfrm>
      </p:grpSpPr>
      <p:sp>
        <p:nvSpPr>
          <p:cNvPr id="409" name="Google Shape;409;p13"/>
          <p:cNvSpPr txBox="1">
            <a:spLocks noGrp="1"/>
          </p:cNvSpPr>
          <p:nvPr>
            <p:ph type="title"/>
          </p:nvPr>
        </p:nvSpPr>
        <p:spPr>
          <a:xfrm>
            <a:off x="2038125" y="1341300"/>
            <a:ext cx="2042400" cy="47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10" name="Google Shape;410;p13"/>
          <p:cNvSpPr txBox="1">
            <a:spLocks noGrp="1"/>
          </p:cNvSpPr>
          <p:nvPr>
            <p:ph type="subTitle" idx="1"/>
          </p:nvPr>
        </p:nvSpPr>
        <p:spPr>
          <a:xfrm>
            <a:off x="2037975" y="1687275"/>
            <a:ext cx="2336400" cy="56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11" name="Google Shape;411;p13"/>
          <p:cNvSpPr txBox="1">
            <a:spLocks noGrp="1"/>
          </p:cNvSpPr>
          <p:nvPr>
            <p:ph type="title" idx="2" hasCustomPrompt="1"/>
          </p:nvPr>
        </p:nvSpPr>
        <p:spPr>
          <a:xfrm rot="2454">
            <a:off x="4821024" y="2512805"/>
            <a:ext cx="8406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2" name="Google Shape;412;p13"/>
          <p:cNvSpPr txBox="1">
            <a:spLocks noGrp="1"/>
          </p:cNvSpPr>
          <p:nvPr>
            <p:ph type="title" idx="3" hasCustomPrompt="1"/>
          </p:nvPr>
        </p:nvSpPr>
        <p:spPr>
          <a:xfrm>
            <a:off x="4820722" y="3645824"/>
            <a:ext cx="8406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3" name="Google Shape;413;p13"/>
          <p:cNvSpPr txBox="1">
            <a:spLocks noGrp="1"/>
          </p:cNvSpPr>
          <p:nvPr>
            <p:ph type="title" idx="4" hasCustomPrompt="1"/>
          </p:nvPr>
        </p:nvSpPr>
        <p:spPr>
          <a:xfrm>
            <a:off x="1097376" y="2513405"/>
            <a:ext cx="8448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4" name="Google Shape;414;p13"/>
          <p:cNvSpPr txBox="1">
            <a:spLocks noGrp="1"/>
          </p:cNvSpPr>
          <p:nvPr>
            <p:ph type="title" idx="5"/>
          </p:nvPr>
        </p:nvSpPr>
        <p:spPr>
          <a:xfrm>
            <a:off x="2038125" y="2434072"/>
            <a:ext cx="2042400" cy="474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15" name="Google Shape;415;p13"/>
          <p:cNvSpPr txBox="1">
            <a:spLocks noGrp="1"/>
          </p:cNvSpPr>
          <p:nvPr>
            <p:ph type="subTitle" idx="6"/>
          </p:nvPr>
        </p:nvSpPr>
        <p:spPr>
          <a:xfrm>
            <a:off x="2037975" y="2783000"/>
            <a:ext cx="23364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16" name="Google Shape;416;p13"/>
          <p:cNvSpPr txBox="1">
            <a:spLocks noGrp="1"/>
          </p:cNvSpPr>
          <p:nvPr>
            <p:ph type="title" idx="7"/>
          </p:nvPr>
        </p:nvSpPr>
        <p:spPr>
          <a:xfrm>
            <a:off x="2038125" y="3527753"/>
            <a:ext cx="2042400" cy="474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17" name="Google Shape;417;p13"/>
          <p:cNvSpPr txBox="1">
            <a:spLocks noGrp="1"/>
          </p:cNvSpPr>
          <p:nvPr>
            <p:ph type="subTitle" idx="8"/>
          </p:nvPr>
        </p:nvSpPr>
        <p:spPr>
          <a:xfrm>
            <a:off x="2037975" y="3862200"/>
            <a:ext cx="23364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18" name="Google Shape;418;p13"/>
          <p:cNvSpPr txBox="1">
            <a:spLocks noGrp="1"/>
          </p:cNvSpPr>
          <p:nvPr>
            <p:ph type="title" idx="9"/>
          </p:nvPr>
        </p:nvSpPr>
        <p:spPr>
          <a:xfrm>
            <a:off x="5789250" y="3527749"/>
            <a:ext cx="2038800" cy="474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9" name="Google Shape;419;p13"/>
          <p:cNvSpPr txBox="1">
            <a:spLocks noGrp="1"/>
          </p:cNvSpPr>
          <p:nvPr>
            <p:ph type="subTitle" idx="13"/>
          </p:nvPr>
        </p:nvSpPr>
        <p:spPr>
          <a:xfrm>
            <a:off x="5789100" y="3862125"/>
            <a:ext cx="23364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20" name="Google Shape;420;p13"/>
          <p:cNvSpPr txBox="1">
            <a:spLocks noGrp="1"/>
          </p:cNvSpPr>
          <p:nvPr>
            <p:ph type="title" idx="14"/>
          </p:nvPr>
        </p:nvSpPr>
        <p:spPr>
          <a:xfrm>
            <a:off x="5789250" y="2440849"/>
            <a:ext cx="2038800" cy="474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1" name="Google Shape;421;p13"/>
          <p:cNvSpPr txBox="1">
            <a:spLocks noGrp="1"/>
          </p:cNvSpPr>
          <p:nvPr>
            <p:ph type="subTitle" idx="15"/>
          </p:nvPr>
        </p:nvSpPr>
        <p:spPr>
          <a:xfrm>
            <a:off x="5789100" y="2789713"/>
            <a:ext cx="23364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22" name="Google Shape;422;p13"/>
          <p:cNvSpPr txBox="1">
            <a:spLocks noGrp="1"/>
          </p:cNvSpPr>
          <p:nvPr>
            <p:ph type="title" idx="16"/>
          </p:nvPr>
        </p:nvSpPr>
        <p:spPr>
          <a:xfrm>
            <a:off x="5789250" y="1341300"/>
            <a:ext cx="2038800" cy="47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3" name="Google Shape;423;p13"/>
          <p:cNvSpPr txBox="1">
            <a:spLocks noGrp="1"/>
          </p:cNvSpPr>
          <p:nvPr>
            <p:ph type="subTitle" idx="17"/>
          </p:nvPr>
        </p:nvSpPr>
        <p:spPr>
          <a:xfrm>
            <a:off x="5789100" y="1684575"/>
            <a:ext cx="23364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24" name="Google Shape;424;p13"/>
          <p:cNvSpPr txBox="1">
            <a:spLocks noGrp="1"/>
          </p:cNvSpPr>
          <p:nvPr>
            <p:ph type="title" idx="18" hasCustomPrompt="1"/>
          </p:nvPr>
        </p:nvSpPr>
        <p:spPr>
          <a:xfrm rot="2453">
            <a:off x="4820953" y="1474200"/>
            <a:ext cx="8409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25" name="Google Shape;425;p13"/>
          <p:cNvSpPr txBox="1">
            <a:spLocks noGrp="1"/>
          </p:cNvSpPr>
          <p:nvPr>
            <p:ph type="title" idx="19" hasCustomPrompt="1"/>
          </p:nvPr>
        </p:nvSpPr>
        <p:spPr>
          <a:xfrm rot="1221">
            <a:off x="1097226" y="1474050"/>
            <a:ext cx="8448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26" name="Google Shape;426;p13"/>
          <p:cNvSpPr txBox="1">
            <a:spLocks noGrp="1"/>
          </p:cNvSpPr>
          <p:nvPr>
            <p:ph type="title" idx="20" hasCustomPrompt="1"/>
          </p:nvPr>
        </p:nvSpPr>
        <p:spPr>
          <a:xfrm rot="1220">
            <a:off x="1097226" y="3645674"/>
            <a:ext cx="8451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27" name="Google Shape;427;p13"/>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28" name="Google Shape;428;p13"/>
          <p:cNvSpPr/>
          <p:nvPr/>
        </p:nvSpPr>
        <p:spPr>
          <a:xfrm rot="-10388881">
            <a:off x="-1844949" y="1374187"/>
            <a:ext cx="8300132" cy="5119172"/>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3"/>
          <p:cNvGrpSpPr/>
          <p:nvPr/>
        </p:nvGrpSpPr>
        <p:grpSpPr>
          <a:xfrm>
            <a:off x="-425121" y="3227329"/>
            <a:ext cx="1145133" cy="674074"/>
            <a:chOff x="2252200" y="482400"/>
            <a:chExt cx="320550" cy="188700"/>
          </a:xfrm>
        </p:grpSpPr>
        <p:sp>
          <p:nvSpPr>
            <p:cNvPr id="430" name="Google Shape;430;p13"/>
            <p:cNvSpPr/>
            <p:nvPr/>
          </p:nvSpPr>
          <p:spPr>
            <a:xfrm>
              <a:off x="2252200" y="482400"/>
              <a:ext cx="320550" cy="188350"/>
            </a:xfrm>
            <a:custGeom>
              <a:avLst/>
              <a:gdLst/>
              <a:ahLst/>
              <a:cxnLst/>
              <a:rect l="l" t="t" r="r" b="b"/>
              <a:pathLst>
                <a:path w="12822" h="7534" extrusionOk="0">
                  <a:moveTo>
                    <a:pt x="594" y="1"/>
                  </a:moveTo>
                  <a:cubicBezTo>
                    <a:pt x="586" y="1"/>
                    <a:pt x="581" y="1"/>
                    <a:pt x="578" y="2"/>
                  </a:cubicBezTo>
                  <a:cubicBezTo>
                    <a:pt x="517" y="19"/>
                    <a:pt x="508" y="51"/>
                    <a:pt x="508" y="51"/>
                  </a:cubicBezTo>
                  <a:cubicBezTo>
                    <a:pt x="502" y="79"/>
                    <a:pt x="528" y="107"/>
                    <a:pt x="559" y="141"/>
                  </a:cubicBezTo>
                  <a:cubicBezTo>
                    <a:pt x="626" y="219"/>
                    <a:pt x="673" y="287"/>
                    <a:pt x="684" y="308"/>
                  </a:cubicBezTo>
                  <a:cubicBezTo>
                    <a:pt x="737" y="390"/>
                    <a:pt x="723" y="481"/>
                    <a:pt x="717" y="550"/>
                  </a:cubicBezTo>
                  <a:cubicBezTo>
                    <a:pt x="685" y="927"/>
                    <a:pt x="856" y="1044"/>
                    <a:pt x="764" y="1393"/>
                  </a:cubicBezTo>
                  <a:cubicBezTo>
                    <a:pt x="714" y="1587"/>
                    <a:pt x="674" y="1737"/>
                    <a:pt x="542" y="1817"/>
                  </a:cubicBezTo>
                  <a:cubicBezTo>
                    <a:pt x="383" y="1911"/>
                    <a:pt x="227" y="1822"/>
                    <a:pt x="104" y="1955"/>
                  </a:cubicBezTo>
                  <a:cubicBezTo>
                    <a:pt x="87" y="1973"/>
                    <a:pt x="1" y="2070"/>
                    <a:pt x="29" y="2170"/>
                  </a:cubicBezTo>
                  <a:cubicBezTo>
                    <a:pt x="38" y="2204"/>
                    <a:pt x="56" y="2228"/>
                    <a:pt x="71" y="2243"/>
                  </a:cubicBezTo>
                  <a:cubicBezTo>
                    <a:pt x="1412" y="3732"/>
                    <a:pt x="2753" y="5223"/>
                    <a:pt x="4094" y="6712"/>
                  </a:cubicBezTo>
                  <a:cubicBezTo>
                    <a:pt x="6753" y="6986"/>
                    <a:pt x="9409" y="7260"/>
                    <a:pt x="12068" y="7534"/>
                  </a:cubicBezTo>
                  <a:cubicBezTo>
                    <a:pt x="12244" y="7349"/>
                    <a:pt x="12448" y="7077"/>
                    <a:pt x="12582" y="6709"/>
                  </a:cubicBezTo>
                  <a:cubicBezTo>
                    <a:pt x="12674" y="6460"/>
                    <a:pt x="12822" y="6058"/>
                    <a:pt x="12667" y="5633"/>
                  </a:cubicBezTo>
                  <a:cubicBezTo>
                    <a:pt x="12632" y="5537"/>
                    <a:pt x="12589" y="5462"/>
                    <a:pt x="12557" y="5411"/>
                  </a:cubicBezTo>
                  <a:cubicBezTo>
                    <a:pt x="11315" y="3987"/>
                    <a:pt x="10073" y="2561"/>
                    <a:pt x="8832" y="1134"/>
                  </a:cubicBezTo>
                  <a:cubicBezTo>
                    <a:pt x="4975" y="577"/>
                    <a:pt x="899"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259625" y="488125"/>
              <a:ext cx="299100" cy="171475"/>
            </a:xfrm>
            <a:custGeom>
              <a:avLst/>
              <a:gdLst/>
              <a:ahLst/>
              <a:cxnLst/>
              <a:rect l="l" t="t" r="r" b="b"/>
              <a:pathLst>
                <a:path w="11964" h="6859" extrusionOk="0">
                  <a:moveTo>
                    <a:pt x="318" y="0"/>
                  </a:moveTo>
                  <a:lnTo>
                    <a:pt x="318" y="0"/>
                  </a:lnTo>
                  <a:cubicBezTo>
                    <a:pt x="363" y="176"/>
                    <a:pt x="407" y="441"/>
                    <a:pt x="372" y="761"/>
                  </a:cubicBezTo>
                  <a:cubicBezTo>
                    <a:pt x="321" y="1239"/>
                    <a:pt x="118" y="1582"/>
                    <a:pt x="1" y="1754"/>
                  </a:cubicBezTo>
                  <a:cubicBezTo>
                    <a:pt x="1316" y="3202"/>
                    <a:pt x="2632" y="4649"/>
                    <a:pt x="3947" y="6098"/>
                  </a:cubicBezTo>
                  <a:cubicBezTo>
                    <a:pt x="6512" y="6352"/>
                    <a:pt x="9075" y="6605"/>
                    <a:pt x="11640" y="6858"/>
                  </a:cubicBezTo>
                  <a:cubicBezTo>
                    <a:pt x="11707" y="6754"/>
                    <a:pt x="11780" y="6618"/>
                    <a:pt x="11836" y="6452"/>
                  </a:cubicBezTo>
                  <a:cubicBezTo>
                    <a:pt x="11964" y="6071"/>
                    <a:pt x="11929" y="5736"/>
                    <a:pt x="11895" y="5550"/>
                  </a:cubicBezTo>
                  <a:cubicBezTo>
                    <a:pt x="9423" y="5288"/>
                    <a:pt x="6953" y="5026"/>
                    <a:pt x="4481" y="4765"/>
                  </a:cubicBezTo>
                  <a:cubicBezTo>
                    <a:pt x="3093" y="3176"/>
                    <a:pt x="1705" y="1588"/>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272925" y="508475"/>
              <a:ext cx="278275" cy="125875"/>
            </a:xfrm>
            <a:custGeom>
              <a:avLst/>
              <a:gdLst/>
              <a:ahLst/>
              <a:cxnLst/>
              <a:rect l="l" t="t" r="r" b="b"/>
              <a:pathLst>
                <a:path w="11131" h="5035" extrusionOk="0">
                  <a:moveTo>
                    <a:pt x="30" y="1"/>
                  </a:moveTo>
                  <a:cubicBezTo>
                    <a:pt x="24" y="1"/>
                    <a:pt x="18" y="3"/>
                    <a:pt x="14" y="7"/>
                  </a:cubicBezTo>
                  <a:cubicBezTo>
                    <a:pt x="3" y="16"/>
                    <a:pt x="1" y="34"/>
                    <a:pt x="10" y="44"/>
                  </a:cubicBezTo>
                  <a:lnTo>
                    <a:pt x="3740" y="4318"/>
                  </a:lnTo>
                  <a:cubicBezTo>
                    <a:pt x="3744" y="4323"/>
                    <a:pt x="3751" y="4328"/>
                    <a:pt x="3758" y="4328"/>
                  </a:cubicBezTo>
                  <a:lnTo>
                    <a:pt x="11100" y="5034"/>
                  </a:lnTo>
                  <a:lnTo>
                    <a:pt x="11104" y="5034"/>
                  </a:lnTo>
                  <a:cubicBezTo>
                    <a:pt x="11116" y="5034"/>
                    <a:pt x="11129" y="5025"/>
                    <a:pt x="11129" y="5010"/>
                  </a:cubicBezTo>
                  <a:cubicBezTo>
                    <a:pt x="11130" y="4995"/>
                    <a:pt x="11120" y="4982"/>
                    <a:pt x="11105" y="4981"/>
                  </a:cubicBezTo>
                  <a:lnTo>
                    <a:pt x="3773" y="4275"/>
                  </a:lnTo>
                  <a:lnTo>
                    <a:pt x="51" y="10"/>
                  </a:lnTo>
                  <a:cubicBezTo>
                    <a:pt x="46" y="4"/>
                    <a:pt x="38" y="1"/>
                    <a:pt x="30" y="1"/>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269700" y="522575"/>
              <a:ext cx="278900" cy="120550"/>
            </a:xfrm>
            <a:custGeom>
              <a:avLst/>
              <a:gdLst/>
              <a:ahLst/>
              <a:cxnLst/>
              <a:rect l="l" t="t" r="r" b="b"/>
              <a:pathLst>
                <a:path w="11156" h="4822" extrusionOk="0">
                  <a:moveTo>
                    <a:pt x="29" y="1"/>
                  </a:moveTo>
                  <a:cubicBezTo>
                    <a:pt x="22" y="1"/>
                    <a:pt x="16" y="3"/>
                    <a:pt x="11" y="7"/>
                  </a:cubicBezTo>
                  <a:cubicBezTo>
                    <a:pt x="0" y="16"/>
                    <a:pt x="0" y="34"/>
                    <a:pt x="10" y="44"/>
                  </a:cubicBezTo>
                  <a:lnTo>
                    <a:pt x="3701" y="4130"/>
                  </a:lnTo>
                  <a:cubicBezTo>
                    <a:pt x="3705" y="4135"/>
                    <a:pt x="3712" y="4139"/>
                    <a:pt x="3719" y="4139"/>
                  </a:cubicBezTo>
                  <a:lnTo>
                    <a:pt x="11125" y="4822"/>
                  </a:lnTo>
                  <a:lnTo>
                    <a:pt x="11127" y="4822"/>
                  </a:lnTo>
                  <a:cubicBezTo>
                    <a:pt x="11141" y="4822"/>
                    <a:pt x="11153" y="4813"/>
                    <a:pt x="11154" y="4799"/>
                  </a:cubicBezTo>
                  <a:cubicBezTo>
                    <a:pt x="11155" y="4784"/>
                    <a:pt x="11146" y="4772"/>
                    <a:pt x="11131" y="4771"/>
                  </a:cubicBezTo>
                  <a:lnTo>
                    <a:pt x="3733" y="4087"/>
                  </a:lnTo>
                  <a:lnTo>
                    <a:pt x="48" y="9"/>
                  </a:lnTo>
                  <a:cubicBezTo>
                    <a:pt x="43" y="3"/>
                    <a:pt x="36" y="1"/>
                    <a:pt x="29" y="1"/>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267025" y="531350"/>
              <a:ext cx="276700" cy="120350"/>
            </a:xfrm>
            <a:custGeom>
              <a:avLst/>
              <a:gdLst/>
              <a:ahLst/>
              <a:cxnLst/>
              <a:rect l="l" t="t" r="r" b="b"/>
              <a:pathLst>
                <a:path w="11068" h="4814" extrusionOk="0">
                  <a:moveTo>
                    <a:pt x="32" y="1"/>
                  </a:moveTo>
                  <a:cubicBezTo>
                    <a:pt x="25" y="1"/>
                    <a:pt x="18" y="3"/>
                    <a:pt x="13" y="8"/>
                  </a:cubicBezTo>
                  <a:cubicBezTo>
                    <a:pt x="1" y="16"/>
                    <a:pt x="1" y="34"/>
                    <a:pt x="11" y="45"/>
                  </a:cubicBezTo>
                  <a:lnTo>
                    <a:pt x="3699" y="4161"/>
                  </a:lnTo>
                  <a:cubicBezTo>
                    <a:pt x="3703" y="4167"/>
                    <a:pt x="3709" y="4171"/>
                    <a:pt x="3716" y="4171"/>
                  </a:cubicBezTo>
                  <a:lnTo>
                    <a:pt x="11036" y="4813"/>
                  </a:lnTo>
                  <a:lnTo>
                    <a:pt x="11039" y="4813"/>
                  </a:lnTo>
                  <a:cubicBezTo>
                    <a:pt x="11054" y="4813"/>
                    <a:pt x="11065" y="4802"/>
                    <a:pt x="11066" y="4787"/>
                  </a:cubicBezTo>
                  <a:cubicBezTo>
                    <a:pt x="11067" y="4774"/>
                    <a:pt x="11056" y="4761"/>
                    <a:pt x="11041" y="4759"/>
                  </a:cubicBezTo>
                  <a:lnTo>
                    <a:pt x="3732" y="4118"/>
                  </a:lnTo>
                  <a:lnTo>
                    <a:pt x="51" y="10"/>
                  </a:lnTo>
                  <a:cubicBezTo>
                    <a:pt x="46" y="4"/>
                    <a:pt x="39" y="1"/>
                    <a:pt x="32" y="1"/>
                  </a:cubicBezTo>
                  <a:close/>
                </a:path>
              </a:pathLst>
            </a:custGeom>
            <a:solidFill>
              <a:srgbClr val="FBF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253425" y="484575"/>
              <a:ext cx="317000" cy="186525"/>
            </a:xfrm>
            <a:custGeom>
              <a:avLst/>
              <a:gdLst/>
              <a:ahLst/>
              <a:cxnLst/>
              <a:rect l="l" t="t" r="r" b="b"/>
              <a:pathLst>
                <a:path w="12680" h="7461" extrusionOk="0">
                  <a:moveTo>
                    <a:pt x="482" y="1"/>
                  </a:moveTo>
                  <a:cubicBezTo>
                    <a:pt x="476" y="1"/>
                    <a:pt x="469" y="3"/>
                    <a:pt x="464" y="7"/>
                  </a:cubicBezTo>
                  <a:cubicBezTo>
                    <a:pt x="454" y="17"/>
                    <a:pt x="453" y="34"/>
                    <a:pt x="462" y="45"/>
                  </a:cubicBezTo>
                  <a:lnTo>
                    <a:pt x="4707" y="4921"/>
                  </a:lnTo>
                  <a:cubicBezTo>
                    <a:pt x="4711" y="4926"/>
                    <a:pt x="4718" y="4930"/>
                    <a:pt x="4725" y="4931"/>
                  </a:cubicBezTo>
                  <a:cubicBezTo>
                    <a:pt x="9383" y="5430"/>
                    <a:pt x="11752" y="5685"/>
                    <a:pt x="11967" y="5706"/>
                  </a:cubicBezTo>
                  <a:cubicBezTo>
                    <a:pt x="11992" y="5708"/>
                    <a:pt x="12034" y="5714"/>
                    <a:pt x="12116" y="5724"/>
                  </a:cubicBezTo>
                  <a:cubicBezTo>
                    <a:pt x="12477" y="5771"/>
                    <a:pt x="12550" y="5795"/>
                    <a:pt x="12582" y="5836"/>
                  </a:cubicBezTo>
                  <a:cubicBezTo>
                    <a:pt x="12619" y="5883"/>
                    <a:pt x="12619" y="5947"/>
                    <a:pt x="12606" y="6063"/>
                  </a:cubicBezTo>
                  <a:cubicBezTo>
                    <a:pt x="12565" y="6412"/>
                    <a:pt x="12526" y="6741"/>
                    <a:pt x="12272" y="7111"/>
                  </a:cubicBezTo>
                  <a:cubicBezTo>
                    <a:pt x="12201" y="7215"/>
                    <a:pt x="12118" y="7315"/>
                    <a:pt x="12025" y="7406"/>
                  </a:cubicBezTo>
                  <a:lnTo>
                    <a:pt x="4057" y="6602"/>
                  </a:lnTo>
                  <a:lnTo>
                    <a:pt x="49" y="2111"/>
                  </a:lnTo>
                  <a:cubicBezTo>
                    <a:pt x="44" y="2105"/>
                    <a:pt x="37" y="2102"/>
                    <a:pt x="30" y="2102"/>
                  </a:cubicBezTo>
                  <a:cubicBezTo>
                    <a:pt x="24" y="2102"/>
                    <a:pt x="17" y="2105"/>
                    <a:pt x="12" y="2109"/>
                  </a:cubicBezTo>
                  <a:cubicBezTo>
                    <a:pt x="0" y="2119"/>
                    <a:pt x="0" y="2136"/>
                    <a:pt x="9" y="2147"/>
                  </a:cubicBezTo>
                  <a:lnTo>
                    <a:pt x="4025" y="6644"/>
                  </a:lnTo>
                  <a:cubicBezTo>
                    <a:pt x="4029" y="6650"/>
                    <a:pt x="4036" y="6652"/>
                    <a:pt x="4043" y="6653"/>
                  </a:cubicBezTo>
                  <a:lnTo>
                    <a:pt x="12033" y="7461"/>
                  </a:lnTo>
                  <a:lnTo>
                    <a:pt x="12035" y="7461"/>
                  </a:lnTo>
                  <a:cubicBezTo>
                    <a:pt x="12041" y="7461"/>
                    <a:pt x="12049" y="7457"/>
                    <a:pt x="12055" y="7452"/>
                  </a:cubicBezTo>
                  <a:cubicBezTo>
                    <a:pt x="12153" y="7355"/>
                    <a:pt x="12241" y="7251"/>
                    <a:pt x="12318" y="7140"/>
                  </a:cubicBezTo>
                  <a:cubicBezTo>
                    <a:pt x="12577" y="6759"/>
                    <a:pt x="12618" y="6425"/>
                    <a:pt x="12661" y="6069"/>
                  </a:cubicBezTo>
                  <a:cubicBezTo>
                    <a:pt x="12674" y="5956"/>
                    <a:pt x="12679" y="5870"/>
                    <a:pt x="12625" y="5803"/>
                  </a:cubicBezTo>
                  <a:cubicBezTo>
                    <a:pt x="12579" y="5746"/>
                    <a:pt x="12503" y="5720"/>
                    <a:pt x="12125" y="5671"/>
                  </a:cubicBezTo>
                  <a:cubicBezTo>
                    <a:pt x="12040" y="5660"/>
                    <a:pt x="11998" y="5655"/>
                    <a:pt x="11973" y="5652"/>
                  </a:cubicBezTo>
                  <a:cubicBezTo>
                    <a:pt x="11758" y="5631"/>
                    <a:pt x="9392" y="5379"/>
                    <a:pt x="4741" y="4878"/>
                  </a:cubicBezTo>
                  <a:lnTo>
                    <a:pt x="502" y="9"/>
                  </a:lnTo>
                  <a:cubicBezTo>
                    <a:pt x="497" y="4"/>
                    <a:pt x="489"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354500" y="559375"/>
              <a:ext cx="192325" cy="51000"/>
            </a:xfrm>
            <a:custGeom>
              <a:avLst/>
              <a:gdLst/>
              <a:ahLst/>
              <a:cxnLst/>
              <a:rect l="l" t="t" r="r" b="b"/>
              <a:pathLst>
                <a:path w="7693" h="2040" extrusionOk="0">
                  <a:moveTo>
                    <a:pt x="0" y="1"/>
                  </a:moveTo>
                  <a:lnTo>
                    <a:pt x="0" y="1"/>
                  </a:lnTo>
                  <a:cubicBezTo>
                    <a:pt x="383" y="448"/>
                    <a:pt x="768" y="896"/>
                    <a:pt x="1151" y="1342"/>
                  </a:cubicBezTo>
                  <a:cubicBezTo>
                    <a:pt x="3332" y="1574"/>
                    <a:pt x="5512" y="1808"/>
                    <a:pt x="7693" y="2039"/>
                  </a:cubicBezTo>
                  <a:cubicBezTo>
                    <a:pt x="7241" y="1597"/>
                    <a:pt x="6789" y="1155"/>
                    <a:pt x="6336" y="712"/>
                  </a:cubicBezTo>
                  <a:cubicBezTo>
                    <a:pt x="4223" y="475"/>
                    <a:pt x="2111" y="238"/>
                    <a:pt x="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292650" y="495800"/>
              <a:ext cx="202925" cy="53850"/>
            </a:xfrm>
            <a:custGeom>
              <a:avLst/>
              <a:gdLst/>
              <a:ahLst/>
              <a:cxnLst/>
              <a:rect l="l" t="t" r="r" b="b"/>
              <a:pathLst>
                <a:path w="8117" h="2154" extrusionOk="0">
                  <a:moveTo>
                    <a:pt x="0" y="0"/>
                  </a:moveTo>
                  <a:lnTo>
                    <a:pt x="1314" y="1343"/>
                  </a:lnTo>
                  <a:lnTo>
                    <a:pt x="8116" y="2153"/>
                  </a:lnTo>
                  <a:lnTo>
                    <a:pt x="7187" y="981"/>
                  </a:lnTo>
                  <a:lnTo>
                    <a:pt x="0"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364950" y="552900"/>
              <a:ext cx="134800" cy="15250"/>
            </a:xfrm>
            <a:custGeom>
              <a:avLst/>
              <a:gdLst/>
              <a:ahLst/>
              <a:cxnLst/>
              <a:rect l="l" t="t" r="r" b="b"/>
              <a:pathLst>
                <a:path w="5392" h="610" extrusionOk="0">
                  <a:moveTo>
                    <a:pt x="28" y="0"/>
                  </a:moveTo>
                  <a:cubicBezTo>
                    <a:pt x="15" y="0"/>
                    <a:pt x="2" y="11"/>
                    <a:pt x="1" y="25"/>
                  </a:cubicBezTo>
                  <a:cubicBezTo>
                    <a:pt x="0" y="40"/>
                    <a:pt x="11" y="53"/>
                    <a:pt x="25" y="54"/>
                  </a:cubicBezTo>
                  <a:lnTo>
                    <a:pt x="5360" y="609"/>
                  </a:lnTo>
                  <a:lnTo>
                    <a:pt x="5364" y="609"/>
                  </a:lnTo>
                  <a:cubicBezTo>
                    <a:pt x="5376" y="609"/>
                    <a:pt x="5387" y="600"/>
                    <a:pt x="5390" y="585"/>
                  </a:cubicBezTo>
                  <a:cubicBezTo>
                    <a:pt x="5391" y="571"/>
                    <a:pt x="5381" y="557"/>
                    <a:pt x="5366" y="556"/>
                  </a:cubicBezTo>
                  <a:lnTo>
                    <a:pt x="30" y="0"/>
                  </a:lnTo>
                  <a:cubicBezTo>
                    <a:pt x="30" y="0"/>
                    <a:pt x="29"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360250" y="544550"/>
              <a:ext cx="128350" cy="15350"/>
            </a:xfrm>
            <a:custGeom>
              <a:avLst/>
              <a:gdLst/>
              <a:ahLst/>
              <a:cxnLst/>
              <a:rect l="l" t="t" r="r" b="b"/>
              <a:pathLst>
                <a:path w="5134" h="614" extrusionOk="0">
                  <a:moveTo>
                    <a:pt x="29" y="1"/>
                  </a:moveTo>
                  <a:cubicBezTo>
                    <a:pt x="16" y="1"/>
                    <a:pt x="3" y="11"/>
                    <a:pt x="2" y="25"/>
                  </a:cubicBezTo>
                  <a:cubicBezTo>
                    <a:pt x="1" y="39"/>
                    <a:pt x="11" y="53"/>
                    <a:pt x="25" y="54"/>
                  </a:cubicBezTo>
                  <a:lnTo>
                    <a:pt x="5102" y="613"/>
                  </a:lnTo>
                  <a:lnTo>
                    <a:pt x="5105" y="613"/>
                  </a:lnTo>
                  <a:cubicBezTo>
                    <a:pt x="5118" y="613"/>
                    <a:pt x="5130" y="602"/>
                    <a:pt x="5132" y="590"/>
                  </a:cubicBezTo>
                  <a:cubicBezTo>
                    <a:pt x="5133" y="575"/>
                    <a:pt x="5123" y="562"/>
                    <a:pt x="5108" y="560"/>
                  </a:cubicBezTo>
                  <a:lnTo>
                    <a:pt x="31" y="1"/>
                  </a:lnTo>
                  <a:cubicBezTo>
                    <a:pt x="30" y="1"/>
                    <a:pt x="29"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355875" y="553425"/>
              <a:ext cx="23450" cy="22875"/>
            </a:xfrm>
            <a:custGeom>
              <a:avLst/>
              <a:gdLst/>
              <a:ahLst/>
              <a:cxnLst/>
              <a:rect l="l" t="t" r="r" b="b"/>
              <a:pathLst>
                <a:path w="938" h="915" extrusionOk="0">
                  <a:moveTo>
                    <a:pt x="856" y="0"/>
                  </a:moveTo>
                  <a:cubicBezTo>
                    <a:pt x="816" y="0"/>
                    <a:pt x="778" y="36"/>
                    <a:pt x="751" y="68"/>
                  </a:cubicBezTo>
                  <a:cubicBezTo>
                    <a:pt x="619" y="225"/>
                    <a:pt x="483" y="407"/>
                    <a:pt x="283" y="443"/>
                  </a:cubicBezTo>
                  <a:cubicBezTo>
                    <a:pt x="213" y="454"/>
                    <a:pt x="127" y="453"/>
                    <a:pt x="88" y="513"/>
                  </a:cubicBezTo>
                  <a:cubicBezTo>
                    <a:pt x="74" y="537"/>
                    <a:pt x="70" y="566"/>
                    <a:pt x="65" y="593"/>
                  </a:cubicBezTo>
                  <a:cubicBezTo>
                    <a:pt x="58" y="655"/>
                    <a:pt x="1" y="868"/>
                    <a:pt x="70" y="906"/>
                  </a:cubicBezTo>
                  <a:cubicBezTo>
                    <a:pt x="81" y="912"/>
                    <a:pt x="92" y="915"/>
                    <a:pt x="104" y="915"/>
                  </a:cubicBezTo>
                  <a:cubicBezTo>
                    <a:pt x="184" y="915"/>
                    <a:pt x="275" y="789"/>
                    <a:pt x="287" y="732"/>
                  </a:cubicBezTo>
                  <a:cubicBezTo>
                    <a:pt x="296" y="690"/>
                    <a:pt x="295" y="644"/>
                    <a:pt x="313" y="607"/>
                  </a:cubicBezTo>
                  <a:cubicBezTo>
                    <a:pt x="332" y="569"/>
                    <a:pt x="370" y="546"/>
                    <a:pt x="404" y="523"/>
                  </a:cubicBezTo>
                  <a:cubicBezTo>
                    <a:pt x="520" y="446"/>
                    <a:pt x="637" y="371"/>
                    <a:pt x="753" y="295"/>
                  </a:cubicBezTo>
                  <a:cubicBezTo>
                    <a:pt x="811" y="257"/>
                    <a:pt x="870" y="218"/>
                    <a:pt x="905" y="161"/>
                  </a:cubicBezTo>
                  <a:cubicBezTo>
                    <a:pt x="937" y="108"/>
                    <a:pt x="934" y="20"/>
                    <a:pt x="875" y="3"/>
                  </a:cubicBezTo>
                  <a:cubicBezTo>
                    <a:pt x="869" y="1"/>
                    <a:pt x="862" y="0"/>
                    <a:pt x="856"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365650" y="574341"/>
              <a:ext cx="18650" cy="20700"/>
            </a:xfrm>
            <a:custGeom>
              <a:avLst/>
              <a:gdLst/>
              <a:ahLst/>
              <a:cxnLst/>
              <a:rect l="l" t="t" r="r" b="b"/>
              <a:pathLst>
                <a:path w="746" h="828" extrusionOk="0">
                  <a:moveTo>
                    <a:pt x="278" y="1"/>
                  </a:moveTo>
                  <a:cubicBezTo>
                    <a:pt x="166" y="1"/>
                    <a:pt x="1" y="18"/>
                    <a:pt x="32" y="123"/>
                  </a:cubicBezTo>
                  <a:cubicBezTo>
                    <a:pt x="44" y="163"/>
                    <a:pt x="70" y="176"/>
                    <a:pt x="103" y="176"/>
                  </a:cubicBezTo>
                  <a:cubicBezTo>
                    <a:pt x="165" y="176"/>
                    <a:pt x="253" y="131"/>
                    <a:pt x="317" y="131"/>
                  </a:cubicBezTo>
                  <a:cubicBezTo>
                    <a:pt x="333" y="131"/>
                    <a:pt x="347" y="133"/>
                    <a:pt x="360" y="140"/>
                  </a:cubicBezTo>
                  <a:cubicBezTo>
                    <a:pt x="399" y="161"/>
                    <a:pt x="421" y="205"/>
                    <a:pt x="436" y="248"/>
                  </a:cubicBezTo>
                  <a:cubicBezTo>
                    <a:pt x="458" y="318"/>
                    <a:pt x="469" y="398"/>
                    <a:pt x="430" y="460"/>
                  </a:cubicBezTo>
                  <a:cubicBezTo>
                    <a:pt x="401" y="508"/>
                    <a:pt x="348" y="534"/>
                    <a:pt x="310" y="574"/>
                  </a:cubicBezTo>
                  <a:cubicBezTo>
                    <a:pt x="269" y="616"/>
                    <a:pt x="247" y="674"/>
                    <a:pt x="245" y="733"/>
                  </a:cubicBezTo>
                  <a:cubicBezTo>
                    <a:pt x="245" y="776"/>
                    <a:pt x="268" y="827"/>
                    <a:pt x="311" y="827"/>
                  </a:cubicBezTo>
                  <a:cubicBezTo>
                    <a:pt x="350" y="827"/>
                    <a:pt x="372" y="786"/>
                    <a:pt x="397" y="755"/>
                  </a:cubicBezTo>
                  <a:cubicBezTo>
                    <a:pt x="445" y="695"/>
                    <a:pt x="525" y="668"/>
                    <a:pt x="593" y="634"/>
                  </a:cubicBezTo>
                  <a:cubicBezTo>
                    <a:pt x="663" y="600"/>
                    <a:pt x="735" y="545"/>
                    <a:pt x="741" y="467"/>
                  </a:cubicBezTo>
                  <a:cubicBezTo>
                    <a:pt x="746" y="409"/>
                    <a:pt x="712" y="355"/>
                    <a:pt x="678" y="307"/>
                  </a:cubicBezTo>
                  <a:cubicBezTo>
                    <a:pt x="627" y="232"/>
                    <a:pt x="573" y="160"/>
                    <a:pt x="515" y="90"/>
                  </a:cubicBezTo>
                  <a:cubicBezTo>
                    <a:pt x="495" y="65"/>
                    <a:pt x="473" y="39"/>
                    <a:pt x="445" y="25"/>
                  </a:cubicBezTo>
                  <a:cubicBezTo>
                    <a:pt x="419" y="10"/>
                    <a:pt x="387" y="6"/>
                    <a:pt x="356" y="4"/>
                  </a:cubicBezTo>
                  <a:cubicBezTo>
                    <a:pt x="339" y="2"/>
                    <a:pt x="311" y="1"/>
                    <a:pt x="278"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2377975" y="557866"/>
              <a:ext cx="39300" cy="30450"/>
            </a:xfrm>
            <a:custGeom>
              <a:avLst/>
              <a:gdLst/>
              <a:ahLst/>
              <a:cxnLst/>
              <a:rect l="l" t="t" r="r" b="b"/>
              <a:pathLst>
                <a:path w="1572" h="1218" extrusionOk="0">
                  <a:moveTo>
                    <a:pt x="232" y="1"/>
                  </a:moveTo>
                  <a:cubicBezTo>
                    <a:pt x="149" y="1"/>
                    <a:pt x="39" y="269"/>
                    <a:pt x="23" y="314"/>
                  </a:cubicBezTo>
                  <a:cubicBezTo>
                    <a:pt x="11" y="347"/>
                    <a:pt x="1" y="384"/>
                    <a:pt x="5" y="419"/>
                  </a:cubicBezTo>
                  <a:cubicBezTo>
                    <a:pt x="10" y="464"/>
                    <a:pt x="35" y="504"/>
                    <a:pt x="70" y="534"/>
                  </a:cubicBezTo>
                  <a:cubicBezTo>
                    <a:pt x="168" y="618"/>
                    <a:pt x="319" y="616"/>
                    <a:pt x="418" y="701"/>
                  </a:cubicBezTo>
                  <a:cubicBezTo>
                    <a:pt x="521" y="792"/>
                    <a:pt x="530" y="948"/>
                    <a:pt x="532" y="1085"/>
                  </a:cubicBezTo>
                  <a:cubicBezTo>
                    <a:pt x="534" y="1115"/>
                    <a:pt x="535" y="1145"/>
                    <a:pt x="549" y="1170"/>
                  </a:cubicBezTo>
                  <a:cubicBezTo>
                    <a:pt x="566" y="1203"/>
                    <a:pt x="602" y="1218"/>
                    <a:pt x="640" y="1218"/>
                  </a:cubicBezTo>
                  <a:cubicBezTo>
                    <a:pt x="674" y="1218"/>
                    <a:pt x="711" y="1205"/>
                    <a:pt x="736" y="1183"/>
                  </a:cubicBezTo>
                  <a:cubicBezTo>
                    <a:pt x="790" y="1134"/>
                    <a:pt x="809" y="1058"/>
                    <a:pt x="823" y="988"/>
                  </a:cubicBezTo>
                  <a:cubicBezTo>
                    <a:pt x="838" y="917"/>
                    <a:pt x="851" y="842"/>
                    <a:pt x="898" y="788"/>
                  </a:cubicBezTo>
                  <a:cubicBezTo>
                    <a:pt x="928" y="755"/>
                    <a:pt x="967" y="732"/>
                    <a:pt x="1006" y="713"/>
                  </a:cubicBezTo>
                  <a:cubicBezTo>
                    <a:pt x="1119" y="663"/>
                    <a:pt x="1245" y="644"/>
                    <a:pt x="1358" y="598"/>
                  </a:cubicBezTo>
                  <a:cubicBezTo>
                    <a:pt x="1419" y="573"/>
                    <a:pt x="1478" y="536"/>
                    <a:pt x="1518" y="481"/>
                  </a:cubicBezTo>
                  <a:cubicBezTo>
                    <a:pt x="1557" y="428"/>
                    <a:pt x="1572" y="353"/>
                    <a:pt x="1542" y="292"/>
                  </a:cubicBezTo>
                  <a:cubicBezTo>
                    <a:pt x="1520" y="247"/>
                    <a:pt x="1471" y="216"/>
                    <a:pt x="1422" y="216"/>
                  </a:cubicBezTo>
                  <a:cubicBezTo>
                    <a:pt x="1406" y="216"/>
                    <a:pt x="1389" y="220"/>
                    <a:pt x="1374" y="227"/>
                  </a:cubicBezTo>
                  <a:cubicBezTo>
                    <a:pt x="1306" y="263"/>
                    <a:pt x="1295" y="353"/>
                    <a:pt x="1255" y="417"/>
                  </a:cubicBezTo>
                  <a:cubicBezTo>
                    <a:pt x="1145" y="594"/>
                    <a:pt x="843" y="551"/>
                    <a:pt x="727" y="724"/>
                  </a:cubicBezTo>
                  <a:cubicBezTo>
                    <a:pt x="715" y="742"/>
                    <a:pt x="703" y="762"/>
                    <a:pt x="683" y="771"/>
                  </a:cubicBezTo>
                  <a:cubicBezTo>
                    <a:pt x="678" y="773"/>
                    <a:pt x="673" y="773"/>
                    <a:pt x="669" y="773"/>
                  </a:cubicBezTo>
                  <a:cubicBezTo>
                    <a:pt x="640" y="773"/>
                    <a:pt x="613" y="745"/>
                    <a:pt x="604" y="715"/>
                  </a:cubicBezTo>
                  <a:cubicBezTo>
                    <a:pt x="594" y="681"/>
                    <a:pt x="597" y="643"/>
                    <a:pt x="582" y="611"/>
                  </a:cubicBezTo>
                  <a:cubicBezTo>
                    <a:pt x="531" y="500"/>
                    <a:pt x="339" y="539"/>
                    <a:pt x="274" y="437"/>
                  </a:cubicBezTo>
                  <a:cubicBezTo>
                    <a:pt x="240" y="385"/>
                    <a:pt x="253" y="316"/>
                    <a:pt x="271" y="257"/>
                  </a:cubicBezTo>
                  <a:cubicBezTo>
                    <a:pt x="288" y="198"/>
                    <a:pt x="312" y="135"/>
                    <a:pt x="293" y="76"/>
                  </a:cubicBezTo>
                  <a:cubicBezTo>
                    <a:pt x="277" y="22"/>
                    <a:pt x="256" y="1"/>
                    <a:pt x="232"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08150" y="591316"/>
              <a:ext cx="23800" cy="16725"/>
            </a:xfrm>
            <a:custGeom>
              <a:avLst/>
              <a:gdLst/>
              <a:ahLst/>
              <a:cxnLst/>
              <a:rect l="l" t="t" r="r" b="b"/>
              <a:pathLst>
                <a:path w="952" h="669" extrusionOk="0">
                  <a:moveTo>
                    <a:pt x="581" y="0"/>
                  </a:moveTo>
                  <a:cubicBezTo>
                    <a:pt x="550" y="0"/>
                    <a:pt x="518" y="5"/>
                    <a:pt x="487" y="14"/>
                  </a:cubicBezTo>
                  <a:cubicBezTo>
                    <a:pt x="361" y="52"/>
                    <a:pt x="247" y="166"/>
                    <a:pt x="135" y="279"/>
                  </a:cubicBezTo>
                  <a:cubicBezTo>
                    <a:pt x="73" y="341"/>
                    <a:pt x="1" y="444"/>
                    <a:pt x="79" y="444"/>
                  </a:cubicBezTo>
                  <a:cubicBezTo>
                    <a:pt x="89" y="444"/>
                    <a:pt x="101" y="442"/>
                    <a:pt x="115" y="439"/>
                  </a:cubicBezTo>
                  <a:cubicBezTo>
                    <a:pt x="192" y="421"/>
                    <a:pt x="265" y="340"/>
                    <a:pt x="332" y="275"/>
                  </a:cubicBezTo>
                  <a:cubicBezTo>
                    <a:pt x="359" y="248"/>
                    <a:pt x="387" y="222"/>
                    <a:pt x="417" y="210"/>
                  </a:cubicBezTo>
                  <a:cubicBezTo>
                    <a:pt x="436" y="203"/>
                    <a:pt x="455" y="200"/>
                    <a:pt x="473" y="200"/>
                  </a:cubicBezTo>
                  <a:cubicBezTo>
                    <a:pt x="483" y="200"/>
                    <a:pt x="493" y="201"/>
                    <a:pt x="503" y="202"/>
                  </a:cubicBezTo>
                  <a:cubicBezTo>
                    <a:pt x="616" y="214"/>
                    <a:pt x="739" y="264"/>
                    <a:pt x="784" y="425"/>
                  </a:cubicBezTo>
                  <a:cubicBezTo>
                    <a:pt x="796" y="469"/>
                    <a:pt x="801" y="521"/>
                    <a:pt x="814" y="566"/>
                  </a:cubicBezTo>
                  <a:cubicBezTo>
                    <a:pt x="826" y="613"/>
                    <a:pt x="846" y="655"/>
                    <a:pt x="876" y="666"/>
                  </a:cubicBezTo>
                  <a:cubicBezTo>
                    <a:pt x="880" y="667"/>
                    <a:pt x="884" y="668"/>
                    <a:pt x="887" y="668"/>
                  </a:cubicBezTo>
                  <a:cubicBezTo>
                    <a:pt x="916" y="668"/>
                    <a:pt x="948" y="633"/>
                    <a:pt x="951" y="587"/>
                  </a:cubicBezTo>
                  <a:cubicBezTo>
                    <a:pt x="951" y="571"/>
                    <a:pt x="950" y="555"/>
                    <a:pt x="948" y="540"/>
                  </a:cubicBezTo>
                  <a:cubicBezTo>
                    <a:pt x="932" y="436"/>
                    <a:pt x="912" y="334"/>
                    <a:pt x="886" y="234"/>
                  </a:cubicBezTo>
                  <a:cubicBezTo>
                    <a:pt x="875" y="190"/>
                    <a:pt x="863" y="145"/>
                    <a:pt x="842" y="113"/>
                  </a:cubicBezTo>
                  <a:cubicBezTo>
                    <a:pt x="820" y="81"/>
                    <a:pt x="794" y="62"/>
                    <a:pt x="766" y="48"/>
                  </a:cubicBezTo>
                  <a:cubicBezTo>
                    <a:pt x="707" y="18"/>
                    <a:pt x="644" y="0"/>
                    <a:pt x="581"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433775" y="586691"/>
              <a:ext cx="35275" cy="31875"/>
            </a:xfrm>
            <a:custGeom>
              <a:avLst/>
              <a:gdLst/>
              <a:ahLst/>
              <a:cxnLst/>
              <a:rect l="l" t="t" r="r" b="b"/>
              <a:pathLst>
                <a:path w="1411" h="1275" extrusionOk="0">
                  <a:moveTo>
                    <a:pt x="636" y="1"/>
                  </a:moveTo>
                  <a:cubicBezTo>
                    <a:pt x="566" y="1"/>
                    <a:pt x="496" y="6"/>
                    <a:pt x="427" y="13"/>
                  </a:cubicBezTo>
                  <a:cubicBezTo>
                    <a:pt x="333" y="21"/>
                    <a:pt x="236" y="31"/>
                    <a:pt x="153" y="74"/>
                  </a:cubicBezTo>
                  <a:cubicBezTo>
                    <a:pt x="70" y="117"/>
                    <a:pt x="0" y="200"/>
                    <a:pt x="3" y="295"/>
                  </a:cubicBezTo>
                  <a:cubicBezTo>
                    <a:pt x="5" y="318"/>
                    <a:pt x="10" y="344"/>
                    <a:pt x="25" y="364"/>
                  </a:cubicBezTo>
                  <a:cubicBezTo>
                    <a:pt x="43" y="391"/>
                    <a:pt x="74" y="406"/>
                    <a:pt x="105" y="419"/>
                  </a:cubicBezTo>
                  <a:cubicBezTo>
                    <a:pt x="272" y="493"/>
                    <a:pt x="444" y="564"/>
                    <a:pt x="572" y="692"/>
                  </a:cubicBezTo>
                  <a:cubicBezTo>
                    <a:pt x="679" y="802"/>
                    <a:pt x="722" y="933"/>
                    <a:pt x="719" y="1082"/>
                  </a:cubicBezTo>
                  <a:cubicBezTo>
                    <a:pt x="719" y="1112"/>
                    <a:pt x="695" y="1200"/>
                    <a:pt x="739" y="1207"/>
                  </a:cubicBezTo>
                  <a:cubicBezTo>
                    <a:pt x="741" y="1208"/>
                    <a:pt x="744" y="1208"/>
                    <a:pt x="746" y="1208"/>
                  </a:cubicBezTo>
                  <a:cubicBezTo>
                    <a:pt x="801" y="1208"/>
                    <a:pt x="816" y="1075"/>
                    <a:pt x="819" y="1042"/>
                  </a:cubicBezTo>
                  <a:cubicBezTo>
                    <a:pt x="829" y="795"/>
                    <a:pt x="731" y="526"/>
                    <a:pt x="513" y="409"/>
                  </a:cubicBezTo>
                  <a:cubicBezTo>
                    <a:pt x="445" y="374"/>
                    <a:pt x="355" y="326"/>
                    <a:pt x="377" y="253"/>
                  </a:cubicBezTo>
                  <a:cubicBezTo>
                    <a:pt x="394" y="203"/>
                    <a:pt x="456" y="188"/>
                    <a:pt x="512" y="188"/>
                  </a:cubicBezTo>
                  <a:cubicBezTo>
                    <a:pt x="516" y="188"/>
                    <a:pt x="520" y="188"/>
                    <a:pt x="524" y="188"/>
                  </a:cubicBezTo>
                  <a:cubicBezTo>
                    <a:pt x="674" y="195"/>
                    <a:pt x="822" y="236"/>
                    <a:pt x="956" y="305"/>
                  </a:cubicBezTo>
                  <a:cubicBezTo>
                    <a:pt x="1014" y="336"/>
                    <a:pt x="1068" y="372"/>
                    <a:pt x="1106" y="424"/>
                  </a:cubicBezTo>
                  <a:cubicBezTo>
                    <a:pt x="1143" y="477"/>
                    <a:pt x="1162" y="541"/>
                    <a:pt x="1175" y="605"/>
                  </a:cubicBezTo>
                  <a:cubicBezTo>
                    <a:pt x="1222" y="820"/>
                    <a:pt x="1240" y="1044"/>
                    <a:pt x="1228" y="1265"/>
                  </a:cubicBezTo>
                  <a:cubicBezTo>
                    <a:pt x="1241" y="1271"/>
                    <a:pt x="1254" y="1274"/>
                    <a:pt x="1268" y="1274"/>
                  </a:cubicBezTo>
                  <a:cubicBezTo>
                    <a:pt x="1313" y="1274"/>
                    <a:pt x="1358" y="1243"/>
                    <a:pt x="1382" y="1202"/>
                  </a:cubicBezTo>
                  <a:cubicBezTo>
                    <a:pt x="1410" y="1149"/>
                    <a:pt x="1410" y="1085"/>
                    <a:pt x="1410" y="1025"/>
                  </a:cubicBezTo>
                  <a:cubicBezTo>
                    <a:pt x="1410" y="835"/>
                    <a:pt x="1408" y="638"/>
                    <a:pt x="1325" y="466"/>
                  </a:cubicBezTo>
                  <a:cubicBezTo>
                    <a:pt x="1287" y="390"/>
                    <a:pt x="1235" y="321"/>
                    <a:pt x="1180" y="257"/>
                  </a:cubicBezTo>
                  <a:cubicBezTo>
                    <a:pt x="1122" y="188"/>
                    <a:pt x="1060" y="122"/>
                    <a:pt x="982" y="77"/>
                  </a:cubicBezTo>
                  <a:cubicBezTo>
                    <a:pt x="877" y="18"/>
                    <a:pt x="757" y="1"/>
                    <a:pt x="636"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414600" y="563391"/>
              <a:ext cx="27175" cy="15300"/>
            </a:xfrm>
            <a:custGeom>
              <a:avLst/>
              <a:gdLst/>
              <a:ahLst/>
              <a:cxnLst/>
              <a:rect l="l" t="t" r="r" b="b"/>
              <a:pathLst>
                <a:path w="1087" h="612" extrusionOk="0">
                  <a:moveTo>
                    <a:pt x="522" y="1"/>
                  </a:moveTo>
                  <a:cubicBezTo>
                    <a:pt x="404" y="1"/>
                    <a:pt x="1" y="453"/>
                    <a:pt x="92" y="573"/>
                  </a:cubicBezTo>
                  <a:cubicBezTo>
                    <a:pt x="113" y="602"/>
                    <a:pt x="160" y="612"/>
                    <a:pt x="218" y="612"/>
                  </a:cubicBezTo>
                  <a:cubicBezTo>
                    <a:pt x="357" y="612"/>
                    <a:pt x="558" y="552"/>
                    <a:pt x="615" y="535"/>
                  </a:cubicBezTo>
                  <a:cubicBezTo>
                    <a:pt x="703" y="508"/>
                    <a:pt x="754" y="484"/>
                    <a:pt x="782" y="468"/>
                  </a:cubicBezTo>
                  <a:cubicBezTo>
                    <a:pt x="859" y="425"/>
                    <a:pt x="848" y="409"/>
                    <a:pt x="1031" y="240"/>
                  </a:cubicBezTo>
                  <a:cubicBezTo>
                    <a:pt x="1057" y="217"/>
                    <a:pt x="1087" y="184"/>
                    <a:pt x="1084" y="143"/>
                  </a:cubicBezTo>
                  <a:cubicBezTo>
                    <a:pt x="1083" y="128"/>
                    <a:pt x="1078" y="118"/>
                    <a:pt x="1072" y="109"/>
                  </a:cubicBezTo>
                  <a:cubicBezTo>
                    <a:pt x="1054" y="86"/>
                    <a:pt x="1020" y="82"/>
                    <a:pt x="1010" y="80"/>
                  </a:cubicBezTo>
                  <a:cubicBezTo>
                    <a:pt x="1007" y="80"/>
                    <a:pt x="1005" y="80"/>
                    <a:pt x="1002" y="80"/>
                  </a:cubicBezTo>
                  <a:cubicBezTo>
                    <a:pt x="939" y="80"/>
                    <a:pt x="867" y="160"/>
                    <a:pt x="784" y="238"/>
                  </a:cubicBezTo>
                  <a:cubicBezTo>
                    <a:pt x="681" y="335"/>
                    <a:pt x="631" y="384"/>
                    <a:pt x="566" y="412"/>
                  </a:cubicBezTo>
                  <a:cubicBezTo>
                    <a:pt x="501" y="440"/>
                    <a:pt x="430" y="452"/>
                    <a:pt x="372" y="452"/>
                  </a:cubicBezTo>
                  <a:cubicBezTo>
                    <a:pt x="312" y="452"/>
                    <a:pt x="266" y="439"/>
                    <a:pt x="259" y="420"/>
                  </a:cubicBezTo>
                  <a:cubicBezTo>
                    <a:pt x="242" y="368"/>
                    <a:pt x="515" y="305"/>
                    <a:pt x="553" y="117"/>
                  </a:cubicBezTo>
                  <a:cubicBezTo>
                    <a:pt x="554" y="109"/>
                    <a:pt x="571" y="21"/>
                    <a:pt x="537" y="4"/>
                  </a:cubicBezTo>
                  <a:cubicBezTo>
                    <a:pt x="532" y="2"/>
                    <a:pt x="527" y="1"/>
                    <a:pt x="522"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389500" y="565016"/>
              <a:ext cx="66925" cy="39200"/>
            </a:xfrm>
            <a:custGeom>
              <a:avLst/>
              <a:gdLst/>
              <a:ahLst/>
              <a:cxnLst/>
              <a:rect l="l" t="t" r="r" b="b"/>
              <a:pathLst>
                <a:path w="2677" h="1568" extrusionOk="0">
                  <a:moveTo>
                    <a:pt x="2627" y="1"/>
                  </a:moveTo>
                  <a:cubicBezTo>
                    <a:pt x="2612" y="1"/>
                    <a:pt x="2596" y="6"/>
                    <a:pt x="2582" y="12"/>
                  </a:cubicBezTo>
                  <a:cubicBezTo>
                    <a:pt x="2327" y="128"/>
                    <a:pt x="2230" y="455"/>
                    <a:pt x="1989" y="602"/>
                  </a:cubicBezTo>
                  <a:cubicBezTo>
                    <a:pt x="1867" y="677"/>
                    <a:pt x="1718" y="695"/>
                    <a:pt x="1576" y="712"/>
                  </a:cubicBezTo>
                  <a:cubicBezTo>
                    <a:pt x="1329" y="743"/>
                    <a:pt x="1081" y="773"/>
                    <a:pt x="834" y="803"/>
                  </a:cubicBezTo>
                  <a:cubicBezTo>
                    <a:pt x="762" y="813"/>
                    <a:pt x="688" y="823"/>
                    <a:pt x="623" y="852"/>
                  </a:cubicBezTo>
                  <a:cubicBezTo>
                    <a:pt x="542" y="888"/>
                    <a:pt x="479" y="950"/>
                    <a:pt x="418" y="1011"/>
                  </a:cubicBezTo>
                  <a:cubicBezTo>
                    <a:pt x="312" y="1117"/>
                    <a:pt x="1" y="1321"/>
                    <a:pt x="40" y="1499"/>
                  </a:cubicBezTo>
                  <a:cubicBezTo>
                    <a:pt x="51" y="1548"/>
                    <a:pt x="74" y="1567"/>
                    <a:pt x="103" y="1567"/>
                  </a:cubicBezTo>
                  <a:cubicBezTo>
                    <a:pt x="204" y="1567"/>
                    <a:pt x="384" y="1334"/>
                    <a:pt x="426" y="1288"/>
                  </a:cubicBezTo>
                  <a:cubicBezTo>
                    <a:pt x="623" y="1079"/>
                    <a:pt x="903" y="973"/>
                    <a:pt x="1181" y="913"/>
                  </a:cubicBezTo>
                  <a:cubicBezTo>
                    <a:pt x="1460" y="852"/>
                    <a:pt x="1748" y="830"/>
                    <a:pt x="2023" y="758"/>
                  </a:cubicBezTo>
                  <a:cubicBezTo>
                    <a:pt x="2059" y="749"/>
                    <a:pt x="2093" y="738"/>
                    <a:pt x="2123" y="720"/>
                  </a:cubicBezTo>
                  <a:cubicBezTo>
                    <a:pt x="2158" y="696"/>
                    <a:pt x="2184" y="661"/>
                    <a:pt x="2209" y="625"/>
                  </a:cubicBezTo>
                  <a:cubicBezTo>
                    <a:pt x="2298" y="491"/>
                    <a:pt x="2366" y="337"/>
                    <a:pt x="2496" y="244"/>
                  </a:cubicBezTo>
                  <a:cubicBezTo>
                    <a:pt x="2571" y="189"/>
                    <a:pt x="2676" y="135"/>
                    <a:pt x="2668" y="42"/>
                  </a:cubicBezTo>
                  <a:cubicBezTo>
                    <a:pt x="2667" y="31"/>
                    <a:pt x="2665" y="21"/>
                    <a:pt x="2657" y="13"/>
                  </a:cubicBezTo>
                  <a:cubicBezTo>
                    <a:pt x="2649" y="4"/>
                    <a:pt x="2639" y="1"/>
                    <a:pt x="2627"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456325" y="568691"/>
              <a:ext cx="35475" cy="17675"/>
            </a:xfrm>
            <a:custGeom>
              <a:avLst/>
              <a:gdLst/>
              <a:ahLst/>
              <a:cxnLst/>
              <a:rect l="l" t="t" r="r" b="b"/>
              <a:pathLst>
                <a:path w="1419" h="707" extrusionOk="0">
                  <a:moveTo>
                    <a:pt x="204" y="0"/>
                  </a:moveTo>
                  <a:cubicBezTo>
                    <a:pt x="180" y="0"/>
                    <a:pt x="89" y="93"/>
                    <a:pt x="52" y="210"/>
                  </a:cubicBezTo>
                  <a:cubicBezTo>
                    <a:pt x="38" y="252"/>
                    <a:pt x="0" y="369"/>
                    <a:pt x="54" y="463"/>
                  </a:cubicBezTo>
                  <a:cubicBezTo>
                    <a:pt x="121" y="586"/>
                    <a:pt x="279" y="619"/>
                    <a:pt x="418" y="619"/>
                  </a:cubicBezTo>
                  <a:cubicBezTo>
                    <a:pt x="467" y="619"/>
                    <a:pt x="516" y="617"/>
                    <a:pt x="565" y="617"/>
                  </a:cubicBezTo>
                  <a:cubicBezTo>
                    <a:pt x="657" y="617"/>
                    <a:pt x="747" y="624"/>
                    <a:pt x="827" y="666"/>
                  </a:cubicBezTo>
                  <a:cubicBezTo>
                    <a:pt x="859" y="682"/>
                    <a:pt x="892" y="706"/>
                    <a:pt x="927" y="706"/>
                  </a:cubicBezTo>
                  <a:cubicBezTo>
                    <a:pt x="929" y="706"/>
                    <a:pt x="931" y="706"/>
                    <a:pt x="933" y="706"/>
                  </a:cubicBezTo>
                  <a:cubicBezTo>
                    <a:pt x="971" y="704"/>
                    <a:pt x="1002" y="674"/>
                    <a:pt x="1028" y="647"/>
                  </a:cubicBezTo>
                  <a:cubicBezTo>
                    <a:pt x="1119" y="552"/>
                    <a:pt x="1210" y="458"/>
                    <a:pt x="1301" y="363"/>
                  </a:cubicBezTo>
                  <a:cubicBezTo>
                    <a:pt x="1346" y="316"/>
                    <a:pt x="1392" y="266"/>
                    <a:pt x="1414" y="205"/>
                  </a:cubicBezTo>
                  <a:cubicBezTo>
                    <a:pt x="1416" y="195"/>
                    <a:pt x="1419" y="186"/>
                    <a:pt x="1418" y="177"/>
                  </a:cubicBezTo>
                  <a:cubicBezTo>
                    <a:pt x="1413" y="157"/>
                    <a:pt x="1393" y="150"/>
                    <a:pt x="1371" y="150"/>
                  </a:cubicBezTo>
                  <a:cubicBezTo>
                    <a:pt x="1359" y="150"/>
                    <a:pt x="1346" y="152"/>
                    <a:pt x="1335" y="156"/>
                  </a:cubicBezTo>
                  <a:cubicBezTo>
                    <a:pt x="1150" y="220"/>
                    <a:pt x="1017" y="394"/>
                    <a:pt x="829" y="457"/>
                  </a:cubicBezTo>
                  <a:cubicBezTo>
                    <a:pt x="771" y="476"/>
                    <a:pt x="711" y="484"/>
                    <a:pt x="651" y="484"/>
                  </a:cubicBezTo>
                  <a:cubicBezTo>
                    <a:pt x="528" y="484"/>
                    <a:pt x="403" y="452"/>
                    <a:pt x="283" y="420"/>
                  </a:cubicBezTo>
                  <a:cubicBezTo>
                    <a:pt x="268" y="416"/>
                    <a:pt x="252" y="411"/>
                    <a:pt x="245" y="398"/>
                  </a:cubicBezTo>
                  <a:cubicBezTo>
                    <a:pt x="239" y="387"/>
                    <a:pt x="240" y="375"/>
                    <a:pt x="244" y="365"/>
                  </a:cubicBezTo>
                  <a:cubicBezTo>
                    <a:pt x="256" y="291"/>
                    <a:pt x="297" y="222"/>
                    <a:pt x="354" y="174"/>
                  </a:cubicBezTo>
                  <a:cubicBezTo>
                    <a:pt x="383" y="150"/>
                    <a:pt x="418" y="119"/>
                    <a:pt x="406" y="86"/>
                  </a:cubicBezTo>
                  <a:cubicBezTo>
                    <a:pt x="321" y="86"/>
                    <a:pt x="225" y="77"/>
                    <a:pt x="211" y="33"/>
                  </a:cubicBezTo>
                  <a:cubicBezTo>
                    <a:pt x="206" y="17"/>
                    <a:pt x="214" y="5"/>
                    <a:pt x="207" y="1"/>
                  </a:cubicBezTo>
                  <a:cubicBezTo>
                    <a:pt x="206" y="1"/>
                    <a:pt x="205" y="0"/>
                    <a:pt x="204"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2471550" y="589216"/>
              <a:ext cx="61275" cy="20775"/>
            </a:xfrm>
            <a:custGeom>
              <a:avLst/>
              <a:gdLst/>
              <a:ahLst/>
              <a:cxnLst/>
              <a:rect l="l" t="t" r="r" b="b"/>
              <a:pathLst>
                <a:path w="2451" h="831" extrusionOk="0">
                  <a:moveTo>
                    <a:pt x="2190" y="1"/>
                  </a:moveTo>
                  <a:cubicBezTo>
                    <a:pt x="2160" y="1"/>
                    <a:pt x="2131" y="4"/>
                    <a:pt x="2102" y="9"/>
                  </a:cubicBezTo>
                  <a:cubicBezTo>
                    <a:pt x="1979" y="30"/>
                    <a:pt x="1861" y="85"/>
                    <a:pt x="1734" y="91"/>
                  </a:cubicBezTo>
                  <a:cubicBezTo>
                    <a:pt x="1727" y="91"/>
                    <a:pt x="1721" y="91"/>
                    <a:pt x="1714" y="91"/>
                  </a:cubicBezTo>
                  <a:cubicBezTo>
                    <a:pt x="1580" y="91"/>
                    <a:pt x="1448" y="38"/>
                    <a:pt x="1314" y="38"/>
                  </a:cubicBezTo>
                  <a:cubicBezTo>
                    <a:pt x="1307" y="38"/>
                    <a:pt x="1300" y="38"/>
                    <a:pt x="1293" y="38"/>
                  </a:cubicBezTo>
                  <a:cubicBezTo>
                    <a:pt x="1141" y="46"/>
                    <a:pt x="1004" y="126"/>
                    <a:pt x="858" y="164"/>
                  </a:cubicBezTo>
                  <a:cubicBezTo>
                    <a:pt x="770" y="186"/>
                    <a:pt x="680" y="193"/>
                    <a:pt x="589" y="193"/>
                  </a:cubicBezTo>
                  <a:cubicBezTo>
                    <a:pt x="462" y="193"/>
                    <a:pt x="333" y="180"/>
                    <a:pt x="205" y="180"/>
                  </a:cubicBezTo>
                  <a:cubicBezTo>
                    <a:pt x="162" y="180"/>
                    <a:pt x="119" y="181"/>
                    <a:pt x="76" y="185"/>
                  </a:cubicBezTo>
                  <a:cubicBezTo>
                    <a:pt x="54" y="187"/>
                    <a:pt x="27" y="193"/>
                    <a:pt x="13" y="211"/>
                  </a:cubicBezTo>
                  <a:cubicBezTo>
                    <a:pt x="0" y="231"/>
                    <a:pt x="5" y="258"/>
                    <a:pt x="10" y="280"/>
                  </a:cubicBezTo>
                  <a:cubicBezTo>
                    <a:pt x="42" y="431"/>
                    <a:pt x="70" y="582"/>
                    <a:pt x="106" y="729"/>
                  </a:cubicBezTo>
                  <a:cubicBezTo>
                    <a:pt x="124" y="799"/>
                    <a:pt x="150" y="830"/>
                    <a:pt x="172" y="830"/>
                  </a:cubicBezTo>
                  <a:cubicBezTo>
                    <a:pt x="200" y="830"/>
                    <a:pt x="223" y="782"/>
                    <a:pt x="219" y="698"/>
                  </a:cubicBezTo>
                  <a:cubicBezTo>
                    <a:pt x="215" y="609"/>
                    <a:pt x="221" y="521"/>
                    <a:pt x="237" y="435"/>
                  </a:cubicBezTo>
                  <a:cubicBezTo>
                    <a:pt x="242" y="416"/>
                    <a:pt x="247" y="394"/>
                    <a:pt x="260" y="381"/>
                  </a:cubicBezTo>
                  <a:cubicBezTo>
                    <a:pt x="274" y="367"/>
                    <a:pt x="291" y="362"/>
                    <a:pt x="308" y="359"/>
                  </a:cubicBezTo>
                  <a:cubicBezTo>
                    <a:pt x="557" y="294"/>
                    <a:pt x="814" y="271"/>
                    <a:pt x="1070" y="248"/>
                  </a:cubicBezTo>
                  <a:cubicBezTo>
                    <a:pt x="1216" y="235"/>
                    <a:pt x="1363" y="223"/>
                    <a:pt x="1509" y="210"/>
                  </a:cubicBezTo>
                  <a:cubicBezTo>
                    <a:pt x="1592" y="201"/>
                    <a:pt x="1673" y="195"/>
                    <a:pt x="1755" y="195"/>
                  </a:cubicBezTo>
                  <a:cubicBezTo>
                    <a:pt x="1774" y="195"/>
                    <a:pt x="1794" y="195"/>
                    <a:pt x="1814" y="195"/>
                  </a:cubicBezTo>
                  <a:cubicBezTo>
                    <a:pt x="1846" y="195"/>
                    <a:pt x="1879" y="194"/>
                    <a:pt x="1910" y="187"/>
                  </a:cubicBezTo>
                  <a:cubicBezTo>
                    <a:pt x="1968" y="173"/>
                    <a:pt x="2026" y="144"/>
                    <a:pt x="2082" y="144"/>
                  </a:cubicBezTo>
                  <a:cubicBezTo>
                    <a:pt x="2100" y="144"/>
                    <a:pt x="2118" y="147"/>
                    <a:pt x="2135" y="155"/>
                  </a:cubicBezTo>
                  <a:cubicBezTo>
                    <a:pt x="2157" y="164"/>
                    <a:pt x="2174" y="182"/>
                    <a:pt x="2198" y="188"/>
                  </a:cubicBezTo>
                  <a:cubicBezTo>
                    <a:pt x="2208" y="192"/>
                    <a:pt x="2218" y="193"/>
                    <a:pt x="2229" y="193"/>
                  </a:cubicBezTo>
                  <a:cubicBezTo>
                    <a:pt x="2244" y="193"/>
                    <a:pt x="2260" y="190"/>
                    <a:pt x="2276" y="187"/>
                  </a:cubicBezTo>
                  <a:cubicBezTo>
                    <a:pt x="2323" y="178"/>
                    <a:pt x="2370" y="170"/>
                    <a:pt x="2418" y="160"/>
                  </a:cubicBezTo>
                  <a:cubicBezTo>
                    <a:pt x="2428" y="159"/>
                    <a:pt x="2441" y="155"/>
                    <a:pt x="2445" y="145"/>
                  </a:cubicBezTo>
                  <a:cubicBezTo>
                    <a:pt x="2451" y="136"/>
                    <a:pt x="2445" y="125"/>
                    <a:pt x="2440" y="116"/>
                  </a:cubicBezTo>
                  <a:cubicBezTo>
                    <a:pt x="2390" y="34"/>
                    <a:pt x="2290" y="1"/>
                    <a:pt x="2190"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492850" y="574541"/>
              <a:ext cx="30725" cy="12525"/>
            </a:xfrm>
            <a:custGeom>
              <a:avLst/>
              <a:gdLst/>
              <a:ahLst/>
              <a:cxnLst/>
              <a:rect l="l" t="t" r="r" b="b"/>
              <a:pathLst>
                <a:path w="1229" h="501" extrusionOk="0">
                  <a:moveTo>
                    <a:pt x="346" y="1"/>
                  </a:moveTo>
                  <a:cubicBezTo>
                    <a:pt x="193" y="1"/>
                    <a:pt x="77" y="178"/>
                    <a:pt x="16" y="293"/>
                  </a:cubicBezTo>
                  <a:cubicBezTo>
                    <a:pt x="8" y="307"/>
                    <a:pt x="1" y="321"/>
                    <a:pt x="3" y="336"/>
                  </a:cubicBezTo>
                  <a:cubicBezTo>
                    <a:pt x="7" y="357"/>
                    <a:pt x="29" y="371"/>
                    <a:pt x="49" y="382"/>
                  </a:cubicBezTo>
                  <a:cubicBezTo>
                    <a:pt x="112" y="412"/>
                    <a:pt x="178" y="441"/>
                    <a:pt x="244" y="464"/>
                  </a:cubicBezTo>
                  <a:cubicBezTo>
                    <a:pt x="301" y="484"/>
                    <a:pt x="358" y="501"/>
                    <a:pt x="416" y="501"/>
                  </a:cubicBezTo>
                  <a:cubicBezTo>
                    <a:pt x="418" y="501"/>
                    <a:pt x="419" y="501"/>
                    <a:pt x="421" y="501"/>
                  </a:cubicBezTo>
                  <a:cubicBezTo>
                    <a:pt x="479" y="500"/>
                    <a:pt x="534" y="480"/>
                    <a:pt x="590" y="462"/>
                  </a:cubicBezTo>
                  <a:cubicBezTo>
                    <a:pt x="784" y="395"/>
                    <a:pt x="977" y="328"/>
                    <a:pt x="1171" y="260"/>
                  </a:cubicBezTo>
                  <a:cubicBezTo>
                    <a:pt x="1182" y="256"/>
                    <a:pt x="1193" y="253"/>
                    <a:pt x="1203" y="244"/>
                  </a:cubicBezTo>
                  <a:cubicBezTo>
                    <a:pt x="1229" y="219"/>
                    <a:pt x="1209" y="170"/>
                    <a:pt x="1177" y="156"/>
                  </a:cubicBezTo>
                  <a:cubicBezTo>
                    <a:pt x="1164" y="150"/>
                    <a:pt x="1150" y="148"/>
                    <a:pt x="1136" y="148"/>
                  </a:cubicBezTo>
                  <a:cubicBezTo>
                    <a:pt x="1114" y="148"/>
                    <a:pt x="1093" y="153"/>
                    <a:pt x="1072" y="160"/>
                  </a:cubicBezTo>
                  <a:cubicBezTo>
                    <a:pt x="864" y="221"/>
                    <a:pt x="667" y="325"/>
                    <a:pt x="451" y="337"/>
                  </a:cubicBezTo>
                  <a:cubicBezTo>
                    <a:pt x="440" y="337"/>
                    <a:pt x="428" y="338"/>
                    <a:pt x="416" y="338"/>
                  </a:cubicBezTo>
                  <a:cubicBezTo>
                    <a:pt x="381" y="338"/>
                    <a:pt x="347" y="333"/>
                    <a:pt x="317" y="317"/>
                  </a:cubicBezTo>
                  <a:cubicBezTo>
                    <a:pt x="276" y="296"/>
                    <a:pt x="244" y="251"/>
                    <a:pt x="251" y="206"/>
                  </a:cubicBezTo>
                  <a:cubicBezTo>
                    <a:pt x="263" y="137"/>
                    <a:pt x="516" y="1"/>
                    <a:pt x="346"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491150" y="597566"/>
              <a:ext cx="36175" cy="17875"/>
            </a:xfrm>
            <a:custGeom>
              <a:avLst/>
              <a:gdLst/>
              <a:ahLst/>
              <a:cxnLst/>
              <a:rect l="l" t="t" r="r" b="b"/>
              <a:pathLst>
                <a:path w="1447" h="715" extrusionOk="0">
                  <a:moveTo>
                    <a:pt x="571" y="1"/>
                  </a:moveTo>
                  <a:cubicBezTo>
                    <a:pt x="458" y="1"/>
                    <a:pt x="346" y="27"/>
                    <a:pt x="252" y="87"/>
                  </a:cubicBezTo>
                  <a:cubicBezTo>
                    <a:pt x="168" y="141"/>
                    <a:pt x="0" y="319"/>
                    <a:pt x="80" y="430"/>
                  </a:cubicBezTo>
                  <a:cubicBezTo>
                    <a:pt x="98" y="456"/>
                    <a:pt x="117" y="466"/>
                    <a:pt x="138" y="466"/>
                  </a:cubicBezTo>
                  <a:cubicBezTo>
                    <a:pt x="218" y="466"/>
                    <a:pt x="311" y="315"/>
                    <a:pt x="373" y="287"/>
                  </a:cubicBezTo>
                  <a:cubicBezTo>
                    <a:pt x="403" y="274"/>
                    <a:pt x="438" y="272"/>
                    <a:pt x="470" y="272"/>
                  </a:cubicBezTo>
                  <a:cubicBezTo>
                    <a:pt x="579" y="272"/>
                    <a:pt x="690" y="282"/>
                    <a:pt x="798" y="301"/>
                  </a:cubicBezTo>
                  <a:cubicBezTo>
                    <a:pt x="872" y="316"/>
                    <a:pt x="947" y="336"/>
                    <a:pt x="1006" y="381"/>
                  </a:cubicBezTo>
                  <a:cubicBezTo>
                    <a:pt x="1048" y="414"/>
                    <a:pt x="1081" y="459"/>
                    <a:pt x="1126" y="487"/>
                  </a:cubicBezTo>
                  <a:cubicBezTo>
                    <a:pt x="1160" y="507"/>
                    <a:pt x="1200" y="519"/>
                    <a:pt x="1231" y="543"/>
                  </a:cubicBezTo>
                  <a:cubicBezTo>
                    <a:pt x="1269" y="574"/>
                    <a:pt x="1288" y="621"/>
                    <a:pt x="1319" y="660"/>
                  </a:cubicBezTo>
                  <a:cubicBezTo>
                    <a:pt x="1343" y="690"/>
                    <a:pt x="1380" y="715"/>
                    <a:pt x="1416" y="715"/>
                  </a:cubicBezTo>
                  <a:cubicBezTo>
                    <a:pt x="1427" y="715"/>
                    <a:pt x="1437" y="713"/>
                    <a:pt x="1447" y="708"/>
                  </a:cubicBezTo>
                  <a:cubicBezTo>
                    <a:pt x="1330" y="369"/>
                    <a:pt x="1049" y="71"/>
                    <a:pt x="695" y="11"/>
                  </a:cubicBezTo>
                  <a:cubicBezTo>
                    <a:pt x="654" y="4"/>
                    <a:pt x="612" y="1"/>
                    <a:pt x="571"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2528150" y="591616"/>
              <a:ext cx="20925" cy="23200"/>
            </a:xfrm>
            <a:custGeom>
              <a:avLst/>
              <a:gdLst/>
              <a:ahLst/>
              <a:cxnLst/>
              <a:rect l="l" t="t" r="r" b="b"/>
              <a:pathLst>
                <a:path w="837" h="928" extrusionOk="0">
                  <a:moveTo>
                    <a:pt x="774" y="1"/>
                  </a:moveTo>
                  <a:cubicBezTo>
                    <a:pt x="759" y="1"/>
                    <a:pt x="744" y="6"/>
                    <a:pt x="730" y="12"/>
                  </a:cubicBezTo>
                  <a:cubicBezTo>
                    <a:pt x="495" y="114"/>
                    <a:pt x="103" y="245"/>
                    <a:pt x="31" y="522"/>
                  </a:cubicBezTo>
                  <a:cubicBezTo>
                    <a:pt x="0" y="642"/>
                    <a:pt x="37" y="847"/>
                    <a:pt x="135" y="928"/>
                  </a:cubicBezTo>
                  <a:cubicBezTo>
                    <a:pt x="186" y="756"/>
                    <a:pt x="133" y="589"/>
                    <a:pt x="243" y="423"/>
                  </a:cubicBezTo>
                  <a:cubicBezTo>
                    <a:pt x="364" y="238"/>
                    <a:pt x="552" y="188"/>
                    <a:pt x="747" y="107"/>
                  </a:cubicBezTo>
                  <a:cubicBezTo>
                    <a:pt x="789" y="90"/>
                    <a:pt x="837" y="34"/>
                    <a:pt x="799" y="8"/>
                  </a:cubicBezTo>
                  <a:cubicBezTo>
                    <a:pt x="791" y="3"/>
                    <a:pt x="783" y="1"/>
                    <a:pt x="774"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2310825" y="508650"/>
              <a:ext cx="28900" cy="30575"/>
            </a:xfrm>
            <a:custGeom>
              <a:avLst/>
              <a:gdLst/>
              <a:ahLst/>
              <a:cxnLst/>
              <a:rect l="l" t="t" r="r" b="b"/>
              <a:pathLst>
                <a:path w="1156" h="1223" extrusionOk="0">
                  <a:moveTo>
                    <a:pt x="386" y="0"/>
                  </a:moveTo>
                  <a:cubicBezTo>
                    <a:pt x="355" y="0"/>
                    <a:pt x="324" y="10"/>
                    <a:pt x="296" y="22"/>
                  </a:cubicBezTo>
                  <a:cubicBezTo>
                    <a:pt x="125" y="101"/>
                    <a:pt x="0" y="314"/>
                    <a:pt x="19" y="483"/>
                  </a:cubicBezTo>
                  <a:cubicBezTo>
                    <a:pt x="27" y="552"/>
                    <a:pt x="44" y="578"/>
                    <a:pt x="66" y="578"/>
                  </a:cubicBezTo>
                  <a:cubicBezTo>
                    <a:pt x="128" y="578"/>
                    <a:pt x="229" y="374"/>
                    <a:pt x="285" y="325"/>
                  </a:cubicBezTo>
                  <a:cubicBezTo>
                    <a:pt x="307" y="305"/>
                    <a:pt x="329" y="288"/>
                    <a:pt x="358" y="282"/>
                  </a:cubicBezTo>
                  <a:cubicBezTo>
                    <a:pt x="368" y="280"/>
                    <a:pt x="377" y="278"/>
                    <a:pt x="387" y="278"/>
                  </a:cubicBezTo>
                  <a:cubicBezTo>
                    <a:pt x="443" y="278"/>
                    <a:pt x="499" y="317"/>
                    <a:pt x="539" y="358"/>
                  </a:cubicBezTo>
                  <a:cubicBezTo>
                    <a:pt x="763" y="584"/>
                    <a:pt x="829" y="896"/>
                    <a:pt x="1021" y="1145"/>
                  </a:cubicBezTo>
                  <a:cubicBezTo>
                    <a:pt x="1051" y="1183"/>
                    <a:pt x="1094" y="1223"/>
                    <a:pt x="1144" y="1223"/>
                  </a:cubicBezTo>
                  <a:cubicBezTo>
                    <a:pt x="1148" y="1223"/>
                    <a:pt x="1151" y="1223"/>
                    <a:pt x="1155" y="1222"/>
                  </a:cubicBezTo>
                  <a:cubicBezTo>
                    <a:pt x="1150" y="1025"/>
                    <a:pt x="1059" y="836"/>
                    <a:pt x="944" y="664"/>
                  </a:cubicBezTo>
                  <a:cubicBezTo>
                    <a:pt x="829" y="491"/>
                    <a:pt x="692" y="330"/>
                    <a:pt x="581" y="155"/>
                  </a:cubicBezTo>
                  <a:cubicBezTo>
                    <a:pt x="539" y="89"/>
                    <a:pt x="486" y="9"/>
                    <a:pt x="399" y="1"/>
                  </a:cubicBezTo>
                  <a:cubicBezTo>
                    <a:pt x="395" y="0"/>
                    <a:pt x="391" y="0"/>
                    <a:pt x="386"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295775" y="495075"/>
              <a:ext cx="34925" cy="11925"/>
            </a:xfrm>
            <a:custGeom>
              <a:avLst/>
              <a:gdLst/>
              <a:ahLst/>
              <a:cxnLst/>
              <a:rect l="l" t="t" r="r" b="b"/>
              <a:pathLst>
                <a:path w="1397" h="477" extrusionOk="0">
                  <a:moveTo>
                    <a:pt x="1313" y="1"/>
                  </a:moveTo>
                  <a:cubicBezTo>
                    <a:pt x="1251" y="1"/>
                    <a:pt x="1188" y="25"/>
                    <a:pt x="1133" y="58"/>
                  </a:cubicBezTo>
                  <a:cubicBezTo>
                    <a:pt x="1054" y="104"/>
                    <a:pt x="987" y="171"/>
                    <a:pt x="907" y="216"/>
                  </a:cubicBezTo>
                  <a:cubicBezTo>
                    <a:pt x="752" y="301"/>
                    <a:pt x="575" y="300"/>
                    <a:pt x="405" y="303"/>
                  </a:cubicBezTo>
                  <a:cubicBezTo>
                    <a:pt x="382" y="303"/>
                    <a:pt x="322" y="298"/>
                    <a:pt x="256" y="298"/>
                  </a:cubicBezTo>
                  <a:cubicBezTo>
                    <a:pt x="137" y="298"/>
                    <a:pt x="0" y="314"/>
                    <a:pt x="43" y="408"/>
                  </a:cubicBezTo>
                  <a:cubicBezTo>
                    <a:pt x="66" y="457"/>
                    <a:pt x="139" y="477"/>
                    <a:pt x="239" y="477"/>
                  </a:cubicBezTo>
                  <a:cubicBezTo>
                    <a:pt x="529" y="477"/>
                    <a:pt x="1038" y="314"/>
                    <a:pt x="1145" y="263"/>
                  </a:cubicBezTo>
                  <a:cubicBezTo>
                    <a:pt x="1253" y="210"/>
                    <a:pt x="1364" y="134"/>
                    <a:pt x="1397" y="17"/>
                  </a:cubicBezTo>
                  <a:cubicBezTo>
                    <a:pt x="1370" y="6"/>
                    <a:pt x="1342" y="1"/>
                    <a:pt x="1313"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331575" y="495700"/>
              <a:ext cx="29925" cy="42550"/>
            </a:xfrm>
            <a:custGeom>
              <a:avLst/>
              <a:gdLst/>
              <a:ahLst/>
              <a:cxnLst/>
              <a:rect l="l" t="t" r="r" b="b"/>
              <a:pathLst>
                <a:path w="1197" h="1702" extrusionOk="0">
                  <a:moveTo>
                    <a:pt x="150" y="1"/>
                  </a:moveTo>
                  <a:lnTo>
                    <a:pt x="150" y="1"/>
                  </a:lnTo>
                  <a:cubicBezTo>
                    <a:pt x="51" y="76"/>
                    <a:pt x="13" y="207"/>
                    <a:pt x="8" y="330"/>
                  </a:cubicBezTo>
                  <a:cubicBezTo>
                    <a:pt x="0" y="551"/>
                    <a:pt x="81" y="771"/>
                    <a:pt x="215" y="947"/>
                  </a:cubicBezTo>
                  <a:cubicBezTo>
                    <a:pt x="349" y="1124"/>
                    <a:pt x="532" y="1258"/>
                    <a:pt x="732" y="1353"/>
                  </a:cubicBezTo>
                  <a:cubicBezTo>
                    <a:pt x="815" y="1393"/>
                    <a:pt x="886" y="1428"/>
                    <a:pt x="947" y="1497"/>
                  </a:cubicBezTo>
                  <a:cubicBezTo>
                    <a:pt x="989" y="1545"/>
                    <a:pt x="1009" y="1638"/>
                    <a:pt x="1062" y="1675"/>
                  </a:cubicBezTo>
                  <a:cubicBezTo>
                    <a:pt x="1089" y="1693"/>
                    <a:pt x="1110" y="1701"/>
                    <a:pt x="1127" y="1701"/>
                  </a:cubicBezTo>
                  <a:cubicBezTo>
                    <a:pt x="1197" y="1701"/>
                    <a:pt x="1181" y="1560"/>
                    <a:pt x="1137" y="1473"/>
                  </a:cubicBezTo>
                  <a:cubicBezTo>
                    <a:pt x="1059" y="1320"/>
                    <a:pt x="918" y="1199"/>
                    <a:pt x="753" y="1145"/>
                  </a:cubicBezTo>
                  <a:cubicBezTo>
                    <a:pt x="678" y="1122"/>
                    <a:pt x="598" y="1111"/>
                    <a:pt x="532" y="1068"/>
                  </a:cubicBezTo>
                  <a:cubicBezTo>
                    <a:pt x="453" y="1016"/>
                    <a:pt x="408" y="926"/>
                    <a:pt x="341" y="859"/>
                  </a:cubicBezTo>
                  <a:cubicBezTo>
                    <a:pt x="298" y="813"/>
                    <a:pt x="246" y="775"/>
                    <a:pt x="210" y="723"/>
                  </a:cubicBezTo>
                  <a:cubicBezTo>
                    <a:pt x="71" y="519"/>
                    <a:pt x="259" y="223"/>
                    <a:pt x="150"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2340775" y="494850"/>
              <a:ext cx="43050" cy="26750"/>
            </a:xfrm>
            <a:custGeom>
              <a:avLst/>
              <a:gdLst/>
              <a:ahLst/>
              <a:cxnLst/>
              <a:rect l="l" t="t" r="r" b="b"/>
              <a:pathLst>
                <a:path w="1722" h="1070" extrusionOk="0">
                  <a:moveTo>
                    <a:pt x="159" y="0"/>
                  </a:moveTo>
                  <a:cubicBezTo>
                    <a:pt x="142" y="0"/>
                    <a:pt x="122" y="8"/>
                    <a:pt x="99" y="26"/>
                  </a:cubicBezTo>
                  <a:cubicBezTo>
                    <a:pt x="0" y="101"/>
                    <a:pt x="34" y="402"/>
                    <a:pt x="54" y="502"/>
                  </a:cubicBezTo>
                  <a:cubicBezTo>
                    <a:pt x="89" y="676"/>
                    <a:pt x="196" y="842"/>
                    <a:pt x="359" y="911"/>
                  </a:cubicBezTo>
                  <a:cubicBezTo>
                    <a:pt x="426" y="938"/>
                    <a:pt x="496" y="950"/>
                    <a:pt x="565" y="960"/>
                  </a:cubicBezTo>
                  <a:cubicBezTo>
                    <a:pt x="771" y="992"/>
                    <a:pt x="978" y="1024"/>
                    <a:pt x="1184" y="1056"/>
                  </a:cubicBezTo>
                  <a:cubicBezTo>
                    <a:pt x="1228" y="1063"/>
                    <a:pt x="1274" y="1069"/>
                    <a:pt x="1320" y="1069"/>
                  </a:cubicBezTo>
                  <a:cubicBezTo>
                    <a:pt x="1363" y="1069"/>
                    <a:pt x="1405" y="1063"/>
                    <a:pt x="1445" y="1046"/>
                  </a:cubicBezTo>
                  <a:cubicBezTo>
                    <a:pt x="1542" y="1003"/>
                    <a:pt x="1597" y="901"/>
                    <a:pt x="1643" y="807"/>
                  </a:cubicBezTo>
                  <a:cubicBezTo>
                    <a:pt x="1683" y="722"/>
                    <a:pt x="1721" y="631"/>
                    <a:pt x="1711" y="537"/>
                  </a:cubicBezTo>
                  <a:cubicBezTo>
                    <a:pt x="1700" y="452"/>
                    <a:pt x="1629" y="368"/>
                    <a:pt x="1545" y="368"/>
                  </a:cubicBezTo>
                  <a:cubicBezTo>
                    <a:pt x="1537" y="368"/>
                    <a:pt x="1530" y="368"/>
                    <a:pt x="1523" y="369"/>
                  </a:cubicBezTo>
                  <a:cubicBezTo>
                    <a:pt x="1469" y="446"/>
                    <a:pt x="1435" y="535"/>
                    <a:pt x="1423" y="627"/>
                  </a:cubicBezTo>
                  <a:cubicBezTo>
                    <a:pt x="1418" y="664"/>
                    <a:pt x="1418" y="705"/>
                    <a:pt x="1400" y="739"/>
                  </a:cubicBezTo>
                  <a:cubicBezTo>
                    <a:pt x="1370" y="802"/>
                    <a:pt x="1298" y="829"/>
                    <a:pt x="1232" y="842"/>
                  </a:cubicBezTo>
                  <a:cubicBezTo>
                    <a:pt x="1167" y="857"/>
                    <a:pt x="1100" y="863"/>
                    <a:pt x="1033" y="863"/>
                  </a:cubicBezTo>
                  <a:cubicBezTo>
                    <a:pt x="890" y="863"/>
                    <a:pt x="746" y="834"/>
                    <a:pt x="608" y="793"/>
                  </a:cubicBezTo>
                  <a:cubicBezTo>
                    <a:pt x="440" y="744"/>
                    <a:pt x="254" y="648"/>
                    <a:pt x="225" y="476"/>
                  </a:cubicBezTo>
                  <a:cubicBezTo>
                    <a:pt x="217" y="422"/>
                    <a:pt x="224" y="367"/>
                    <a:pt x="234" y="314"/>
                  </a:cubicBezTo>
                  <a:cubicBezTo>
                    <a:pt x="245" y="242"/>
                    <a:pt x="250" y="0"/>
                    <a:pt x="159"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2366900" y="527025"/>
              <a:ext cx="34350" cy="14450"/>
            </a:xfrm>
            <a:custGeom>
              <a:avLst/>
              <a:gdLst/>
              <a:ahLst/>
              <a:cxnLst/>
              <a:rect l="l" t="t" r="r" b="b"/>
              <a:pathLst>
                <a:path w="1374" h="578" extrusionOk="0">
                  <a:moveTo>
                    <a:pt x="794" y="0"/>
                  </a:moveTo>
                  <a:cubicBezTo>
                    <a:pt x="732" y="0"/>
                    <a:pt x="676" y="12"/>
                    <a:pt x="614" y="25"/>
                  </a:cubicBezTo>
                  <a:cubicBezTo>
                    <a:pt x="346" y="81"/>
                    <a:pt x="3" y="252"/>
                    <a:pt x="3" y="433"/>
                  </a:cubicBezTo>
                  <a:cubicBezTo>
                    <a:pt x="1" y="460"/>
                    <a:pt x="10" y="503"/>
                    <a:pt x="35" y="514"/>
                  </a:cubicBezTo>
                  <a:cubicBezTo>
                    <a:pt x="39" y="516"/>
                    <a:pt x="43" y="517"/>
                    <a:pt x="47" y="517"/>
                  </a:cubicBezTo>
                  <a:cubicBezTo>
                    <a:pt x="96" y="517"/>
                    <a:pt x="166" y="405"/>
                    <a:pt x="257" y="324"/>
                  </a:cubicBezTo>
                  <a:cubicBezTo>
                    <a:pt x="359" y="232"/>
                    <a:pt x="525" y="147"/>
                    <a:pt x="694" y="147"/>
                  </a:cubicBezTo>
                  <a:cubicBezTo>
                    <a:pt x="738" y="147"/>
                    <a:pt x="782" y="152"/>
                    <a:pt x="825" y="166"/>
                  </a:cubicBezTo>
                  <a:cubicBezTo>
                    <a:pt x="1028" y="226"/>
                    <a:pt x="1188" y="439"/>
                    <a:pt x="1200" y="518"/>
                  </a:cubicBezTo>
                  <a:cubicBezTo>
                    <a:pt x="1201" y="524"/>
                    <a:pt x="1206" y="539"/>
                    <a:pt x="1217" y="553"/>
                  </a:cubicBezTo>
                  <a:cubicBezTo>
                    <a:pt x="1229" y="570"/>
                    <a:pt x="1246" y="577"/>
                    <a:pt x="1265" y="577"/>
                  </a:cubicBezTo>
                  <a:cubicBezTo>
                    <a:pt x="1304" y="577"/>
                    <a:pt x="1349" y="545"/>
                    <a:pt x="1359" y="501"/>
                  </a:cubicBezTo>
                  <a:cubicBezTo>
                    <a:pt x="1373" y="443"/>
                    <a:pt x="1341" y="378"/>
                    <a:pt x="1306" y="320"/>
                  </a:cubicBezTo>
                  <a:cubicBezTo>
                    <a:pt x="1266" y="258"/>
                    <a:pt x="1141" y="58"/>
                    <a:pt x="893" y="10"/>
                  </a:cubicBezTo>
                  <a:cubicBezTo>
                    <a:pt x="858" y="3"/>
                    <a:pt x="825" y="0"/>
                    <a:pt x="794"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2355600" y="499950"/>
              <a:ext cx="14900" cy="14025"/>
            </a:xfrm>
            <a:custGeom>
              <a:avLst/>
              <a:gdLst/>
              <a:ahLst/>
              <a:cxnLst/>
              <a:rect l="l" t="t" r="r" b="b"/>
              <a:pathLst>
                <a:path w="596" h="561" extrusionOk="0">
                  <a:moveTo>
                    <a:pt x="97" y="1"/>
                  </a:moveTo>
                  <a:cubicBezTo>
                    <a:pt x="88" y="1"/>
                    <a:pt x="80" y="2"/>
                    <a:pt x="72" y="6"/>
                  </a:cubicBezTo>
                  <a:cubicBezTo>
                    <a:pt x="51" y="15"/>
                    <a:pt x="39" y="94"/>
                    <a:pt x="15" y="249"/>
                  </a:cubicBezTo>
                  <a:cubicBezTo>
                    <a:pt x="7" y="304"/>
                    <a:pt x="0" y="349"/>
                    <a:pt x="26" y="388"/>
                  </a:cubicBezTo>
                  <a:cubicBezTo>
                    <a:pt x="40" y="411"/>
                    <a:pt x="64" y="426"/>
                    <a:pt x="88" y="440"/>
                  </a:cubicBezTo>
                  <a:cubicBezTo>
                    <a:pt x="189" y="501"/>
                    <a:pt x="301" y="560"/>
                    <a:pt x="414" y="560"/>
                  </a:cubicBezTo>
                  <a:cubicBezTo>
                    <a:pt x="437" y="560"/>
                    <a:pt x="460" y="558"/>
                    <a:pt x="483" y="553"/>
                  </a:cubicBezTo>
                  <a:cubicBezTo>
                    <a:pt x="499" y="549"/>
                    <a:pt x="516" y="544"/>
                    <a:pt x="528" y="531"/>
                  </a:cubicBezTo>
                  <a:cubicBezTo>
                    <a:pt x="542" y="517"/>
                    <a:pt x="546" y="496"/>
                    <a:pt x="548" y="474"/>
                  </a:cubicBezTo>
                  <a:cubicBezTo>
                    <a:pt x="564" y="372"/>
                    <a:pt x="580" y="271"/>
                    <a:pt x="595" y="169"/>
                  </a:cubicBezTo>
                  <a:cubicBezTo>
                    <a:pt x="560" y="164"/>
                    <a:pt x="526" y="160"/>
                    <a:pt x="490" y="155"/>
                  </a:cubicBezTo>
                  <a:cubicBezTo>
                    <a:pt x="490" y="225"/>
                    <a:pt x="467" y="301"/>
                    <a:pt x="409" y="338"/>
                  </a:cubicBezTo>
                  <a:cubicBezTo>
                    <a:pt x="393" y="348"/>
                    <a:pt x="377" y="352"/>
                    <a:pt x="359" y="352"/>
                  </a:cubicBezTo>
                  <a:cubicBezTo>
                    <a:pt x="312" y="352"/>
                    <a:pt x="263" y="319"/>
                    <a:pt x="246" y="284"/>
                  </a:cubicBezTo>
                  <a:cubicBezTo>
                    <a:pt x="220" y="234"/>
                    <a:pt x="269" y="198"/>
                    <a:pt x="252" y="132"/>
                  </a:cubicBezTo>
                  <a:cubicBezTo>
                    <a:pt x="235" y="62"/>
                    <a:pt x="155" y="1"/>
                    <a:pt x="97"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2387500" y="504116"/>
              <a:ext cx="34750" cy="42625"/>
            </a:xfrm>
            <a:custGeom>
              <a:avLst/>
              <a:gdLst/>
              <a:ahLst/>
              <a:cxnLst/>
              <a:rect l="l" t="t" r="r" b="b"/>
              <a:pathLst>
                <a:path w="1390" h="1705" extrusionOk="0">
                  <a:moveTo>
                    <a:pt x="73" y="0"/>
                  </a:moveTo>
                  <a:cubicBezTo>
                    <a:pt x="56" y="0"/>
                    <a:pt x="40" y="13"/>
                    <a:pt x="28" y="46"/>
                  </a:cubicBezTo>
                  <a:cubicBezTo>
                    <a:pt x="0" y="122"/>
                    <a:pt x="35" y="251"/>
                    <a:pt x="59" y="325"/>
                  </a:cubicBezTo>
                  <a:cubicBezTo>
                    <a:pt x="114" y="504"/>
                    <a:pt x="242" y="663"/>
                    <a:pt x="410" y="749"/>
                  </a:cubicBezTo>
                  <a:cubicBezTo>
                    <a:pt x="479" y="784"/>
                    <a:pt x="553" y="807"/>
                    <a:pt x="621" y="840"/>
                  </a:cubicBezTo>
                  <a:cubicBezTo>
                    <a:pt x="811" y="936"/>
                    <a:pt x="946" y="1110"/>
                    <a:pt x="1075" y="1279"/>
                  </a:cubicBezTo>
                  <a:cubicBezTo>
                    <a:pt x="1122" y="1339"/>
                    <a:pt x="1169" y="1402"/>
                    <a:pt x="1190" y="1477"/>
                  </a:cubicBezTo>
                  <a:cubicBezTo>
                    <a:pt x="1201" y="1521"/>
                    <a:pt x="1202" y="1570"/>
                    <a:pt x="1217" y="1614"/>
                  </a:cubicBezTo>
                  <a:cubicBezTo>
                    <a:pt x="1232" y="1658"/>
                    <a:pt x="1267" y="1700"/>
                    <a:pt x="1313" y="1705"/>
                  </a:cubicBezTo>
                  <a:cubicBezTo>
                    <a:pt x="1389" y="1533"/>
                    <a:pt x="1303" y="1335"/>
                    <a:pt x="1207" y="1174"/>
                  </a:cubicBezTo>
                  <a:cubicBezTo>
                    <a:pt x="1079" y="963"/>
                    <a:pt x="914" y="750"/>
                    <a:pt x="677" y="680"/>
                  </a:cubicBezTo>
                  <a:cubicBezTo>
                    <a:pt x="619" y="662"/>
                    <a:pt x="560" y="654"/>
                    <a:pt x="504" y="633"/>
                  </a:cubicBezTo>
                  <a:cubicBezTo>
                    <a:pt x="372" y="588"/>
                    <a:pt x="267" y="477"/>
                    <a:pt x="227" y="343"/>
                  </a:cubicBezTo>
                  <a:cubicBezTo>
                    <a:pt x="205" y="271"/>
                    <a:pt x="201" y="194"/>
                    <a:pt x="177" y="124"/>
                  </a:cubicBezTo>
                  <a:cubicBezTo>
                    <a:pt x="159" y="73"/>
                    <a:pt x="113" y="0"/>
                    <a:pt x="73"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2426800" y="529566"/>
              <a:ext cx="58450" cy="17900"/>
            </a:xfrm>
            <a:custGeom>
              <a:avLst/>
              <a:gdLst/>
              <a:ahLst/>
              <a:cxnLst/>
              <a:rect l="l" t="t" r="r" b="b"/>
              <a:pathLst>
                <a:path w="2338" h="716" extrusionOk="0">
                  <a:moveTo>
                    <a:pt x="844" y="0"/>
                  </a:moveTo>
                  <a:cubicBezTo>
                    <a:pt x="726" y="0"/>
                    <a:pt x="614" y="50"/>
                    <a:pt x="514" y="114"/>
                  </a:cubicBezTo>
                  <a:cubicBezTo>
                    <a:pt x="366" y="208"/>
                    <a:pt x="240" y="332"/>
                    <a:pt x="139" y="476"/>
                  </a:cubicBezTo>
                  <a:cubicBezTo>
                    <a:pt x="114" y="509"/>
                    <a:pt x="0" y="652"/>
                    <a:pt x="27" y="695"/>
                  </a:cubicBezTo>
                  <a:cubicBezTo>
                    <a:pt x="36" y="710"/>
                    <a:pt x="51" y="715"/>
                    <a:pt x="68" y="715"/>
                  </a:cubicBezTo>
                  <a:cubicBezTo>
                    <a:pt x="125" y="715"/>
                    <a:pt x="213" y="651"/>
                    <a:pt x="241" y="627"/>
                  </a:cubicBezTo>
                  <a:cubicBezTo>
                    <a:pt x="435" y="465"/>
                    <a:pt x="595" y="226"/>
                    <a:pt x="843" y="184"/>
                  </a:cubicBezTo>
                  <a:cubicBezTo>
                    <a:pt x="870" y="180"/>
                    <a:pt x="897" y="178"/>
                    <a:pt x="924" y="178"/>
                  </a:cubicBezTo>
                  <a:cubicBezTo>
                    <a:pt x="972" y="178"/>
                    <a:pt x="1021" y="183"/>
                    <a:pt x="1069" y="187"/>
                  </a:cubicBezTo>
                  <a:lnTo>
                    <a:pt x="1772" y="256"/>
                  </a:lnTo>
                  <a:cubicBezTo>
                    <a:pt x="1802" y="258"/>
                    <a:pt x="1833" y="261"/>
                    <a:pt x="1863" y="261"/>
                  </a:cubicBezTo>
                  <a:cubicBezTo>
                    <a:pt x="1906" y="261"/>
                    <a:pt x="1948" y="256"/>
                    <a:pt x="1987" y="237"/>
                  </a:cubicBezTo>
                  <a:cubicBezTo>
                    <a:pt x="2069" y="199"/>
                    <a:pt x="2124" y="107"/>
                    <a:pt x="2214" y="95"/>
                  </a:cubicBezTo>
                  <a:cubicBezTo>
                    <a:pt x="2263" y="87"/>
                    <a:pt x="2337" y="84"/>
                    <a:pt x="2329" y="36"/>
                  </a:cubicBezTo>
                  <a:cubicBezTo>
                    <a:pt x="2324" y="11"/>
                    <a:pt x="2298" y="2"/>
                    <a:pt x="2271" y="2"/>
                  </a:cubicBezTo>
                  <a:cubicBezTo>
                    <a:pt x="2258" y="2"/>
                    <a:pt x="2245" y="4"/>
                    <a:pt x="2234" y="7"/>
                  </a:cubicBezTo>
                  <a:cubicBezTo>
                    <a:pt x="2175" y="22"/>
                    <a:pt x="2116" y="37"/>
                    <a:pt x="2057" y="49"/>
                  </a:cubicBezTo>
                  <a:cubicBezTo>
                    <a:pt x="1900" y="81"/>
                    <a:pt x="1739" y="97"/>
                    <a:pt x="1579" y="97"/>
                  </a:cubicBezTo>
                  <a:cubicBezTo>
                    <a:pt x="1399" y="97"/>
                    <a:pt x="1219" y="77"/>
                    <a:pt x="1044" y="36"/>
                  </a:cubicBezTo>
                  <a:cubicBezTo>
                    <a:pt x="980" y="20"/>
                    <a:pt x="915" y="1"/>
                    <a:pt x="848" y="0"/>
                  </a:cubicBezTo>
                  <a:cubicBezTo>
                    <a:pt x="846" y="0"/>
                    <a:pt x="845" y="0"/>
                    <a:pt x="844" y="0"/>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471350" y="535741"/>
              <a:ext cx="21925" cy="17800"/>
            </a:xfrm>
            <a:custGeom>
              <a:avLst/>
              <a:gdLst/>
              <a:ahLst/>
              <a:cxnLst/>
              <a:rect l="l" t="t" r="r" b="b"/>
              <a:pathLst>
                <a:path w="877" h="712" extrusionOk="0">
                  <a:moveTo>
                    <a:pt x="579" y="1"/>
                  </a:moveTo>
                  <a:cubicBezTo>
                    <a:pt x="549" y="1"/>
                    <a:pt x="520" y="7"/>
                    <a:pt x="495" y="22"/>
                  </a:cubicBezTo>
                  <a:cubicBezTo>
                    <a:pt x="346" y="111"/>
                    <a:pt x="464" y="334"/>
                    <a:pt x="308" y="385"/>
                  </a:cubicBezTo>
                  <a:cubicBezTo>
                    <a:pt x="245" y="405"/>
                    <a:pt x="180" y="415"/>
                    <a:pt x="122" y="445"/>
                  </a:cubicBezTo>
                  <a:cubicBezTo>
                    <a:pt x="64" y="475"/>
                    <a:pt x="13" y="526"/>
                    <a:pt x="5" y="591"/>
                  </a:cubicBezTo>
                  <a:cubicBezTo>
                    <a:pt x="0" y="649"/>
                    <a:pt x="49" y="711"/>
                    <a:pt x="105" y="711"/>
                  </a:cubicBezTo>
                  <a:cubicBezTo>
                    <a:pt x="111" y="711"/>
                    <a:pt x="117" y="711"/>
                    <a:pt x="123" y="709"/>
                  </a:cubicBezTo>
                  <a:cubicBezTo>
                    <a:pt x="198" y="691"/>
                    <a:pt x="212" y="590"/>
                    <a:pt x="268" y="537"/>
                  </a:cubicBezTo>
                  <a:cubicBezTo>
                    <a:pt x="311" y="498"/>
                    <a:pt x="374" y="491"/>
                    <a:pt x="431" y="472"/>
                  </a:cubicBezTo>
                  <a:cubicBezTo>
                    <a:pt x="487" y="454"/>
                    <a:pt x="543" y="402"/>
                    <a:pt x="528" y="344"/>
                  </a:cubicBezTo>
                  <a:cubicBezTo>
                    <a:pt x="523" y="325"/>
                    <a:pt x="509" y="306"/>
                    <a:pt x="511" y="285"/>
                  </a:cubicBezTo>
                  <a:cubicBezTo>
                    <a:pt x="512" y="231"/>
                    <a:pt x="609" y="161"/>
                    <a:pt x="657" y="149"/>
                  </a:cubicBezTo>
                  <a:cubicBezTo>
                    <a:pt x="661" y="148"/>
                    <a:pt x="666" y="148"/>
                    <a:pt x="671" y="148"/>
                  </a:cubicBezTo>
                  <a:cubicBezTo>
                    <a:pt x="705" y="148"/>
                    <a:pt x="763" y="166"/>
                    <a:pt x="802" y="166"/>
                  </a:cubicBezTo>
                  <a:cubicBezTo>
                    <a:pt x="817" y="166"/>
                    <a:pt x="829" y="163"/>
                    <a:pt x="836" y="156"/>
                  </a:cubicBezTo>
                  <a:cubicBezTo>
                    <a:pt x="877" y="108"/>
                    <a:pt x="779" y="63"/>
                    <a:pt x="742" y="44"/>
                  </a:cubicBezTo>
                  <a:cubicBezTo>
                    <a:pt x="695" y="22"/>
                    <a:pt x="635" y="1"/>
                    <a:pt x="579"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433050" y="538491"/>
              <a:ext cx="34925" cy="11900"/>
            </a:xfrm>
            <a:custGeom>
              <a:avLst/>
              <a:gdLst/>
              <a:ahLst/>
              <a:cxnLst/>
              <a:rect l="l" t="t" r="r" b="b"/>
              <a:pathLst>
                <a:path w="1397" h="476" extrusionOk="0">
                  <a:moveTo>
                    <a:pt x="609" y="1"/>
                  </a:moveTo>
                  <a:cubicBezTo>
                    <a:pt x="560" y="1"/>
                    <a:pt x="513" y="7"/>
                    <a:pt x="470" y="28"/>
                  </a:cubicBezTo>
                  <a:cubicBezTo>
                    <a:pt x="427" y="50"/>
                    <a:pt x="393" y="85"/>
                    <a:pt x="360" y="121"/>
                  </a:cubicBezTo>
                  <a:cubicBezTo>
                    <a:pt x="250" y="228"/>
                    <a:pt x="130" y="323"/>
                    <a:pt x="0" y="402"/>
                  </a:cubicBezTo>
                  <a:cubicBezTo>
                    <a:pt x="59" y="417"/>
                    <a:pt x="123" y="428"/>
                    <a:pt x="184" y="428"/>
                  </a:cubicBezTo>
                  <a:cubicBezTo>
                    <a:pt x="261" y="428"/>
                    <a:pt x="334" y="411"/>
                    <a:pt x="393" y="363"/>
                  </a:cubicBezTo>
                  <a:cubicBezTo>
                    <a:pt x="431" y="331"/>
                    <a:pt x="459" y="288"/>
                    <a:pt x="496" y="255"/>
                  </a:cubicBezTo>
                  <a:cubicBezTo>
                    <a:pt x="580" y="176"/>
                    <a:pt x="700" y="153"/>
                    <a:pt x="812" y="131"/>
                  </a:cubicBezTo>
                  <a:cubicBezTo>
                    <a:pt x="824" y="129"/>
                    <a:pt x="836" y="127"/>
                    <a:pt x="849" y="127"/>
                  </a:cubicBezTo>
                  <a:cubicBezTo>
                    <a:pt x="854" y="127"/>
                    <a:pt x="859" y="127"/>
                    <a:pt x="865" y="128"/>
                  </a:cubicBezTo>
                  <a:cubicBezTo>
                    <a:pt x="890" y="134"/>
                    <a:pt x="910" y="155"/>
                    <a:pt x="927" y="175"/>
                  </a:cubicBezTo>
                  <a:cubicBezTo>
                    <a:pt x="972" y="225"/>
                    <a:pt x="1180" y="475"/>
                    <a:pt x="1263" y="475"/>
                  </a:cubicBezTo>
                  <a:cubicBezTo>
                    <a:pt x="1267" y="475"/>
                    <a:pt x="1271" y="475"/>
                    <a:pt x="1274" y="473"/>
                  </a:cubicBezTo>
                  <a:cubicBezTo>
                    <a:pt x="1397" y="430"/>
                    <a:pt x="1176" y="183"/>
                    <a:pt x="1146" y="147"/>
                  </a:cubicBezTo>
                  <a:cubicBezTo>
                    <a:pt x="1116" y="111"/>
                    <a:pt x="1083" y="76"/>
                    <a:pt x="1041" y="54"/>
                  </a:cubicBezTo>
                  <a:cubicBezTo>
                    <a:pt x="1000" y="34"/>
                    <a:pt x="956" y="28"/>
                    <a:pt x="912" y="24"/>
                  </a:cubicBezTo>
                  <a:cubicBezTo>
                    <a:pt x="834" y="16"/>
                    <a:pt x="756" y="9"/>
                    <a:pt x="678" y="4"/>
                  </a:cubicBezTo>
                  <a:cubicBezTo>
                    <a:pt x="655" y="2"/>
                    <a:pt x="632" y="1"/>
                    <a:pt x="609"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431025" y="511516"/>
              <a:ext cx="49650" cy="15050"/>
            </a:xfrm>
            <a:custGeom>
              <a:avLst/>
              <a:gdLst/>
              <a:ahLst/>
              <a:cxnLst/>
              <a:rect l="l" t="t" r="r" b="b"/>
              <a:pathLst>
                <a:path w="1986" h="602" extrusionOk="0">
                  <a:moveTo>
                    <a:pt x="430" y="1"/>
                  </a:moveTo>
                  <a:cubicBezTo>
                    <a:pt x="406" y="1"/>
                    <a:pt x="382" y="5"/>
                    <a:pt x="362" y="16"/>
                  </a:cubicBezTo>
                  <a:cubicBezTo>
                    <a:pt x="258" y="75"/>
                    <a:pt x="140" y="206"/>
                    <a:pt x="58" y="292"/>
                  </a:cubicBezTo>
                  <a:cubicBezTo>
                    <a:pt x="39" y="313"/>
                    <a:pt x="20" y="334"/>
                    <a:pt x="14" y="362"/>
                  </a:cubicBezTo>
                  <a:cubicBezTo>
                    <a:pt x="1" y="417"/>
                    <a:pt x="47" y="471"/>
                    <a:pt x="101" y="490"/>
                  </a:cubicBezTo>
                  <a:cubicBezTo>
                    <a:pt x="124" y="497"/>
                    <a:pt x="148" y="500"/>
                    <a:pt x="173" y="500"/>
                  </a:cubicBezTo>
                  <a:cubicBezTo>
                    <a:pt x="205" y="500"/>
                    <a:pt x="238" y="495"/>
                    <a:pt x="270" y="492"/>
                  </a:cubicBezTo>
                  <a:cubicBezTo>
                    <a:pt x="359" y="481"/>
                    <a:pt x="449" y="476"/>
                    <a:pt x="538" y="476"/>
                  </a:cubicBezTo>
                  <a:cubicBezTo>
                    <a:pt x="885" y="476"/>
                    <a:pt x="1233" y="546"/>
                    <a:pt x="1579" y="592"/>
                  </a:cubicBezTo>
                  <a:cubicBezTo>
                    <a:pt x="1622" y="597"/>
                    <a:pt x="1665" y="602"/>
                    <a:pt x="1708" y="602"/>
                  </a:cubicBezTo>
                  <a:cubicBezTo>
                    <a:pt x="1738" y="602"/>
                    <a:pt x="1768" y="599"/>
                    <a:pt x="1798" y="593"/>
                  </a:cubicBezTo>
                  <a:cubicBezTo>
                    <a:pt x="1870" y="577"/>
                    <a:pt x="1938" y="529"/>
                    <a:pt x="1961" y="461"/>
                  </a:cubicBezTo>
                  <a:cubicBezTo>
                    <a:pt x="1986" y="391"/>
                    <a:pt x="1948" y="303"/>
                    <a:pt x="1877" y="286"/>
                  </a:cubicBezTo>
                  <a:cubicBezTo>
                    <a:pt x="1868" y="284"/>
                    <a:pt x="1858" y="283"/>
                    <a:pt x="1849" y="283"/>
                  </a:cubicBezTo>
                  <a:cubicBezTo>
                    <a:pt x="1805" y="283"/>
                    <a:pt x="1761" y="307"/>
                    <a:pt x="1721" y="330"/>
                  </a:cubicBezTo>
                  <a:cubicBezTo>
                    <a:pt x="1659" y="367"/>
                    <a:pt x="1594" y="404"/>
                    <a:pt x="1531" y="441"/>
                  </a:cubicBezTo>
                  <a:cubicBezTo>
                    <a:pt x="1512" y="452"/>
                    <a:pt x="1493" y="464"/>
                    <a:pt x="1469" y="469"/>
                  </a:cubicBezTo>
                  <a:cubicBezTo>
                    <a:pt x="1457" y="472"/>
                    <a:pt x="1445" y="473"/>
                    <a:pt x="1433" y="473"/>
                  </a:cubicBezTo>
                  <a:cubicBezTo>
                    <a:pt x="1420" y="473"/>
                    <a:pt x="1406" y="472"/>
                    <a:pt x="1393" y="470"/>
                  </a:cubicBezTo>
                  <a:cubicBezTo>
                    <a:pt x="999" y="434"/>
                    <a:pt x="605" y="400"/>
                    <a:pt x="211" y="363"/>
                  </a:cubicBezTo>
                  <a:cubicBezTo>
                    <a:pt x="196" y="362"/>
                    <a:pt x="181" y="361"/>
                    <a:pt x="170" y="350"/>
                  </a:cubicBezTo>
                  <a:cubicBezTo>
                    <a:pt x="147" y="325"/>
                    <a:pt x="179" y="284"/>
                    <a:pt x="210" y="266"/>
                  </a:cubicBezTo>
                  <a:cubicBezTo>
                    <a:pt x="299" y="211"/>
                    <a:pt x="394" y="163"/>
                    <a:pt x="492" y="121"/>
                  </a:cubicBezTo>
                  <a:cubicBezTo>
                    <a:pt x="619" y="69"/>
                    <a:pt x="523" y="1"/>
                    <a:pt x="430"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399425" y="502491"/>
              <a:ext cx="29550" cy="28025"/>
            </a:xfrm>
            <a:custGeom>
              <a:avLst/>
              <a:gdLst/>
              <a:ahLst/>
              <a:cxnLst/>
              <a:rect l="l" t="t" r="r" b="b"/>
              <a:pathLst>
                <a:path w="1182" h="1121" extrusionOk="0">
                  <a:moveTo>
                    <a:pt x="46" y="1"/>
                  </a:moveTo>
                  <a:cubicBezTo>
                    <a:pt x="34" y="1"/>
                    <a:pt x="24" y="3"/>
                    <a:pt x="19" y="10"/>
                  </a:cubicBezTo>
                  <a:cubicBezTo>
                    <a:pt x="1" y="36"/>
                    <a:pt x="51" y="105"/>
                    <a:pt x="85" y="149"/>
                  </a:cubicBezTo>
                  <a:cubicBezTo>
                    <a:pt x="323" y="473"/>
                    <a:pt x="157" y="318"/>
                    <a:pt x="393" y="606"/>
                  </a:cubicBezTo>
                  <a:cubicBezTo>
                    <a:pt x="668" y="944"/>
                    <a:pt x="815" y="1121"/>
                    <a:pt x="934" y="1121"/>
                  </a:cubicBezTo>
                  <a:cubicBezTo>
                    <a:pt x="941" y="1121"/>
                    <a:pt x="947" y="1120"/>
                    <a:pt x="954" y="1119"/>
                  </a:cubicBezTo>
                  <a:cubicBezTo>
                    <a:pt x="1042" y="1103"/>
                    <a:pt x="1100" y="1013"/>
                    <a:pt x="1115" y="990"/>
                  </a:cubicBezTo>
                  <a:cubicBezTo>
                    <a:pt x="1181" y="885"/>
                    <a:pt x="1133" y="773"/>
                    <a:pt x="1142" y="626"/>
                  </a:cubicBezTo>
                  <a:cubicBezTo>
                    <a:pt x="1148" y="503"/>
                    <a:pt x="1127" y="370"/>
                    <a:pt x="1038" y="286"/>
                  </a:cubicBezTo>
                  <a:lnTo>
                    <a:pt x="1038" y="286"/>
                  </a:lnTo>
                  <a:cubicBezTo>
                    <a:pt x="1043" y="455"/>
                    <a:pt x="1042" y="826"/>
                    <a:pt x="925" y="856"/>
                  </a:cubicBezTo>
                  <a:cubicBezTo>
                    <a:pt x="920" y="857"/>
                    <a:pt x="915" y="858"/>
                    <a:pt x="909" y="858"/>
                  </a:cubicBezTo>
                  <a:cubicBezTo>
                    <a:pt x="822" y="858"/>
                    <a:pt x="699" y="688"/>
                    <a:pt x="592" y="542"/>
                  </a:cubicBezTo>
                  <a:cubicBezTo>
                    <a:pt x="418" y="299"/>
                    <a:pt x="386" y="146"/>
                    <a:pt x="200" y="52"/>
                  </a:cubicBezTo>
                  <a:cubicBezTo>
                    <a:pt x="155" y="28"/>
                    <a:pt x="86" y="1"/>
                    <a:pt x="46" y="1"/>
                  </a:cubicBezTo>
                  <a:close/>
                </a:path>
              </a:pathLst>
            </a:custGeom>
            <a:solidFill>
              <a:srgbClr val="FFFFFF">
                <a:alpha val="1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13"/>
          <p:cNvGrpSpPr/>
          <p:nvPr/>
        </p:nvGrpSpPr>
        <p:grpSpPr>
          <a:xfrm>
            <a:off x="214347" y="2251568"/>
            <a:ext cx="355806" cy="235669"/>
            <a:chOff x="3304127" y="359385"/>
            <a:chExt cx="492397" cy="326140"/>
          </a:xfrm>
        </p:grpSpPr>
        <p:sp>
          <p:nvSpPr>
            <p:cNvPr id="465" name="Google Shape;465;p13"/>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3"/>
          <p:cNvGrpSpPr/>
          <p:nvPr/>
        </p:nvGrpSpPr>
        <p:grpSpPr>
          <a:xfrm>
            <a:off x="6697197" y="4775982"/>
            <a:ext cx="520214" cy="234680"/>
            <a:chOff x="2973429" y="1267445"/>
            <a:chExt cx="719920" cy="324772"/>
          </a:xfrm>
        </p:grpSpPr>
        <p:sp>
          <p:nvSpPr>
            <p:cNvPr id="470" name="Google Shape;470;p13"/>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3"/>
          <p:cNvGrpSpPr/>
          <p:nvPr/>
        </p:nvGrpSpPr>
        <p:grpSpPr>
          <a:xfrm>
            <a:off x="506506" y="4619775"/>
            <a:ext cx="171553" cy="156195"/>
            <a:chOff x="2570481" y="4799062"/>
            <a:chExt cx="171553" cy="156195"/>
          </a:xfrm>
        </p:grpSpPr>
        <p:sp>
          <p:nvSpPr>
            <p:cNvPr id="475" name="Google Shape;475;p13"/>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3"/>
          <p:cNvGrpSpPr/>
          <p:nvPr/>
        </p:nvGrpSpPr>
        <p:grpSpPr>
          <a:xfrm>
            <a:off x="224414" y="1104297"/>
            <a:ext cx="335668" cy="320151"/>
            <a:chOff x="1303451" y="3737847"/>
            <a:chExt cx="335668" cy="320151"/>
          </a:xfrm>
        </p:grpSpPr>
        <p:sp>
          <p:nvSpPr>
            <p:cNvPr id="479" name="Google Shape;479;p13"/>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13"/>
          <p:cNvGrpSpPr/>
          <p:nvPr/>
        </p:nvGrpSpPr>
        <p:grpSpPr>
          <a:xfrm>
            <a:off x="1951104" y="4723244"/>
            <a:ext cx="921208" cy="604070"/>
            <a:chOff x="1979700" y="2685350"/>
            <a:chExt cx="421625" cy="276475"/>
          </a:xfrm>
        </p:grpSpPr>
        <p:sp>
          <p:nvSpPr>
            <p:cNvPr id="483" name="Google Shape;483;p13"/>
            <p:cNvSpPr/>
            <p:nvPr/>
          </p:nvSpPr>
          <p:spPr>
            <a:xfrm>
              <a:off x="1979700" y="2685350"/>
              <a:ext cx="375800" cy="276475"/>
            </a:xfrm>
            <a:custGeom>
              <a:avLst/>
              <a:gdLst/>
              <a:ahLst/>
              <a:cxnLst/>
              <a:rect l="l" t="t" r="r" b="b"/>
              <a:pathLst>
                <a:path w="15032" h="11059" extrusionOk="0">
                  <a:moveTo>
                    <a:pt x="2956" y="1"/>
                  </a:moveTo>
                  <a:cubicBezTo>
                    <a:pt x="1852" y="1"/>
                    <a:pt x="1217" y="332"/>
                    <a:pt x="686" y="332"/>
                  </a:cubicBezTo>
                  <a:cubicBezTo>
                    <a:pt x="545" y="332"/>
                    <a:pt x="410" y="308"/>
                    <a:pt x="276" y="248"/>
                  </a:cubicBezTo>
                  <a:lnTo>
                    <a:pt x="276" y="248"/>
                  </a:lnTo>
                  <a:cubicBezTo>
                    <a:pt x="1" y="2570"/>
                    <a:pt x="1718" y="2788"/>
                    <a:pt x="2028" y="3787"/>
                  </a:cubicBezTo>
                  <a:cubicBezTo>
                    <a:pt x="2293" y="4643"/>
                    <a:pt x="1718" y="6225"/>
                    <a:pt x="3427" y="7347"/>
                  </a:cubicBezTo>
                  <a:cubicBezTo>
                    <a:pt x="3820" y="7604"/>
                    <a:pt x="4167" y="7680"/>
                    <a:pt x="4479" y="7680"/>
                  </a:cubicBezTo>
                  <a:cubicBezTo>
                    <a:pt x="4934" y="7680"/>
                    <a:pt x="5315" y="7517"/>
                    <a:pt x="5654" y="7517"/>
                  </a:cubicBezTo>
                  <a:cubicBezTo>
                    <a:pt x="5795" y="7517"/>
                    <a:pt x="5929" y="7546"/>
                    <a:pt x="6059" y="7627"/>
                  </a:cubicBezTo>
                  <a:cubicBezTo>
                    <a:pt x="6709" y="8033"/>
                    <a:pt x="6469" y="9876"/>
                    <a:pt x="8397" y="10762"/>
                  </a:cubicBezTo>
                  <a:cubicBezTo>
                    <a:pt x="8839" y="10966"/>
                    <a:pt x="9305" y="11058"/>
                    <a:pt x="9760" y="11058"/>
                  </a:cubicBezTo>
                  <a:cubicBezTo>
                    <a:pt x="11286" y="11058"/>
                    <a:pt x="12682" y="10014"/>
                    <a:pt x="12609" y="8612"/>
                  </a:cubicBezTo>
                  <a:cubicBezTo>
                    <a:pt x="15032" y="6441"/>
                    <a:pt x="14419" y="3748"/>
                    <a:pt x="12518" y="2264"/>
                  </a:cubicBezTo>
                  <a:cubicBezTo>
                    <a:pt x="11649" y="1586"/>
                    <a:pt x="10825" y="1377"/>
                    <a:pt x="10075" y="1377"/>
                  </a:cubicBezTo>
                  <a:cubicBezTo>
                    <a:pt x="8867" y="1377"/>
                    <a:pt x="7853" y="1920"/>
                    <a:pt x="7154" y="1920"/>
                  </a:cubicBezTo>
                  <a:cubicBezTo>
                    <a:pt x="7046" y="1920"/>
                    <a:pt x="6946" y="1907"/>
                    <a:pt x="6854" y="1877"/>
                  </a:cubicBezTo>
                  <a:cubicBezTo>
                    <a:pt x="5612" y="1475"/>
                    <a:pt x="5328" y="247"/>
                    <a:pt x="3675" y="46"/>
                  </a:cubicBezTo>
                  <a:cubicBezTo>
                    <a:pt x="3415" y="14"/>
                    <a:pt x="3176" y="1"/>
                    <a:pt x="2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1988025" y="2695150"/>
              <a:ext cx="413300" cy="250075"/>
            </a:xfrm>
            <a:custGeom>
              <a:avLst/>
              <a:gdLst/>
              <a:ahLst/>
              <a:cxnLst/>
              <a:rect l="l" t="t" r="r" b="b"/>
              <a:pathLst>
                <a:path w="16532" h="10003" extrusionOk="0">
                  <a:moveTo>
                    <a:pt x="38" y="1"/>
                  </a:moveTo>
                  <a:cubicBezTo>
                    <a:pt x="25" y="1"/>
                    <a:pt x="13" y="7"/>
                    <a:pt x="8" y="19"/>
                  </a:cubicBezTo>
                  <a:cubicBezTo>
                    <a:pt x="0" y="35"/>
                    <a:pt x="8" y="56"/>
                    <a:pt x="24" y="64"/>
                  </a:cubicBezTo>
                  <a:cubicBezTo>
                    <a:pt x="750" y="403"/>
                    <a:pt x="1461" y="770"/>
                    <a:pt x="2171" y="1143"/>
                  </a:cubicBezTo>
                  <a:cubicBezTo>
                    <a:pt x="2767" y="1456"/>
                    <a:pt x="3357" y="1782"/>
                    <a:pt x="3942" y="2117"/>
                  </a:cubicBezTo>
                  <a:lnTo>
                    <a:pt x="1974" y="2601"/>
                  </a:lnTo>
                  <a:cubicBezTo>
                    <a:pt x="1956" y="2605"/>
                    <a:pt x="1946" y="2622"/>
                    <a:pt x="1949" y="2639"/>
                  </a:cubicBezTo>
                  <a:cubicBezTo>
                    <a:pt x="1953" y="2654"/>
                    <a:pt x="1966" y="2666"/>
                    <a:pt x="1981" y="2666"/>
                  </a:cubicBezTo>
                  <a:cubicBezTo>
                    <a:pt x="1984" y="2666"/>
                    <a:pt x="1986" y="2665"/>
                    <a:pt x="1989" y="2665"/>
                  </a:cubicBezTo>
                  <a:lnTo>
                    <a:pt x="4114" y="2215"/>
                  </a:lnTo>
                  <a:cubicBezTo>
                    <a:pt x="4167" y="2243"/>
                    <a:pt x="4219" y="2275"/>
                    <a:pt x="4271" y="2304"/>
                  </a:cubicBezTo>
                  <a:cubicBezTo>
                    <a:pt x="4618" y="2502"/>
                    <a:pt x="4960" y="2710"/>
                    <a:pt x="5304" y="2915"/>
                  </a:cubicBezTo>
                  <a:cubicBezTo>
                    <a:pt x="5645" y="3126"/>
                    <a:pt x="5986" y="3333"/>
                    <a:pt x="6322" y="3551"/>
                  </a:cubicBezTo>
                  <a:cubicBezTo>
                    <a:pt x="6641" y="3750"/>
                    <a:pt x="6954" y="3960"/>
                    <a:pt x="7267" y="4168"/>
                  </a:cubicBezTo>
                  <a:lnTo>
                    <a:pt x="3533" y="5669"/>
                  </a:lnTo>
                  <a:cubicBezTo>
                    <a:pt x="3517" y="5675"/>
                    <a:pt x="3507" y="5695"/>
                    <a:pt x="3514" y="5711"/>
                  </a:cubicBezTo>
                  <a:cubicBezTo>
                    <a:pt x="3518" y="5724"/>
                    <a:pt x="3531" y="5732"/>
                    <a:pt x="3544" y="5732"/>
                  </a:cubicBezTo>
                  <a:cubicBezTo>
                    <a:pt x="3548" y="5732"/>
                    <a:pt x="3552" y="5732"/>
                    <a:pt x="3556" y="5730"/>
                  </a:cubicBezTo>
                  <a:lnTo>
                    <a:pt x="7508" y="4337"/>
                  </a:lnTo>
                  <a:cubicBezTo>
                    <a:pt x="7775" y="4519"/>
                    <a:pt x="8038" y="4705"/>
                    <a:pt x="8294" y="4902"/>
                  </a:cubicBezTo>
                  <a:cubicBezTo>
                    <a:pt x="8928" y="5384"/>
                    <a:pt x="9531" y="5905"/>
                    <a:pt x="10124" y="6441"/>
                  </a:cubicBezTo>
                  <a:lnTo>
                    <a:pt x="10405" y="6698"/>
                  </a:lnTo>
                  <a:lnTo>
                    <a:pt x="6766" y="7525"/>
                  </a:lnTo>
                  <a:cubicBezTo>
                    <a:pt x="6748" y="7529"/>
                    <a:pt x="6737" y="7546"/>
                    <a:pt x="6740" y="7563"/>
                  </a:cubicBezTo>
                  <a:cubicBezTo>
                    <a:pt x="6742" y="7580"/>
                    <a:pt x="6758" y="7592"/>
                    <a:pt x="6774" y="7592"/>
                  </a:cubicBezTo>
                  <a:cubicBezTo>
                    <a:pt x="6775" y="7592"/>
                    <a:pt x="6777" y="7592"/>
                    <a:pt x="6778" y="7592"/>
                  </a:cubicBezTo>
                  <a:lnTo>
                    <a:pt x="10698" y="6967"/>
                  </a:lnTo>
                  <a:cubicBezTo>
                    <a:pt x="11095" y="7335"/>
                    <a:pt x="11496" y="7704"/>
                    <a:pt x="11909" y="8059"/>
                  </a:cubicBezTo>
                  <a:cubicBezTo>
                    <a:pt x="12523" y="8584"/>
                    <a:pt x="13177" y="9083"/>
                    <a:pt x="13926" y="9442"/>
                  </a:cubicBezTo>
                  <a:cubicBezTo>
                    <a:pt x="14298" y="9620"/>
                    <a:pt x="14691" y="9760"/>
                    <a:pt x="15096" y="9854"/>
                  </a:cubicBezTo>
                  <a:cubicBezTo>
                    <a:pt x="15501" y="9948"/>
                    <a:pt x="15915" y="9996"/>
                    <a:pt x="16329" y="10002"/>
                  </a:cubicBezTo>
                  <a:lnTo>
                    <a:pt x="16330" y="10002"/>
                  </a:lnTo>
                  <a:cubicBezTo>
                    <a:pt x="16331" y="10002"/>
                    <a:pt x="16333" y="10002"/>
                    <a:pt x="16334" y="10002"/>
                  </a:cubicBezTo>
                  <a:cubicBezTo>
                    <a:pt x="16442" y="10002"/>
                    <a:pt x="16528" y="9914"/>
                    <a:pt x="16531" y="9807"/>
                  </a:cubicBezTo>
                  <a:cubicBezTo>
                    <a:pt x="16532" y="9699"/>
                    <a:pt x="16443" y="9609"/>
                    <a:pt x="16334" y="9608"/>
                  </a:cubicBezTo>
                  <a:cubicBezTo>
                    <a:pt x="15946" y="9603"/>
                    <a:pt x="15560" y="9563"/>
                    <a:pt x="15182" y="9477"/>
                  </a:cubicBezTo>
                  <a:cubicBezTo>
                    <a:pt x="14806" y="9393"/>
                    <a:pt x="14439" y="9266"/>
                    <a:pt x="14088" y="9101"/>
                  </a:cubicBezTo>
                  <a:cubicBezTo>
                    <a:pt x="13383" y="8772"/>
                    <a:pt x="12742" y="8303"/>
                    <a:pt x="12131" y="7795"/>
                  </a:cubicBezTo>
                  <a:cubicBezTo>
                    <a:pt x="11723" y="7454"/>
                    <a:pt x="11324" y="7096"/>
                    <a:pt x="10924" y="6737"/>
                  </a:cubicBezTo>
                  <a:lnTo>
                    <a:pt x="9849" y="1686"/>
                  </a:lnTo>
                  <a:cubicBezTo>
                    <a:pt x="9846" y="1671"/>
                    <a:pt x="9833" y="1661"/>
                    <a:pt x="9818" y="1661"/>
                  </a:cubicBezTo>
                  <a:cubicBezTo>
                    <a:pt x="9816" y="1661"/>
                    <a:pt x="9814" y="1661"/>
                    <a:pt x="9812" y="1661"/>
                  </a:cubicBezTo>
                  <a:cubicBezTo>
                    <a:pt x="9793" y="1663"/>
                    <a:pt x="9781" y="1680"/>
                    <a:pt x="9783" y="1699"/>
                  </a:cubicBezTo>
                  <a:lnTo>
                    <a:pt x="10531" y="6387"/>
                  </a:lnTo>
                  <a:cubicBezTo>
                    <a:pt x="10464" y="6328"/>
                    <a:pt x="10398" y="6268"/>
                    <a:pt x="10332" y="6209"/>
                  </a:cubicBezTo>
                  <a:cubicBezTo>
                    <a:pt x="9728" y="5677"/>
                    <a:pt x="9110" y="5158"/>
                    <a:pt x="8462" y="4680"/>
                  </a:cubicBezTo>
                  <a:cubicBezTo>
                    <a:pt x="8199" y="4483"/>
                    <a:pt x="7928" y="4296"/>
                    <a:pt x="7654" y="4115"/>
                  </a:cubicBezTo>
                  <a:lnTo>
                    <a:pt x="6739" y="2016"/>
                  </a:lnTo>
                  <a:cubicBezTo>
                    <a:pt x="6733" y="2003"/>
                    <a:pt x="6721" y="1995"/>
                    <a:pt x="6707" y="1995"/>
                  </a:cubicBezTo>
                  <a:cubicBezTo>
                    <a:pt x="6704" y="1995"/>
                    <a:pt x="6701" y="1996"/>
                    <a:pt x="6698" y="1997"/>
                  </a:cubicBezTo>
                  <a:cubicBezTo>
                    <a:pt x="6680" y="2002"/>
                    <a:pt x="6671" y="2023"/>
                    <a:pt x="6677" y="2040"/>
                  </a:cubicBezTo>
                  <a:lnTo>
                    <a:pt x="7320" y="3898"/>
                  </a:lnTo>
                  <a:cubicBezTo>
                    <a:pt x="7030" y="3715"/>
                    <a:pt x="6739" y="3530"/>
                    <a:pt x="6445" y="3353"/>
                  </a:cubicBezTo>
                  <a:cubicBezTo>
                    <a:pt x="6103" y="3142"/>
                    <a:pt x="5756" y="2943"/>
                    <a:pt x="5411" y="2737"/>
                  </a:cubicBezTo>
                  <a:cubicBezTo>
                    <a:pt x="5062" y="2538"/>
                    <a:pt x="4714" y="2338"/>
                    <a:pt x="4361" y="2146"/>
                  </a:cubicBezTo>
                  <a:cubicBezTo>
                    <a:pt x="4306" y="2117"/>
                    <a:pt x="4251" y="2087"/>
                    <a:pt x="4198" y="2056"/>
                  </a:cubicBezTo>
                  <a:lnTo>
                    <a:pt x="3370" y="227"/>
                  </a:lnTo>
                  <a:cubicBezTo>
                    <a:pt x="3365" y="215"/>
                    <a:pt x="3352" y="208"/>
                    <a:pt x="3339" y="208"/>
                  </a:cubicBezTo>
                  <a:cubicBezTo>
                    <a:pt x="3335" y="208"/>
                    <a:pt x="3331" y="209"/>
                    <a:pt x="3327" y="210"/>
                  </a:cubicBezTo>
                  <a:cubicBezTo>
                    <a:pt x="3310" y="217"/>
                    <a:pt x="3302" y="237"/>
                    <a:pt x="3309" y="253"/>
                  </a:cubicBezTo>
                  <a:lnTo>
                    <a:pt x="4007" y="1952"/>
                  </a:lnTo>
                  <a:cubicBezTo>
                    <a:pt x="2715" y="1250"/>
                    <a:pt x="1399" y="592"/>
                    <a:pt x="51" y="3"/>
                  </a:cubicBezTo>
                  <a:cubicBezTo>
                    <a:pt x="47" y="2"/>
                    <a:pt x="42"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103200" y="2788875"/>
              <a:ext cx="31275" cy="11925"/>
            </a:xfrm>
            <a:custGeom>
              <a:avLst/>
              <a:gdLst/>
              <a:ahLst/>
              <a:cxnLst/>
              <a:rect l="l" t="t" r="r" b="b"/>
              <a:pathLst>
                <a:path w="1251" h="477" extrusionOk="0">
                  <a:moveTo>
                    <a:pt x="748" y="1"/>
                  </a:moveTo>
                  <a:cubicBezTo>
                    <a:pt x="439" y="1"/>
                    <a:pt x="71" y="113"/>
                    <a:pt x="28" y="300"/>
                  </a:cubicBezTo>
                  <a:cubicBezTo>
                    <a:pt x="0" y="427"/>
                    <a:pt x="154" y="477"/>
                    <a:pt x="358" y="477"/>
                  </a:cubicBezTo>
                  <a:cubicBezTo>
                    <a:pt x="724" y="477"/>
                    <a:pt x="1251" y="316"/>
                    <a:pt x="1169" y="149"/>
                  </a:cubicBezTo>
                  <a:cubicBezTo>
                    <a:pt x="1121" y="47"/>
                    <a:pt x="946"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2224200" y="2884025"/>
              <a:ext cx="26450" cy="10075"/>
            </a:xfrm>
            <a:custGeom>
              <a:avLst/>
              <a:gdLst/>
              <a:ahLst/>
              <a:cxnLst/>
              <a:rect l="l" t="t" r="r" b="b"/>
              <a:pathLst>
                <a:path w="1058" h="403" extrusionOk="0">
                  <a:moveTo>
                    <a:pt x="633" y="0"/>
                  </a:moveTo>
                  <a:cubicBezTo>
                    <a:pt x="371" y="0"/>
                    <a:pt x="61" y="95"/>
                    <a:pt x="25" y="253"/>
                  </a:cubicBezTo>
                  <a:cubicBezTo>
                    <a:pt x="1" y="360"/>
                    <a:pt x="131" y="403"/>
                    <a:pt x="303" y="403"/>
                  </a:cubicBezTo>
                  <a:cubicBezTo>
                    <a:pt x="613" y="403"/>
                    <a:pt x="1057" y="267"/>
                    <a:pt x="989" y="126"/>
                  </a:cubicBezTo>
                  <a:cubicBezTo>
                    <a:pt x="947" y="39"/>
                    <a:pt x="800" y="0"/>
                    <a:pt x="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2179900" y="2845100"/>
              <a:ext cx="26425" cy="10100"/>
            </a:xfrm>
            <a:custGeom>
              <a:avLst/>
              <a:gdLst/>
              <a:ahLst/>
              <a:cxnLst/>
              <a:rect l="l" t="t" r="r" b="b"/>
              <a:pathLst>
                <a:path w="1057" h="404" extrusionOk="0">
                  <a:moveTo>
                    <a:pt x="632" y="1"/>
                  </a:moveTo>
                  <a:cubicBezTo>
                    <a:pt x="371" y="1"/>
                    <a:pt x="61" y="96"/>
                    <a:pt x="25" y="254"/>
                  </a:cubicBezTo>
                  <a:cubicBezTo>
                    <a:pt x="1" y="362"/>
                    <a:pt x="131" y="404"/>
                    <a:pt x="303" y="404"/>
                  </a:cubicBezTo>
                  <a:cubicBezTo>
                    <a:pt x="612" y="404"/>
                    <a:pt x="1057" y="268"/>
                    <a:pt x="989" y="127"/>
                  </a:cubicBezTo>
                  <a:cubicBezTo>
                    <a:pt x="948" y="40"/>
                    <a:pt x="800"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215150" y="2780850"/>
              <a:ext cx="22850" cy="31350"/>
            </a:xfrm>
            <a:custGeom>
              <a:avLst/>
              <a:gdLst/>
              <a:ahLst/>
              <a:cxnLst/>
              <a:rect l="l" t="t" r="r" b="b"/>
              <a:pathLst>
                <a:path w="914" h="1254" extrusionOk="0">
                  <a:moveTo>
                    <a:pt x="322" y="1"/>
                  </a:moveTo>
                  <a:cubicBezTo>
                    <a:pt x="307" y="1"/>
                    <a:pt x="292" y="5"/>
                    <a:pt x="277" y="13"/>
                  </a:cubicBezTo>
                  <a:cubicBezTo>
                    <a:pt x="1" y="175"/>
                    <a:pt x="207" y="1205"/>
                    <a:pt x="551" y="1252"/>
                  </a:cubicBezTo>
                  <a:cubicBezTo>
                    <a:pt x="558" y="1253"/>
                    <a:pt x="565" y="1254"/>
                    <a:pt x="572" y="1254"/>
                  </a:cubicBezTo>
                  <a:cubicBezTo>
                    <a:pt x="914" y="1254"/>
                    <a:pt x="586"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127500" y="2745400"/>
              <a:ext cx="15125" cy="14025"/>
            </a:xfrm>
            <a:custGeom>
              <a:avLst/>
              <a:gdLst/>
              <a:ahLst/>
              <a:cxnLst/>
              <a:rect l="l" t="t" r="r" b="b"/>
              <a:pathLst>
                <a:path w="605" h="561" extrusionOk="0">
                  <a:moveTo>
                    <a:pt x="135" y="0"/>
                  </a:moveTo>
                  <a:cubicBezTo>
                    <a:pt x="122" y="0"/>
                    <a:pt x="110" y="5"/>
                    <a:pt x="101" y="16"/>
                  </a:cubicBezTo>
                  <a:cubicBezTo>
                    <a:pt x="0" y="132"/>
                    <a:pt x="238" y="560"/>
                    <a:pt x="408" y="560"/>
                  </a:cubicBezTo>
                  <a:cubicBezTo>
                    <a:pt x="414" y="560"/>
                    <a:pt x="420" y="560"/>
                    <a:pt x="426" y="558"/>
                  </a:cubicBezTo>
                  <a:cubicBezTo>
                    <a:pt x="605" y="524"/>
                    <a:pt x="274"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047050" y="2707075"/>
              <a:ext cx="8000" cy="6900"/>
            </a:xfrm>
            <a:custGeom>
              <a:avLst/>
              <a:gdLst/>
              <a:ahLst/>
              <a:cxnLst/>
              <a:rect l="l" t="t" r="r" b="b"/>
              <a:pathLst>
                <a:path w="320" h="276" extrusionOk="0">
                  <a:moveTo>
                    <a:pt x="91" y="1"/>
                  </a:moveTo>
                  <a:cubicBezTo>
                    <a:pt x="83" y="1"/>
                    <a:pt x="76" y="3"/>
                    <a:pt x="68" y="7"/>
                  </a:cubicBezTo>
                  <a:cubicBezTo>
                    <a:pt x="1" y="42"/>
                    <a:pt x="135" y="275"/>
                    <a:pt x="221" y="275"/>
                  </a:cubicBezTo>
                  <a:cubicBezTo>
                    <a:pt x="224" y="275"/>
                    <a:pt x="226" y="275"/>
                    <a:pt x="229" y="275"/>
                  </a:cubicBezTo>
                  <a:cubicBezTo>
                    <a:pt x="319" y="259"/>
                    <a:pt x="187"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2056150" y="2711200"/>
              <a:ext cx="7225" cy="7350"/>
            </a:xfrm>
            <a:custGeom>
              <a:avLst/>
              <a:gdLst/>
              <a:ahLst/>
              <a:cxnLst/>
              <a:rect l="l" t="t" r="r" b="b"/>
              <a:pathLst>
                <a:path w="289" h="294" extrusionOk="0">
                  <a:moveTo>
                    <a:pt x="90" y="1"/>
                  </a:moveTo>
                  <a:cubicBezTo>
                    <a:pt x="85" y="1"/>
                    <a:pt x="80" y="2"/>
                    <a:pt x="74" y="4"/>
                  </a:cubicBezTo>
                  <a:cubicBezTo>
                    <a:pt x="1" y="30"/>
                    <a:pt x="107" y="293"/>
                    <a:pt x="192" y="293"/>
                  </a:cubicBezTo>
                  <a:cubicBezTo>
                    <a:pt x="193" y="293"/>
                    <a:pt x="194" y="293"/>
                    <a:pt x="194" y="293"/>
                  </a:cubicBezTo>
                  <a:cubicBezTo>
                    <a:pt x="289" y="290"/>
                    <a:pt x="188"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2032300" y="2735425"/>
              <a:ext cx="15350" cy="5750"/>
            </a:xfrm>
            <a:custGeom>
              <a:avLst/>
              <a:gdLst/>
              <a:ahLst/>
              <a:cxnLst/>
              <a:rect l="l" t="t" r="r" b="b"/>
              <a:pathLst>
                <a:path w="614" h="230" extrusionOk="0">
                  <a:moveTo>
                    <a:pt x="356" y="1"/>
                  </a:moveTo>
                  <a:cubicBezTo>
                    <a:pt x="208" y="1"/>
                    <a:pt x="40" y="50"/>
                    <a:pt x="17" y="138"/>
                  </a:cubicBezTo>
                  <a:cubicBezTo>
                    <a:pt x="0" y="203"/>
                    <a:pt x="85" y="229"/>
                    <a:pt x="194" y="229"/>
                  </a:cubicBezTo>
                  <a:cubicBezTo>
                    <a:pt x="372" y="229"/>
                    <a:pt x="614" y="160"/>
                    <a:pt x="578" y="79"/>
                  </a:cubicBezTo>
                  <a:cubicBezTo>
                    <a:pt x="554" y="26"/>
                    <a:pt x="46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13"/>
          <p:cNvGrpSpPr/>
          <p:nvPr/>
        </p:nvGrpSpPr>
        <p:grpSpPr>
          <a:xfrm>
            <a:off x="8671751" y="2938078"/>
            <a:ext cx="205185" cy="199043"/>
            <a:chOff x="975376" y="4599690"/>
            <a:chExt cx="205185" cy="199043"/>
          </a:xfrm>
        </p:grpSpPr>
        <p:sp>
          <p:nvSpPr>
            <p:cNvPr id="494" name="Google Shape;494;p13"/>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13"/>
          <p:cNvGrpSpPr/>
          <p:nvPr/>
        </p:nvGrpSpPr>
        <p:grpSpPr>
          <a:xfrm>
            <a:off x="7981967" y="4002645"/>
            <a:ext cx="1281344" cy="1390466"/>
            <a:chOff x="5337575" y="349600"/>
            <a:chExt cx="209850" cy="227725"/>
          </a:xfrm>
        </p:grpSpPr>
        <p:sp>
          <p:nvSpPr>
            <p:cNvPr id="498" name="Google Shape;498;p13"/>
            <p:cNvSpPr/>
            <p:nvPr/>
          </p:nvSpPr>
          <p:spPr>
            <a:xfrm>
              <a:off x="5337575" y="426350"/>
              <a:ext cx="173875" cy="150975"/>
            </a:xfrm>
            <a:custGeom>
              <a:avLst/>
              <a:gdLst/>
              <a:ahLst/>
              <a:cxnLst/>
              <a:rect l="l" t="t" r="r" b="b"/>
              <a:pathLst>
                <a:path w="6955" h="6039" extrusionOk="0">
                  <a:moveTo>
                    <a:pt x="3372" y="0"/>
                  </a:moveTo>
                  <a:cubicBezTo>
                    <a:pt x="2526" y="153"/>
                    <a:pt x="1681" y="305"/>
                    <a:pt x="836" y="456"/>
                  </a:cubicBezTo>
                  <a:cubicBezTo>
                    <a:pt x="557" y="507"/>
                    <a:pt x="278" y="556"/>
                    <a:pt x="1" y="606"/>
                  </a:cubicBezTo>
                  <a:cubicBezTo>
                    <a:pt x="1292" y="2418"/>
                    <a:pt x="2582" y="4228"/>
                    <a:pt x="3873" y="6038"/>
                  </a:cubicBezTo>
                  <a:lnTo>
                    <a:pt x="6413" y="5387"/>
                  </a:lnTo>
                  <a:cubicBezTo>
                    <a:pt x="6593" y="5172"/>
                    <a:pt x="6773" y="4957"/>
                    <a:pt x="6954" y="4741"/>
                  </a:cubicBezTo>
                  <a:cubicBezTo>
                    <a:pt x="5760" y="3161"/>
                    <a:pt x="4566" y="1581"/>
                    <a:pt x="3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5340550" y="351350"/>
              <a:ext cx="198400" cy="214950"/>
            </a:xfrm>
            <a:custGeom>
              <a:avLst/>
              <a:gdLst/>
              <a:ahLst/>
              <a:cxnLst/>
              <a:rect l="l" t="t" r="r" b="b"/>
              <a:pathLst>
                <a:path w="7936" h="8598" extrusionOk="0">
                  <a:moveTo>
                    <a:pt x="3202" y="1"/>
                  </a:moveTo>
                  <a:cubicBezTo>
                    <a:pt x="3195" y="167"/>
                    <a:pt x="3190" y="301"/>
                    <a:pt x="3187" y="387"/>
                  </a:cubicBezTo>
                  <a:cubicBezTo>
                    <a:pt x="3187" y="387"/>
                    <a:pt x="3133" y="1911"/>
                    <a:pt x="2880" y="2951"/>
                  </a:cubicBezTo>
                  <a:cubicBezTo>
                    <a:pt x="2871" y="2989"/>
                    <a:pt x="2849" y="3072"/>
                    <a:pt x="2779" y="3139"/>
                  </a:cubicBezTo>
                  <a:cubicBezTo>
                    <a:pt x="2688" y="3226"/>
                    <a:pt x="2561" y="3242"/>
                    <a:pt x="2463" y="3242"/>
                  </a:cubicBezTo>
                  <a:cubicBezTo>
                    <a:pt x="2429" y="3242"/>
                    <a:pt x="2398" y="3240"/>
                    <a:pt x="2374" y="3239"/>
                  </a:cubicBezTo>
                  <a:cubicBezTo>
                    <a:pt x="2074" y="3215"/>
                    <a:pt x="1458" y="3143"/>
                    <a:pt x="653" y="3021"/>
                  </a:cubicBezTo>
                  <a:cubicBezTo>
                    <a:pt x="435" y="3015"/>
                    <a:pt x="218" y="3009"/>
                    <a:pt x="1" y="3003"/>
                  </a:cubicBezTo>
                  <a:lnTo>
                    <a:pt x="1" y="3003"/>
                  </a:lnTo>
                  <a:cubicBezTo>
                    <a:pt x="1356" y="4866"/>
                    <a:pt x="2710" y="6732"/>
                    <a:pt x="4065" y="8597"/>
                  </a:cubicBezTo>
                  <a:lnTo>
                    <a:pt x="6495" y="8148"/>
                  </a:lnTo>
                  <a:cubicBezTo>
                    <a:pt x="6976" y="7196"/>
                    <a:pt x="7455" y="6242"/>
                    <a:pt x="7936" y="5292"/>
                  </a:cubicBezTo>
                  <a:cubicBezTo>
                    <a:pt x="6358" y="3528"/>
                    <a:pt x="4779" y="1765"/>
                    <a:pt x="3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5425900" y="349600"/>
              <a:ext cx="121525" cy="211475"/>
            </a:xfrm>
            <a:custGeom>
              <a:avLst/>
              <a:gdLst/>
              <a:ahLst/>
              <a:cxnLst/>
              <a:rect l="l" t="t" r="r" b="b"/>
              <a:pathLst>
                <a:path w="4861" h="8459" extrusionOk="0">
                  <a:moveTo>
                    <a:pt x="121" y="0"/>
                  </a:moveTo>
                  <a:lnTo>
                    <a:pt x="0" y="314"/>
                  </a:lnTo>
                  <a:cubicBezTo>
                    <a:pt x="1491" y="2012"/>
                    <a:pt x="2982" y="3707"/>
                    <a:pt x="4472" y="5405"/>
                  </a:cubicBezTo>
                  <a:cubicBezTo>
                    <a:pt x="4008" y="6343"/>
                    <a:pt x="3546" y="7280"/>
                    <a:pt x="3081" y="8218"/>
                  </a:cubicBezTo>
                  <a:cubicBezTo>
                    <a:pt x="2984" y="8261"/>
                    <a:pt x="2886" y="8306"/>
                    <a:pt x="2790" y="8351"/>
                  </a:cubicBezTo>
                  <a:cubicBezTo>
                    <a:pt x="2813" y="8386"/>
                    <a:pt x="2839" y="8421"/>
                    <a:pt x="2864" y="8456"/>
                  </a:cubicBezTo>
                  <a:cubicBezTo>
                    <a:pt x="2877" y="8458"/>
                    <a:pt x="2893" y="8459"/>
                    <a:pt x="2910" y="8459"/>
                  </a:cubicBezTo>
                  <a:cubicBezTo>
                    <a:pt x="2949" y="8459"/>
                    <a:pt x="2996" y="8453"/>
                    <a:pt x="3043" y="8432"/>
                  </a:cubicBezTo>
                  <a:cubicBezTo>
                    <a:pt x="3183" y="8370"/>
                    <a:pt x="3242" y="8218"/>
                    <a:pt x="3258" y="8181"/>
                  </a:cubicBezTo>
                  <a:cubicBezTo>
                    <a:pt x="3353" y="7960"/>
                    <a:pt x="3975" y="6897"/>
                    <a:pt x="4860" y="5407"/>
                  </a:cubicBezTo>
                  <a:lnTo>
                    <a:pt x="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5494575" y="550175"/>
              <a:ext cx="11025" cy="8975"/>
            </a:xfrm>
            <a:custGeom>
              <a:avLst/>
              <a:gdLst/>
              <a:ahLst/>
              <a:cxnLst/>
              <a:rect l="l" t="t" r="r" b="b"/>
              <a:pathLst>
                <a:path w="441" h="359" extrusionOk="0">
                  <a:moveTo>
                    <a:pt x="440" y="1"/>
                  </a:moveTo>
                  <a:cubicBezTo>
                    <a:pt x="391" y="58"/>
                    <a:pt x="321" y="125"/>
                    <a:pt x="227" y="192"/>
                  </a:cubicBezTo>
                  <a:cubicBezTo>
                    <a:pt x="144" y="249"/>
                    <a:pt x="65" y="288"/>
                    <a:pt x="1" y="315"/>
                  </a:cubicBezTo>
                  <a:cubicBezTo>
                    <a:pt x="87" y="329"/>
                    <a:pt x="171" y="344"/>
                    <a:pt x="257" y="358"/>
                  </a:cubicBezTo>
                  <a:cubicBezTo>
                    <a:pt x="318" y="238"/>
                    <a:pt x="380" y="120"/>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5346475" y="357550"/>
              <a:ext cx="181625" cy="196225"/>
            </a:xfrm>
            <a:custGeom>
              <a:avLst/>
              <a:gdLst/>
              <a:ahLst/>
              <a:cxnLst/>
              <a:rect l="l" t="t" r="r" b="b"/>
              <a:pathLst>
                <a:path w="7265" h="7849" extrusionOk="0">
                  <a:moveTo>
                    <a:pt x="2803" y="1"/>
                  </a:moveTo>
                  <a:cubicBezTo>
                    <a:pt x="2710" y="929"/>
                    <a:pt x="2618" y="1860"/>
                    <a:pt x="2527" y="2789"/>
                  </a:cubicBezTo>
                  <a:cubicBezTo>
                    <a:pt x="2524" y="2798"/>
                    <a:pt x="2519" y="2804"/>
                    <a:pt x="2510" y="2810"/>
                  </a:cubicBezTo>
                  <a:cubicBezTo>
                    <a:pt x="2510" y="2810"/>
                    <a:pt x="2503" y="2816"/>
                    <a:pt x="2493" y="2820"/>
                  </a:cubicBezTo>
                  <a:cubicBezTo>
                    <a:pt x="2493" y="2820"/>
                    <a:pt x="2492" y="2820"/>
                    <a:pt x="2491" y="2820"/>
                  </a:cubicBezTo>
                  <a:cubicBezTo>
                    <a:pt x="2423" y="2820"/>
                    <a:pt x="734" y="2561"/>
                    <a:pt x="1" y="2449"/>
                  </a:cubicBezTo>
                  <a:lnTo>
                    <a:pt x="1" y="2449"/>
                  </a:lnTo>
                  <a:cubicBezTo>
                    <a:pt x="1324" y="4248"/>
                    <a:pt x="2646" y="6049"/>
                    <a:pt x="3970" y="7849"/>
                  </a:cubicBezTo>
                  <a:cubicBezTo>
                    <a:pt x="4629" y="7831"/>
                    <a:pt x="5291" y="7816"/>
                    <a:pt x="5950" y="7800"/>
                  </a:cubicBezTo>
                  <a:lnTo>
                    <a:pt x="6264" y="7559"/>
                  </a:lnTo>
                  <a:cubicBezTo>
                    <a:pt x="6597" y="6742"/>
                    <a:pt x="6930" y="5927"/>
                    <a:pt x="7264" y="5111"/>
                  </a:cubicBezTo>
                  <a:cubicBezTo>
                    <a:pt x="5776" y="3407"/>
                    <a:pt x="4289" y="1705"/>
                    <a:pt x="2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5415850" y="356925"/>
              <a:ext cx="112900" cy="196900"/>
            </a:xfrm>
            <a:custGeom>
              <a:avLst/>
              <a:gdLst/>
              <a:ahLst/>
              <a:cxnLst/>
              <a:rect l="l" t="t" r="r" b="b"/>
              <a:pathLst>
                <a:path w="4516" h="7876" extrusionOk="0">
                  <a:moveTo>
                    <a:pt x="28" y="1"/>
                  </a:moveTo>
                  <a:cubicBezTo>
                    <a:pt x="23" y="1"/>
                    <a:pt x="17" y="3"/>
                    <a:pt x="12" y="7"/>
                  </a:cubicBezTo>
                  <a:cubicBezTo>
                    <a:pt x="1" y="16"/>
                    <a:pt x="0" y="31"/>
                    <a:pt x="9" y="42"/>
                  </a:cubicBezTo>
                  <a:lnTo>
                    <a:pt x="4459" y="5141"/>
                  </a:lnTo>
                  <a:lnTo>
                    <a:pt x="3469" y="7568"/>
                  </a:lnTo>
                  <a:cubicBezTo>
                    <a:pt x="3436" y="7587"/>
                    <a:pt x="3302" y="7677"/>
                    <a:pt x="3165" y="7801"/>
                  </a:cubicBezTo>
                  <a:lnTo>
                    <a:pt x="1183" y="7826"/>
                  </a:lnTo>
                  <a:cubicBezTo>
                    <a:pt x="1170" y="7827"/>
                    <a:pt x="1159" y="7838"/>
                    <a:pt x="1159" y="7852"/>
                  </a:cubicBezTo>
                  <a:cubicBezTo>
                    <a:pt x="1159" y="7865"/>
                    <a:pt x="1170" y="7876"/>
                    <a:pt x="1183" y="7876"/>
                  </a:cubicBezTo>
                  <a:lnTo>
                    <a:pt x="3175" y="7850"/>
                  </a:lnTo>
                  <a:cubicBezTo>
                    <a:pt x="3181" y="7850"/>
                    <a:pt x="3187" y="7848"/>
                    <a:pt x="3192" y="7844"/>
                  </a:cubicBezTo>
                  <a:cubicBezTo>
                    <a:pt x="3347" y="7704"/>
                    <a:pt x="3500" y="7607"/>
                    <a:pt x="3503" y="7606"/>
                  </a:cubicBezTo>
                  <a:cubicBezTo>
                    <a:pt x="3507" y="7602"/>
                    <a:pt x="3510" y="7598"/>
                    <a:pt x="3512" y="7593"/>
                  </a:cubicBezTo>
                  <a:lnTo>
                    <a:pt x="4512" y="5145"/>
                  </a:lnTo>
                  <a:cubicBezTo>
                    <a:pt x="4516" y="5137"/>
                    <a:pt x="4515" y="5126"/>
                    <a:pt x="4507" y="5120"/>
                  </a:cubicBezTo>
                  <a:lnTo>
                    <a:pt x="46" y="10"/>
                  </a:lnTo>
                  <a:cubicBezTo>
                    <a:pt x="42" y="4"/>
                    <a:pt x="35" y="1"/>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441475" y="484150"/>
              <a:ext cx="96950" cy="82800"/>
            </a:xfrm>
            <a:custGeom>
              <a:avLst/>
              <a:gdLst/>
              <a:ahLst/>
              <a:cxnLst/>
              <a:rect l="l" t="t" r="r" b="b"/>
              <a:pathLst>
                <a:path w="3878" h="3312" extrusionOk="0">
                  <a:moveTo>
                    <a:pt x="3849" y="0"/>
                  </a:moveTo>
                  <a:cubicBezTo>
                    <a:pt x="3839" y="0"/>
                    <a:pt x="3831" y="5"/>
                    <a:pt x="3826" y="13"/>
                  </a:cubicBezTo>
                  <a:lnTo>
                    <a:pt x="2549" y="2583"/>
                  </a:lnTo>
                  <a:lnTo>
                    <a:pt x="2329" y="2841"/>
                  </a:lnTo>
                  <a:lnTo>
                    <a:pt x="23" y="3262"/>
                  </a:lnTo>
                  <a:cubicBezTo>
                    <a:pt x="10" y="3263"/>
                    <a:pt x="0" y="3276"/>
                    <a:pt x="2" y="3290"/>
                  </a:cubicBezTo>
                  <a:cubicBezTo>
                    <a:pt x="6" y="3302"/>
                    <a:pt x="15" y="3310"/>
                    <a:pt x="27" y="3310"/>
                  </a:cubicBezTo>
                  <a:cubicBezTo>
                    <a:pt x="28" y="3310"/>
                    <a:pt x="31" y="3310"/>
                    <a:pt x="32" y="3311"/>
                  </a:cubicBezTo>
                  <a:lnTo>
                    <a:pt x="2346" y="2890"/>
                  </a:lnTo>
                  <a:cubicBezTo>
                    <a:pt x="2351" y="2889"/>
                    <a:pt x="2356" y="2886"/>
                    <a:pt x="2361" y="2882"/>
                  </a:cubicBezTo>
                  <a:lnTo>
                    <a:pt x="2591" y="2611"/>
                  </a:lnTo>
                  <a:lnTo>
                    <a:pt x="3871" y="36"/>
                  </a:lnTo>
                  <a:cubicBezTo>
                    <a:pt x="3877" y="24"/>
                    <a:pt x="3872" y="9"/>
                    <a:pt x="3860" y="3"/>
                  </a:cubicBezTo>
                  <a:cubicBezTo>
                    <a:pt x="3856" y="1"/>
                    <a:pt x="3852" y="0"/>
                    <a:pt x="3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5494950" y="546725"/>
              <a:ext cx="12375" cy="10700"/>
            </a:xfrm>
            <a:custGeom>
              <a:avLst/>
              <a:gdLst/>
              <a:ahLst/>
              <a:cxnLst/>
              <a:rect l="l" t="t" r="r" b="b"/>
              <a:pathLst>
                <a:path w="495" h="428" extrusionOk="0">
                  <a:moveTo>
                    <a:pt x="365" y="0"/>
                  </a:moveTo>
                  <a:cubicBezTo>
                    <a:pt x="359" y="0"/>
                    <a:pt x="349" y="5"/>
                    <a:pt x="332" y="11"/>
                  </a:cubicBezTo>
                  <a:cubicBezTo>
                    <a:pt x="301" y="23"/>
                    <a:pt x="271" y="40"/>
                    <a:pt x="228" y="74"/>
                  </a:cubicBezTo>
                  <a:cubicBezTo>
                    <a:pt x="199" y="96"/>
                    <a:pt x="179" y="113"/>
                    <a:pt x="178" y="115"/>
                  </a:cubicBezTo>
                  <a:cubicBezTo>
                    <a:pt x="49" y="228"/>
                    <a:pt x="5" y="235"/>
                    <a:pt x="3" y="267"/>
                  </a:cubicBezTo>
                  <a:cubicBezTo>
                    <a:pt x="0" y="325"/>
                    <a:pt x="144" y="427"/>
                    <a:pt x="268" y="427"/>
                  </a:cubicBezTo>
                  <a:cubicBezTo>
                    <a:pt x="301" y="427"/>
                    <a:pt x="333" y="420"/>
                    <a:pt x="360" y="402"/>
                  </a:cubicBezTo>
                  <a:cubicBezTo>
                    <a:pt x="494" y="311"/>
                    <a:pt x="424" y="14"/>
                    <a:pt x="366" y="1"/>
                  </a:cubicBezTo>
                  <a:cubicBezTo>
                    <a:pt x="366" y="1"/>
                    <a:pt x="365"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5409325" y="429150"/>
              <a:ext cx="90675" cy="121050"/>
            </a:xfrm>
            <a:custGeom>
              <a:avLst/>
              <a:gdLst/>
              <a:ahLst/>
              <a:cxnLst/>
              <a:rect l="l" t="t" r="r" b="b"/>
              <a:pathLst>
                <a:path w="3627" h="4842" extrusionOk="0">
                  <a:moveTo>
                    <a:pt x="28" y="0"/>
                  </a:moveTo>
                  <a:cubicBezTo>
                    <a:pt x="23" y="0"/>
                    <a:pt x="18" y="2"/>
                    <a:pt x="14" y="5"/>
                  </a:cubicBezTo>
                  <a:cubicBezTo>
                    <a:pt x="4" y="14"/>
                    <a:pt x="0" y="30"/>
                    <a:pt x="9" y="41"/>
                  </a:cubicBezTo>
                  <a:lnTo>
                    <a:pt x="3578" y="4832"/>
                  </a:lnTo>
                  <a:cubicBezTo>
                    <a:pt x="3583" y="4838"/>
                    <a:pt x="3591" y="4842"/>
                    <a:pt x="3598" y="4842"/>
                  </a:cubicBezTo>
                  <a:cubicBezTo>
                    <a:pt x="3604" y="4842"/>
                    <a:pt x="3609" y="4840"/>
                    <a:pt x="3613" y="4837"/>
                  </a:cubicBezTo>
                  <a:cubicBezTo>
                    <a:pt x="3624" y="4829"/>
                    <a:pt x="3626" y="4812"/>
                    <a:pt x="3619" y="4802"/>
                  </a:cubicBezTo>
                  <a:lnTo>
                    <a:pt x="49" y="11"/>
                  </a:lnTo>
                  <a:cubicBezTo>
                    <a:pt x="44" y="4"/>
                    <a:pt x="36"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5367100" y="435925"/>
              <a:ext cx="45850" cy="6175"/>
            </a:xfrm>
            <a:custGeom>
              <a:avLst/>
              <a:gdLst/>
              <a:ahLst/>
              <a:cxnLst/>
              <a:rect l="l" t="t" r="r" b="b"/>
              <a:pathLst>
                <a:path w="1834" h="247" extrusionOk="0">
                  <a:moveTo>
                    <a:pt x="25" y="0"/>
                  </a:moveTo>
                  <a:cubicBezTo>
                    <a:pt x="13" y="0"/>
                    <a:pt x="3" y="9"/>
                    <a:pt x="1" y="22"/>
                  </a:cubicBezTo>
                  <a:cubicBezTo>
                    <a:pt x="0" y="35"/>
                    <a:pt x="10" y="46"/>
                    <a:pt x="23" y="49"/>
                  </a:cubicBezTo>
                  <a:lnTo>
                    <a:pt x="1805" y="247"/>
                  </a:lnTo>
                  <a:lnTo>
                    <a:pt x="1807" y="247"/>
                  </a:lnTo>
                  <a:cubicBezTo>
                    <a:pt x="1819" y="247"/>
                    <a:pt x="1830" y="237"/>
                    <a:pt x="1832" y="226"/>
                  </a:cubicBezTo>
                  <a:cubicBezTo>
                    <a:pt x="1833" y="212"/>
                    <a:pt x="1824" y="200"/>
                    <a:pt x="1811" y="199"/>
                  </a:cubicBezTo>
                  <a:lnTo>
                    <a:pt x="28" y="0"/>
                  </a:lnTo>
                  <a:cubicBezTo>
                    <a:pt x="27" y="0"/>
                    <a:pt x="26" y="0"/>
                    <a:pt x="25"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5376100" y="449175"/>
              <a:ext cx="45850" cy="6200"/>
            </a:xfrm>
            <a:custGeom>
              <a:avLst/>
              <a:gdLst/>
              <a:ahLst/>
              <a:cxnLst/>
              <a:rect l="l" t="t" r="r" b="b"/>
              <a:pathLst>
                <a:path w="1834" h="248" extrusionOk="0">
                  <a:moveTo>
                    <a:pt x="26" y="1"/>
                  </a:moveTo>
                  <a:cubicBezTo>
                    <a:pt x="14" y="1"/>
                    <a:pt x="4" y="10"/>
                    <a:pt x="3" y="23"/>
                  </a:cubicBezTo>
                  <a:cubicBezTo>
                    <a:pt x="1" y="35"/>
                    <a:pt x="10" y="47"/>
                    <a:pt x="24" y="49"/>
                  </a:cubicBezTo>
                  <a:lnTo>
                    <a:pt x="1806" y="248"/>
                  </a:lnTo>
                  <a:lnTo>
                    <a:pt x="1808" y="248"/>
                  </a:lnTo>
                  <a:cubicBezTo>
                    <a:pt x="1821" y="248"/>
                    <a:pt x="1831" y="238"/>
                    <a:pt x="1832" y="226"/>
                  </a:cubicBezTo>
                  <a:cubicBezTo>
                    <a:pt x="1834" y="212"/>
                    <a:pt x="1824" y="201"/>
                    <a:pt x="1811" y="200"/>
                  </a:cubicBezTo>
                  <a:lnTo>
                    <a:pt x="30" y="1"/>
                  </a:lnTo>
                  <a:cubicBezTo>
                    <a:pt x="28" y="1"/>
                    <a:pt x="27" y="1"/>
                    <a:pt x="26"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5387725" y="464000"/>
              <a:ext cx="45950" cy="4950"/>
            </a:xfrm>
            <a:custGeom>
              <a:avLst/>
              <a:gdLst/>
              <a:ahLst/>
              <a:cxnLst/>
              <a:rect l="l" t="t" r="r" b="b"/>
              <a:pathLst>
                <a:path w="1838" h="198" extrusionOk="0">
                  <a:moveTo>
                    <a:pt x="28" y="0"/>
                  </a:moveTo>
                  <a:cubicBezTo>
                    <a:pt x="16" y="0"/>
                    <a:pt x="2" y="10"/>
                    <a:pt x="1" y="23"/>
                  </a:cubicBezTo>
                  <a:cubicBezTo>
                    <a:pt x="0" y="37"/>
                    <a:pt x="11" y="48"/>
                    <a:pt x="24" y="49"/>
                  </a:cubicBezTo>
                  <a:lnTo>
                    <a:pt x="1809" y="197"/>
                  </a:lnTo>
                  <a:lnTo>
                    <a:pt x="1812" y="197"/>
                  </a:lnTo>
                  <a:cubicBezTo>
                    <a:pt x="1825" y="197"/>
                    <a:pt x="1836" y="188"/>
                    <a:pt x="1836" y="175"/>
                  </a:cubicBezTo>
                  <a:cubicBezTo>
                    <a:pt x="1837" y="161"/>
                    <a:pt x="1826" y="149"/>
                    <a:pt x="1814" y="148"/>
                  </a:cubicBezTo>
                  <a:lnTo>
                    <a:pt x="28"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5396125" y="474675"/>
              <a:ext cx="92950" cy="71725"/>
            </a:xfrm>
            <a:custGeom>
              <a:avLst/>
              <a:gdLst/>
              <a:ahLst/>
              <a:cxnLst/>
              <a:rect l="l" t="t" r="r" b="b"/>
              <a:pathLst>
                <a:path w="3718" h="2869" extrusionOk="0">
                  <a:moveTo>
                    <a:pt x="78" y="57"/>
                  </a:moveTo>
                  <a:lnTo>
                    <a:pt x="1688" y="196"/>
                  </a:lnTo>
                  <a:lnTo>
                    <a:pt x="3643" y="2820"/>
                  </a:lnTo>
                  <a:lnTo>
                    <a:pt x="2049" y="2820"/>
                  </a:lnTo>
                  <a:lnTo>
                    <a:pt x="78" y="57"/>
                  </a:lnTo>
                  <a:close/>
                  <a:moveTo>
                    <a:pt x="27" y="1"/>
                  </a:moveTo>
                  <a:cubicBezTo>
                    <a:pt x="19" y="1"/>
                    <a:pt x="11" y="6"/>
                    <a:pt x="6" y="13"/>
                  </a:cubicBezTo>
                  <a:cubicBezTo>
                    <a:pt x="1" y="21"/>
                    <a:pt x="2" y="32"/>
                    <a:pt x="7" y="40"/>
                  </a:cubicBezTo>
                  <a:lnTo>
                    <a:pt x="2015" y="2858"/>
                  </a:lnTo>
                  <a:cubicBezTo>
                    <a:pt x="2019" y="2864"/>
                    <a:pt x="2028" y="2869"/>
                    <a:pt x="2035" y="2869"/>
                  </a:cubicBezTo>
                  <a:lnTo>
                    <a:pt x="3691" y="2869"/>
                  </a:lnTo>
                  <a:cubicBezTo>
                    <a:pt x="3701" y="2869"/>
                    <a:pt x="3708" y="2864"/>
                    <a:pt x="3714" y="2853"/>
                  </a:cubicBezTo>
                  <a:cubicBezTo>
                    <a:pt x="3718" y="2844"/>
                    <a:pt x="3716" y="2834"/>
                    <a:pt x="3711" y="2827"/>
                  </a:cubicBezTo>
                  <a:lnTo>
                    <a:pt x="1722" y="155"/>
                  </a:lnTo>
                  <a:cubicBezTo>
                    <a:pt x="1718" y="149"/>
                    <a:pt x="1711" y="146"/>
                    <a:pt x="1704" y="146"/>
                  </a:cubicBezTo>
                  <a:lnTo>
                    <a:pt x="30" y="1"/>
                  </a:lnTo>
                  <a:cubicBezTo>
                    <a:pt x="29" y="1"/>
                    <a:pt x="28" y="1"/>
                    <a:pt x="27"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5416425" y="374850"/>
              <a:ext cx="9150" cy="55000"/>
            </a:xfrm>
            <a:custGeom>
              <a:avLst/>
              <a:gdLst/>
              <a:ahLst/>
              <a:cxnLst/>
              <a:rect l="l" t="t" r="r" b="b"/>
              <a:pathLst>
                <a:path w="366" h="2200" extrusionOk="0">
                  <a:moveTo>
                    <a:pt x="341" y="0"/>
                  </a:moveTo>
                  <a:cubicBezTo>
                    <a:pt x="328" y="0"/>
                    <a:pt x="316" y="10"/>
                    <a:pt x="315" y="22"/>
                  </a:cubicBezTo>
                  <a:lnTo>
                    <a:pt x="2" y="2172"/>
                  </a:lnTo>
                  <a:cubicBezTo>
                    <a:pt x="1" y="2186"/>
                    <a:pt x="10" y="2199"/>
                    <a:pt x="23" y="2200"/>
                  </a:cubicBezTo>
                  <a:lnTo>
                    <a:pt x="27" y="2200"/>
                  </a:lnTo>
                  <a:cubicBezTo>
                    <a:pt x="39" y="2200"/>
                    <a:pt x="50" y="2191"/>
                    <a:pt x="52" y="2178"/>
                  </a:cubicBezTo>
                  <a:lnTo>
                    <a:pt x="364" y="28"/>
                  </a:lnTo>
                  <a:cubicBezTo>
                    <a:pt x="365" y="15"/>
                    <a:pt x="356" y="1"/>
                    <a:pt x="343" y="0"/>
                  </a:cubicBezTo>
                  <a:cubicBezTo>
                    <a:pt x="342" y="0"/>
                    <a:pt x="341" y="0"/>
                    <a:pt x="341"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5421900" y="385275"/>
              <a:ext cx="36600" cy="74200"/>
            </a:xfrm>
            <a:custGeom>
              <a:avLst/>
              <a:gdLst/>
              <a:ahLst/>
              <a:cxnLst/>
              <a:rect l="l" t="t" r="r" b="b"/>
              <a:pathLst>
                <a:path w="1464" h="2968" extrusionOk="0">
                  <a:moveTo>
                    <a:pt x="447" y="78"/>
                  </a:moveTo>
                  <a:lnTo>
                    <a:pt x="1410" y="1149"/>
                  </a:lnTo>
                  <a:lnTo>
                    <a:pt x="784" y="2895"/>
                  </a:lnTo>
                  <a:lnTo>
                    <a:pt x="53" y="2000"/>
                  </a:lnTo>
                  <a:lnTo>
                    <a:pt x="447" y="78"/>
                  </a:lnTo>
                  <a:close/>
                  <a:moveTo>
                    <a:pt x="433" y="1"/>
                  </a:moveTo>
                  <a:cubicBezTo>
                    <a:pt x="431" y="1"/>
                    <a:pt x="429" y="1"/>
                    <a:pt x="426" y="2"/>
                  </a:cubicBezTo>
                  <a:cubicBezTo>
                    <a:pt x="419" y="5"/>
                    <a:pt x="410" y="11"/>
                    <a:pt x="409" y="21"/>
                  </a:cubicBezTo>
                  <a:lnTo>
                    <a:pt x="2" y="2001"/>
                  </a:lnTo>
                  <a:cubicBezTo>
                    <a:pt x="0" y="2007"/>
                    <a:pt x="2" y="2016"/>
                    <a:pt x="7" y="2020"/>
                  </a:cubicBezTo>
                  <a:lnTo>
                    <a:pt x="775" y="2959"/>
                  </a:lnTo>
                  <a:cubicBezTo>
                    <a:pt x="779" y="2966"/>
                    <a:pt x="788" y="2968"/>
                    <a:pt x="794" y="2968"/>
                  </a:cubicBezTo>
                  <a:cubicBezTo>
                    <a:pt x="795" y="2968"/>
                    <a:pt x="796" y="2967"/>
                    <a:pt x="796" y="2967"/>
                  </a:cubicBezTo>
                  <a:cubicBezTo>
                    <a:pt x="805" y="2966"/>
                    <a:pt x="812" y="2959"/>
                    <a:pt x="815" y="2951"/>
                  </a:cubicBezTo>
                  <a:lnTo>
                    <a:pt x="1460" y="1150"/>
                  </a:lnTo>
                  <a:cubicBezTo>
                    <a:pt x="1463" y="1143"/>
                    <a:pt x="1461" y="1133"/>
                    <a:pt x="1455" y="1127"/>
                  </a:cubicBezTo>
                  <a:lnTo>
                    <a:pt x="451" y="8"/>
                  </a:lnTo>
                  <a:cubicBezTo>
                    <a:pt x="447" y="3"/>
                    <a:pt x="440" y="1"/>
                    <a:pt x="433"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5448200" y="423850"/>
              <a:ext cx="20375" cy="45800"/>
            </a:xfrm>
            <a:custGeom>
              <a:avLst/>
              <a:gdLst/>
              <a:ahLst/>
              <a:cxnLst/>
              <a:rect l="l" t="t" r="r" b="b"/>
              <a:pathLst>
                <a:path w="815" h="1832" extrusionOk="0">
                  <a:moveTo>
                    <a:pt x="786" y="1"/>
                  </a:moveTo>
                  <a:cubicBezTo>
                    <a:pt x="777" y="1"/>
                    <a:pt x="767" y="7"/>
                    <a:pt x="763" y="17"/>
                  </a:cubicBezTo>
                  <a:lnTo>
                    <a:pt x="6" y="1798"/>
                  </a:lnTo>
                  <a:cubicBezTo>
                    <a:pt x="0" y="1810"/>
                    <a:pt x="7" y="1825"/>
                    <a:pt x="20" y="1830"/>
                  </a:cubicBezTo>
                  <a:cubicBezTo>
                    <a:pt x="22" y="1831"/>
                    <a:pt x="26" y="1831"/>
                    <a:pt x="28" y="1831"/>
                  </a:cubicBezTo>
                  <a:cubicBezTo>
                    <a:pt x="38" y="1831"/>
                    <a:pt x="48" y="1826"/>
                    <a:pt x="51" y="1816"/>
                  </a:cubicBezTo>
                  <a:lnTo>
                    <a:pt x="809" y="35"/>
                  </a:lnTo>
                  <a:cubicBezTo>
                    <a:pt x="814" y="23"/>
                    <a:pt x="807" y="8"/>
                    <a:pt x="795" y="3"/>
                  </a:cubicBezTo>
                  <a:cubicBezTo>
                    <a:pt x="792" y="2"/>
                    <a:pt x="789" y="1"/>
                    <a:pt x="786"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5457975" y="438700"/>
              <a:ext cx="23900" cy="45800"/>
            </a:xfrm>
            <a:custGeom>
              <a:avLst/>
              <a:gdLst/>
              <a:ahLst/>
              <a:cxnLst/>
              <a:rect l="l" t="t" r="r" b="b"/>
              <a:pathLst>
                <a:path w="956" h="1832" extrusionOk="0">
                  <a:moveTo>
                    <a:pt x="927" y="0"/>
                  </a:moveTo>
                  <a:cubicBezTo>
                    <a:pt x="918" y="0"/>
                    <a:pt x="910" y="5"/>
                    <a:pt x="905" y="14"/>
                  </a:cubicBezTo>
                  <a:lnTo>
                    <a:pt x="7" y="1795"/>
                  </a:lnTo>
                  <a:cubicBezTo>
                    <a:pt x="1" y="1807"/>
                    <a:pt x="6" y="1822"/>
                    <a:pt x="18" y="1828"/>
                  </a:cubicBezTo>
                  <a:cubicBezTo>
                    <a:pt x="21" y="1830"/>
                    <a:pt x="26" y="1831"/>
                    <a:pt x="29" y="1831"/>
                  </a:cubicBezTo>
                  <a:cubicBezTo>
                    <a:pt x="38" y="1831"/>
                    <a:pt x="47" y="1827"/>
                    <a:pt x="52" y="1818"/>
                  </a:cubicBezTo>
                  <a:lnTo>
                    <a:pt x="949" y="36"/>
                  </a:lnTo>
                  <a:cubicBezTo>
                    <a:pt x="955" y="24"/>
                    <a:pt x="950" y="9"/>
                    <a:pt x="938" y="3"/>
                  </a:cubicBezTo>
                  <a:cubicBezTo>
                    <a:pt x="935" y="1"/>
                    <a:pt x="931" y="0"/>
                    <a:pt x="927"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5470325" y="453550"/>
              <a:ext cx="26025" cy="47350"/>
            </a:xfrm>
            <a:custGeom>
              <a:avLst/>
              <a:gdLst/>
              <a:ahLst/>
              <a:cxnLst/>
              <a:rect l="l" t="t" r="r" b="b"/>
              <a:pathLst>
                <a:path w="1041" h="1894" extrusionOk="0">
                  <a:moveTo>
                    <a:pt x="1013" y="0"/>
                  </a:moveTo>
                  <a:cubicBezTo>
                    <a:pt x="1004" y="0"/>
                    <a:pt x="996" y="5"/>
                    <a:pt x="991" y="13"/>
                  </a:cubicBezTo>
                  <a:lnTo>
                    <a:pt x="6" y="1858"/>
                  </a:lnTo>
                  <a:cubicBezTo>
                    <a:pt x="0" y="1870"/>
                    <a:pt x="5" y="1885"/>
                    <a:pt x="16" y="1892"/>
                  </a:cubicBezTo>
                  <a:cubicBezTo>
                    <a:pt x="21" y="1893"/>
                    <a:pt x="25" y="1894"/>
                    <a:pt x="28" y="1894"/>
                  </a:cubicBezTo>
                  <a:cubicBezTo>
                    <a:pt x="37" y="1894"/>
                    <a:pt x="46" y="1891"/>
                    <a:pt x="50" y="1881"/>
                  </a:cubicBezTo>
                  <a:lnTo>
                    <a:pt x="1035" y="36"/>
                  </a:lnTo>
                  <a:cubicBezTo>
                    <a:pt x="1040" y="25"/>
                    <a:pt x="1036" y="10"/>
                    <a:pt x="1024" y="3"/>
                  </a:cubicBezTo>
                  <a:cubicBezTo>
                    <a:pt x="1021" y="1"/>
                    <a:pt x="1017" y="0"/>
                    <a:pt x="1013"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5486775" y="473150"/>
              <a:ext cx="21600" cy="47025"/>
            </a:xfrm>
            <a:custGeom>
              <a:avLst/>
              <a:gdLst/>
              <a:ahLst/>
              <a:cxnLst/>
              <a:rect l="l" t="t" r="r" b="b"/>
              <a:pathLst>
                <a:path w="864" h="1881" extrusionOk="0">
                  <a:moveTo>
                    <a:pt x="836" y="1"/>
                  </a:moveTo>
                  <a:cubicBezTo>
                    <a:pt x="827" y="1"/>
                    <a:pt x="818" y="6"/>
                    <a:pt x="814" y="15"/>
                  </a:cubicBezTo>
                  <a:lnTo>
                    <a:pt x="6" y="1847"/>
                  </a:lnTo>
                  <a:cubicBezTo>
                    <a:pt x="1" y="1858"/>
                    <a:pt x="6" y="1873"/>
                    <a:pt x="18" y="1879"/>
                  </a:cubicBezTo>
                  <a:cubicBezTo>
                    <a:pt x="21" y="1880"/>
                    <a:pt x="24" y="1881"/>
                    <a:pt x="27" y="1881"/>
                  </a:cubicBezTo>
                  <a:cubicBezTo>
                    <a:pt x="37" y="1881"/>
                    <a:pt x="46" y="1876"/>
                    <a:pt x="50" y="1866"/>
                  </a:cubicBezTo>
                  <a:lnTo>
                    <a:pt x="859" y="35"/>
                  </a:lnTo>
                  <a:cubicBezTo>
                    <a:pt x="864" y="23"/>
                    <a:pt x="859" y="8"/>
                    <a:pt x="846" y="3"/>
                  </a:cubicBezTo>
                  <a:cubicBezTo>
                    <a:pt x="843" y="2"/>
                    <a:pt x="839" y="1"/>
                    <a:pt x="836"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19" name="Google Shape;519;p14"/>
          <p:cNvSpPr/>
          <p:nvPr/>
        </p:nvSpPr>
        <p:spPr>
          <a:xfrm rot="5400000">
            <a:off x="1915307" y="356298"/>
            <a:ext cx="6147056" cy="8138780"/>
          </a:xfrm>
          <a:custGeom>
            <a:avLst/>
            <a:gdLst/>
            <a:ahLst/>
            <a:cxnLst/>
            <a:rect l="l" t="t" r="r" b="b"/>
            <a:pathLst>
              <a:path w="22216" h="29414" extrusionOk="0">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solidFill>
            <a:schemeClr val="accent5">
              <a:alpha val="11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4"/>
          <p:cNvGrpSpPr/>
          <p:nvPr/>
        </p:nvGrpSpPr>
        <p:grpSpPr>
          <a:xfrm>
            <a:off x="8505979" y="493939"/>
            <a:ext cx="989932" cy="987884"/>
            <a:chOff x="2791800" y="448650"/>
            <a:chExt cx="282225" cy="281625"/>
          </a:xfrm>
        </p:grpSpPr>
        <p:sp>
          <p:nvSpPr>
            <p:cNvPr id="521" name="Google Shape;521;p14"/>
            <p:cNvSpPr/>
            <p:nvPr/>
          </p:nvSpPr>
          <p:spPr>
            <a:xfrm>
              <a:off x="2792750" y="449600"/>
              <a:ext cx="263000" cy="276125"/>
            </a:xfrm>
            <a:custGeom>
              <a:avLst/>
              <a:gdLst/>
              <a:ahLst/>
              <a:cxnLst/>
              <a:rect l="l" t="t" r="r" b="b"/>
              <a:pathLst>
                <a:path w="10520" h="11045" extrusionOk="0">
                  <a:moveTo>
                    <a:pt x="5180" y="0"/>
                  </a:moveTo>
                  <a:lnTo>
                    <a:pt x="1" y="3834"/>
                  </a:lnTo>
                  <a:lnTo>
                    <a:pt x="5339" y="11044"/>
                  </a:lnTo>
                  <a:lnTo>
                    <a:pt x="10519" y="7210"/>
                  </a:lnTo>
                  <a:lnTo>
                    <a:pt x="5555" y="505"/>
                  </a:lnTo>
                  <a:lnTo>
                    <a:pt x="5786" y="322"/>
                  </a:lnTo>
                  <a:lnTo>
                    <a:pt x="51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2809950" y="453175"/>
              <a:ext cx="262950" cy="276150"/>
            </a:xfrm>
            <a:custGeom>
              <a:avLst/>
              <a:gdLst/>
              <a:ahLst/>
              <a:cxnLst/>
              <a:rect l="l" t="t" r="r" b="b"/>
              <a:pathLst>
                <a:path w="10518" h="11046" extrusionOk="0">
                  <a:moveTo>
                    <a:pt x="5180" y="1"/>
                  </a:moveTo>
                  <a:lnTo>
                    <a:pt x="0" y="3836"/>
                  </a:lnTo>
                  <a:lnTo>
                    <a:pt x="5339" y="11046"/>
                  </a:lnTo>
                  <a:lnTo>
                    <a:pt x="10518" y="7212"/>
                  </a:lnTo>
                  <a:lnTo>
                    <a:pt x="51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2792750" y="545450"/>
              <a:ext cx="150725" cy="183925"/>
            </a:xfrm>
            <a:custGeom>
              <a:avLst/>
              <a:gdLst/>
              <a:ahLst/>
              <a:cxnLst/>
              <a:rect l="l" t="t" r="r" b="b"/>
              <a:pathLst>
                <a:path w="6029" h="7357" extrusionOk="0">
                  <a:moveTo>
                    <a:pt x="1" y="0"/>
                  </a:moveTo>
                  <a:lnTo>
                    <a:pt x="5339" y="7210"/>
                  </a:lnTo>
                  <a:lnTo>
                    <a:pt x="6029" y="7357"/>
                  </a:lnTo>
                  <a:lnTo>
                    <a:pt x="692" y="14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2791800" y="448650"/>
              <a:ext cx="148700" cy="101325"/>
            </a:xfrm>
            <a:custGeom>
              <a:avLst/>
              <a:gdLst/>
              <a:ahLst/>
              <a:cxnLst/>
              <a:rect l="l" t="t" r="r" b="b"/>
              <a:pathLst>
                <a:path w="5948" h="4053" extrusionOk="0">
                  <a:moveTo>
                    <a:pt x="5216" y="0"/>
                  </a:moveTo>
                  <a:cubicBezTo>
                    <a:pt x="5208" y="0"/>
                    <a:pt x="5201" y="2"/>
                    <a:pt x="5194" y="7"/>
                  </a:cubicBezTo>
                  <a:lnTo>
                    <a:pt x="16" y="3841"/>
                  </a:lnTo>
                  <a:cubicBezTo>
                    <a:pt x="6" y="3851"/>
                    <a:pt x="0" y="3865"/>
                    <a:pt x="2" y="3879"/>
                  </a:cubicBezTo>
                  <a:cubicBezTo>
                    <a:pt x="6" y="3894"/>
                    <a:pt x="17" y="3904"/>
                    <a:pt x="30" y="3906"/>
                  </a:cubicBezTo>
                  <a:lnTo>
                    <a:pt x="721" y="4051"/>
                  </a:lnTo>
                  <a:cubicBezTo>
                    <a:pt x="724" y="4052"/>
                    <a:pt x="726" y="4052"/>
                    <a:pt x="730" y="4052"/>
                  </a:cubicBezTo>
                  <a:cubicBezTo>
                    <a:pt x="737" y="4052"/>
                    <a:pt x="745" y="4051"/>
                    <a:pt x="749" y="4045"/>
                  </a:cubicBezTo>
                  <a:lnTo>
                    <a:pt x="5928" y="211"/>
                  </a:lnTo>
                  <a:cubicBezTo>
                    <a:pt x="5944" y="199"/>
                    <a:pt x="5948" y="176"/>
                    <a:pt x="5936" y="159"/>
                  </a:cubicBezTo>
                  <a:cubicBezTo>
                    <a:pt x="5928" y="150"/>
                    <a:pt x="5917" y="145"/>
                    <a:pt x="5906" y="145"/>
                  </a:cubicBezTo>
                  <a:cubicBezTo>
                    <a:pt x="5899" y="145"/>
                    <a:pt x="5891" y="147"/>
                    <a:pt x="5885" y="152"/>
                  </a:cubicBezTo>
                  <a:lnTo>
                    <a:pt x="719" y="3976"/>
                  </a:lnTo>
                  <a:lnTo>
                    <a:pt x="124" y="3852"/>
                  </a:lnTo>
                  <a:lnTo>
                    <a:pt x="5237" y="66"/>
                  </a:lnTo>
                  <a:cubicBezTo>
                    <a:pt x="5254" y="54"/>
                    <a:pt x="5257" y="31"/>
                    <a:pt x="5246" y="15"/>
                  </a:cubicBezTo>
                  <a:cubicBezTo>
                    <a:pt x="5238" y="5"/>
                    <a:pt x="5227" y="0"/>
                    <a:pt x="5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2808975" y="548175"/>
              <a:ext cx="265050" cy="182100"/>
            </a:xfrm>
            <a:custGeom>
              <a:avLst/>
              <a:gdLst/>
              <a:ahLst/>
              <a:cxnLst/>
              <a:rect l="l" t="t" r="r" b="b"/>
              <a:pathLst>
                <a:path w="10602" h="7284" extrusionOk="0">
                  <a:moveTo>
                    <a:pt x="42" y="0"/>
                  </a:moveTo>
                  <a:cubicBezTo>
                    <a:pt x="35" y="0"/>
                    <a:pt x="27" y="2"/>
                    <a:pt x="21" y="7"/>
                  </a:cubicBezTo>
                  <a:cubicBezTo>
                    <a:pt x="5" y="20"/>
                    <a:pt x="1" y="42"/>
                    <a:pt x="13" y="58"/>
                  </a:cubicBezTo>
                  <a:lnTo>
                    <a:pt x="5351" y="7269"/>
                  </a:lnTo>
                  <a:cubicBezTo>
                    <a:pt x="5359" y="7278"/>
                    <a:pt x="5369" y="7283"/>
                    <a:pt x="5380" y="7283"/>
                  </a:cubicBezTo>
                  <a:cubicBezTo>
                    <a:pt x="5389" y="7283"/>
                    <a:pt x="5396" y="7281"/>
                    <a:pt x="5404" y="7278"/>
                  </a:cubicBezTo>
                  <a:lnTo>
                    <a:pt x="10581" y="3444"/>
                  </a:lnTo>
                  <a:cubicBezTo>
                    <a:pt x="10597" y="3432"/>
                    <a:pt x="10602" y="3410"/>
                    <a:pt x="10590" y="3394"/>
                  </a:cubicBezTo>
                  <a:cubicBezTo>
                    <a:pt x="10583" y="3384"/>
                    <a:pt x="10571" y="3378"/>
                    <a:pt x="10559" y="3378"/>
                  </a:cubicBezTo>
                  <a:cubicBezTo>
                    <a:pt x="10552" y="3378"/>
                    <a:pt x="10545" y="3381"/>
                    <a:pt x="10538" y="3385"/>
                  </a:cubicBezTo>
                  <a:lnTo>
                    <a:pt x="5389" y="7198"/>
                  </a:lnTo>
                  <a:lnTo>
                    <a:pt x="72" y="16"/>
                  </a:lnTo>
                  <a:cubicBezTo>
                    <a:pt x="64" y="6"/>
                    <a:pt x="53"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804025" y="455800"/>
              <a:ext cx="123775" cy="93150"/>
            </a:xfrm>
            <a:custGeom>
              <a:avLst/>
              <a:gdLst/>
              <a:ahLst/>
              <a:cxnLst/>
              <a:rect l="l" t="t" r="r" b="b"/>
              <a:pathLst>
                <a:path w="4951" h="3726" extrusionOk="0">
                  <a:moveTo>
                    <a:pt x="4910" y="0"/>
                  </a:moveTo>
                  <a:cubicBezTo>
                    <a:pt x="4902" y="0"/>
                    <a:pt x="4895" y="3"/>
                    <a:pt x="4888" y="7"/>
                  </a:cubicBezTo>
                  <a:lnTo>
                    <a:pt x="20" y="3659"/>
                  </a:lnTo>
                  <a:cubicBezTo>
                    <a:pt x="4" y="3672"/>
                    <a:pt x="0" y="3694"/>
                    <a:pt x="12" y="3711"/>
                  </a:cubicBezTo>
                  <a:cubicBezTo>
                    <a:pt x="21" y="3720"/>
                    <a:pt x="31" y="3726"/>
                    <a:pt x="42" y="3726"/>
                  </a:cubicBezTo>
                  <a:cubicBezTo>
                    <a:pt x="49" y="3726"/>
                    <a:pt x="57" y="3723"/>
                    <a:pt x="64" y="3717"/>
                  </a:cubicBezTo>
                  <a:lnTo>
                    <a:pt x="4932" y="65"/>
                  </a:lnTo>
                  <a:cubicBezTo>
                    <a:pt x="4948" y="54"/>
                    <a:pt x="4951" y="31"/>
                    <a:pt x="4939" y="15"/>
                  </a:cubicBezTo>
                  <a:cubicBezTo>
                    <a:pt x="4932" y="5"/>
                    <a:pt x="4921" y="0"/>
                    <a:pt x="4910" y="0"/>
                  </a:cubicBez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2797675" y="453675"/>
              <a:ext cx="124975" cy="93925"/>
            </a:xfrm>
            <a:custGeom>
              <a:avLst/>
              <a:gdLst/>
              <a:ahLst/>
              <a:cxnLst/>
              <a:rect l="l" t="t" r="r" b="b"/>
              <a:pathLst>
                <a:path w="4999" h="3757" extrusionOk="0">
                  <a:moveTo>
                    <a:pt x="4957" y="1"/>
                  </a:moveTo>
                  <a:cubicBezTo>
                    <a:pt x="4950" y="1"/>
                    <a:pt x="4942" y="3"/>
                    <a:pt x="4935" y="8"/>
                  </a:cubicBezTo>
                  <a:lnTo>
                    <a:pt x="18" y="3690"/>
                  </a:lnTo>
                  <a:cubicBezTo>
                    <a:pt x="2" y="3703"/>
                    <a:pt x="0" y="3726"/>
                    <a:pt x="12" y="3742"/>
                  </a:cubicBezTo>
                  <a:cubicBezTo>
                    <a:pt x="19" y="3752"/>
                    <a:pt x="30" y="3757"/>
                    <a:pt x="41" y="3757"/>
                  </a:cubicBezTo>
                  <a:cubicBezTo>
                    <a:pt x="50" y="3757"/>
                    <a:pt x="56" y="3754"/>
                    <a:pt x="62" y="3748"/>
                  </a:cubicBezTo>
                  <a:lnTo>
                    <a:pt x="4979" y="66"/>
                  </a:lnTo>
                  <a:cubicBezTo>
                    <a:pt x="4996" y="54"/>
                    <a:pt x="4999" y="31"/>
                    <a:pt x="4987" y="15"/>
                  </a:cubicBezTo>
                  <a:cubicBezTo>
                    <a:pt x="4979" y="6"/>
                    <a:pt x="4968" y="1"/>
                    <a:pt x="4957" y="1"/>
                  </a:cubicBez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2938900" y="452500"/>
              <a:ext cx="134975" cy="181400"/>
            </a:xfrm>
            <a:custGeom>
              <a:avLst/>
              <a:gdLst/>
              <a:ahLst/>
              <a:cxnLst/>
              <a:rect l="l" t="t" r="r" b="b"/>
              <a:pathLst>
                <a:path w="5399" h="7256" extrusionOk="0">
                  <a:moveTo>
                    <a:pt x="42" y="0"/>
                  </a:moveTo>
                  <a:cubicBezTo>
                    <a:pt x="35" y="0"/>
                    <a:pt x="27" y="2"/>
                    <a:pt x="21" y="8"/>
                  </a:cubicBezTo>
                  <a:cubicBezTo>
                    <a:pt x="5" y="19"/>
                    <a:pt x="1" y="42"/>
                    <a:pt x="14" y="58"/>
                  </a:cubicBezTo>
                  <a:lnTo>
                    <a:pt x="5327" y="7241"/>
                  </a:lnTo>
                  <a:cubicBezTo>
                    <a:pt x="5335" y="7250"/>
                    <a:pt x="5346" y="7255"/>
                    <a:pt x="5356" y="7255"/>
                  </a:cubicBezTo>
                  <a:cubicBezTo>
                    <a:pt x="5363" y="7255"/>
                    <a:pt x="5371" y="7253"/>
                    <a:pt x="5378" y="7249"/>
                  </a:cubicBezTo>
                  <a:cubicBezTo>
                    <a:pt x="5394" y="7237"/>
                    <a:pt x="5398" y="7214"/>
                    <a:pt x="5386" y="7197"/>
                  </a:cubicBezTo>
                  <a:lnTo>
                    <a:pt x="73" y="15"/>
                  </a:lnTo>
                  <a:cubicBezTo>
                    <a:pt x="65" y="5"/>
                    <a:pt x="54" y="0"/>
                    <a:pt x="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002575" y="590800"/>
              <a:ext cx="29575" cy="68125"/>
            </a:xfrm>
            <a:custGeom>
              <a:avLst/>
              <a:gdLst/>
              <a:ahLst/>
              <a:cxnLst/>
              <a:rect l="l" t="t" r="r" b="b"/>
              <a:pathLst>
                <a:path w="1183" h="2725" extrusionOk="0">
                  <a:moveTo>
                    <a:pt x="645" y="600"/>
                  </a:moveTo>
                  <a:cubicBezTo>
                    <a:pt x="668" y="600"/>
                    <a:pt x="691" y="601"/>
                    <a:pt x="714" y="603"/>
                  </a:cubicBezTo>
                  <a:cubicBezTo>
                    <a:pt x="754" y="611"/>
                    <a:pt x="791" y="624"/>
                    <a:pt x="826" y="643"/>
                  </a:cubicBezTo>
                  <a:cubicBezTo>
                    <a:pt x="791" y="690"/>
                    <a:pt x="741" y="726"/>
                    <a:pt x="686" y="730"/>
                  </a:cubicBezTo>
                  <a:cubicBezTo>
                    <a:pt x="681" y="730"/>
                    <a:pt x="677" y="730"/>
                    <a:pt x="672" y="730"/>
                  </a:cubicBezTo>
                  <a:cubicBezTo>
                    <a:pt x="634" y="730"/>
                    <a:pt x="586" y="719"/>
                    <a:pt x="577" y="690"/>
                  </a:cubicBezTo>
                  <a:cubicBezTo>
                    <a:pt x="568" y="666"/>
                    <a:pt x="583" y="627"/>
                    <a:pt x="622" y="600"/>
                  </a:cubicBezTo>
                  <a:cubicBezTo>
                    <a:pt x="629" y="600"/>
                    <a:pt x="637" y="600"/>
                    <a:pt x="645" y="600"/>
                  </a:cubicBezTo>
                  <a:close/>
                  <a:moveTo>
                    <a:pt x="310" y="1207"/>
                  </a:moveTo>
                  <a:cubicBezTo>
                    <a:pt x="344" y="1207"/>
                    <a:pt x="380" y="1213"/>
                    <a:pt x="414" y="1219"/>
                  </a:cubicBezTo>
                  <a:cubicBezTo>
                    <a:pt x="568" y="1257"/>
                    <a:pt x="708" y="1335"/>
                    <a:pt x="818" y="1438"/>
                  </a:cubicBezTo>
                  <a:cubicBezTo>
                    <a:pt x="714" y="1486"/>
                    <a:pt x="594" y="1500"/>
                    <a:pt x="485" y="1511"/>
                  </a:cubicBezTo>
                  <a:cubicBezTo>
                    <a:pt x="443" y="1515"/>
                    <a:pt x="396" y="1520"/>
                    <a:pt x="351" y="1520"/>
                  </a:cubicBezTo>
                  <a:cubicBezTo>
                    <a:pt x="305" y="1520"/>
                    <a:pt x="260" y="1515"/>
                    <a:pt x="218" y="1500"/>
                  </a:cubicBezTo>
                  <a:cubicBezTo>
                    <a:pt x="145" y="1474"/>
                    <a:pt x="79" y="1401"/>
                    <a:pt x="94" y="1326"/>
                  </a:cubicBezTo>
                  <a:cubicBezTo>
                    <a:pt x="99" y="1293"/>
                    <a:pt x="119" y="1266"/>
                    <a:pt x="150" y="1246"/>
                  </a:cubicBezTo>
                  <a:cubicBezTo>
                    <a:pt x="190" y="1221"/>
                    <a:pt x="247" y="1207"/>
                    <a:pt x="310" y="1207"/>
                  </a:cubicBezTo>
                  <a:close/>
                  <a:moveTo>
                    <a:pt x="597" y="2155"/>
                  </a:moveTo>
                  <a:cubicBezTo>
                    <a:pt x="605" y="2155"/>
                    <a:pt x="614" y="2156"/>
                    <a:pt x="623" y="2158"/>
                  </a:cubicBezTo>
                  <a:cubicBezTo>
                    <a:pt x="655" y="2169"/>
                    <a:pt x="696" y="2231"/>
                    <a:pt x="730" y="2329"/>
                  </a:cubicBezTo>
                  <a:cubicBezTo>
                    <a:pt x="734" y="2339"/>
                    <a:pt x="738" y="2348"/>
                    <a:pt x="741" y="2359"/>
                  </a:cubicBezTo>
                  <a:cubicBezTo>
                    <a:pt x="727" y="2360"/>
                    <a:pt x="713" y="2360"/>
                    <a:pt x="701" y="2360"/>
                  </a:cubicBezTo>
                  <a:cubicBezTo>
                    <a:pt x="689" y="2360"/>
                    <a:pt x="677" y="2360"/>
                    <a:pt x="668" y="2360"/>
                  </a:cubicBezTo>
                  <a:cubicBezTo>
                    <a:pt x="596" y="2359"/>
                    <a:pt x="541" y="2359"/>
                    <a:pt x="505" y="2318"/>
                  </a:cubicBezTo>
                  <a:cubicBezTo>
                    <a:pt x="473" y="2284"/>
                    <a:pt x="471" y="2235"/>
                    <a:pt x="475" y="2205"/>
                  </a:cubicBezTo>
                  <a:cubicBezTo>
                    <a:pt x="499" y="2186"/>
                    <a:pt x="548" y="2155"/>
                    <a:pt x="597" y="2155"/>
                  </a:cubicBezTo>
                  <a:close/>
                  <a:moveTo>
                    <a:pt x="870" y="0"/>
                  </a:moveTo>
                  <a:cubicBezTo>
                    <a:pt x="868" y="0"/>
                    <a:pt x="866" y="0"/>
                    <a:pt x="864" y="1"/>
                  </a:cubicBezTo>
                  <a:cubicBezTo>
                    <a:pt x="845" y="3"/>
                    <a:pt x="831" y="22"/>
                    <a:pt x="834" y="43"/>
                  </a:cubicBezTo>
                  <a:cubicBezTo>
                    <a:pt x="850" y="141"/>
                    <a:pt x="863" y="243"/>
                    <a:pt x="873" y="343"/>
                  </a:cubicBezTo>
                  <a:cubicBezTo>
                    <a:pt x="889" y="494"/>
                    <a:pt x="884" y="522"/>
                    <a:pt x="873" y="557"/>
                  </a:cubicBezTo>
                  <a:lnTo>
                    <a:pt x="864" y="577"/>
                  </a:lnTo>
                  <a:cubicBezTo>
                    <a:pt x="821" y="554"/>
                    <a:pt x="776" y="538"/>
                    <a:pt x="728" y="530"/>
                  </a:cubicBezTo>
                  <a:cubicBezTo>
                    <a:pt x="704" y="526"/>
                    <a:pt x="679" y="524"/>
                    <a:pt x="654" y="524"/>
                  </a:cubicBezTo>
                  <a:cubicBezTo>
                    <a:pt x="638" y="524"/>
                    <a:pt x="622" y="525"/>
                    <a:pt x="607" y="526"/>
                  </a:cubicBezTo>
                  <a:cubicBezTo>
                    <a:pt x="600" y="526"/>
                    <a:pt x="595" y="528"/>
                    <a:pt x="590" y="532"/>
                  </a:cubicBezTo>
                  <a:cubicBezTo>
                    <a:pt x="523" y="574"/>
                    <a:pt x="488" y="650"/>
                    <a:pt x="508" y="711"/>
                  </a:cubicBezTo>
                  <a:cubicBezTo>
                    <a:pt x="533" y="783"/>
                    <a:pt x="620" y="801"/>
                    <a:pt x="677" y="801"/>
                  </a:cubicBezTo>
                  <a:cubicBezTo>
                    <a:pt x="682" y="801"/>
                    <a:pt x="687" y="801"/>
                    <a:pt x="691" y="801"/>
                  </a:cubicBezTo>
                  <a:cubicBezTo>
                    <a:pt x="773" y="798"/>
                    <a:pt x="843" y="745"/>
                    <a:pt x="890" y="681"/>
                  </a:cubicBezTo>
                  <a:cubicBezTo>
                    <a:pt x="971" y="741"/>
                    <a:pt x="1034" y="831"/>
                    <a:pt x="1059" y="929"/>
                  </a:cubicBezTo>
                  <a:cubicBezTo>
                    <a:pt x="1104" y="1116"/>
                    <a:pt x="1008" y="1306"/>
                    <a:pt x="883" y="1399"/>
                  </a:cubicBezTo>
                  <a:cubicBezTo>
                    <a:pt x="764" y="1279"/>
                    <a:pt x="606" y="1191"/>
                    <a:pt x="433" y="1148"/>
                  </a:cubicBezTo>
                  <a:cubicBezTo>
                    <a:pt x="398" y="1140"/>
                    <a:pt x="356" y="1134"/>
                    <a:pt x="311" y="1134"/>
                  </a:cubicBezTo>
                  <a:cubicBezTo>
                    <a:pt x="243" y="1134"/>
                    <a:pt x="170" y="1147"/>
                    <a:pt x="112" y="1185"/>
                  </a:cubicBezTo>
                  <a:cubicBezTo>
                    <a:pt x="64" y="1217"/>
                    <a:pt x="33" y="1261"/>
                    <a:pt x="24" y="1313"/>
                  </a:cubicBezTo>
                  <a:cubicBezTo>
                    <a:pt x="1" y="1429"/>
                    <a:pt x="95" y="1531"/>
                    <a:pt x="194" y="1568"/>
                  </a:cubicBezTo>
                  <a:cubicBezTo>
                    <a:pt x="245" y="1586"/>
                    <a:pt x="299" y="1592"/>
                    <a:pt x="352" y="1592"/>
                  </a:cubicBezTo>
                  <a:cubicBezTo>
                    <a:pt x="401" y="1592"/>
                    <a:pt x="449" y="1587"/>
                    <a:pt x="494" y="1583"/>
                  </a:cubicBezTo>
                  <a:cubicBezTo>
                    <a:pt x="615" y="1569"/>
                    <a:pt x="754" y="1556"/>
                    <a:pt x="871" y="1492"/>
                  </a:cubicBezTo>
                  <a:cubicBezTo>
                    <a:pt x="889" y="1512"/>
                    <a:pt x="904" y="1531"/>
                    <a:pt x="918" y="1552"/>
                  </a:cubicBezTo>
                  <a:cubicBezTo>
                    <a:pt x="1038" y="1724"/>
                    <a:pt x="1075" y="1941"/>
                    <a:pt x="1018" y="2128"/>
                  </a:cubicBezTo>
                  <a:cubicBezTo>
                    <a:pt x="1000" y="2191"/>
                    <a:pt x="973" y="2241"/>
                    <a:pt x="939" y="2279"/>
                  </a:cubicBezTo>
                  <a:cubicBezTo>
                    <a:pt x="905" y="2317"/>
                    <a:pt x="859" y="2338"/>
                    <a:pt x="815" y="2348"/>
                  </a:cubicBezTo>
                  <a:cubicBezTo>
                    <a:pt x="810" y="2333"/>
                    <a:pt x="805" y="2318"/>
                    <a:pt x="800" y="2303"/>
                  </a:cubicBezTo>
                  <a:cubicBezTo>
                    <a:pt x="755" y="2178"/>
                    <a:pt x="703" y="2108"/>
                    <a:pt x="646" y="2089"/>
                  </a:cubicBezTo>
                  <a:cubicBezTo>
                    <a:pt x="630" y="2084"/>
                    <a:pt x="613" y="2082"/>
                    <a:pt x="597" y="2082"/>
                  </a:cubicBezTo>
                  <a:cubicBezTo>
                    <a:pt x="519" y="2082"/>
                    <a:pt x="448" y="2131"/>
                    <a:pt x="418" y="2156"/>
                  </a:cubicBezTo>
                  <a:cubicBezTo>
                    <a:pt x="409" y="2163"/>
                    <a:pt x="406" y="2169"/>
                    <a:pt x="405" y="2179"/>
                  </a:cubicBezTo>
                  <a:cubicBezTo>
                    <a:pt x="397" y="2222"/>
                    <a:pt x="395" y="2303"/>
                    <a:pt x="451" y="2366"/>
                  </a:cubicBezTo>
                  <a:cubicBezTo>
                    <a:pt x="508" y="2431"/>
                    <a:pt x="588" y="2433"/>
                    <a:pt x="674" y="2434"/>
                  </a:cubicBezTo>
                  <a:cubicBezTo>
                    <a:pt x="696" y="2434"/>
                    <a:pt x="728" y="2434"/>
                    <a:pt x="762" y="2431"/>
                  </a:cubicBezTo>
                  <a:cubicBezTo>
                    <a:pt x="782" y="2514"/>
                    <a:pt x="794" y="2600"/>
                    <a:pt x="796" y="2688"/>
                  </a:cubicBezTo>
                  <a:cubicBezTo>
                    <a:pt x="796" y="2709"/>
                    <a:pt x="812" y="2725"/>
                    <a:pt x="832" y="2725"/>
                  </a:cubicBezTo>
                  <a:cubicBezTo>
                    <a:pt x="852" y="2724"/>
                    <a:pt x="868" y="2707"/>
                    <a:pt x="869" y="2687"/>
                  </a:cubicBezTo>
                  <a:cubicBezTo>
                    <a:pt x="868" y="2595"/>
                    <a:pt x="856" y="2505"/>
                    <a:pt x="835" y="2419"/>
                  </a:cubicBezTo>
                  <a:cubicBezTo>
                    <a:pt x="890" y="2404"/>
                    <a:pt x="947" y="2378"/>
                    <a:pt x="993" y="2328"/>
                  </a:cubicBezTo>
                  <a:cubicBezTo>
                    <a:pt x="1034" y="2282"/>
                    <a:pt x="1067" y="2222"/>
                    <a:pt x="1088" y="2150"/>
                  </a:cubicBezTo>
                  <a:cubicBezTo>
                    <a:pt x="1150" y="1939"/>
                    <a:pt x="1108" y="1702"/>
                    <a:pt x="977" y="1512"/>
                  </a:cubicBezTo>
                  <a:cubicBezTo>
                    <a:pt x="963" y="1491"/>
                    <a:pt x="948" y="1471"/>
                    <a:pt x="932" y="1453"/>
                  </a:cubicBezTo>
                  <a:cubicBezTo>
                    <a:pt x="1076" y="1341"/>
                    <a:pt x="1182" y="1128"/>
                    <a:pt x="1129" y="912"/>
                  </a:cubicBezTo>
                  <a:cubicBezTo>
                    <a:pt x="1099" y="794"/>
                    <a:pt x="1024" y="688"/>
                    <a:pt x="926" y="617"/>
                  </a:cubicBezTo>
                  <a:cubicBezTo>
                    <a:pt x="932" y="606"/>
                    <a:pt x="937" y="595"/>
                    <a:pt x="941" y="582"/>
                  </a:cubicBezTo>
                  <a:cubicBezTo>
                    <a:pt x="959" y="530"/>
                    <a:pt x="959" y="484"/>
                    <a:pt x="944" y="335"/>
                  </a:cubicBezTo>
                  <a:cubicBezTo>
                    <a:pt x="936" y="236"/>
                    <a:pt x="922" y="134"/>
                    <a:pt x="906" y="32"/>
                  </a:cubicBezTo>
                  <a:cubicBezTo>
                    <a:pt x="904" y="13"/>
                    <a:pt x="888" y="0"/>
                    <a:pt x="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2916250" y="659925"/>
              <a:ext cx="58175" cy="30875"/>
            </a:xfrm>
            <a:custGeom>
              <a:avLst/>
              <a:gdLst/>
              <a:ahLst/>
              <a:cxnLst/>
              <a:rect l="l" t="t" r="r" b="b"/>
              <a:pathLst>
                <a:path w="2327" h="1235" extrusionOk="0">
                  <a:moveTo>
                    <a:pt x="499" y="191"/>
                  </a:moveTo>
                  <a:cubicBezTo>
                    <a:pt x="515" y="191"/>
                    <a:pt x="531" y="199"/>
                    <a:pt x="543" y="207"/>
                  </a:cubicBezTo>
                  <a:cubicBezTo>
                    <a:pt x="572" y="233"/>
                    <a:pt x="581" y="280"/>
                    <a:pt x="565" y="322"/>
                  </a:cubicBezTo>
                  <a:cubicBezTo>
                    <a:pt x="541" y="386"/>
                    <a:pt x="449" y="415"/>
                    <a:pt x="370" y="421"/>
                  </a:cubicBezTo>
                  <a:cubicBezTo>
                    <a:pt x="363" y="421"/>
                    <a:pt x="357" y="422"/>
                    <a:pt x="348" y="422"/>
                  </a:cubicBezTo>
                  <a:cubicBezTo>
                    <a:pt x="354" y="394"/>
                    <a:pt x="363" y="370"/>
                    <a:pt x="369" y="350"/>
                  </a:cubicBezTo>
                  <a:cubicBezTo>
                    <a:pt x="391" y="285"/>
                    <a:pt x="410" y="227"/>
                    <a:pt x="454" y="204"/>
                  </a:cubicBezTo>
                  <a:cubicBezTo>
                    <a:pt x="470" y="196"/>
                    <a:pt x="484" y="191"/>
                    <a:pt x="499" y="191"/>
                  </a:cubicBezTo>
                  <a:close/>
                  <a:moveTo>
                    <a:pt x="1371" y="72"/>
                  </a:moveTo>
                  <a:cubicBezTo>
                    <a:pt x="1386" y="72"/>
                    <a:pt x="1400" y="77"/>
                    <a:pt x="1414" y="83"/>
                  </a:cubicBezTo>
                  <a:cubicBezTo>
                    <a:pt x="1505" y="137"/>
                    <a:pt x="1470" y="317"/>
                    <a:pt x="1409" y="425"/>
                  </a:cubicBezTo>
                  <a:cubicBezTo>
                    <a:pt x="1331" y="561"/>
                    <a:pt x="1227" y="674"/>
                    <a:pt x="1110" y="751"/>
                  </a:cubicBezTo>
                  <a:cubicBezTo>
                    <a:pt x="1101" y="638"/>
                    <a:pt x="1125" y="518"/>
                    <a:pt x="1147" y="413"/>
                  </a:cubicBezTo>
                  <a:cubicBezTo>
                    <a:pt x="1164" y="327"/>
                    <a:pt x="1184" y="228"/>
                    <a:pt x="1235" y="156"/>
                  </a:cubicBezTo>
                  <a:cubicBezTo>
                    <a:pt x="1268" y="110"/>
                    <a:pt x="1322" y="72"/>
                    <a:pt x="1371" y="72"/>
                  </a:cubicBezTo>
                  <a:close/>
                  <a:moveTo>
                    <a:pt x="1820" y="730"/>
                  </a:moveTo>
                  <a:cubicBezTo>
                    <a:pt x="1840" y="730"/>
                    <a:pt x="1865" y="754"/>
                    <a:pt x="1876" y="797"/>
                  </a:cubicBezTo>
                  <a:cubicBezTo>
                    <a:pt x="1870" y="828"/>
                    <a:pt x="1859" y="859"/>
                    <a:pt x="1845" y="887"/>
                  </a:cubicBezTo>
                  <a:cubicBezTo>
                    <a:pt x="1829" y="921"/>
                    <a:pt x="1808" y="953"/>
                    <a:pt x="1784" y="982"/>
                  </a:cubicBezTo>
                  <a:cubicBezTo>
                    <a:pt x="1756" y="932"/>
                    <a:pt x="1742" y="877"/>
                    <a:pt x="1754" y="824"/>
                  </a:cubicBezTo>
                  <a:cubicBezTo>
                    <a:pt x="1765" y="780"/>
                    <a:pt x="1794" y="731"/>
                    <a:pt x="1820" y="730"/>
                  </a:cubicBezTo>
                  <a:close/>
                  <a:moveTo>
                    <a:pt x="1372" y="0"/>
                  </a:moveTo>
                  <a:cubicBezTo>
                    <a:pt x="1298" y="0"/>
                    <a:pt x="1222" y="51"/>
                    <a:pt x="1178" y="115"/>
                  </a:cubicBezTo>
                  <a:cubicBezTo>
                    <a:pt x="1117" y="200"/>
                    <a:pt x="1095" y="306"/>
                    <a:pt x="1077" y="399"/>
                  </a:cubicBezTo>
                  <a:cubicBezTo>
                    <a:pt x="1053" y="522"/>
                    <a:pt x="1025" y="658"/>
                    <a:pt x="1044" y="791"/>
                  </a:cubicBezTo>
                  <a:cubicBezTo>
                    <a:pt x="1022" y="801"/>
                    <a:pt x="1001" y="811"/>
                    <a:pt x="979" y="819"/>
                  </a:cubicBezTo>
                  <a:cubicBezTo>
                    <a:pt x="911" y="844"/>
                    <a:pt x="841" y="856"/>
                    <a:pt x="774" y="856"/>
                  </a:cubicBezTo>
                  <a:cubicBezTo>
                    <a:pt x="661" y="856"/>
                    <a:pt x="553" y="822"/>
                    <a:pt x="465" y="756"/>
                  </a:cubicBezTo>
                  <a:cubicBezTo>
                    <a:pt x="417" y="721"/>
                    <a:pt x="383" y="682"/>
                    <a:pt x="361" y="640"/>
                  </a:cubicBezTo>
                  <a:cubicBezTo>
                    <a:pt x="338" y="593"/>
                    <a:pt x="334" y="543"/>
                    <a:pt x="338" y="496"/>
                  </a:cubicBezTo>
                  <a:cubicBezTo>
                    <a:pt x="352" y="495"/>
                    <a:pt x="365" y="495"/>
                    <a:pt x="379" y="494"/>
                  </a:cubicBezTo>
                  <a:cubicBezTo>
                    <a:pt x="427" y="490"/>
                    <a:pt x="589" y="469"/>
                    <a:pt x="636" y="349"/>
                  </a:cubicBezTo>
                  <a:cubicBezTo>
                    <a:pt x="663" y="277"/>
                    <a:pt x="647" y="200"/>
                    <a:pt x="595" y="154"/>
                  </a:cubicBezTo>
                  <a:cubicBezTo>
                    <a:pt x="568" y="131"/>
                    <a:pt x="536" y="119"/>
                    <a:pt x="502" y="119"/>
                  </a:cubicBezTo>
                  <a:cubicBezTo>
                    <a:pt x="476" y="119"/>
                    <a:pt x="448" y="126"/>
                    <a:pt x="422" y="140"/>
                  </a:cubicBezTo>
                  <a:cubicBezTo>
                    <a:pt x="350" y="175"/>
                    <a:pt x="327" y="253"/>
                    <a:pt x="300" y="335"/>
                  </a:cubicBezTo>
                  <a:cubicBezTo>
                    <a:pt x="293" y="358"/>
                    <a:pt x="284" y="388"/>
                    <a:pt x="275" y="422"/>
                  </a:cubicBezTo>
                  <a:cubicBezTo>
                    <a:pt x="202" y="420"/>
                    <a:pt x="127" y="406"/>
                    <a:pt x="52" y="383"/>
                  </a:cubicBezTo>
                  <a:cubicBezTo>
                    <a:pt x="48" y="382"/>
                    <a:pt x="45" y="382"/>
                    <a:pt x="41" y="382"/>
                  </a:cubicBezTo>
                  <a:cubicBezTo>
                    <a:pt x="25" y="382"/>
                    <a:pt x="10" y="392"/>
                    <a:pt x="6" y="408"/>
                  </a:cubicBezTo>
                  <a:cubicBezTo>
                    <a:pt x="0" y="426"/>
                    <a:pt x="11" y="448"/>
                    <a:pt x="31" y="453"/>
                  </a:cubicBezTo>
                  <a:cubicBezTo>
                    <a:pt x="108" y="478"/>
                    <a:pt x="187" y="490"/>
                    <a:pt x="264" y="495"/>
                  </a:cubicBezTo>
                  <a:cubicBezTo>
                    <a:pt x="260" y="551"/>
                    <a:pt x="266" y="613"/>
                    <a:pt x="295" y="672"/>
                  </a:cubicBezTo>
                  <a:cubicBezTo>
                    <a:pt x="322" y="725"/>
                    <a:pt x="364" y="774"/>
                    <a:pt x="421" y="815"/>
                  </a:cubicBezTo>
                  <a:cubicBezTo>
                    <a:pt x="522" y="891"/>
                    <a:pt x="644" y="929"/>
                    <a:pt x="772" y="929"/>
                  </a:cubicBezTo>
                  <a:cubicBezTo>
                    <a:pt x="848" y="929"/>
                    <a:pt x="926" y="915"/>
                    <a:pt x="1002" y="887"/>
                  </a:cubicBezTo>
                  <a:cubicBezTo>
                    <a:pt x="1022" y="881"/>
                    <a:pt x="1041" y="872"/>
                    <a:pt x="1060" y="864"/>
                  </a:cubicBezTo>
                  <a:cubicBezTo>
                    <a:pt x="1114" y="1033"/>
                    <a:pt x="1265" y="1193"/>
                    <a:pt x="1466" y="1203"/>
                  </a:cubicBezTo>
                  <a:cubicBezTo>
                    <a:pt x="1473" y="1203"/>
                    <a:pt x="1479" y="1203"/>
                    <a:pt x="1485" y="1203"/>
                  </a:cubicBezTo>
                  <a:cubicBezTo>
                    <a:pt x="1590" y="1203"/>
                    <a:pt x="1693" y="1162"/>
                    <a:pt x="1777" y="1092"/>
                  </a:cubicBezTo>
                  <a:cubicBezTo>
                    <a:pt x="1784" y="1100"/>
                    <a:pt x="1791" y="1106"/>
                    <a:pt x="1799" y="1113"/>
                  </a:cubicBezTo>
                  <a:cubicBezTo>
                    <a:pt x="1838" y="1146"/>
                    <a:pt x="1877" y="1161"/>
                    <a:pt x="2010" y="1188"/>
                  </a:cubicBezTo>
                  <a:cubicBezTo>
                    <a:pt x="2099" y="1205"/>
                    <a:pt x="2190" y="1221"/>
                    <a:pt x="2282" y="1235"/>
                  </a:cubicBezTo>
                  <a:lnTo>
                    <a:pt x="2287" y="1235"/>
                  </a:lnTo>
                  <a:cubicBezTo>
                    <a:pt x="2304" y="1235"/>
                    <a:pt x="2319" y="1221"/>
                    <a:pt x="2323" y="1205"/>
                  </a:cubicBezTo>
                  <a:cubicBezTo>
                    <a:pt x="2327" y="1185"/>
                    <a:pt x="2313" y="1166"/>
                    <a:pt x="2293" y="1164"/>
                  </a:cubicBezTo>
                  <a:cubicBezTo>
                    <a:pt x="2204" y="1150"/>
                    <a:pt x="2115" y="1135"/>
                    <a:pt x="2026" y="1117"/>
                  </a:cubicBezTo>
                  <a:cubicBezTo>
                    <a:pt x="1893" y="1090"/>
                    <a:pt x="1871" y="1079"/>
                    <a:pt x="1845" y="1058"/>
                  </a:cubicBezTo>
                  <a:cubicBezTo>
                    <a:pt x="1840" y="1052"/>
                    <a:pt x="1834" y="1048"/>
                    <a:pt x="1829" y="1043"/>
                  </a:cubicBezTo>
                  <a:cubicBezTo>
                    <a:pt x="1863" y="1006"/>
                    <a:pt x="1891" y="966"/>
                    <a:pt x="1913" y="921"/>
                  </a:cubicBezTo>
                  <a:cubicBezTo>
                    <a:pt x="1930" y="885"/>
                    <a:pt x="1943" y="845"/>
                    <a:pt x="1951" y="806"/>
                  </a:cubicBezTo>
                  <a:cubicBezTo>
                    <a:pt x="1952" y="800"/>
                    <a:pt x="1952" y="796"/>
                    <a:pt x="1951" y="791"/>
                  </a:cubicBezTo>
                  <a:cubicBezTo>
                    <a:pt x="1934" y="712"/>
                    <a:pt x="1879" y="658"/>
                    <a:pt x="1821" y="658"/>
                  </a:cubicBezTo>
                  <a:cubicBezTo>
                    <a:pt x="1819" y="658"/>
                    <a:pt x="1818" y="658"/>
                    <a:pt x="1817" y="658"/>
                  </a:cubicBezTo>
                  <a:cubicBezTo>
                    <a:pt x="1723" y="662"/>
                    <a:pt x="1688" y="795"/>
                    <a:pt x="1684" y="810"/>
                  </a:cubicBezTo>
                  <a:cubicBezTo>
                    <a:pt x="1666" y="888"/>
                    <a:pt x="1690" y="971"/>
                    <a:pt x="1731" y="1035"/>
                  </a:cubicBezTo>
                  <a:cubicBezTo>
                    <a:pt x="1659" y="1094"/>
                    <a:pt x="1570" y="1130"/>
                    <a:pt x="1484" y="1130"/>
                  </a:cubicBezTo>
                  <a:cubicBezTo>
                    <a:pt x="1479" y="1130"/>
                    <a:pt x="1474" y="1130"/>
                    <a:pt x="1470" y="1130"/>
                  </a:cubicBezTo>
                  <a:cubicBezTo>
                    <a:pt x="1300" y="1122"/>
                    <a:pt x="1167" y="976"/>
                    <a:pt x="1125" y="828"/>
                  </a:cubicBezTo>
                  <a:cubicBezTo>
                    <a:pt x="1262" y="747"/>
                    <a:pt x="1385" y="619"/>
                    <a:pt x="1473" y="463"/>
                  </a:cubicBezTo>
                  <a:cubicBezTo>
                    <a:pt x="1548" y="329"/>
                    <a:pt x="1591" y="103"/>
                    <a:pt x="1451" y="22"/>
                  </a:cubicBezTo>
                  <a:cubicBezTo>
                    <a:pt x="1426" y="7"/>
                    <a:pt x="1399" y="0"/>
                    <a:pt x="1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2849950" y="523625"/>
              <a:ext cx="31575" cy="70850"/>
            </a:xfrm>
            <a:custGeom>
              <a:avLst/>
              <a:gdLst/>
              <a:ahLst/>
              <a:cxnLst/>
              <a:rect l="l" t="t" r="r" b="b"/>
              <a:pathLst>
                <a:path w="1263" h="2834" extrusionOk="0">
                  <a:moveTo>
                    <a:pt x="531" y="382"/>
                  </a:moveTo>
                  <a:cubicBezTo>
                    <a:pt x="553" y="382"/>
                    <a:pt x="573" y="383"/>
                    <a:pt x="590" y="384"/>
                  </a:cubicBezTo>
                  <a:cubicBezTo>
                    <a:pt x="662" y="387"/>
                    <a:pt x="725" y="392"/>
                    <a:pt x="763" y="435"/>
                  </a:cubicBezTo>
                  <a:cubicBezTo>
                    <a:pt x="791" y="468"/>
                    <a:pt x="807" y="525"/>
                    <a:pt x="785" y="558"/>
                  </a:cubicBezTo>
                  <a:cubicBezTo>
                    <a:pt x="768" y="586"/>
                    <a:pt x="712" y="603"/>
                    <a:pt x="667" y="603"/>
                  </a:cubicBezTo>
                  <a:cubicBezTo>
                    <a:pt x="652" y="603"/>
                    <a:pt x="639" y="601"/>
                    <a:pt x="628" y="598"/>
                  </a:cubicBezTo>
                  <a:cubicBezTo>
                    <a:pt x="591" y="586"/>
                    <a:pt x="553" y="519"/>
                    <a:pt x="517" y="415"/>
                  </a:cubicBezTo>
                  <a:cubicBezTo>
                    <a:pt x="513" y="405"/>
                    <a:pt x="510" y="393"/>
                    <a:pt x="507" y="382"/>
                  </a:cubicBezTo>
                  <a:cubicBezTo>
                    <a:pt x="515" y="382"/>
                    <a:pt x="523" y="382"/>
                    <a:pt x="531" y="382"/>
                  </a:cubicBezTo>
                  <a:close/>
                  <a:moveTo>
                    <a:pt x="871" y="1268"/>
                  </a:moveTo>
                  <a:cubicBezTo>
                    <a:pt x="928" y="1268"/>
                    <a:pt x="986" y="1273"/>
                    <a:pt x="1037" y="1294"/>
                  </a:cubicBezTo>
                  <a:cubicBezTo>
                    <a:pt x="1114" y="1325"/>
                    <a:pt x="1182" y="1402"/>
                    <a:pt x="1165" y="1480"/>
                  </a:cubicBezTo>
                  <a:cubicBezTo>
                    <a:pt x="1156" y="1513"/>
                    <a:pt x="1135" y="1541"/>
                    <a:pt x="1102" y="1562"/>
                  </a:cubicBezTo>
                  <a:cubicBezTo>
                    <a:pt x="1061" y="1586"/>
                    <a:pt x="1003" y="1599"/>
                    <a:pt x="941" y="1599"/>
                  </a:cubicBezTo>
                  <a:cubicBezTo>
                    <a:pt x="900" y="1599"/>
                    <a:pt x="858" y="1593"/>
                    <a:pt x="817" y="1582"/>
                  </a:cubicBezTo>
                  <a:cubicBezTo>
                    <a:pt x="652" y="1537"/>
                    <a:pt x="504" y="1452"/>
                    <a:pt x="393" y="1340"/>
                  </a:cubicBezTo>
                  <a:cubicBezTo>
                    <a:pt x="503" y="1291"/>
                    <a:pt x="635" y="1282"/>
                    <a:pt x="752" y="1273"/>
                  </a:cubicBezTo>
                  <a:cubicBezTo>
                    <a:pt x="790" y="1271"/>
                    <a:pt x="831" y="1268"/>
                    <a:pt x="871" y="1268"/>
                  </a:cubicBezTo>
                  <a:close/>
                  <a:moveTo>
                    <a:pt x="514" y="2082"/>
                  </a:moveTo>
                  <a:cubicBezTo>
                    <a:pt x="559" y="2082"/>
                    <a:pt x="616" y="2095"/>
                    <a:pt x="627" y="2129"/>
                  </a:cubicBezTo>
                  <a:cubicBezTo>
                    <a:pt x="635" y="2155"/>
                    <a:pt x="616" y="2195"/>
                    <a:pt x="573" y="2222"/>
                  </a:cubicBezTo>
                  <a:cubicBezTo>
                    <a:pt x="566" y="2223"/>
                    <a:pt x="559" y="2223"/>
                    <a:pt x="552" y="2223"/>
                  </a:cubicBezTo>
                  <a:cubicBezTo>
                    <a:pt x="526" y="2223"/>
                    <a:pt x="500" y="2220"/>
                    <a:pt x="474" y="2215"/>
                  </a:cubicBezTo>
                  <a:cubicBezTo>
                    <a:pt x="433" y="2205"/>
                    <a:pt x="392" y="2190"/>
                    <a:pt x="354" y="2169"/>
                  </a:cubicBezTo>
                  <a:cubicBezTo>
                    <a:pt x="395" y="2119"/>
                    <a:pt x="450" y="2083"/>
                    <a:pt x="509" y="2082"/>
                  </a:cubicBezTo>
                  <a:cubicBezTo>
                    <a:pt x="510" y="2082"/>
                    <a:pt x="512" y="2082"/>
                    <a:pt x="514" y="2082"/>
                  </a:cubicBezTo>
                  <a:close/>
                  <a:moveTo>
                    <a:pt x="426" y="0"/>
                  </a:moveTo>
                  <a:cubicBezTo>
                    <a:pt x="406" y="0"/>
                    <a:pt x="390" y="16"/>
                    <a:pt x="390" y="36"/>
                  </a:cubicBezTo>
                  <a:cubicBezTo>
                    <a:pt x="389" y="132"/>
                    <a:pt x="397" y="226"/>
                    <a:pt x="416" y="318"/>
                  </a:cubicBezTo>
                  <a:cubicBezTo>
                    <a:pt x="358" y="331"/>
                    <a:pt x="295" y="356"/>
                    <a:pt x="244" y="408"/>
                  </a:cubicBezTo>
                  <a:cubicBezTo>
                    <a:pt x="199" y="452"/>
                    <a:pt x="162" y="513"/>
                    <a:pt x="137" y="588"/>
                  </a:cubicBezTo>
                  <a:cubicBezTo>
                    <a:pt x="62" y="805"/>
                    <a:pt x="98" y="1053"/>
                    <a:pt x="231" y="1256"/>
                  </a:cubicBezTo>
                  <a:cubicBezTo>
                    <a:pt x="245" y="1277"/>
                    <a:pt x="261" y="1299"/>
                    <a:pt x="277" y="1319"/>
                  </a:cubicBezTo>
                  <a:cubicBezTo>
                    <a:pt x="119" y="1429"/>
                    <a:pt x="0" y="1649"/>
                    <a:pt x="49" y="1875"/>
                  </a:cubicBezTo>
                  <a:cubicBezTo>
                    <a:pt x="75" y="2000"/>
                    <a:pt x="151" y="2113"/>
                    <a:pt x="252" y="2189"/>
                  </a:cubicBezTo>
                  <a:cubicBezTo>
                    <a:pt x="245" y="2201"/>
                    <a:pt x="240" y="2213"/>
                    <a:pt x="234" y="2225"/>
                  </a:cubicBezTo>
                  <a:cubicBezTo>
                    <a:pt x="213" y="2279"/>
                    <a:pt x="211" y="2327"/>
                    <a:pt x="221" y="2483"/>
                  </a:cubicBezTo>
                  <a:cubicBezTo>
                    <a:pt x="229" y="2588"/>
                    <a:pt x="238" y="2695"/>
                    <a:pt x="252" y="2801"/>
                  </a:cubicBezTo>
                  <a:cubicBezTo>
                    <a:pt x="255" y="2821"/>
                    <a:pt x="271" y="2834"/>
                    <a:pt x="288" y="2834"/>
                  </a:cubicBezTo>
                  <a:cubicBezTo>
                    <a:pt x="289" y="2834"/>
                    <a:pt x="291" y="2834"/>
                    <a:pt x="294" y="2832"/>
                  </a:cubicBezTo>
                  <a:cubicBezTo>
                    <a:pt x="315" y="2829"/>
                    <a:pt x="330" y="2812"/>
                    <a:pt x="326" y="2792"/>
                  </a:cubicBezTo>
                  <a:cubicBezTo>
                    <a:pt x="315" y="2688"/>
                    <a:pt x="304" y="2582"/>
                    <a:pt x="297" y="2478"/>
                  </a:cubicBezTo>
                  <a:cubicBezTo>
                    <a:pt x="287" y="2318"/>
                    <a:pt x="291" y="2288"/>
                    <a:pt x="305" y="2252"/>
                  </a:cubicBezTo>
                  <a:cubicBezTo>
                    <a:pt x="308" y="2244"/>
                    <a:pt x="312" y="2236"/>
                    <a:pt x="316" y="2228"/>
                  </a:cubicBezTo>
                  <a:cubicBezTo>
                    <a:pt x="362" y="2253"/>
                    <a:pt x="411" y="2272"/>
                    <a:pt x="463" y="2282"/>
                  </a:cubicBezTo>
                  <a:cubicBezTo>
                    <a:pt x="494" y="2289"/>
                    <a:pt x="526" y="2292"/>
                    <a:pt x="559" y="2292"/>
                  </a:cubicBezTo>
                  <a:cubicBezTo>
                    <a:pt x="569" y="2292"/>
                    <a:pt x="579" y="2291"/>
                    <a:pt x="589" y="2291"/>
                  </a:cubicBezTo>
                  <a:cubicBezTo>
                    <a:pt x="595" y="2291"/>
                    <a:pt x="600" y="2290"/>
                    <a:pt x="604" y="2287"/>
                  </a:cubicBezTo>
                  <a:cubicBezTo>
                    <a:pt x="678" y="2245"/>
                    <a:pt x="717" y="2169"/>
                    <a:pt x="699" y="2104"/>
                  </a:cubicBezTo>
                  <a:cubicBezTo>
                    <a:pt x="675" y="2027"/>
                    <a:pt x="578" y="2005"/>
                    <a:pt x="517" y="2005"/>
                  </a:cubicBezTo>
                  <a:cubicBezTo>
                    <a:pt x="514" y="2005"/>
                    <a:pt x="512" y="2006"/>
                    <a:pt x="509" y="2006"/>
                  </a:cubicBezTo>
                  <a:cubicBezTo>
                    <a:pt x="422" y="2008"/>
                    <a:pt x="347" y="2060"/>
                    <a:pt x="294" y="2126"/>
                  </a:cubicBezTo>
                  <a:cubicBezTo>
                    <a:pt x="207" y="2059"/>
                    <a:pt x="143" y="1963"/>
                    <a:pt x="121" y="1858"/>
                  </a:cubicBezTo>
                  <a:cubicBezTo>
                    <a:pt x="79" y="1660"/>
                    <a:pt x="189" y="1465"/>
                    <a:pt x="326" y="1373"/>
                  </a:cubicBezTo>
                  <a:cubicBezTo>
                    <a:pt x="449" y="1502"/>
                    <a:pt x="614" y="1599"/>
                    <a:pt x="797" y="1650"/>
                  </a:cubicBezTo>
                  <a:cubicBezTo>
                    <a:pt x="838" y="1662"/>
                    <a:pt x="891" y="1670"/>
                    <a:pt x="945" y="1670"/>
                  </a:cubicBezTo>
                  <a:cubicBezTo>
                    <a:pt x="1012" y="1670"/>
                    <a:pt x="1082" y="1657"/>
                    <a:pt x="1139" y="1623"/>
                  </a:cubicBezTo>
                  <a:cubicBezTo>
                    <a:pt x="1190" y="1593"/>
                    <a:pt x="1224" y="1548"/>
                    <a:pt x="1236" y="1494"/>
                  </a:cubicBezTo>
                  <a:cubicBezTo>
                    <a:pt x="1263" y="1374"/>
                    <a:pt x="1167" y="1266"/>
                    <a:pt x="1064" y="1224"/>
                  </a:cubicBezTo>
                  <a:cubicBezTo>
                    <a:pt x="1001" y="1199"/>
                    <a:pt x="935" y="1193"/>
                    <a:pt x="871" y="1193"/>
                  </a:cubicBezTo>
                  <a:cubicBezTo>
                    <a:pt x="828" y="1193"/>
                    <a:pt x="786" y="1196"/>
                    <a:pt x="747" y="1198"/>
                  </a:cubicBezTo>
                  <a:cubicBezTo>
                    <a:pt x="618" y="1208"/>
                    <a:pt x="470" y="1218"/>
                    <a:pt x="341" y="1280"/>
                  </a:cubicBezTo>
                  <a:cubicBezTo>
                    <a:pt x="323" y="1258"/>
                    <a:pt x="307" y="1238"/>
                    <a:pt x="292" y="1214"/>
                  </a:cubicBezTo>
                  <a:cubicBezTo>
                    <a:pt x="171" y="1032"/>
                    <a:pt x="139" y="806"/>
                    <a:pt x="206" y="611"/>
                  </a:cubicBezTo>
                  <a:cubicBezTo>
                    <a:pt x="228" y="547"/>
                    <a:pt x="259" y="495"/>
                    <a:pt x="296" y="457"/>
                  </a:cubicBezTo>
                  <a:cubicBezTo>
                    <a:pt x="335" y="416"/>
                    <a:pt x="384" y="397"/>
                    <a:pt x="434" y="387"/>
                  </a:cubicBezTo>
                  <a:cubicBezTo>
                    <a:pt x="438" y="403"/>
                    <a:pt x="443" y="420"/>
                    <a:pt x="449" y="436"/>
                  </a:cubicBezTo>
                  <a:cubicBezTo>
                    <a:pt x="493" y="569"/>
                    <a:pt x="544" y="644"/>
                    <a:pt x="604" y="663"/>
                  </a:cubicBezTo>
                  <a:cubicBezTo>
                    <a:pt x="623" y="670"/>
                    <a:pt x="645" y="673"/>
                    <a:pt x="668" y="673"/>
                  </a:cubicBezTo>
                  <a:cubicBezTo>
                    <a:pt x="736" y="673"/>
                    <a:pt x="814" y="645"/>
                    <a:pt x="848" y="593"/>
                  </a:cubicBezTo>
                  <a:cubicBezTo>
                    <a:pt x="888" y="529"/>
                    <a:pt x="864" y="437"/>
                    <a:pt x="818" y="384"/>
                  </a:cubicBezTo>
                  <a:cubicBezTo>
                    <a:pt x="760" y="317"/>
                    <a:pt x="676" y="312"/>
                    <a:pt x="585" y="308"/>
                  </a:cubicBezTo>
                  <a:cubicBezTo>
                    <a:pt x="569" y="308"/>
                    <a:pt x="549" y="307"/>
                    <a:pt x="526" y="307"/>
                  </a:cubicBezTo>
                  <a:cubicBezTo>
                    <a:pt x="515" y="307"/>
                    <a:pt x="502" y="307"/>
                    <a:pt x="489" y="308"/>
                  </a:cubicBezTo>
                  <a:cubicBezTo>
                    <a:pt x="470" y="221"/>
                    <a:pt x="462" y="130"/>
                    <a:pt x="463" y="38"/>
                  </a:cubicBezTo>
                  <a:cubicBezTo>
                    <a:pt x="463" y="17"/>
                    <a:pt x="447"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2902300" y="492025"/>
              <a:ext cx="66825" cy="33900"/>
            </a:xfrm>
            <a:custGeom>
              <a:avLst/>
              <a:gdLst/>
              <a:ahLst/>
              <a:cxnLst/>
              <a:rect l="l" t="t" r="r" b="b"/>
              <a:pathLst>
                <a:path w="2673" h="1356" extrusionOk="0">
                  <a:moveTo>
                    <a:pt x="623" y="287"/>
                  </a:moveTo>
                  <a:cubicBezTo>
                    <a:pt x="658" y="341"/>
                    <a:pt x="676" y="405"/>
                    <a:pt x="660" y="462"/>
                  </a:cubicBezTo>
                  <a:cubicBezTo>
                    <a:pt x="649" y="502"/>
                    <a:pt x="617" y="561"/>
                    <a:pt x="581" y="561"/>
                  </a:cubicBezTo>
                  <a:cubicBezTo>
                    <a:pt x="581" y="561"/>
                    <a:pt x="580" y="561"/>
                    <a:pt x="580" y="561"/>
                  </a:cubicBezTo>
                  <a:cubicBezTo>
                    <a:pt x="553" y="561"/>
                    <a:pt x="520" y="531"/>
                    <a:pt x="507" y="481"/>
                  </a:cubicBezTo>
                  <a:cubicBezTo>
                    <a:pt x="515" y="449"/>
                    <a:pt x="526" y="418"/>
                    <a:pt x="545" y="389"/>
                  </a:cubicBezTo>
                  <a:cubicBezTo>
                    <a:pt x="564" y="352"/>
                    <a:pt x="591" y="316"/>
                    <a:pt x="623" y="287"/>
                  </a:cubicBezTo>
                  <a:close/>
                  <a:moveTo>
                    <a:pt x="2282" y="968"/>
                  </a:moveTo>
                  <a:lnTo>
                    <a:pt x="2282" y="968"/>
                  </a:lnTo>
                  <a:cubicBezTo>
                    <a:pt x="2273" y="997"/>
                    <a:pt x="2264" y="1024"/>
                    <a:pt x="2256" y="1045"/>
                  </a:cubicBezTo>
                  <a:cubicBezTo>
                    <a:pt x="2230" y="1114"/>
                    <a:pt x="2209" y="1173"/>
                    <a:pt x="2156" y="1196"/>
                  </a:cubicBezTo>
                  <a:cubicBezTo>
                    <a:pt x="2140" y="1203"/>
                    <a:pt x="2120" y="1207"/>
                    <a:pt x="2101" y="1207"/>
                  </a:cubicBezTo>
                  <a:cubicBezTo>
                    <a:pt x="2073" y="1207"/>
                    <a:pt x="2047" y="1199"/>
                    <a:pt x="2032" y="1181"/>
                  </a:cubicBezTo>
                  <a:cubicBezTo>
                    <a:pt x="2003" y="1147"/>
                    <a:pt x="2012" y="1056"/>
                    <a:pt x="2041" y="1019"/>
                  </a:cubicBezTo>
                  <a:cubicBezTo>
                    <a:pt x="2063" y="990"/>
                    <a:pt x="2138" y="970"/>
                    <a:pt x="2246" y="969"/>
                  </a:cubicBezTo>
                  <a:lnTo>
                    <a:pt x="2263" y="969"/>
                  </a:lnTo>
                  <a:cubicBezTo>
                    <a:pt x="2269" y="969"/>
                    <a:pt x="2276" y="969"/>
                    <a:pt x="2282" y="968"/>
                  </a:cubicBezTo>
                  <a:close/>
                  <a:moveTo>
                    <a:pt x="1402" y="573"/>
                  </a:moveTo>
                  <a:lnTo>
                    <a:pt x="1402" y="573"/>
                  </a:lnTo>
                  <a:cubicBezTo>
                    <a:pt x="1414" y="693"/>
                    <a:pt x="1384" y="821"/>
                    <a:pt x="1356" y="934"/>
                  </a:cubicBezTo>
                  <a:cubicBezTo>
                    <a:pt x="1335" y="1025"/>
                    <a:pt x="1311" y="1127"/>
                    <a:pt x="1250" y="1201"/>
                  </a:cubicBezTo>
                  <a:cubicBezTo>
                    <a:pt x="1213" y="1248"/>
                    <a:pt x="1153" y="1282"/>
                    <a:pt x="1096" y="1282"/>
                  </a:cubicBezTo>
                  <a:cubicBezTo>
                    <a:pt x="1075" y="1282"/>
                    <a:pt x="1054" y="1278"/>
                    <a:pt x="1035" y="1266"/>
                  </a:cubicBezTo>
                  <a:cubicBezTo>
                    <a:pt x="1006" y="1249"/>
                    <a:pt x="985" y="1221"/>
                    <a:pt x="976" y="1183"/>
                  </a:cubicBezTo>
                  <a:cubicBezTo>
                    <a:pt x="958" y="1104"/>
                    <a:pt x="985" y="993"/>
                    <a:pt x="1043" y="904"/>
                  </a:cubicBezTo>
                  <a:cubicBezTo>
                    <a:pt x="1135" y="761"/>
                    <a:pt x="1261" y="644"/>
                    <a:pt x="1402" y="573"/>
                  </a:cubicBezTo>
                  <a:close/>
                  <a:moveTo>
                    <a:pt x="42" y="0"/>
                  </a:moveTo>
                  <a:cubicBezTo>
                    <a:pt x="24" y="0"/>
                    <a:pt x="9" y="13"/>
                    <a:pt x="5" y="31"/>
                  </a:cubicBezTo>
                  <a:cubicBezTo>
                    <a:pt x="1" y="51"/>
                    <a:pt x="15" y="70"/>
                    <a:pt x="34" y="74"/>
                  </a:cubicBezTo>
                  <a:cubicBezTo>
                    <a:pt x="138" y="92"/>
                    <a:pt x="242" y="116"/>
                    <a:pt x="344" y="139"/>
                  </a:cubicBezTo>
                  <a:cubicBezTo>
                    <a:pt x="498" y="177"/>
                    <a:pt x="526" y="191"/>
                    <a:pt x="556" y="214"/>
                  </a:cubicBezTo>
                  <a:cubicBezTo>
                    <a:pt x="563" y="220"/>
                    <a:pt x="568" y="225"/>
                    <a:pt x="575" y="231"/>
                  </a:cubicBezTo>
                  <a:cubicBezTo>
                    <a:pt x="536" y="268"/>
                    <a:pt x="504" y="310"/>
                    <a:pt x="478" y="355"/>
                  </a:cubicBezTo>
                  <a:cubicBezTo>
                    <a:pt x="459" y="392"/>
                    <a:pt x="444" y="433"/>
                    <a:pt x="433" y="475"/>
                  </a:cubicBezTo>
                  <a:cubicBezTo>
                    <a:pt x="432" y="480"/>
                    <a:pt x="432" y="486"/>
                    <a:pt x="433" y="491"/>
                  </a:cubicBezTo>
                  <a:cubicBezTo>
                    <a:pt x="451" y="574"/>
                    <a:pt x="512" y="636"/>
                    <a:pt x="579" y="636"/>
                  </a:cubicBezTo>
                  <a:lnTo>
                    <a:pt x="580" y="636"/>
                  </a:lnTo>
                  <a:cubicBezTo>
                    <a:pt x="665" y="636"/>
                    <a:pt x="714" y="540"/>
                    <a:pt x="730" y="483"/>
                  </a:cubicBezTo>
                  <a:cubicBezTo>
                    <a:pt x="755" y="400"/>
                    <a:pt x="727" y="312"/>
                    <a:pt x="680" y="242"/>
                  </a:cubicBezTo>
                  <a:cubicBezTo>
                    <a:pt x="759" y="187"/>
                    <a:pt x="858" y="155"/>
                    <a:pt x="954" y="155"/>
                  </a:cubicBezTo>
                  <a:cubicBezTo>
                    <a:pt x="965" y="155"/>
                    <a:pt x="976" y="155"/>
                    <a:pt x="987" y="156"/>
                  </a:cubicBezTo>
                  <a:cubicBezTo>
                    <a:pt x="1188" y="175"/>
                    <a:pt x="1341" y="339"/>
                    <a:pt x="1389" y="499"/>
                  </a:cubicBezTo>
                  <a:cubicBezTo>
                    <a:pt x="1229" y="577"/>
                    <a:pt x="1085" y="705"/>
                    <a:pt x="982" y="864"/>
                  </a:cubicBezTo>
                  <a:cubicBezTo>
                    <a:pt x="930" y="945"/>
                    <a:pt x="878" y="1082"/>
                    <a:pt x="906" y="1199"/>
                  </a:cubicBezTo>
                  <a:cubicBezTo>
                    <a:pt x="919" y="1256"/>
                    <a:pt x="953" y="1301"/>
                    <a:pt x="1000" y="1329"/>
                  </a:cubicBezTo>
                  <a:cubicBezTo>
                    <a:pt x="1030" y="1347"/>
                    <a:pt x="1065" y="1355"/>
                    <a:pt x="1098" y="1355"/>
                  </a:cubicBezTo>
                  <a:cubicBezTo>
                    <a:pt x="1178" y="1355"/>
                    <a:pt x="1259" y="1308"/>
                    <a:pt x="1308" y="1248"/>
                  </a:cubicBezTo>
                  <a:cubicBezTo>
                    <a:pt x="1378" y="1161"/>
                    <a:pt x="1405" y="1051"/>
                    <a:pt x="1427" y="953"/>
                  </a:cubicBezTo>
                  <a:cubicBezTo>
                    <a:pt x="1457" y="826"/>
                    <a:pt x="1490" y="682"/>
                    <a:pt x="1470" y="541"/>
                  </a:cubicBezTo>
                  <a:cubicBezTo>
                    <a:pt x="1496" y="531"/>
                    <a:pt x="1522" y="523"/>
                    <a:pt x="1548" y="515"/>
                  </a:cubicBezTo>
                  <a:cubicBezTo>
                    <a:pt x="1615" y="496"/>
                    <a:pt x="1684" y="486"/>
                    <a:pt x="1751" y="486"/>
                  </a:cubicBezTo>
                  <a:cubicBezTo>
                    <a:pt x="1896" y="486"/>
                    <a:pt x="2036" y="529"/>
                    <a:pt x="2150" y="612"/>
                  </a:cubicBezTo>
                  <a:cubicBezTo>
                    <a:pt x="2205" y="653"/>
                    <a:pt x="2243" y="696"/>
                    <a:pt x="2269" y="744"/>
                  </a:cubicBezTo>
                  <a:cubicBezTo>
                    <a:pt x="2296" y="793"/>
                    <a:pt x="2300" y="847"/>
                    <a:pt x="2295" y="896"/>
                  </a:cubicBezTo>
                  <a:lnTo>
                    <a:pt x="2243" y="896"/>
                  </a:lnTo>
                  <a:cubicBezTo>
                    <a:pt x="2104" y="900"/>
                    <a:pt x="2017" y="926"/>
                    <a:pt x="1979" y="977"/>
                  </a:cubicBezTo>
                  <a:cubicBezTo>
                    <a:pt x="1934" y="1039"/>
                    <a:pt x="1922" y="1166"/>
                    <a:pt x="1974" y="1229"/>
                  </a:cubicBezTo>
                  <a:cubicBezTo>
                    <a:pt x="2004" y="1265"/>
                    <a:pt x="2052" y="1280"/>
                    <a:pt x="2100" y="1280"/>
                  </a:cubicBezTo>
                  <a:cubicBezTo>
                    <a:pt x="2129" y="1280"/>
                    <a:pt x="2159" y="1274"/>
                    <a:pt x="2183" y="1264"/>
                  </a:cubicBezTo>
                  <a:cubicBezTo>
                    <a:pt x="2265" y="1229"/>
                    <a:pt x="2295" y="1148"/>
                    <a:pt x="2326" y="1065"/>
                  </a:cubicBezTo>
                  <a:cubicBezTo>
                    <a:pt x="2333" y="1043"/>
                    <a:pt x="2345" y="1011"/>
                    <a:pt x="2355" y="974"/>
                  </a:cubicBezTo>
                  <a:cubicBezTo>
                    <a:pt x="2444" y="980"/>
                    <a:pt x="2532" y="998"/>
                    <a:pt x="2621" y="1028"/>
                  </a:cubicBezTo>
                  <a:cubicBezTo>
                    <a:pt x="2624" y="1030"/>
                    <a:pt x="2628" y="1030"/>
                    <a:pt x="2632" y="1030"/>
                  </a:cubicBezTo>
                  <a:cubicBezTo>
                    <a:pt x="2647" y="1030"/>
                    <a:pt x="2661" y="1020"/>
                    <a:pt x="2666" y="1006"/>
                  </a:cubicBezTo>
                  <a:cubicBezTo>
                    <a:pt x="2672" y="986"/>
                    <a:pt x="2661" y="966"/>
                    <a:pt x="2643" y="960"/>
                  </a:cubicBezTo>
                  <a:cubicBezTo>
                    <a:pt x="2552" y="931"/>
                    <a:pt x="2460" y="910"/>
                    <a:pt x="2367" y="902"/>
                  </a:cubicBezTo>
                  <a:cubicBezTo>
                    <a:pt x="2372" y="842"/>
                    <a:pt x="2367" y="775"/>
                    <a:pt x="2333" y="711"/>
                  </a:cubicBezTo>
                  <a:cubicBezTo>
                    <a:pt x="2304" y="653"/>
                    <a:pt x="2257" y="600"/>
                    <a:pt x="2193" y="553"/>
                  </a:cubicBezTo>
                  <a:cubicBezTo>
                    <a:pt x="2067" y="461"/>
                    <a:pt x="1911" y="412"/>
                    <a:pt x="1750" y="412"/>
                  </a:cubicBezTo>
                  <a:cubicBezTo>
                    <a:pt x="1676" y="412"/>
                    <a:pt x="1601" y="422"/>
                    <a:pt x="1528" y="444"/>
                  </a:cubicBezTo>
                  <a:cubicBezTo>
                    <a:pt x="1503" y="451"/>
                    <a:pt x="1479" y="460"/>
                    <a:pt x="1454" y="470"/>
                  </a:cubicBezTo>
                  <a:cubicBezTo>
                    <a:pt x="1396" y="287"/>
                    <a:pt x="1223" y="106"/>
                    <a:pt x="993" y="85"/>
                  </a:cubicBezTo>
                  <a:cubicBezTo>
                    <a:pt x="978" y="83"/>
                    <a:pt x="962" y="82"/>
                    <a:pt x="947" y="82"/>
                  </a:cubicBezTo>
                  <a:cubicBezTo>
                    <a:pt x="835" y="82"/>
                    <a:pt x="724" y="120"/>
                    <a:pt x="632" y="185"/>
                  </a:cubicBezTo>
                  <a:cubicBezTo>
                    <a:pt x="623" y="176"/>
                    <a:pt x="612" y="166"/>
                    <a:pt x="602" y="159"/>
                  </a:cubicBezTo>
                  <a:cubicBezTo>
                    <a:pt x="558" y="122"/>
                    <a:pt x="513" y="105"/>
                    <a:pt x="361" y="68"/>
                  </a:cubicBezTo>
                  <a:cubicBezTo>
                    <a:pt x="258" y="43"/>
                    <a:pt x="152" y="20"/>
                    <a:pt x="48" y="1"/>
                  </a:cubicBezTo>
                  <a:cubicBezTo>
                    <a:pt x="46" y="1"/>
                    <a:pt x="44" y="0"/>
                    <a:pt x="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2878600" y="537125"/>
              <a:ext cx="124050" cy="113575"/>
            </a:xfrm>
            <a:custGeom>
              <a:avLst/>
              <a:gdLst/>
              <a:ahLst/>
              <a:cxnLst/>
              <a:rect l="l" t="t" r="r" b="b"/>
              <a:pathLst>
                <a:path w="4962" h="4543" extrusionOk="0">
                  <a:moveTo>
                    <a:pt x="927" y="1"/>
                  </a:moveTo>
                  <a:cubicBezTo>
                    <a:pt x="620" y="860"/>
                    <a:pt x="310" y="1720"/>
                    <a:pt x="1" y="2579"/>
                  </a:cubicBezTo>
                  <a:cubicBezTo>
                    <a:pt x="473" y="3233"/>
                    <a:pt x="947" y="3887"/>
                    <a:pt x="1419" y="4542"/>
                  </a:cubicBezTo>
                  <a:cubicBezTo>
                    <a:pt x="2315" y="4469"/>
                    <a:pt x="3211" y="4398"/>
                    <a:pt x="4107" y="4324"/>
                  </a:cubicBezTo>
                  <a:cubicBezTo>
                    <a:pt x="4391" y="3609"/>
                    <a:pt x="4678" y="2894"/>
                    <a:pt x="4962" y="2180"/>
                  </a:cubicBezTo>
                  <a:cubicBezTo>
                    <a:pt x="4459" y="1472"/>
                    <a:pt x="3956" y="763"/>
                    <a:pt x="3453" y="55"/>
                  </a:cubicBezTo>
                  <a:cubicBezTo>
                    <a:pt x="2611" y="36"/>
                    <a:pt x="1769" y="19"/>
                    <a:pt x="927" y="1"/>
                  </a:cubicBezTo>
                  <a:close/>
                </a:path>
              </a:pathLst>
            </a:custGeom>
            <a:solidFill>
              <a:srgbClr val="FFFFFF">
                <a:alpha val="37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2904325" y="558750"/>
              <a:ext cx="47175" cy="33625"/>
            </a:xfrm>
            <a:custGeom>
              <a:avLst/>
              <a:gdLst/>
              <a:ahLst/>
              <a:cxnLst/>
              <a:rect l="l" t="t" r="r" b="b"/>
              <a:pathLst>
                <a:path w="1887" h="1345" extrusionOk="0">
                  <a:moveTo>
                    <a:pt x="1844" y="1"/>
                  </a:moveTo>
                  <a:cubicBezTo>
                    <a:pt x="1837" y="1"/>
                    <a:pt x="1830" y="3"/>
                    <a:pt x="1823" y="8"/>
                  </a:cubicBezTo>
                  <a:lnTo>
                    <a:pt x="22" y="1278"/>
                  </a:lnTo>
                  <a:cubicBezTo>
                    <a:pt x="5" y="1291"/>
                    <a:pt x="0" y="1314"/>
                    <a:pt x="13" y="1330"/>
                  </a:cubicBezTo>
                  <a:cubicBezTo>
                    <a:pt x="20" y="1338"/>
                    <a:pt x="31" y="1345"/>
                    <a:pt x="42" y="1345"/>
                  </a:cubicBezTo>
                  <a:cubicBezTo>
                    <a:pt x="49" y="1345"/>
                    <a:pt x="57" y="1342"/>
                    <a:pt x="64" y="1340"/>
                  </a:cubicBezTo>
                  <a:lnTo>
                    <a:pt x="1865" y="69"/>
                  </a:lnTo>
                  <a:cubicBezTo>
                    <a:pt x="1882" y="56"/>
                    <a:pt x="1887" y="33"/>
                    <a:pt x="1875" y="17"/>
                  </a:cubicBezTo>
                  <a:cubicBezTo>
                    <a:pt x="1867" y="7"/>
                    <a:pt x="1855" y="1"/>
                    <a:pt x="1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909750" y="567200"/>
              <a:ext cx="46250" cy="32875"/>
            </a:xfrm>
            <a:custGeom>
              <a:avLst/>
              <a:gdLst/>
              <a:ahLst/>
              <a:cxnLst/>
              <a:rect l="l" t="t" r="r" b="b"/>
              <a:pathLst>
                <a:path w="1850" h="1315" extrusionOk="0">
                  <a:moveTo>
                    <a:pt x="1807" y="1"/>
                  </a:moveTo>
                  <a:cubicBezTo>
                    <a:pt x="1800" y="1"/>
                    <a:pt x="1793" y="3"/>
                    <a:pt x="1787" y="7"/>
                  </a:cubicBezTo>
                  <a:lnTo>
                    <a:pt x="22" y="1248"/>
                  </a:lnTo>
                  <a:cubicBezTo>
                    <a:pt x="4" y="1260"/>
                    <a:pt x="1" y="1283"/>
                    <a:pt x="13" y="1299"/>
                  </a:cubicBezTo>
                  <a:cubicBezTo>
                    <a:pt x="19" y="1309"/>
                    <a:pt x="30" y="1315"/>
                    <a:pt x="42" y="1315"/>
                  </a:cubicBezTo>
                  <a:cubicBezTo>
                    <a:pt x="50" y="1315"/>
                    <a:pt x="57" y="1314"/>
                    <a:pt x="64" y="1308"/>
                  </a:cubicBezTo>
                  <a:lnTo>
                    <a:pt x="1828" y="69"/>
                  </a:lnTo>
                  <a:cubicBezTo>
                    <a:pt x="1846" y="56"/>
                    <a:pt x="1850" y="33"/>
                    <a:pt x="1837" y="17"/>
                  </a:cubicBezTo>
                  <a:cubicBezTo>
                    <a:pt x="1830" y="6"/>
                    <a:pt x="1818"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2925200" y="724800"/>
              <a:ext cx="19250" cy="5475"/>
            </a:xfrm>
            <a:custGeom>
              <a:avLst/>
              <a:gdLst/>
              <a:ahLst/>
              <a:cxnLst/>
              <a:rect l="l" t="t" r="r" b="b"/>
              <a:pathLst>
                <a:path w="770" h="219" extrusionOk="0">
                  <a:moveTo>
                    <a:pt x="40" y="1"/>
                  </a:moveTo>
                  <a:cubicBezTo>
                    <a:pt x="23" y="1"/>
                    <a:pt x="8" y="12"/>
                    <a:pt x="5" y="30"/>
                  </a:cubicBezTo>
                  <a:cubicBezTo>
                    <a:pt x="1" y="50"/>
                    <a:pt x="12" y="68"/>
                    <a:pt x="33" y="73"/>
                  </a:cubicBezTo>
                  <a:lnTo>
                    <a:pt x="723" y="217"/>
                  </a:lnTo>
                  <a:cubicBezTo>
                    <a:pt x="726" y="218"/>
                    <a:pt x="729" y="218"/>
                    <a:pt x="731" y="218"/>
                  </a:cubicBezTo>
                  <a:cubicBezTo>
                    <a:pt x="749" y="218"/>
                    <a:pt x="763" y="207"/>
                    <a:pt x="766" y="189"/>
                  </a:cubicBezTo>
                  <a:cubicBezTo>
                    <a:pt x="770" y="169"/>
                    <a:pt x="758" y="151"/>
                    <a:pt x="737" y="147"/>
                  </a:cubicBezTo>
                  <a:lnTo>
                    <a:pt x="48" y="2"/>
                  </a:lnTo>
                  <a:cubicBezTo>
                    <a:pt x="45"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4"/>
          <p:cNvGrpSpPr/>
          <p:nvPr/>
        </p:nvGrpSpPr>
        <p:grpSpPr>
          <a:xfrm>
            <a:off x="-399231" y="3229695"/>
            <a:ext cx="999245" cy="856121"/>
            <a:chOff x="3346075" y="962350"/>
            <a:chExt cx="266700" cy="228500"/>
          </a:xfrm>
        </p:grpSpPr>
        <p:sp>
          <p:nvSpPr>
            <p:cNvPr id="538" name="Google Shape;538;p14"/>
            <p:cNvSpPr/>
            <p:nvPr/>
          </p:nvSpPr>
          <p:spPr>
            <a:xfrm>
              <a:off x="3346075" y="962350"/>
              <a:ext cx="266700" cy="228500"/>
            </a:xfrm>
            <a:custGeom>
              <a:avLst/>
              <a:gdLst/>
              <a:ahLst/>
              <a:cxnLst/>
              <a:rect l="l" t="t" r="r" b="b"/>
              <a:pathLst>
                <a:path w="10668" h="9140" extrusionOk="0">
                  <a:moveTo>
                    <a:pt x="2382" y="0"/>
                  </a:moveTo>
                  <a:cubicBezTo>
                    <a:pt x="1589" y="1572"/>
                    <a:pt x="794" y="3145"/>
                    <a:pt x="0" y="4719"/>
                  </a:cubicBezTo>
                  <a:cubicBezTo>
                    <a:pt x="695" y="4915"/>
                    <a:pt x="1647" y="5272"/>
                    <a:pt x="2636" y="5944"/>
                  </a:cubicBezTo>
                  <a:cubicBezTo>
                    <a:pt x="3268" y="6372"/>
                    <a:pt x="3763" y="6824"/>
                    <a:pt x="4138" y="7220"/>
                  </a:cubicBezTo>
                  <a:cubicBezTo>
                    <a:pt x="4158" y="7262"/>
                    <a:pt x="4223" y="7385"/>
                    <a:pt x="4372" y="7464"/>
                  </a:cubicBezTo>
                  <a:cubicBezTo>
                    <a:pt x="4469" y="7516"/>
                    <a:pt x="4562" y="7527"/>
                    <a:pt x="4626" y="7527"/>
                  </a:cubicBezTo>
                  <a:cubicBezTo>
                    <a:pt x="4653" y="7527"/>
                    <a:pt x="4675" y="7525"/>
                    <a:pt x="4689" y="7523"/>
                  </a:cubicBezTo>
                  <a:cubicBezTo>
                    <a:pt x="4993" y="7572"/>
                    <a:pt x="5308" y="7636"/>
                    <a:pt x="5638" y="7720"/>
                  </a:cubicBezTo>
                  <a:cubicBezTo>
                    <a:pt x="6952" y="8060"/>
                    <a:pt x="8009" y="8613"/>
                    <a:pt x="8806" y="9139"/>
                  </a:cubicBezTo>
                  <a:cubicBezTo>
                    <a:pt x="9177" y="8525"/>
                    <a:pt x="9574" y="7767"/>
                    <a:pt x="9924" y="6868"/>
                  </a:cubicBezTo>
                  <a:cubicBezTo>
                    <a:pt x="10299" y="5906"/>
                    <a:pt x="10527" y="5022"/>
                    <a:pt x="10668" y="4281"/>
                  </a:cubicBezTo>
                  <a:cubicBezTo>
                    <a:pt x="10289" y="3980"/>
                    <a:pt x="9734" y="3605"/>
                    <a:pt x="8995" y="3318"/>
                  </a:cubicBezTo>
                  <a:cubicBezTo>
                    <a:pt x="8082" y="2965"/>
                    <a:pt x="7258" y="2889"/>
                    <a:pt x="6686" y="2889"/>
                  </a:cubicBezTo>
                  <a:cubicBezTo>
                    <a:pt x="6608" y="2889"/>
                    <a:pt x="6534" y="2890"/>
                    <a:pt x="6466" y="2893"/>
                  </a:cubicBezTo>
                  <a:cubicBezTo>
                    <a:pt x="5223" y="1982"/>
                    <a:pt x="3976" y="1070"/>
                    <a:pt x="2731" y="157"/>
                  </a:cubicBezTo>
                  <a:cubicBezTo>
                    <a:pt x="2614" y="104"/>
                    <a:pt x="2499" y="52"/>
                    <a:pt x="2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3354475" y="964925"/>
              <a:ext cx="254550" cy="215975"/>
            </a:xfrm>
            <a:custGeom>
              <a:avLst/>
              <a:gdLst/>
              <a:ahLst/>
              <a:cxnLst/>
              <a:rect l="l" t="t" r="r" b="b"/>
              <a:pathLst>
                <a:path w="10182" h="8639" extrusionOk="0">
                  <a:moveTo>
                    <a:pt x="2744" y="0"/>
                  </a:moveTo>
                  <a:lnTo>
                    <a:pt x="2201" y="83"/>
                  </a:lnTo>
                  <a:cubicBezTo>
                    <a:pt x="1467" y="1556"/>
                    <a:pt x="734" y="3028"/>
                    <a:pt x="0" y="4501"/>
                  </a:cubicBezTo>
                  <a:cubicBezTo>
                    <a:pt x="514" y="4556"/>
                    <a:pt x="1582" y="4740"/>
                    <a:pt x="2639" y="5513"/>
                  </a:cubicBezTo>
                  <a:cubicBezTo>
                    <a:pt x="3416" y="6078"/>
                    <a:pt x="3875" y="6732"/>
                    <a:pt x="4118" y="7148"/>
                  </a:cubicBezTo>
                  <a:cubicBezTo>
                    <a:pt x="4723" y="7152"/>
                    <a:pt x="5657" y="7234"/>
                    <a:pt x="6703" y="7652"/>
                  </a:cubicBezTo>
                  <a:cubicBezTo>
                    <a:pt x="7447" y="7949"/>
                    <a:pt x="8019" y="8327"/>
                    <a:pt x="8419" y="8639"/>
                  </a:cubicBezTo>
                  <a:cubicBezTo>
                    <a:pt x="8735" y="8066"/>
                    <a:pt x="9056" y="7414"/>
                    <a:pt x="9356" y="6684"/>
                  </a:cubicBezTo>
                  <a:cubicBezTo>
                    <a:pt x="9725" y="5787"/>
                    <a:pt x="9989" y="4947"/>
                    <a:pt x="10182" y="4201"/>
                  </a:cubicBezTo>
                  <a:cubicBezTo>
                    <a:pt x="9736" y="3916"/>
                    <a:pt x="9119" y="3582"/>
                    <a:pt x="8340" y="3330"/>
                  </a:cubicBezTo>
                  <a:cubicBezTo>
                    <a:pt x="7429" y="3033"/>
                    <a:pt x="6621" y="2955"/>
                    <a:pt x="6042" y="2942"/>
                  </a:cubicBezTo>
                  <a:cubicBezTo>
                    <a:pt x="6042" y="2942"/>
                    <a:pt x="5595" y="1267"/>
                    <a:pt x="2744" y="0"/>
                  </a:cubicBezTo>
                  <a:close/>
                </a:path>
              </a:pathLst>
            </a:custGeom>
            <a:solidFill>
              <a:srgbClr val="FFFFFF">
                <a:alpha val="37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3452575" y="1139775"/>
              <a:ext cx="11700" cy="8575"/>
            </a:xfrm>
            <a:custGeom>
              <a:avLst/>
              <a:gdLst/>
              <a:ahLst/>
              <a:cxnLst/>
              <a:rect l="l" t="t" r="r" b="b"/>
              <a:pathLst>
                <a:path w="468" h="343" extrusionOk="0">
                  <a:moveTo>
                    <a:pt x="214" y="1"/>
                  </a:moveTo>
                  <a:cubicBezTo>
                    <a:pt x="130" y="1"/>
                    <a:pt x="46" y="49"/>
                    <a:pt x="0" y="133"/>
                  </a:cubicBezTo>
                  <a:cubicBezTo>
                    <a:pt x="221" y="298"/>
                    <a:pt x="327" y="342"/>
                    <a:pt x="380" y="342"/>
                  </a:cubicBezTo>
                  <a:cubicBezTo>
                    <a:pt x="397" y="342"/>
                    <a:pt x="408" y="338"/>
                    <a:pt x="416" y="331"/>
                  </a:cubicBezTo>
                  <a:cubicBezTo>
                    <a:pt x="468" y="285"/>
                    <a:pt x="436" y="57"/>
                    <a:pt x="274" y="9"/>
                  </a:cubicBezTo>
                  <a:cubicBezTo>
                    <a:pt x="254" y="3"/>
                    <a:pt x="23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362875" y="968200"/>
              <a:ext cx="201750" cy="206250"/>
            </a:xfrm>
            <a:custGeom>
              <a:avLst/>
              <a:gdLst/>
              <a:ahLst/>
              <a:cxnLst/>
              <a:rect l="l" t="t" r="r" b="b"/>
              <a:pathLst>
                <a:path w="8070" h="8250" extrusionOk="0">
                  <a:moveTo>
                    <a:pt x="2093" y="0"/>
                  </a:moveTo>
                  <a:lnTo>
                    <a:pt x="1" y="4268"/>
                  </a:lnTo>
                  <a:lnTo>
                    <a:pt x="37" y="4272"/>
                  </a:lnTo>
                  <a:cubicBezTo>
                    <a:pt x="683" y="4331"/>
                    <a:pt x="1295" y="4513"/>
                    <a:pt x="1860" y="4810"/>
                  </a:cubicBezTo>
                  <a:cubicBezTo>
                    <a:pt x="2914" y="5366"/>
                    <a:pt x="3528" y="6188"/>
                    <a:pt x="3857" y="6780"/>
                  </a:cubicBezTo>
                  <a:lnTo>
                    <a:pt x="3865" y="6793"/>
                  </a:lnTo>
                  <a:lnTo>
                    <a:pt x="3879" y="6793"/>
                  </a:lnTo>
                  <a:cubicBezTo>
                    <a:pt x="3913" y="6793"/>
                    <a:pt x="6102" y="6807"/>
                    <a:pt x="8038" y="8249"/>
                  </a:cubicBezTo>
                  <a:lnTo>
                    <a:pt x="8070" y="8209"/>
                  </a:lnTo>
                  <a:cubicBezTo>
                    <a:pt x="6198" y="6815"/>
                    <a:pt x="4092" y="6746"/>
                    <a:pt x="3895" y="6743"/>
                  </a:cubicBezTo>
                  <a:cubicBezTo>
                    <a:pt x="3560" y="6147"/>
                    <a:pt x="2940" y="5325"/>
                    <a:pt x="1884" y="4766"/>
                  </a:cubicBezTo>
                  <a:cubicBezTo>
                    <a:pt x="1325" y="4470"/>
                    <a:pt x="718" y="4289"/>
                    <a:pt x="79" y="4224"/>
                  </a:cubicBezTo>
                  <a:lnTo>
                    <a:pt x="2139" y="22"/>
                  </a:lnTo>
                  <a:lnTo>
                    <a:pt x="2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354450" y="1076825"/>
              <a:ext cx="210875" cy="104525"/>
            </a:xfrm>
            <a:custGeom>
              <a:avLst/>
              <a:gdLst/>
              <a:ahLst/>
              <a:cxnLst/>
              <a:rect l="l" t="t" r="r" b="b"/>
              <a:pathLst>
                <a:path w="8435" h="4181" extrusionOk="0">
                  <a:moveTo>
                    <a:pt x="4" y="1"/>
                  </a:moveTo>
                  <a:lnTo>
                    <a:pt x="0" y="50"/>
                  </a:lnTo>
                  <a:cubicBezTo>
                    <a:pt x="27" y="52"/>
                    <a:pt x="2744" y="282"/>
                    <a:pt x="4017" y="2571"/>
                  </a:cubicBezTo>
                  <a:lnTo>
                    <a:pt x="4029" y="2593"/>
                  </a:lnTo>
                  <a:lnTo>
                    <a:pt x="4052" y="2582"/>
                  </a:lnTo>
                  <a:cubicBezTo>
                    <a:pt x="4052" y="2581"/>
                    <a:pt x="4095" y="2559"/>
                    <a:pt x="4147" y="2559"/>
                  </a:cubicBezTo>
                  <a:cubicBezTo>
                    <a:pt x="4166" y="2559"/>
                    <a:pt x="4185" y="2561"/>
                    <a:pt x="4205" y="2569"/>
                  </a:cubicBezTo>
                  <a:cubicBezTo>
                    <a:pt x="4253" y="2586"/>
                    <a:pt x="4293" y="2629"/>
                    <a:pt x="4320" y="2694"/>
                  </a:cubicBezTo>
                  <a:lnTo>
                    <a:pt x="4326" y="2711"/>
                  </a:lnTo>
                  <a:lnTo>
                    <a:pt x="4343" y="2711"/>
                  </a:lnTo>
                  <a:cubicBezTo>
                    <a:pt x="4344" y="2711"/>
                    <a:pt x="4349" y="2711"/>
                    <a:pt x="4356" y="2711"/>
                  </a:cubicBezTo>
                  <a:cubicBezTo>
                    <a:pt x="4538" y="2711"/>
                    <a:pt x="6567" y="2740"/>
                    <a:pt x="8406" y="4181"/>
                  </a:cubicBezTo>
                  <a:lnTo>
                    <a:pt x="8435" y="4142"/>
                  </a:lnTo>
                  <a:cubicBezTo>
                    <a:pt x="6595" y="2700"/>
                    <a:pt x="4566" y="2661"/>
                    <a:pt x="4358" y="2661"/>
                  </a:cubicBezTo>
                  <a:cubicBezTo>
                    <a:pt x="4326" y="2590"/>
                    <a:pt x="4280" y="2543"/>
                    <a:pt x="4221" y="2522"/>
                  </a:cubicBezTo>
                  <a:cubicBezTo>
                    <a:pt x="4195" y="2512"/>
                    <a:pt x="4169" y="2509"/>
                    <a:pt x="4145" y="2509"/>
                  </a:cubicBezTo>
                  <a:cubicBezTo>
                    <a:pt x="4105" y="2509"/>
                    <a:pt x="4071" y="2518"/>
                    <a:pt x="4050" y="2527"/>
                  </a:cubicBezTo>
                  <a:cubicBezTo>
                    <a:pt x="2759" y="233"/>
                    <a:pt x="32" y="3"/>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3370250" y="962700"/>
              <a:ext cx="140225" cy="172025"/>
            </a:xfrm>
            <a:custGeom>
              <a:avLst/>
              <a:gdLst/>
              <a:ahLst/>
              <a:cxnLst/>
              <a:rect l="l" t="t" r="r" b="b"/>
              <a:pathLst>
                <a:path w="5609" h="6881" extrusionOk="0">
                  <a:moveTo>
                    <a:pt x="2118" y="0"/>
                  </a:moveTo>
                  <a:cubicBezTo>
                    <a:pt x="1821" y="551"/>
                    <a:pt x="1528" y="1120"/>
                    <a:pt x="1235" y="1704"/>
                  </a:cubicBezTo>
                  <a:cubicBezTo>
                    <a:pt x="789" y="2597"/>
                    <a:pt x="379" y="3473"/>
                    <a:pt x="1" y="4324"/>
                  </a:cubicBezTo>
                  <a:cubicBezTo>
                    <a:pt x="429" y="4378"/>
                    <a:pt x="1266" y="4541"/>
                    <a:pt x="2126" y="5130"/>
                  </a:cubicBezTo>
                  <a:cubicBezTo>
                    <a:pt x="3022" y="5741"/>
                    <a:pt x="3483" y="6498"/>
                    <a:pt x="3685" y="6881"/>
                  </a:cubicBezTo>
                  <a:cubicBezTo>
                    <a:pt x="4326" y="5493"/>
                    <a:pt x="4966" y="4103"/>
                    <a:pt x="5608" y="2717"/>
                  </a:cubicBezTo>
                  <a:cubicBezTo>
                    <a:pt x="5437" y="2336"/>
                    <a:pt x="5138" y="1800"/>
                    <a:pt x="4619" y="1290"/>
                  </a:cubicBezTo>
                  <a:cubicBezTo>
                    <a:pt x="3677" y="363"/>
                    <a:pt x="2592" y="89"/>
                    <a:pt x="2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461900" y="1030225"/>
              <a:ext cx="143875" cy="137700"/>
            </a:xfrm>
            <a:custGeom>
              <a:avLst/>
              <a:gdLst/>
              <a:ahLst/>
              <a:cxnLst/>
              <a:rect l="l" t="t" r="r" b="b"/>
              <a:pathLst>
                <a:path w="5755" h="5508" extrusionOk="0">
                  <a:moveTo>
                    <a:pt x="2374" y="0"/>
                  </a:moveTo>
                  <a:cubicBezTo>
                    <a:pt x="2220" y="0"/>
                    <a:pt x="2076" y="6"/>
                    <a:pt x="1941" y="17"/>
                  </a:cubicBezTo>
                  <a:cubicBezTo>
                    <a:pt x="1294" y="1407"/>
                    <a:pt x="647" y="2796"/>
                    <a:pt x="0" y="4188"/>
                  </a:cubicBezTo>
                  <a:cubicBezTo>
                    <a:pt x="529" y="4193"/>
                    <a:pt x="1290" y="4256"/>
                    <a:pt x="2158" y="4533"/>
                  </a:cubicBezTo>
                  <a:cubicBezTo>
                    <a:pt x="3027" y="4810"/>
                    <a:pt x="3686" y="5202"/>
                    <a:pt x="4121" y="5508"/>
                  </a:cubicBezTo>
                  <a:cubicBezTo>
                    <a:pt x="4442" y="4822"/>
                    <a:pt x="4763" y="4069"/>
                    <a:pt x="5065" y="3251"/>
                  </a:cubicBezTo>
                  <a:cubicBezTo>
                    <a:pt x="5339" y="2514"/>
                    <a:pt x="5566" y="1808"/>
                    <a:pt x="5755" y="1144"/>
                  </a:cubicBezTo>
                  <a:cubicBezTo>
                    <a:pt x="5279" y="788"/>
                    <a:pt x="4420" y="256"/>
                    <a:pt x="3239" y="68"/>
                  </a:cubicBezTo>
                  <a:cubicBezTo>
                    <a:pt x="2928" y="19"/>
                    <a:pt x="2638" y="0"/>
                    <a:pt x="2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72750" y="1040625"/>
              <a:ext cx="122325" cy="117000"/>
            </a:xfrm>
            <a:custGeom>
              <a:avLst/>
              <a:gdLst/>
              <a:ahLst/>
              <a:cxnLst/>
              <a:rect l="l" t="t" r="r" b="b"/>
              <a:pathLst>
                <a:path w="4893" h="4680" extrusionOk="0">
                  <a:moveTo>
                    <a:pt x="2019" y="1"/>
                  </a:moveTo>
                  <a:cubicBezTo>
                    <a:pt x="1888" y="1"/>
                    <a:pt x="1764" y="6"/>
                    <a:pt x="1650" y="15"/>
                  </a:cubicBezTo>
                  <a:cubicBezTo>
                    <a:pt x="1101" y="1198"/>
                    <a:pt x="550" y="2378"/>
                    <a:pt x="1" y="3559"/>
                  </a:cubicBezTo>
                  <a:cubicBezTo>
                    <a:pt x="451" y="3562"/>
                    <a:pt x="1098" y="3616"/>
                    <a:pt x="1836" y="3852"/>
                  </a:cubicBezTo>
                  <a:cubicBezTo>
                    <a:pt x="2576" y="4088"/>
                    <a:pt x="3134" y="4420"/>
                    <a:pt x="3504" y="4680"/>
                  </a:cubicBezTo>
                  <a:cubicBezTo>
                    <a:pt x="3778" y="4099"/>
                    <a:pt x="4050" y="3458"/>
                    <a:pt x="4307" y="2763"/>
                  </a:cubicBezTo>
                  <a:cubicBezTo>
                    <a:pt x="4539" y="2136"/>
                    <a:pt x="4732" y="1536"/>
                    <a:pt x="4893" y="972"/>
                  </a:cubicBezTo>
                  <a:cubicBezTo>
                    <a:pt x="4489" y="670"/>
                    <a:pt x="3757" y="217"/>
                    <a:pt x="2754" y="58"/>
                  </a:cubicBezTo>
                  <a:cubicBezTo>
                    <a:pt x="2490" y="16"/>
                    <a:pt x="2243" y="1"/>
                    <a:pt x="2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3510325" y="1029525"/>
              <a:ext cx="95800" cy="29800"/>
            </a:xfrm>
            <a:custGeom>
              <a:avLst/>
              <a:gdLst/>
              <a:ahLst/>
              <a:cxnLst/>
              <a:rect l="l" t="t" r="r" b="b"/>
              <a:pathLst>
                <a:path w="3832" h="1192" extrusionOk="0">
                  <a:moveTo>
                    <a:pt x="432" y="1"/>
                  </a:moveTo>
                  <a:cubicBezTo>
                    <a:pt x="167" y="1"/>
                    <a:pt x="6" y="20"/>
                    <a:pt x="0" y="21"/>
                  </a:cubicBezTo>
                  <a:lnTo>
                    <a:pt x="7" y="71"/>
                  </a:lnTo>
                  <a:cubicBezTo>
                    <a:pt x="12" y="70"/>
                    <a:pt x="171" y="50"/>
                    <a:pt x="433" y="50"/>
                  </a:cubicBezTo>
                  <a:cubicBezTo>
                    <a:pt x="1134" y="50"/>
                    <a:pt x="2574" y="189"/>
                    <a:pt x="3802" y="1191"/>
                  </a:cubicBezTo>
                  <a:lnTo>
                    <a:pt x="3832" y="1153"/>
                  </a:lnTo>
                  <a:cubicBezTo>
                    <a:pt x="2593" y="141"/>
                    <a:pt x="1140" y="1"/>
                    <a:pt x="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3425200" y="985200"/>
              <a:ext cx="72300" cy="54575"/>
            </a:xfrm>
            <a:custGeom>
              <a:avLst/>
              <a:gdLst/>
              <a:ahLst/>
              <a:cxnLst/>
              <a:rect l="l" t="t" r="r" b="b"/>
              <a:pathLst>
                <a:path w="2892" h="2183" extrusionOk="0">
                  <a:moveTo>
                    <a:pt x="49" y="1"/>
                  </a:moveTo>
                  <a:cubicBezTo>
                    <a:pt x="35" y="1"/>
                    <a:pt x="27" y="1"/>
                    <a:pt x="26" y="1"/>
                  </a:cubicBezTo>
                  <a:cubicBezTo>
                    <a:pt x="11" y="3"/>
                    <a:pt x="0" y="15"/>
                    <a:pt x="1" y="28"/>
                  </a:cubicBezTo>
                  <a:cubicBezTo>
                    <a:pt x="1" y="42"/>
                    <a:pt x="12" y="53"/>
                    <a:pt x="25" y="53"/>
                  </a:cubicBezTo>
                  <a:cubicBezTo>
                    <a:pt x="26" y="53"/>
                    <a:pt x="26" y="53"/>
                    <a:pt x="27" y="53"/>
                  </a:cubicBezTo>
                  <a:cubicBezTo>
                    <a:pt x="28" y="52"/>
                    <a:pt x="39" y="52"/>
                    <a:pt x="60" y="52"/>
                  </a:cubicBezTo>
                  <a:cubicBezTo>
                    <a:pt x="175" y="52"/>
                    <a:pt x="585" y="70"/>
                    <a:pt x="1075" y="283"/>
                  </a:cubicBezTo>
                  <a:cubicBezTo>
                    <a:pt x="1609" y="514"/>
                    <a:pt x="2348" y="1028"/>
                    <a:pt x="2839" y="2167"/>
                  </a:cubicBezTo>
                  <a:cubicBezTo>
                    <a:pt x="2843" y="2177"/>
                    <a:pt x="2853" y="2182"/>
                    <a:pt x="2862" y="2182"/>
                  </a:cubicBezTo>
                  <a:cubicBezTo>
                    <a:pt x="2866" y="2182"/>
                    <a:pt x="2869" y="2182"/>
                    <a:pt x="2873" y="2181"/>
                  </a:cubicBezTo>
                  <a:cubicBezTo>
                    <a:pt x="2886" y="2175"/>
                    <a:pt x="2891" y="2160"/>
                    <a:pt x="2886" y="2148"/>
                  </a:cubicBezTo>
                  <a:cubicBezTo>
                    <a:pt x="1990" y="71"/>
                    <a:pt x="270" y="1"/>
                    <a:pt x="49" y="1"/>
                  </a:cubicBezTo>
                  <a:close/>
                </a:path>
              </a:pathLst>
            </a:custGeom>
            <a:solidFill>
              <a:srgbClr val="F77A4D">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3414800" y="1003675"/>
              <a:ext cx="74425" cy="56350"/>
            </a:xfrm>
            <a:custGeom>
              <a:avLst/>
              <a:gdLst/>
              <a:ahLst/>
              <a:cxnLst/>
              <a:rect l="l" t="t" r="r" b="b"/>
              <a:pathLst>
                <a:path w="2977" h="2254" extrusionOk="0">
                  <a:moveTo>
                    <a:pt x="48" y="1"/>
                  </a:moveTo>
                  <a:cubicBezTo>
                    <a:pt x="34" y="1"/>
                    <a:pt x="26" y="1"/>
                    <a:pt x="25" y="1"/>
                  </a:cubicBezTo>
                  <a:cubicBezTo>
                    <a:pt x="10" y="2"/>
                    <a:pt x="0" y="15"/>
                    <a:pt x="0" y="28"/>
                  </a:cubicBezTo>
                  <a:cubicBezTo>
                    <a:pt x="0" y="43"/>
                    <a:pt x="13" y="52"/>
                    <a:pt x="26" y="52"/>
                  </a:cubicBezTo>
                  <a:cubicBezTo>
                    <a:pt x="26" y="52"/>
                    <a:pt x="36" y="52"/>
                    <a:pt x="53" y="52"/>
                  </a:cubicBezTo>
                  <a:cubicBezTo>
                    <a:pt x="163" y="52"/>
                    <a:pt x="593" y="67"/>
                    <a:pt x="1108" y="292"/>
                  </a:cubicBezTo>
                  <a:cubicBezTo>
                    <a:pt x="1657" y="531"/>
                    <a:pt x="2417" y="1063"/>
                    <a:pt x="2925" y="2238"/>
                  </a:cubicBezTo>
                  <a:cubicBezTo>
                    <a:pt x="2928" y="2248"/>
                    <a:pt x="2937" y="2253"/>
                    <a:pt x="2947" y="2253"/>
                  </a:cubicBezTo>
                  <a:cubicBezTo>
                    <a:pt x="2949" y="2253"/>
                    <a:pt x="2954" y="2252"/>
                    <a:pt x="2958" y="2252"/>
                  </a:cubicBezTo>
                  <a:cubicBezTo>
                    <a:pt x="2971" y="2246"/>
                    <a:pt x="2976" y="2231"/>
                    <a:pt x="2971" y="2219"/>
                  </a:cubicBezTo>
                  <a:cubicBezTo>
                    <a:pt x="2046" y="72"/>
                    <a:pt x="272" y="1"/>
                    <a:pt x="48" y="1"/>
                  </a:cubicBezTo>
                  <a:close/>
                </a:path>
              </a:pathLst>
            </a:custGeom>
            <a:solidFill>
              <a:srgbClr val="F77A4D">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404950" y="1022450"/>
              <a:ext cx="76750" cy="57675"/>
            </a:xfrm>
            <a:custGeom>
              <a:avLst/>
              <a:gdLst/>
              <a:ahLst/>
              <a:cxnLst/>
              <a:rect l="l" t="t" r="r" b="b"/>
              <a:pathLst>
                <a:path w="3070" h="2307" extrusionOk="0">
                  <a:moveTo>
                    <a:pt x="47" y="0"/>
                  </a:moveTo>
                  <a:cubicBezTo>
                    <a:pt x="34" y="0"/>
                    <a:pt x="27" y="1"/>
                    <a:pt x="26" y="1"/>
                  </a:cubicBezTo>
                  <a:cubicBezTo>
                    <a:pt x="11" y="2"/>
                    <a:pt x="1" y="15"/>
                    <a:pt x="2" y="27"/>
                  </a:cubicBezTo>
                  <a:cubicBezTo>
                    <a:pt x="2" y="42"/>
                    <a:pt x="12" y="52"/>
                    <a:pt x="25" y="52"/>
                  </a:cubicBezTo>
                  <a:cubicBezTo>
                    <a:pt x="26" y="52"/>
                    <a:pt x="27" y="52"/>
                    <a:pt x="27" y="52"/>
                  </a:cubicBezTo>
                  <a:cubicBezTo>
                    <a:pt x="29" y="52"/>
                    <a:pt x="38" y="52"/>
                    <a:pt x="56" y="52"/>
                  </a:cubicBezTo>
                  <a:cubicBezTo>
                    <a:pt x="302" y="52"/>
                    <a:pt x="2086" y="136"/>
                    <a:pt x="3018" y="2291"/>
                  </a:cubicBezTo>
                  <a:cubicBezTo>
                    <a:pt x="3022" y="2301"/>
                    <a:pt x="3031" y="2306"/>
                    <a:pt x="3041" y="2306"/>
                  </a:cubicBezTo>
                  <a:cubicBezTo>
                    <a:pt x="3045" y="2306"/>
                    <a:pt x="3047" y="2305"/>
                    <a:pt x="3052" y="2305"/>
                  </a:cubicBezTo>
                  <a:cubicBezTo>
                    <a:pt x="3064" y="2299"/>
                    <a:pt x="3070" y="2284"/>
                    <a:pt x="3064" y="2272"/>
                  </a:cubicBezTo>
                  <a:cubicBezTo>
                    <a:pt x="2109" y="62"/>
                    <a:pt x="265" y="0"/>
                    <a:pt x="47" y="0"/>
                  </a:cubicBezTo>
                  <a:close/>
                </a:path>
              </a:pathLst>
            </a:custGeom>
            <a:solidFill>
              <a:srgbClr val="F77A4D">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395350" y="1041000"/>
              <a:ext cx="80300" cy="54575"/>
            </a:xfrm>
            <a:custGeom>
              <a:avLst/>
              <a:gdLst/>
              <a:ahLst/>
              <a:cxnLst/>
              <a:rect l="l" t="t" r="r" b="b"/>
              <a:pathLst>
                <a:path w="3212" h="2183" extrusionOk="0">
                  <a:moveTo>
                    <a:pt x="251" y="0"/>
                  </a:moveTo>
                  <a:cubicBezTo>
                    <a:pt x="110" y="0"/>
                    <a:pt x="28" y="15"/>
                    <a:pt x="24" y="16"/>
                  </a:cubicBezTo>
                  <a:cubicBezTo>
                    <a:pt x="10" y="19"/>
                    <a:pt x="1" y="32"/>
                    <a:pt x="4" y="46"/>
                  </a:cubicBezTo>
                  <a:cubicBezTo>
                    <a:pt x="6" y="57"/>
                    <a:pt x="17" y="67"/>
                    <a:pt x="29" y="67"/>
                  </a:cubicBezTo>
                  <a:cubicBezTo>
                    <a:pt x="30" y="67"/>
                    <a:pt x="32" y="66"/>
                    <a:pt x="33" y="66"/>
                  </a:cubicBezTo>
                  <a:cubicBezTo>
                    <a:pt x="35" y="65"/>
                    <a:pt x="120" y="49"/>
                    <a:pt x="265" y="49"/>
                  </a:cubicBezTo>
                  <a:cubicBezTo>
                    <a:pt x="453" y="49"/>
                    <a:pt x="741" y="76"/>
                    <a:pt x="1082" y="198"/>
                  </a:cubicBezTo>
                  <a:cubicBezTo>
                    <a:pt x="2091" y="561"/>
                    <a:pt x="2770" y="1471"/>
                    <a:pt x="3161" y="2169"/>
                  </a:cubicBezTo>
                  <a:cubicBezTo>
                    <a:pt x="3164" y="2178"/>
                    <a:pt x="3173" y="2182"/>
                    <a:pt x="3182" y="2182"/>
                  </a:cubicBezTo>
                  <a:cubicBezTo>
                    <a:pt x="3186" y="2182"/>
                    <a:pt x="3190" y="2181"/>
                    <a:pt x="3195" y="2179"/>
                  </a:cubicBezTo>
                  <a:cubicBezTo>
                    <a:pt x="3207" y="2171"/>
                    <a:pt x="3211" y="2157"/>
                    <a:pt x="3205" y="2145"/>
                  </a:cubicBezTo>
                  <a:cubicBezTo>
                    <a:pt x="2118" y="208"/>
                    <a:pt x="776" y="0"/>
                    <a:pt x="251" y="0"/>
                  </a:cubicBezTo>
                  <a:close/>
                </a:path>
              </a:pathLst>
            </a:custGeom>
            <a:solidFill>
              <a:srgbClr val="F77A4D">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3387975" y="1057950"/>
              <a:ext cx="80450" cy="57050"/>
            </a:xfrm>
            <a:custGeom>
              <a:avLst/>
              <a:gdLst/>
              <a:ahLst/>
              <a:cxnLst/>
              <a:rect l="l" t="t" r="r" b="b"/>
              <a:pathLst>
                <a:path w="3218" h="2282" extrusionOk="0">
                  <a:moveTo>
                    <a:pt x="28" y="1"/>
                  </a:moveTo>
                  <a:cubicBezTo>
                    <a:pt x="27" y="1"/>
                    <a:pt x="26" y="1"/>
                    <a:pt x="25" y="1"/>
                  </a:cubicBezTo>
                  <a:cubicBezTo>
                    <a:pt x="11" y="1"/>
                    <a:pt x="1" y="12"/>
                    <a:pt x="1" y="25"/>
                  </a:cubicBezTo>
                  <a:cubicBezTo>
                    <a:pt x="1" y="39"/>
                    <a:pt x="13" y="50"/>
                    <a:pt x="25" y="50"/>
                  </a:cubicBezTo>
                  <a:cubicBezTo>
                    <a:pt x="25" y="50"/>
                    <a:pt x="26" y="50"/>
                    <a:pt x="26" y="50"/>
                  </a:cubicBezTo>
                  <a:cubicBezTo>
                    <a:pt x="27" y="50"/>
                    <a:pt x="28" y="50"/>
                    <a:pt x="31" y="50"/>
                  </a:cubicBezTo>
                  <a:cubicBezTo>
                    <a:pt x="85" y="50"/>
                    <a:pt x="568" y="57"/>
                    <a:pt x="1172" y="312"/>
                  </a:cubicBezTo>
                  <a:cubicBezTo>
                    <a:pt x="1757" y="559"/>
                    <a:pt x="2580" y="1100"/>
                    <a:pt x="3168" y="2269"/>
                  </a:cubicBezTo>
                  <a:cubicBezTo>
                    <a:pt x="3173" y="2276"/>
                    <a:pt x="3180" y="2282"/>
                    <a:pt x="3190" y="2282"/>
                  </a:cubicBezTo>
                  <a:cubicBezTo>
                    <a:pt x="3194" y="2282"/>
                    <a:pt x="3199" y="2281"/>
                    <a:pt x="3201" y="2281"/>
                  </a:cubicBezTo>
                  <a:cubicBezTo>
                    <a:pt x="3213" y="2274"/>
                    <a:pt x="3218" y="2259"/>
                    <a:pt x="3211" y="2247"/>
                  </a:cubicBezTo>
                  <a:cubicBezTo>
                    <a:pt x="2092" y="19"/>
                    <a:pt x="114" y="1"/>
                    <a:pt x="28" y="1"/>
                  </a:cubicBezTo>
                  <a:close/>
                </a:path>
              </a:pathLst>
            </a:custGeom>
            <a:solidFill>
              <a:srgbClr val="F77A4D">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3516493" y="1054000"/>
              <a:ext cx="32675" cy="28825"/>
            </a:xfrm>
            <a:custGeom>
              <a:avLst/>
              <a:gdLst/>
              <a:ahLst/>
              <a:cxnLst/>
              <a:rect l="l" t="t" r="r" b="b"/>
              <a:pathLst>
                <a:path w="1307" h="1153" extrusionOk="0">
                  <a:moveTo>
                    <a:pt x="668" y="0"/>
                  </a:moveTo>
                  <a:cubicBezTo>
                    <a:pt x="635" y="0"/>
                    <a:pt x="601" y="3"/>
                    <a:pt x="567" y="8"/>
                  </a:cubicBezTo>
                  <a:cubicBezTo>
                    <a:pt x="232" y="59"/>
                    <a:pt x="0" y="356"/>
                    <a:pt x="49" y="669"/>
                  </a:cubicBezTo>
                  <a:cubicBezTo>
                    <a:pt x="92" y="952"/>
                    <a:pt x="347" y="1153"/>
                    <a:pt x="642" y="1153"/>
                  </a:cubicBezTo>
                  <a:cubicBezTo>
                    <a:pt x="674" y="1153"/>
                    <a:pt x="707" y="1150"/>
                    <a:pt x="740" y="1145"/>
                  </a:cubicBezTo>
                  <a:cubicBezTo>
                    <a:pt x="1075" y="1094"/>
                    <a:pt x="1307" y="798"/>
                    <a:pt x="1258" y="485"/>
                  </a:cubicBezTo>
                  <a:cubicBezTo>
                    <a:pt x="1217" y="201"/>
                    <a:pt x="963"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3515018" y="1093125"/>
              <a:ext cx="54725" cy="34800"/>
            </a:xfrm>
            <a:custGeom>
              <a:avLst/>
              <a:gdLst/>
              <a:ahLst/>
              <a:cxnLst/>
              <a:rect l="l" t="t" r="r" b="b"/>
              <a:pathLst>
                <a:path w="2189" h="1392" extrusionOk="0">
                  <a:moveTo>
                    <a:pt x="2014" y="1"/>
                  </a:moveTo>
                  <a:cubicBezTo>
                    <a:pt x="1980" y="96"/>
                    <a:pt x="1789" y="580"/>
                    <a:pt x="1223" y="854"/>
                  </a:cubicBezTo>
                  <a:cubicBezTo>
                    <a:pt x="952" y="985"/>
                    <a:pt x="690" y="1023"/>
                    <a:pt x="477" y="1023"/>
                  </a:cubicBezTo>
                  <a:cubicBezTo>
                    <a:pt x="232" y="1023"/>
                    <a:pt x="53" y="973"/>
                    <a:pt x="0" y="958"/>
                  </a:cubicBezTo>
                  <a:lnTo>
                    <a:pt x="0" y="958"/>
                  </a:lnTo>
                  <a:cubicBezTo>
                    <a:pt x="216" y="1239"/>
                    <a:pt x="562" y="1392"/>
                    <a:pt x="917" y="1392"/>
                  </a:cubicBezTo>
                  <a:cubicBezTo>
                    <a:pt x="1080" y="1392"/>
                    <a:pt x="1246" y="1359"/>
                    <a:pt x="1401" y="1292"/>
                  </a:cubicBezTo>
                  <a:cubicBezTo>
                    <a:pt x="1917" y="1067"/>
                    <a:pt x="2188" y="509"/>
                    <a:pt x="2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3502418" y="1056875"/>
              <a:ext cx="61075" cy="24175"/>
            </a:xfrm>
            <a:custGeom>
              <a:avLst/>
              <a:gdLst/>
              <a:ahLst/>
              <a:cxnLst/>
              <a:rect l="l" t="t" r="r" b="b"/>
              <a:pathLst>
                <a:path w="2443" h="967" extrusionOk="0">
                  <a:moveTo>
                    <a:pt x="2242" y="50"/>
                  </a:moveTo>
                  <a:cubicBezTo>
                    <a:pt x="2282" y="50"/>
                    <a:pt x="2314" y="54"/>
                    <a:pt x="2333" y="64"/>
                  </a:cubicBezTo>
                  <a:cubicBezTo>
                    <a:pt x="2338" y="66"/>
                    <a:pt x="2344" y="70"/>
                    <a:pt x="2345" y="75"/>
                  </a:cubicBezTo>
                  <a:cubicBezTo>
                    <a:pt x="2367" y="141"/>
                    <a:pt x="1960" y="400"/>
                    <a:pt x="1273" y="649"/>
                  </a:cubicBezTo>
                  <a:cubicBezTo>
                    <a:pt x="765" y="834"/>
                    <a:pt x="380" y="917"/>
                    <a:pt x="201" y="917"/>
                  </a:cubicBezTo>
                  <a:cubicBezTo>
                    <a:pt x="159" y="917"/>
                    <a:pt x="128" y="913"/>
                    <a:pt x="110" y="904"/>
                  </a:cubicBezTo>
                  <a:cubicBezTo>
                    <a:pt x="104" y="902"/>
                    <a:pt x="99" y="897"/>
                    <a:pt x="98" y="893"/>
                  </a:cubicBezTo>
                  <a:cubicBezTo>
                    <a:pt x="75" y="826"/>
                    <a:pt x="483" y="568"/>
                    <a:pt x="1169" y="318"/>
                  </a:cubicBezTo>
                  <a:cubicBezTo>
                    <a:pt x="1677" y="134"/>
                    <a:pt x="2062" y="50"/>
                    <a:pt x="2242" y="50"/>
                  </a:cubicBezTo>
                  <a:close/>
                  <a:moveTo>
                    <a:pt x="2240" y="1"/>
                  </a:moveTo>
                  <a:cubicBezTo>
                    <a:pt x="2030" y="1"/>
                    <a:pt x="1618" y="101"/>
                    <a:pt x="1151" y="271"/>
                  </a:cubicBezTo>
                  <a:cubicBezTo>
                    <a:pt x="681" y="443"/>
                    <a:pt x="0" y="754"/>
                    <a:pt x="50" y="909"/>
                  </a:cubicBezTo>
                  <a:cubicBezTo>
                    <a:pt x="55" y="926"/>
                    <a:pt x="67" y="940"/>
                    <a:pt x="87" y="950"/>
                  </a:cubicBezTo>
                  <a:cubicBezTo>
                    <a:pt x="111" y="962"/>
                    <a:pt x="151" y="967"/>
                    <a:pt x="201" y="967"/>
                  </a:cubicBezTo>
                  <a:cubicBezTo>
                    <a:pt x="410" y="967"/>
                    <a:pt x="823" y="866"/>
                    <a:pt x="1291" y="698"/>
                  </a:cubicBezTo>
                  <a:cubicBezTo>
                    <a:pt x="1761" y="526"/>
                    <a:pt x="2442" y="215"/>
                    <a:pt x="2393" y="60"/>
                  </a:cubicBezTo>
                  <a:cubicBezTo>
                    <a:pt x="2388" y="41"/>
                    <a:pt x="2376" y="29"/>
                    <a:pt x="2355" y="19"/>
                  </a:cubicBezTo>
                  <a:cubicBezTo>
                    <a:pt x="2330" y="6"/>
                    <a:pt x="2291" y="1"/>
                    <a:pt x="2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3487543" y="1102300"/>
              <a:ext cx="12550" cy="13100"/>
            </a:xfrm>
            <a:custGeom>
              <a:avLst/>
              <a:gdLst/>
              <a:ahLst/>
              <a:cxnLst/>
              <a:rect l="l" t="t" r="r" b="b"/>
              <a:pathLst>
                <a:path w="502" h="524" extrusionOk="0">
                  <a:moveTo>
                    <a:pt x="263" y="125"/>
                  </a:moveTo>
                  <a:cubicBezTo>
                    <a:pt x="269" y="142"/>
                    <a:pt x="278" y="159"/>
                    <a:pt x="292" y="175"/>
                  </a:cubicBezTo>
                  <a:cubicBezTo>
                    <a:pt x="319" y="211"/>
                    <a:pt x="351" y="233"/>
                    <a:pt x="381" y="248"/>
                  </a:cubicBezTo>
                  <a:cubicBezTo>
                    <a:pt x="357" y="258"/>
                    <a:pt x="335" y="271"/>
                    <a:pt x="313" y="291"/>
                  </a:cubicBezTo>
                  <a:cubicBezTo>
                    <a:pt x="285" y="318"/>
                    <a:pt x="266" y="347"/>
                    <a:pt x="254" y="376"/>
                  </a:cubicBezTo>
                  <a:cubicBezTo>
                    <a:pt x="250" y="367"/>
                    <a:pt x="245" y="360"/>
                    <a:pt x="239" y="351"/>
                  </a:cubicBezTo>
                  <a:cubicBezTo>
                    <a:pt x="209" y="304"/>
                    <a:pt x="167" y="277"/>
                    <a:pt x="130" y="260"/>
                  </a:cubicBezTo>
                  <a:cubicBezTo>
                    <a:pt x="142" y="255"/>
                    <a:pt x="152" y="248"/>
                    <a:pt x="164" y="239"/>
                  </a:cubicBezTo>
                  <a:cubicBezTo>
                    <a:pt x="214" y="207"/>
                    <a:pt x="244" y="164"/>
                    <a:pt x="263" y="125"/>
                  </a:cubicBezTo>
                  <a:close/>
                  <a:moveTo>
                    <a:pt x="265" y="0"/>
                  </a:moveTo>
                  <a:cubicBezTo>
                    <a:pt x="250" y="0"/>
                    <a:pt x="241" y="9"/>
                    <a:pt x="239" y="23"/>
                  </a:cubicBezTo>
                  <a:cubicBezTo>
                    <a:pt x="236" y="51"/>
                    <a:pt x="220" y="145"/>
                    <a:pt x="136" y="199"/>
                  </a:cubicBezTo>
                  <a:cubicBezTo>
                    <a:pt x="95" y="226"/>
                    <a:pt x="52" y="232"/>
                    <a:pt x="24" y="233"/>
                  </a:cubicBezTo>
                  <a:cubicBezTo>
                    <a:pt x="11" y="234"/>
                    <a:pt x="0" y="245"/>
                    <a:pt x="0" y="259"/>
                  </a:cubicBezTo>
                  <a:cubicBezTo>
                    <a:pt x="0" y="272"/>
                    <a:pt x="11" y="285"/>
                    <a:pt x="24" y="285"/>
                  </a:cubicBezTo>
                  <a:cubicBezTo>
                    <a:pt x="36" y="285"/>
                    <a:pt x="141" y="292"/>
                    <a:pt x="199" y="378"/>
                  </a:cubicBezTo>
                  <a:cubicBezTo>
                    <a:pt x="222" y="414"/>
                    <a:pt x="231" y="452"/>
                    <a:pt x="232" y="481"/>
                  </a:cubicBezTo>
                  <a:lnTo>
                    <a:pt x="232" y="501"/>
                  </a:lnTo>
                  <a:cubicBezTo>
                    <a:pt x="233" y="513"/>
                    <a:pt x="244" y="524"/>
                    <a:pt x="258" y="524"/>
                  </a:cubicBezTo>
                  <a:cubicBezTo>
                    <a:pt x="270" y="523"/>
                    <a:pt x="281" y="512"/>
                    <a:pt x="282" y="497"/>
                  </a:cubicBezTo>
                  <a:lnTo>
                    <a:pt x="282" y="478"/>
                  </a:lnTo>
                  <a:cubicBezTo>
                    <a:pt x="283" y="443"/>
                    <a:pt x="293" y="377"/>
                    <a:pt x="348" y="325"/>
                  </a:cubicBezTo>
                  <a:cubicBezTo>
                    <a:pt x="395" y="282"/>
                    <a:pt x="448" y="275"/>
                    <a:pt x="476" y="274"/>
                  </a:cubicBezTo>
                  <a:cubicBezTo>
                    <a:pt x="490" y="274"/>
                    <a:pt x="501" y="263"/>
                    <a:pt x="501" y="249"/>
                  </a:cubicBezTo>
                  <a:cubicBezTo>
                    <a:pt x="501" y="236"/>
                    <a:pt x="491" y="226"/>
                    <a:pt x="478" y="223"/>
                  </a:cubicBezTo>
                  <a:cubicBezTo>
                    <a:pt x="457" y="221"/>
                    <a:pt x="383" y="209"/>
                    <a:pt x="332" y="143"/>
                  </a:cubicBezTo>
                  <a:cubicBezTo>
                    <a:pt x="297" y="98"/>
                    <a:pt x="291" y="50"/>
                    <a:pt x="290" y="24"/>
                  </a:cubicBezTo>
                  <a:cubicBezTo>
                    <a:pt x="290" y="11"/>
                    <a:pt x="27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3534768" y="1090725"/>
              <a:ext cx="10250" cy="9650"/>
            </a:xfrm>
            <a:custGeom>
              <a:avLst/>
              <a:gdLst/>
              <a:ahLst/>
              <a:cxnLst/>
              <a:rect l="l" t="t" r="r" b="b"/>
              <a:pathLst>
                <a:path w="410" h="386" extrusionOk="0">
                  <a:moveTo>
                    <a:pt x="123" y="105"/>
                  </a:moveTo>
                  <a:lnTo>
                    <a:pt x="123" y="105"/>
                  </a:lnTo>
                  <a:cubicBezTo>
                    <a:pt x="135" y="111"/>
                    <a:pt x="147" y="116"/>
                    <a:pt x="160" y="118"/>
                  </a:cubicBezTo>
                  <a:cubicBezTo>
                    <a:pt x="183" y="125"/>
                    <a:pt x="207" y="128"/>
                    <a:pt x="228" y="128"/>
                  </a:cubicBezTo>
                  <a:cubicBezTo>
                    <a:pt x="259" y="128"/>
                    <a:pt x="286" y="122"/>
                    <a:pt x="311" y="115"/>
                  </a:cubicBezTo>
                  <a:lnTo>
                    <a:pt x="311" y="115"/>
                  </a:lnTo>
                  <a:cubicBezTo>
                    <a:pt x="302" y="132"/>
                    <a:pt x="297" y="150"/>
                    <a:pt x="294" y="171"/>
                  </a:cubicBezTo>
                  <a:cubicBezTo>
                    <a:pt x="285" y="212"/>
                    <a:pt x="289" y="251"/>
                    <a:pt x="299" y="283"/>
                  </a:cubicBezTo>
                  <a:cubicBezTo>
                    <a:pt x="277" y="274"/>
                    <a:pt x="252" y="266"/>
                    <a:pt x="222" y="263"/>
                  </a:cubicBezTo>
                  <a:cubicBezTo>
                    <a:pt x="214" y="262"/>
                    <a:pt x="206" y="262"/>
                    <a:pt x="198" y="262"/>
                  </a:cubicBezTo>
                  <a:cubicBezTo>
                    <a:pt x="168" y="262"/>
                    <a:pt x="141" y="267"/>
                    <a:pt x="120" y="274"/>
                  </a:cubicBezTo>
                  <a:cubicBezTo>
                    <a:pt x="123" y="266"/>
                    <a:pt x="125" y="256"/>
                    <a:pt x="128" y="247"/>
                  </a:cubicBezTo>
                  <a:cubicBezTo>
                    <a:pt x="143" y="193"/>
                    <a:pt x="136" y="144"/>
                    <a:pt x="123" y="105"/>
                  </a:cubicBezTo>
                  <a:close/>
                  <a:moveTo>
                    <a:pt x="50" y="1"/>
                  </a:moveTo>
                  <a:cubicBezTo>
                    <a:pt x="44" y="1"/>
                    <a:pt x="38" y="3"/>
                    <a:pt x="33" y="8"/>
                  </a:cubicBezTo>
                  <a:cubicBezTo>
                    <a:pt x="23" y="16"/>
                    <a:pt x="22" y="31"/>
                    <a:pt x="31" y="42"/>
                  </a:cubicBezTo>
                  <a:cubicBezTo>
                    <a:pt x="38" y="52"/>
                    <a:pt x="103" y="134"/>
                    <a:pt x="77" y="235"/>
                  </a:cubicBezTo>
                  <a:cubicBezTo>
                    <a:pt x="66" y="277"/>
                    <a:pt x="44" y="308"/>
                    <a:pt x="23" y="329"/>
                  </a:cubicBezTo>
                  <a:cubicBezTo>
                    <a:pt x="17" y="335"/>
                    <a:pt x="13" y="340"/>
                    <a:pt x="10" y="342"/>
                  </a:cubicBezTo>
                  <a:cubicBezTo>
                    <a:pt x="1" y="352"/>
                    <a:pt x="1" y="368"/>
                    <a:pt x="10" y="378"/>
                  </a:cubicBezTo>
                  <a:cubicBezTo>
                    <a:pt x="16" y="383"/>
                    <a:pt x="22" y="385"/>
                    <a:pt x="29" y="385"/>
                  </a:cubicBezTo>
                  <a:cubicBezTo>
                    <a:pt x="34" y="385"/>
                    <a:pt x="42" y="383"/>
                    <a:pt x="43" y="375"/>
                  </a:cubicBezTo>
                  <a:cubicBezTo>
                    <a:pt x="48" y="372"/>
                    <a:pt x="52" y="368"/>
                    <a:pt x="58" y="363"/>
                  </a:cubicBezTo>
                  <a:cubicBezTo>
                    <a:pt x="80" y="343"/>
                    <a:pt x="131" y="309"/>
                    <a:pt x="197" y="309"/>
                  </a:cubicBezTo>
                  <a:cubicBezTo>
                    <a:pt x="203" y="309"/>
                    <a:pt x="208" y="309"/>
                    <a:pt x="214" y="310"/>
                  </a:cubicBezTo>
                  <a:cubicBezTo>
                    <a:pt x="280" y="315"/>
                    <a:pt x="324" y="354"/>
                    <a:pt x="340" y="370"/>
                  </a:cubicBezTo>
                  <a:cubicBezTo>
                    <a:pt x="344" y="375"/>
                    <a:pt x="351" y="378"/>
                    <a:pt x="358" y="378"/>
                  </a:cubicBezTo>
                  <a:cubicBezTo>
                    <a:pt x="364" y="378"/>
                    <a:pt x="369" y="376"/>
                    <a:pt x="374" y="372"/>
                  </a:cubicBezTo>
                  <a:cubicBezTo>
                    <a:pt x="383" y="364"/>
                    <a:pt x="386" y="349"/>
                    <a:pt x="377" y="338"/>
                  </a:cubicBezTo>
                  <a:cubicBezTo>
                    <a:pt x="365" y="321"/>
                    <a:pt x="326" y="256"/>
                    <a:pt x="340" y="176"/>
                  </a:cubicBezTo>
                  <a:cubicBezTo>
                    <a:pt x="350" y="120"/>
                    <a:pt x="382" y="83"/>
                    <a:pt x="401" y="64"/>
                  </a:cubicBezTo>
                  <a:cubicBezTo>
                    <a:pt x="409" y="57"/>
                    <a:pt x="409" y="41"/>
                    <a:pt x="402" y="31"/>
                  </a:cubicBezTo>
                  <a:cubicBezTo>
                    <a:pt x="397" y="25"/>
                    <a:pt x="390" y="22"/>
                    <a:pt x="383" y="22"/>
                  </a:cubicBezTo>
                  <a:cubicBezTo>
                    <a:pt x="378" y="22"/>
                    <a:pt x="373" y="24"/>
                    <a:pt x="369" y="27"/>
                  </a:cubicBezTo>
                  <a:cubicBezTo>
                    <a:pt x="356" y="37"/>
                    <a:pt x="298" y="76"/>
                    <a:pt x="224" y="76"/>
                  </a:cubicBezTo>
                  <a:cubicBezTo>
                    <a:pt x="207" y="76"/>
                    <a:pt x="189" y="74"/>
                    <a:pt x="170" y="69"/>
                  </a:cubicBezTo>
                  <a:cubicBezTo>
                    <a:pt x="133" y="59"/>
                    <a:pt x="97" y="38"/>
                    <a:pt x="68" y="9"/>
                  </a:cubicBezTo>
                  <a:cubicBezTo>
                    <a:pt x="63" y="4"/>
                    <a:pt x="5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3575575" y="1062925"/>
              <a:ext cx="7550" cy="7075"/>
            </a:xfrm>
            <a:custGeom>
              <a:avLst/>
              <a:gdLst/>
              <a:ahLst/>
              <a:cxnLst/>
              <a:rect l="l" t="t" r="r" b="b"/>
              <a:pathLst>
                <a:path w="302" h="283" extrusionOk="0">
                  <a:moveTo>
                    <a:pt x="103" y="93"/>
                  </a:moveTo>
                  <a:lnTo>
                    <a:pt x="115" y="98"/>
                  </a:lnTo>
                  <a:cubicBezTo>
                    <a:pt x="132" y="102"/>
                    <a:pt x="149" y="104"/>
                    <a:pt x="164" y="104"/>
                  </a:cubicBezTo>
                  <a:cubicBezTo>
                    <a:pt x="181" y="104"/>
                    <a:pt x="197" y="102"/>
                    <a:pt x="211" y="99"/>
                  </a:cubicBezTo>
                  <a:lnTo>
                    <a:pt x="211" y="99"/>
                  </a:lnTo>
                  <a:cubicBezTo>
                    <a:pt x="207" y="107"/>
                    <a:pt x="205" y="116"/>
                    <a:pt x="204" y="125"/>
                  </a:cubicBezTo>
                  <a:cubicBezTo>
                    <a:pt x="199" y="150"/>
                    <a:pt x="200" y="173"/>
                    <a:pt x="204" y="193"/>
                  </a:cubicBezTo>
                  <a:cubicBezTo>
                    <a:pt x="191" y="189"/>
                    <a:pt x="177" y="184"/>
                    <a:pt x="162" y="183"/>
                  </a:cubicBezTo>
                  <a:cubicBezTo>
                    <a:pt x="156" y="182"/>
                    <a:pt x="151" y="182"/>
                    <a:pt x="145" y="182"/>
                  </a:cubicBezTo>
                  <a:cubicBezTo>
                    <a:pt x="130" y="182"/>
                    <a:pt x="115" y="184"/>
                    <a:pt x="102" y="188"/>
                  </a:cubicBezTo>
                  <a:cubicBezTo>
                    <a:pt x="102" y="185"/>
                    <a:pt x="103" y="183"/>
                    <a:pt x="103" y="182"/>
                  </a:cubicBezTo>
                  <a:cubicBezTo>
                    <a:pt x="111" y="150"/>
                    <a:pt x="110" y="119"/>
                    <a:pt x="103" y="93"/>
                  </a:cubicBezTo>
                  <a:close/>
                  <a:moveTo>
                    <a:pt x="42" y="0"/>
                  </a:moveTo>
                  <a:cubicBezTo>
                    <a:pt x="37" y="0"/>
                    <a:pt x="31" y="2"/>
                    <a:pt x="27" y="6"/>
                  </a:cubicBezTo>
                  <a:cubicBezTo>
                    <a:pt x="18" y="16"/>
                    <a:pt x="16" y="31"/>
                    <a:pt x="24" y="42"/>
                  </a:cubicBezTo>
                  <a:cubicBezTo>
                    <a:pt x="29" y="48"/>
                    <a:pt x="72" y="103"/>
                    <a:pt x="55" y="168"/>
                  </a:cubicBezTo>
                  <a:cubicBezTo>
                    <a:pt x="49" y="197"/>
                    <a:pt x="34" y="217"/>
                    <a:pt x="20" y="231"/>
                  </a:cubicBezTo>
                  <a:cubicBezTo>
                    <a:pt x="14" y="235"/>
                    <a:pt x="11" y="238"/>
                    <a:pt x="9" y="240"/>
                  </a:cubicBezTo>
                  <a:cubicBezTo>
                    <a:pt x="0" y="249"/>
                    <a:pt x="0" y="265"/>
                    <a:pt x="9" y="275"/>
                  </a:cubicBezTo>
                  <a:cubicBezTo>
                    <a:pt x="14" y="280"/>
                    <a:pt x="22" y="282"/>
                    <a:pt x="28" y="282"/>
                  </a:cubicBezTo>
                  <a:cubicBezTo>
                    <a:pt x="34" y="282"/>
                    <a:pt x="39" y="281"/>
                    <a:pt x="44" y="276"/>
                  </a:cubicBezTo>
                  <a:cubicBezTo>
                    <a:pt x="49" y="273"/>
                    <a:pt x="51" y="270"/>
                    <a:pt x="55" y="267"/>
                  </a:cubicBezTo>
                  <a:cubicBezTo>
                    <a:pt x="71" y="253"/>
                    <a:pt x="103" y="231"/>
                    <a:pt x="145" y="231"/>
                  </a:cubicBezTo>
                  <a:cubicBezTo>
                    <a:pt x="149" y="231"/>
                    <a:pt x="154" y="231"/>
                    <a:pt x="158" y="232"/>
                  </a:cubicBezTo>
                  <a:cubicBezTo>
                    <a:pt x="201" y="236"/>
                    <a:pt x="229" y="262"/>
                    <a:pt x="240" y="272"/>
                  </a:cubicBezTo>
                  <a:cubicBezTo>
                    <a:pt x="245" y="277"/>
                    <a:pt x="251" y="279"/>
                    <a:pt x="257" y="279"/>
                  </a:cubicBezTo>
                  <a:cubicBezTo>
                    <a:pt x="263" y="279"/>
                    <a:pt x="269" y="277"/>
                    <a:pt x="274" y="273"/>
                  </a:cubicBezTo>
                  <a:cubicBezTo>
                    <a:pt x="282" y="265"/>
                    <a:pt x="286" y="251"/>
                    <a:pt x="277" y="240"/>
                  </a:cubicBezTo>
                  <a:cubicBezTo>
                    <a:pt x="268" y="227"/>
                    <a:pt x="243" y="187"/>
                    <a:pt x="252" y="133"/>
                  </a:cubicBezTo>
                  <a:cubicBezTo>
                    <a:pt x="259" y="95"/>
                    <a:pt x="280" y="71"/>
                    <a:pt x="292" y="59"/>
                  </a:cubicBezTo>
                  <a:cubicBezTo>
                    <a:pt x="302" y="50"/>
                    <a:pt x="302" y="36"/>
                    <a:pt x="293" y="26"/>
                  </a:cubicBezTo>
                  <a:cubicBezTo>
                    <a:pt x="289" y="20"/>
                    <a:pt x="281" y="16"/>
                    <a:pt x="274" y="16"/>
                  </a:cubicBezTo>
                  <a:cubicBezTo>
                    <a:pt x="269" y="16"/>
                    <a:pt x="264" y="18"/>
                    <a:pt x="260" y="21"/>
                  </a:cubicBezTo>
                  <a:cubicBezTo>
                    <a:pt x="251" y="27"/>
                    <a:pt x="213" y="53"/>
                    <a:pt x="164" y="53"/>
                  </a:cubicBezTo>
                  <a:cubicBezTo>
                    <a:pt x="153" y="53"/>
                    <a:pt x="141" y="51"/>
                    <a:pt x="129" y="48"/>
                  </a:cubicBezTo>
                  <a:cubicBezTo>
                    <a:pt x="98" y="40"/>
                    <a:pt x="75" y="21"/>
                    <a:pt x="61" y="7"/>
                  </a:cubicBezTo>
                  <a:cubicBezTo>
                    <a:pt x="56" y="3"/>
                    <a:pt x="49"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3556168" y="1128100"/>
              <a:ext cx="7550" cy="7100"/>
            </a:xfrm>
            <a:custGeom>
              <a:avLst/>
              <a:gdLst/>
              <a:ahLst/>
              <a:cxnLst/>
              <a:rect l="l" t="t" r="r" b="b"/>
              <a:pathLst>
                <a:path w="302" h="284" extrusionOk="0">
                  <a:moveTo>
                    <a:pt x="104" y="92"/>
                  </a:moveTo>
                  <a:lnTo>
                    <a:pt x="115" y="97"/>
                  </a:lnTo>
                  <a:cubicBezTo>
                    <a:pt x="132" y="101"/>
                    <a:pt x="149" y="103"/>
                    <a:pt x="165" y="103"/>
                  </a:cubicBezTo>
                  <a:cubicBezTo>
                    <a:pt x="181" y="103"/>
                    <a:pt x="197" y="101"/>
                    <a:pt x="211" y="98"/>
                  </a:cubicBezTo>
                  <a:lnTo>
                    <a:pt x="211" y="98"/>
                  </a:lnTo>
                  <a:cubicBezTo>
                    <a:pt x="208" y="107"/>
                    <a:pt x="205" y="116"/>
                    <a:pt x="204" y="124"/>
                  </a:cubicBezTo>
                  <a:cubicBezTo>
                    <a:pt x="199" y="150"/>
                    <a:pt x="200" y="173"/>
                    <a:pt x="204" y="193"/>
                  </a:cubicBezTo>
                  <a:cubicBezTo>
                    <a:pt x="191" y="189"/>
                    <a:pt x="178" y="184"/>
                    <a:pt x="163" y="183"/>
                  </a:cubicBezTo>
                  <a:cubicBezTo>
                    <a:pt x="156" y="182"/>
                    <a:pt x="151" y="182"/>
                    <a:pt x="145" y="182"/>
                  </a:cubicBezTo>
                  <a:cubicBezTo>
                    <a:pt x="130" y="182"/>
                    <a:pt x="115" y="186"/>
                    <a:pt x="102" y="187"/>
                  </a:cubicBezTo>
                  <a:cubicBezTo>
                    <a:pt x="102" y="184"/>
                    <a:pt x="104" y="182"/>
                    <a:pt x="104" y="181"/>
                  </a:cubicBezTo>
                  <a:cubicBezTo>
                    <a:pt x="111" y="149"/>
                    <a:pt x="110" y="118"/>
                    <a:pt x="104" y="92"/>
                  </a:cubicBezTo>
                  <a:close/>
                  <a:moveTo>
                    <a:pt x="42" y="1"/>
                  </a:moveTo>
                  <a:cubicBezTo>
                    <a:pt x="37" y="1"/>
                    <a:pt x="31" y="3"/>
                    <a:pt x="27" y="6"/>
                  </a:cubicBezTo>
                  <a:cubicBezTo>
                    <a:pt x="18" y="16"/>
                    <a:pt x="17" y="31"/>
                    <a:pt x="24" y="42"/>
                  </a:cubicBezTo>
                  <a:cubicBezTo>
                    <a:pt x="30" y="48"/>
                    <a:pt x="72" y="103"/>
                    <a:pt x="55" y="169"/>
                  </a:cubicBezTo>
                  <a:cubicBezTo>
                    <a:pt x="49" y="197"/>
                    <a:pt x="34" y="218"/>
                    <a:pt x="20" y="231"/>
                  </a:cubicBezTo>
                  <a:cubicBezTo>
                    <a:pt x="15" y="235"/>
                    <a:pt x="11" y="239"/>
                    <a:pt x="9" y="240"/>
                  </a:cubicBezTo>
                  <a:cubicBezTo>
                    <a:pt x="1" y="250"/>
                    <a:pt x="1" y="266"/>
                    <a:pt x="9" y="275"/>
                  </a:cubicBezTo>
                  <a:cubicBezTo>
                    <a:pt x="15" y="280"/>
                    <a:pt x="22" y="283"/>
                    <a:pt x="28" y="283"/>
                  </a:cubicBezTo>
                  <a:cubicBezTo>
                    <a:pt x="34" y="283"/>
                    <a:pt x="39" y="282"/>
                    <a:pt x="43" y="277"/>
                  </a:cubicBezTo>
                  <a:cubicBezTo>
                    <a:pt x="47" y="273"/>
                    <a:pt x="50" y="271"/>
                    <a:pt x="54" y="267"/>
                  </a:cubicBezTo>
                  <a:cubicBezTo>
                    <a:pt x="70" y="253"/>
                    <a:pt x="101" y="231"/>
                    <a:pt x="144" y="231"/>
                  </a:cubicBezTo>
                  <a:cubicBezTo>
                    <a:pt x="148" y="231"/>
                    <a:pt x="153" y="231"/>
                    <a:pt x="157" y="232"/>
                  </a:cubicBezTo>
                  <a:cubicBezTo>
                    <a:pt x="199" y="236"/>
                    <a:pt x="227" y="258"/>
                    <a:pt x="240" y="272"/>
                  </a:cubicBezTo>
                  <a:cubicBezTo>
                    <a:pt x="245" y="277"/>
                    <a:pt x="251" y="280"/>
                    <a:pt x="257" y="280"/>
                  </a:cubicBezTo>
                  <a:cubicBezTo>
                    <a:pt x="263" y="280"/>
                    <a:pt x="269" y="278"/>
                    <a:pt x="274" y="273"/>
                  </a:cubicBezTo>
                  <a:cubicBezTo>
                    <a:pt x="283" y="266"/>
                    <a:pt x="286" y="251"/>
                    <a:pt x="277" y="240"/>
                  </a:cubicBezTo>
                  <a:cubicBezTo>
                    <a:pt x="269" y="228"/>
                    <a:pt x="243" y="187"/>
                    <a:pt x="253" y="133"/>
                  </a:cubicBezTo>
                  <a:cubicBezTo>
                    <a:pt x="259" y="95"/>
                    <a:pt x="280" y="71"/>
                    <a:pt x="292" y="59"/>
                  </a:cubicBezTo>
                  <a:cubicBezTo>
                    <a:pt x="302" y="51"/>
                    <a:pt x="302" y="35"/>
                    <a:pt x="293" y="26"/>
                  </a:cubicBezTo>
                  <a:cubicBezTo>
                    <a:pt x="289" y="20"/>
                    <a:pt x="282" y="17"/>
                    <a:pt x="275" y="17"/>
                  </a:cubicBezTo>
                  <a:cubicBezTo>
                    <a:pt x="270" y="17"/>
                    <a:pt x="264" y="18"/>
                    <a:pt x="260" y="21"/>
                  </a:cubicBezTo>
                  <a:cubicBezTo>
                    <a:pt x="248" y="30"/>
                    <a:pt x="213" y="53"/>
                    <a:pt x="166" y="53"/>
                  </a:cubicBezTo>
                  <a:cubicBezTo>
                    <a:pt x="154" y="53"/>
                    <a:pt x="142" y="52"/>
                    <a:pt x="129" y="48"/>
                  </a:cubicBezTo>
                  <a:cubicBezTo>
                    <a:pt x="105" y="42"/>
                    <a:pt x="81" y="28"/>
                    <a:pt x="62" y="9"/>
                  </a:cubicBezTo>
                  <a:cubicBezTo>
                    <a:pt x="56" y="3"/>
                    <a:pt x="49"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3515725" y="1045800"/>
              <a:ext cx="7600" cy="7075"/>
            </a:xfrm>
            <a:custGeom>
              <a:avLst/>
              <a:gdLst/>
              <a:ahLst/>
              <a:cxnLst/>
              <a:rect l="l" t="t" r="r" b="b"/>
              <a:pathLst>
                <a:path w="304" h="283" extrusionOk="0">
                  <a:moveTo>
                    <a:pt x="105" y="92"/>
                  </a:moveTo>
                  <a:lnTo>
                    <a:pt x="117" y="96"/>
                  </a:lnTo>
                  <a:cubicBezTo>
                    <a:pt x="133" y="101"/>
                    <a:pt x="150" y="103"/>
                    <a:pt x="165" y="103"/>
                  </a:cubicBezTo>
                  <a:cubicBezTo>
                    <a:pt x="182" y="103"/>
                    <a:pt x="198" y="101"/>
                    <a:pt x="212" y="97"/>
                  </a:cubicBezTo>
                  <a:lnTo>
                    <a:pt x="212" y="97"/>
                  </a:lnTo>
                  <a:cubicBezTo>
                    <a:pt x="209" y="106"/>
                    <a:pt x="207" y="116"/>
                    <a:pt x="204" y="124"/>
                  </a:cubicBezTo>
                  <a:cubicBezTo>
                    <a:pt x="199" y="150"/>
                    <a:pt x="201" y="172"/>
                    <a:pt x="204" y="193"/>
                  </a:cubicBezTo>
                  <a:cubicBezTo>
                    <a:pt x="193" y="188"/>
                    <a:pt x="178" y="184"/>
                    <a:pt x="164" y="183"/>
                  </a:cubicBezTo>
                  <a:cubicBezTo>
                    <a:pt x="156" y="182"/>
                    <a:pt x="151" y="182"/>
                    <a:pt x="146" y="182"/>
                  </a:cubicBezTo>
                  <a:cubicBezTo>
                    <a:pt x="132" y="182"/>
                    <a:pt x="117" y="183"/>
                    <a:pt x="103" y="186"/>
                  </a:cubicBezTo>
                  <a:cubicBezTo>
                    <a:pt x="103" y="184"/>
                    <a:pt x="105" y="182"/>
                    <a:pt x="105" y="181"/>
                  </a:cubicBezTo>
                  <a:cubicBezTo>
                    <a:pt x="112" y="149"/>
                    <a:pt x="111" y="118"/>
                    <a:pt x="105" y="92"/>
                  </a:cubicBezTo>
                  <a:close/>
                  <a:moveTo>
                    <a:pt x="44" y="0"/>
                  </a:moveTo>
                  <a:cubicBezTo>
                    <a:pt x="38" y="0"/>
                    <a:pt x="32" y="2"/>
                    <a:pt x="28" y="6"/>
                  </a:cubicBezTo>
                  <a:cubicBezTo>
                    <a:pt x="19" y="16"/>
                    <a:pt x="17" y="31"/>
                    <a:pt x="25" y="42"/>
                  </a:cubicBezTo>
                  <a:cubicBezTo>
                    <a:pt x="31" y="48"/>
                    <a:pt x="74" y="103"/>
                    <a:pt x="56" y="169"/>
                  </a:cubicBezTo>
                  <a:cubicBezTo>
                    <a:pt x="49" y="197"/>
                    <a:pt x="35" y="217"/>
                    <a:pt x="21" y="230"/>
                  </a:cubicBezTo>
                  <a:cubicBezTo>
                    <a:pt x="16" y="235"/>
                    <a:pt x="11" y="239"/>
                    <a:pt x="10" y="240"/>
                  </a:cubicBezTo>
                  <a:cubicBezTo>
                    <a:pt x="1" y="250"/>
                    <a:pt x="1" y="266"/>
                    <a:pt x="10" y="274"/>
                  </a:cubicBezTo>
                  <a:cubicBezTo>
                    <a:pt x="16" y="280"/>
                    <a:pt x="22" y="283"/>
                    <a:pt x="30" y="283"/>
                  </a:cubicBezTo>
                  <a:cubicBezTo>
                    <a:pt x="35" y="283"/>
                    <a:pt x="40" y="280"/>
                    <a:pt x="46" y="276"/>
                  </a:cubicBezTo>
                  <a:cubicBezTo>
                    <a:pt x="49" y="273"/>
                    <a:pt x="52" y="271"/>
                    <a:pt x="56" y="267"/>
                  </a:cubicBezTo>
                  <a:cubicBezTo>
                    <a:pt x="72" y="253"/>
                    <a:pt x="104" y="231"/>
                    <a:pt x="146" y="231"/>
                  </a:cubicBezTo>
                  <a:cubicBezTo>
                    <a:pt x="151" y="231"/>
                    <a:pt x="155" y="231"/>
                    <a:pt x="159" y="231"/>
                  </a:cubicBezTo>
                  <a:cubicBezTo>
                    <a:pt x="202" y="236"/>
                    <a:pt x="230" y="261"/>
                    <a:pt x="241" y="272"/>
                  </a:cubicBezTo>
                  <a:cubicBezTo>
                    <a:pt x="246" y="277"/>
                    <a:pt x="252" y="279"/>
                    <a:pt x="259" y="279"/>
                  </a:cubicBezTo>
                  <a:cubicBezTo>
                    <a:pt x="264" y="279"/>
                    <a:pt x="270" y="277"/>
                    <a:pt x="274" y="273"/>
                  </a:cubicBezTo>
                  <a:cubicBezTo>
                    <a:pt x="284" y="266"/>
                    <a:pt x="287" y="251"/>
                    <a:pt x="278" y="240"/>
                  </a:cubicBezTo>
                  <a:cubicBezTo>
                    <a:pt x="269" y="228"/>
                    <a:pt x="244" y="186"/>
                    <a:pt x="253" y="133"/>
                  </a:cubicBezTo>
                  <a:cubicBezTo>
                    <a:pt x="260" y="95"/>
                    <a:pt x="282" y="70"/>
                    <a:pt x="294" y="59"/>
                  </a:cubicBezTo>
                  <a:cubicBezTo>
                    <a:pt x="303" y="51"/>
                    <a:pt x="303" y="35"/>
                    <a:pt x="295" y="25"/>
                  </a:cubicBezTo>
                  <a:cubicBezTo>
                    <a:pt x="290" y="20"/>
                    <a:pt x="283" y="17"/>
                    <a:pt x="276" y="17"/>
                  </a:cubicBezTo>
                  <a:cubicBezTo>
                    <a:pt x="271" y="17"/>
                    <a:pt x="266" y="18"/>
                    <a:pt x="261" y="21"/>
                  </a:cubicBezTo>
                  <a:cubicBezTo>
                    <a:pt x="249" y="30"/>
                    <a:pt x="212" y="53"/>
                    <a:pt x="166" y="53"/>
                  </a:cubicBezTo>
                  <a:cubicBezTo>
                    <a:pt x="154" y="53"/>
                    <a:pt x="142" y="51"/>
                    <a:pt x="129" y="48"/>
                  </a:cubicBezTo>
                  <a:cubicBezTo>
                    <a:pt x="99" y="40"/>
                    <a:pt x="76" y="21"/>
                    <a:pt x="63" y="8"/>
                  </a:cubicBezTo>
                  <a:cubicBezTo>
                    <a:pt x="58" y="3"/>
                    <a:pt x="51"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14"/>
          <p:cNvGrpSpPr/>
          <p:nvPr/>
        </p:nvGrpSpPr>
        <p:grpSpPr>
          <a:xfrm>
            <a:off x="8290497" y="1246168"/>
            <a:ext cx="355806" cy="235669"/>
            <a:chOff x="3304127" y="359385"/>
            <a:chExt cx="492397" cy="326140"/>
          </a:xfrm>
        </p:grpSpPr>
        <p:sp>
          <p:nvSpPr>
            <p:cNvPr id="561" name="Google Shape;561;p14"/>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4"/>
          <p:cNvGrpSpPr/>
          <p:nvPr/>
        </p:nvGrpSpPr>
        <p:grpSpPr>
          <a:xfrm>
            <a:off x="261919" y="1137135"/>
            <a:ext cx="395302" cy="453728"/>
            <a:chOff x="4832355" y="458686"/>
            <a:chExt cx="547056" cy="627910"/>
          </a:xfrm>
        </p:grpSpPr>
        <p:sp>
          <p:nvSpPr>
            <p:cNvPr id="566" name="Google Shape;566;p14"/>
            <p:cNvSpPr/>
            <p:nvPr/>
          </p:nvSpPr>
          <p:spPr>
            <a:xfrm>
              <a:off x="4832355" y="611282"/>
              <a:ext cx="547056" cy="475314"/>
            </a:xfrm>
            <a:custGeom>
              <a:avLst/>
              <a:gdLst/>
              <a:ahLst/>
              <a:cxnLst/>
              <a:rect l="l" t="t" r="r" b="b"/>
              <a:pathLst>
                <a:path w="2402" h="2087" extrusionOk="0">
                  <a:moveTo>
                    <a:pt x="1761" y="0"/>
                  </a:moveTo>
                  <a:lnTo>
                    <a:pt x="1761" y="0"/>
                  </a:lnTo>
                  <a:cubicBezTo>
                    <a:pt x="1761" y="0"/>
                    <a:pt x="1" y="279"/>
                    <a:pt x="247" y="2086"/>
                  </a:cubicBezTo>
                  <a:cubicBezTo>
                    <a:pt x="247" y="2085"/>
                    <a:pt x="2401" y="1876"/>
                    <a:pt x="1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965135" y="458686"/>
              <a:ext cx="360756" cy="515854"/>
            </a:xfrm>
            <a:custGeom>
              <a:avLst/>
              <a:gdLst/>
              <a:ahLst/>
              <a:cxnLst/>
              <a:rect l="l" t="t" r="r" b="b"/>
              <a:pathLst>
                <a:path w="1584" h="2265" extrusionOk="0">
                  <a:moveTo>
                    <a:pt x="1560" y="1"/>
                  </a:moveTo>
                  <a:cubicBezTo>
                    <a:pt x="1552" y="1"/>
                    <a:pt x="1544" y="5"/>
                    <a:pt x="1540" y="13"/>
                  </a:cubicBezTo>
                  <a:cubicBezTo>
                    <a:pt x="1223" y="682"/>
                    <a:pt x="19" y="2216"/>
                    <a:pt x="7" y="2231"/>
                  </a:cubicBezTo>
                  <a:cubicBezTo>
                    <a:pt x="0" y="2240"/>
                    <a:pt x="1" y="2254"/>
                    <a:pt x="11" y="2262"/>
                  </a:cubicBezTo>
                  <a:cubicBezTo>
                    <a:pt x="14" y="2264"/>
                    <a:pt x="20" y="2265"/>
                    <a:pt x="24" y="2265"/>
                  </a:cubicBezTo>
                  <a:cubicBezTo>
                    <a:pt x="30" y="2265"/>
                    <a:pt x="38" y="2263"/>
                    <a:pt x="40" y="2255"/>
                  </a:cubicBezTo>
                  <a:cubicBezTo>
                    <a:pt x="54" y="2241"/>
                    <a:pt x="1258" y="704"/>
                    <a:pt x="1579" y="30"/>
                  </a:cubicBezTo>
                  <a:cubicBezTo>
                    <a:pt x="1583" y="20"/>
                    <a:pt x="1579" y="8"/>
                    <a:pt x="1568" y="2"/>
                  </a:cubicBezTo>
                  <a:cubicBezTo>
                    <a:pt x="1566" y="1"/>
                    <a:pt x="1563"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5090627" y="795536"/>
              <a:ext cx="15259" cy="85862"/>
            </a:xfrm>
            <a:custGeom>
              <a:avLst/>
              <a:gdLst/>
              <a:ahLst/>
              <a:cxnLst/>
              <a:rect l="l" t="t" r="r" b="b"/>
              <a:pathLst>
                <a:path w="67" h="377" extrusionOk="0">
                  <a:moveTo>
                    <a:pt x="44" y="1"/>
                  </a:moveTo>
                  <a:cubicBezTo>
                    <a:pt x="33" y="1"/>
                    <a:pt x="24" y="9"/>
                    <a:pt x="22" y="21"/>
                  </a:cubicBezTo>
                  <a:lnTo>
                    <a:pt x="3" y="354"/>
                  </a:lnTo>
                  <a:cubicBezTo>
                    <a:pt x="0" y="366"/>
                    <a:pt x="10" y="375"/>
                    <a:pt x="22" y="376"/>
                  </a:cubicBezTo>
                  <a:lnTo>
                    <a:pt x="24" y="376"/>
                  </a:lnTo>
                  <a:cubicBezTo>
                    <a:pt x="35" y="376"/>
                    <a:pt x="44" y="368"/>
                    <a:pt x="46" y="356"/>
                  </a:cubicBezTo>
                  <a:lnTo>
                    <a:pt x="65" y="24"/>
                  </a:lnTo>
                  <a:cubicBezTo>
                    <a:pt x="67" y="12"/>
                    <a:pt x="57" y="2"/>
                    <a:pt x="46" y="1"/>
                  </a:cubicBezTo>
                  <a:cubicBezTo>
                    <a:pt x="45" y="1"/>
                    <a:pt x="44"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966729" y="879350"/>
              <a:ext cx="71058" cy="18903"/>
            </a:xfrm>
            <a:custGeom>
              <a:avLst/>
              <a:gdLst/>
              <a:ahLst/>
              <a:cxnLst/>
              <a:rect l="l" t="t" r="r" b="b"/>
              <a:pathLst>
                <a:path w="312" h="83" extrusionOk="0">
                  <a:moveTo>
                    <a:pt x="288" y="1"/>
                  </a:moveTo>
                  <a:cubicBezTo>
                    <a:pt x="287" y="1"/>
                    <a:pt x="287" y="1"/>
                    <a:pt x="286" y="1"/>
                  </a:cubicBezTo>
                  <a:lnTo>
                    <a:pt x="21" y="38"/>
                  </a:lnTo>
                  <a:cubicBezTo>
                    <a:pt x="9" y="40"/>
                    <a:pt x="1" y="51"/>
                    <a:pt x="2" y="63"/>
                  </a:cubicBezTo>
                  <a:cubicBezTo>
                    <a:pt x="4" y="74"/>
                    <a:pt x="13" y="82"/>
                    <a:pt x="23" y="82"/>
                  </a:cubicBezTo>
                  <a:lnTo>
                    <a:pt x="27" y="82"/>
                  </a:lnTo>
                  <a:lnTo>
                    <a:pt x="291" y="44"/>
                  </a:lnTo>
                  <a:cubicBezTo>
                    <a:pt x="304" y="43"/>
                    <a:pt x="312" y="32"/>
                    <a:pt x="311" y="20"/>
                  </a:cubicBezTo>
                  <a:cubicBezTo>
                    <a:pt x="310" y="9"/>
                    <a:pt x="299"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4"/>
          <p:cNvGrpSpPr/>
          <p:nvPr/>
        </p:nvGrpSpPr>
        <p:grpSpPr>
          <a:xfrm rot="1338152">
            <a:off x="5239470" y="4905451"/>
            <a:ext cx="205186" cy="199045"/>
            <a:chOff x="975376" y="4599690"/>
            <a:chExt cx="205185" cy="199043"/>
          </a:xfrm>
        </p:grpSpPr>
        <p:sp>
          <p:nvSpPr>
            <p:cNvPr id="571" name="Google Shape;571;p14"/>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4"/>
          <p:cNvGrpSpPr/>
          <p:nvPr/>
        </p:nvGrpSpPr>
        <p:grpSpPr>
          <a:xfrm>
            <a:off x="58118" y="4223425"/>
            <a:ext cx="171553" cy="156195"/>
            <a:chOff x="2570481" y="4799062"/>
            <a:chExt cx="171553" cy="156195"/>
          </a:xfrm>
        </p:grpSpPr>
        <p:sp>
          <p:nvSpPr>
            <p:cNvPr id="575" name="Google Shape;575;p14"/>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4"/>
          <p:cNvGrpSpPr/>
          <p:nvPr/>
        </p:nvGrpSpPr>
        <p:grpSpPr>
          <a:xfrm>
            <a:off x="8563176" y="3651060"/>
            <a:ext cx="171560" cy="163629"/>
            <a:chOff x="1303451" y="3737847"/>
            <a:chExt cx="335668" cy="320151"/>
          </a:xfrm>
        </p:grpSpPr>
        <p:sp>
          <p:nvSpPr>
            <p:cNvPr id="579" name="Google Shape;579;p14"/>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14"/>
          <p:cNvGrpSpPr/>
          <p:nvPr/>
        </p:nvGrpSpPr>
        <p:grpSpPr>
          <a:xfrm>
            <a:off x="229663" y="254485"/>
            <a:ext cx="171560" cy="163629"/>
            <a:chOff x="1303451" y="3737847"/>
            <a:chExt cx="335668" cy="320151"/>
          </a:xfrm>
        </p:grpSpPr>
        <p:sp>
          <p:nvSpPr>
            <p:cNvPr id="583" name="Google Shape;583;p14"/>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4"/>
          <p:cNvGrpSpPr/>
          <p:nvPr/>
        </p:nvGrpSpPr>
        <p:grpSpPr>
          <a:xfrm>
            <a:off x="4658062" y="4873954"/>
            <a:ext cx="415546" cy="400241"/>
            <a:chOff x="2452328" y="-685783"/>
            <a:chExt cx="575071" cy="553890"/>
          </a:xfrm>
        </p:grpSpPr>
        <p:sp>
          <p:nvSpPr>
            <p:cNvPr id="587" name="Google Shape;587;p14"/>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Roboto Slab"/>
              <a:buNone/>
              <a:defRPr sz="3000" b="1">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5" r:id="rId11"/>
    <p:sldLayoutId id="2147483670" r:id="rId12"/>
    <p:sldLayoutId id="2147483671" r:id="rId13"/>
    <p:sldLayoutId id="2147483673"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33" name="Google Shape;1233;p34"/>
          <p:cNvGrpSpPr/>
          <p:nvPr/>
        </p:nvGrpSpPr>
        <p:grpSpPr>
          <a:xfrm>
            <a:off x="6371876" y="907273"/>
            <a:ext cx="171560" cy="163629"/>
            <a:chOff x="1303451" y="3737847"/>
            <a:chExt cx="335668" cy="320151"/>
          </a:xfrm>
        </p:grpSpPr>
        <p:sp>
          <p:nvSpPr>
            <p:cNvPr id="1234" name="Google Shape;1234;p34"/>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4"/>
          <p:cNvGrpSpPr/>
          <p:nvPr/>
        </p:nvGrpSpPr>
        <p:grpSpPr>
          <a:xfrm rot="1207253">
            <a:off x="766435" y="588321"/>
            <a:ext cx="339579" cy="330255"/>
            <a:chOff x="-699121" y="2526254"/>
            <a:chExt cx="470841" cy="457913"/>
          </a:xfrm>
        </p:grpSpPr>
        <p:sp>
          <p:nvSpPr>
            <p:cNvPr id="1238" name="Google Shape;1238;p34"/>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4"/>
          <p:cNvGrpSpPr/>
          <p:nvPr/>
        </p:nvGrpSpPr>
        <p:grpSpPr>
          <a:xfrm>
            <a:off x="4114442" y="966902"/>
            <a:ext cx="205185" cy="199043"/>
            <a:chOff x="185342" y="5173552"/>
            <a:chExt cx="205185" cy="199043"/>
          </a:xfrm>
        </p:grpSpPr>
        <p:sp>
          <p:nvSpPr>
            <p:cNvPr id="1242" name="Google Shape;1242;p34"/>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34"/>
          <p:cNvGrpSpPr/>
          <p:nvPr/>
        </p:nvGrpSpPr>
        <p:grpSpPr>
          <a:xfrm>
            <a:off x="6730931" y="2872294"/>
            <a:ext cx="2413069" cy="2271206"/>
            <a:chOff x="4434758" y="539974"/>
            <a:chExt cx="5045896" cy="4176879"/>
          </a:xfrm>
        </p:grpSpPr>
        <p:sp>
          <p:nvSpPr>
            <p:cNvPr id="1246" name="Google Shape;1246;p34"/>
            <p:cNvSpPr/>
            <p:nvPr/>
          </p:nvSpPr>
          <p:spPr>
            <a:xfrm rot="-538632" flipH="1">
              <a:off x="4657522" y="2006543"/>
              <a:ext cx="3485874" cy="2453365"/>
            </a:xfrm>
            <a:custGeom>
              <a:avLst/>
              <a:gdLst/>
              <a:ahLst/>
              <a:cxnLst/>
              <a:rect l="l" t="t" r="r" b="b"/>
              <a:pathLst>
                <a:path w="30623" h="21553" extrusionOk="0">
                  <a:moveTo>
                    <a:pt x="19863" y="1"/>
                  </a:moveTo>
                  <a:cubicBezTo>
                    <a:pt x="19680" y="1"/>
                    <a:pt x="19493" y="38"/>
                    <a:pt x="19316" y="78"/>
                  </a:cubicBezTo>
                  <a:cubicBezTo>
                    <a:pt x="17267" y="536"/>
                    <a:pt x="15362" y="1371"/>
                    <a:pt x="13391" y="2037"/>
                  </a:cubicBezTo>
                  <a:cubicBezTo>
                    <a:pt x="11350" y="2729"/>
                    <a:pt x="9120" y="2755"/>
                    <a:pt x="7115" y="3469"/>
                  </a:cubicBezTo>
                  <a:cubicBezTo>
                    <a:pt x="7007" y="3509"/>
                    <a:pt x="7148" y="3458"/>
                    <a:pt x="5228" y="4310"/>
                  </a:cubicBezTo>
                  <a:cubicBezTo>
                    <a:pt x="4806" y="4497"/>
                    <a:pt x="4595" y="4591"/>
                    <a:pt x="404" y="6827"/>
                  </a:cubicBezTo>
                  <a:cubicBezTo>
                    <a:pt x="381" y="6839"/>
                    <a:pt x="302" y="6880"/>
                    <a:pt x="220" y="6961"/>
                  </a:cubicBezTo>
                  <a:cubicBezTo>
                    <a:pt x="193" y="6986"/>
                    <a:pt x="96" y="7084"/>
                    <a:pt x="55" y="7205"/>
                  </a:cubicBezTo>
                  <a:cubicBezTo>
                    <a:pt x="0" y="7371"/>
                    <a:pt x="70" y="7535"/>
                    <a:pt x="100" y="7601"/>
                  </a:cubicBezTo>
                  <a:cubicBezTo>
                    <a:pt x="515" y="8569"/>
                    <a:pt x="8358" y="19238"/>
                    <a:pt x="9218" y="20614"/>
                  </a:cubicBezTo>
                  <a:cubicBezTo>
                    <a:pt x="9334" y="20797"/>
                    <a:pt x="9700" y="21419"/>
                    <a:pt x="10332" y="21534"/>
                  </a:cubicBezTo>
                  <a:cubicBezTo>
                    <a:pt x="10404" y="21547"/>
                    <a:pt x="10473" y="21553"/>
                    <a:pt x="10541" y="21553"/>
                  </a:cubicBezTo>
                  <a:cubicBezTo>
                    <a:pt x="10884" y="21553"/>
                    <a:pt x="11164" y="21404"/>
                    <a:pt x="11278" y="21345"/>
                  </a:cubicBezTo>
                  <a:cubicBezTo>
                    <a:pt x="12498" y="20713"/>
                    <a:pt x="20296" y="17085"/>
                    <a:pt x="21627" y="16225"/>
                  </a:cubicBezTo>
                  <a:cubicBezTo>
                    <a:pt x="21679" y="16192"/>
                    <a:pt x="21743" y="16150"/>
                    <a:pt x="21803" y="16074"/>
                  </a:cubicBezTo>
                  <a:cubicBezTo>
                    <a:pt x="21943" y="15893"/>
                    <a:pt x="21903" y="15718"/>
                    <a:pt x="21984" y="15697"/>
                  </a:cubicBezTo>
                  <a:cubicBezTo>
                    <a:pt x="21989" y="15695"/>
                    <a:pt x="21994" y="15695"/>
                    <a:pt x="21999" y="15695"/>
                  </a:cubicBezTo>
                  <a:cubicBezTo>
                    <a:pt x="22078" y="15695"/>
                    <a:pt x="22148" y="15862"/>
                    <a:pt x="22358" y="15900"/>
                  </a:cubicBezTo>
                  <a:cubicBezTo>
                    <a:pt x="22358" y="15900"/>
                    <a:pt x="22396" y="15907"/>
                    <a:pt x="22448" y="15907"/>
                  </a:cubicBezTo>
                  <a:cubicBezTo>
                    <a:pt x="22452" y="15907"/>
                    <a:pt x="22456" y="15907"/>
                    <a:pt x="22460" y="15907"/>
                  </a:cubicBezTo>
                  <a:cubicBezTo>
                    <a:pt x="23725" y="15881"/>
                    <a:pt x="29947" y="12853"/>
                    <a:pt x="29947" y="12853"/>
                  </a:cubicBezTo>
                  <a:cubicBezTo>
                    <a:pt x="30016" y="12819"/>
                    <a:pt x="30233" y="12717"/>
                    <a:pt x="30377" y="12488"/>
                  </a:cubicBezTo>
                  <a:cubicBezTo>
                    <a:pt x="30377" y="12488"/>
                    <a:pt x="30482" y="12321"/>
                    <a:pt x="30506" y="12101"/>
                  </a:cubicBezTo>
                  <a:cubicBezTo>
                    <a:pt x="30622" y="11097"/>
                    <a:pt x="21382" y="1362"/>
                    <a:pt x="20758" y="498"/>
                  </a:cubicBezTo>
                  <a:cubicBezTo>
                    <a:pt x="20717" y="441"/>
                    <a:pt x="20551" y="202"/>
                    <a:pt x="20248" y="72"/>
                  </a:cubicBezTo>
                  <a:cubicBezTo>
                    <a:pt x="20125" y="20"/>
                    <a:pt x="19995" y="1"/>
                    <a:pt x="19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rot="-538632" flipH="1">
              <a:off x="6338449" y="677526"/>
              <a:ext cx="1911351" cy="1889454"/>
            </a:xfrm>
            <a:custGeom>
              <a:avLst/>
              <a:gdLst/>
              <a:ahLst/>
              <a:cxnLst/>
              <a:rect l="l" t="t" r="r" b="b"/>
              <a:pathLst>
                <a:path w="16791" h="16599" extrusionOk="0">
                  <a:moveTo>
                    <a:pt x="5366" y="1"/>
                  </a:moveTo>
                  <a:lnTo>
                    <a:pt x="1" y="7994"/>
                  </a:lnTo>
                  <a:lnTo>
                    <a:pt x="239" y="9090"/>
                  </a:lnTo>
                  <a:lnTo>
                    <a:pt x="302" y="9132"/>
                  </a:lnTo>
                  <a:lnTo>
                    <a:pt x="11424" y="16598"/>
                  </a:lnTo>
                  <a:lnTo>
                    <a:pt x="16790" y="8606"/>
                  </a:lnTo>
                  <a:lnTo>
                    <a:pt x="16552" y="7509"/>
                  </a:lnTo>
                  <a:lnTo>
                    <a:pt x="53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rot="-538632" flipH="1">
              <a:off x="6452864" y="1550404"/>
              <a:ext cx="1821993" cy="884227"/>
            </a:xfrm>
            <a:custGeom>
              <a:avLst/>
              <a:gdLst/>
              <a:ahLst/>
              <a:cxnLst/>
              <a:rect l="l" t="t" r="r" b="b"/>
              <a:pathLst>
                <a:path w="16006" h="7768" extrusionOk="0">
                  <a:moveTo>
                    <a:pt x="15965" y="0"/>
                  </a:moveTo>
                  <a:lnTo>
                    <a:pt x="10944" y="7699"/>
                  </a:lnTo>
                  <a:lnTo>
                    <a:pt x="28" y="352"/>
                  </a:lnTo>
                  <a:lnTo>
                    <a:pt x="1" y="392"/>
                  </a:lnTo>
                  <a:lnTo>
                    <a:pt x="10936" y="7754"/>
                  </a:lnTo>
                  <a:lnTo>
                    <a:pt x="10956" y="7768"/>
                  </a:lnTo>
                  <a:lnTo>
                    <a:pt x="16005" y="27"/>
                  </a:lnTo>
                  <a:lnTo>
                    <a:pt x="15965"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rot="-538632" flipH="1">
              <a:off x="7028653" y="1589632"/>
              <a:ext cx="1250557" cy="829133"/>
            </a:xfrm>
            <a:custGeom>
              <a:avLst/>
              <a:gdLst/>
              <a:ahLst/>
              <a:cxnLst/>
              <a:rect l="l" t="t" r="r" b="b"/>
              <a:pathLst>
                <a:path w="10986" h="7284" extrusionOk="0">
                  <a:moveTo>
                    <a:pt x="26" y="0"/>
                  </a:moveTo>
                  <a:lnTo>
                    <a:pt x="0" y="41"/>
                  </a:lnTo>
                  <a:lnTo>
                    <a:pt x="10959" y="7283"/>
                  </a:lnTo>
                  <a:lnTo>
                    <a:pt x="10986" y="7242"/>
                  </a:lnTo>
                  <a:lnTo>
                    <a:pt x="26"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rot="-538632" flipH="1">
              <a:off x="7056279" y="1636040"/>
              <a:ext cx="1225173" cy="813766"/>
            </a:xfrm>
            <a:custGeom>
              <a:avLst/>
              <a:gdLst/>
              <a:ahLst/>
              <a:cxnLst/>
              <a:rect l="l" t="t" r="r" b="b"/>
              <a:pathLst>
                <a:path w="10763" h="7149" extrusionOk="0">
                  <a:moveTo>
                    <a:pt x="26" y="1"/>
                  </a:moveTo>
                  <a:lnTo>
                    <a:pt x="1" y="42"/>
                  </a:lnTo>
                  <a:lnTo>
                    <a:pt x="10735" y="7149"/>
                  </a:lnTo>
                  <a:lnTo>
                    <a:pt x="10762" y="7109"/>
                  </a:lnTo>
                  <a:lnTo>
                    <a:pt x="26"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rot="-538632" flipH="1">
              <a:off x="6701976" y="1208544"/>
              <a:ext cx="1089257" cy="768576"/>
            </a:xfrm>
            <a:custGeom>
              <a:avLst/>
              <a:gdLst/>
              <a:ahLst/>
              <a:cxnLst/>
              <a:rect l="l" t="t" r="r" b="b"/>
              <a:pathLst>
                <a:path w="9569" h="6752" extrusionOk="0">
                  <a:moveTo>
                    <a:pt x="7145" y="51"/>
                  </a:moveTo>
                  <a:lnTo>
                    <a:pt x="9499" y="5909"/>
                  </a:lnTo>
                  <a:lnTo>
                    <a:pt x="2625" y="6698"/>
                  </a:lnTo>
                  <a:lnTo>
                    <a:pt x="71" y="363"/>
                  </a:lnTo>
                  <a:lnTo>
                    <a:pt x="7145" y="51"/>
                  </a:lnTo>
                  <a:close/>
                  <a:moveTo>
                    <a:pt x="7178" y="0"/>
                  </a:moveTo>
                  <a:lnTo>
                    <a:pt x="1" y="317"/>
                  </a:lnTo>
                  <a:lnTo>
                    <a:pt x="2586" y="6734"/>
                  </a:lnTo>
                  <a:lnTo>
                    <a:pt x="2593" y="6751"/>
                  </a:lnTo>
                  <a:lnTo>
                    <a:pt x="9569" y="5951"/>
                  </a:lnTo>
                  <a:lnTo>
                    <a:pt x="7178"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rot="-538632" flipH="1">
              <a:off x="7824664" y="1324497"/>
              <a:ext cx="204784" cy="210471"/>
            </a:xfrm>
            <a:custGeom>
              <a:avLst/>
              <a:gdLst/>
              <a:ahLst/>
              <a:cxnLst/>
              <a:rect l="l" t="t" r="r" b="b"/>
              <a:pathLst>
                <a:path w="1799" h="1849" extrusionOk="0">
                  <a:moveTo>
                    <a:pt x="1260" y="93"/>
                  </a:moveTo>
                  <a:lnTo>
                    <a:pt x="1727" y="1772"/>
                  </a:lnTo>
                  <a:lnTo>
                    <a:pt x="1727" y="1772"/>
                  </a:lnTo>
                  <a:lnTo>
                    <a:pt x="93" y="1204"/>
                  </a:lnTo>
                  <a:lnTo>
                    <a:pt x="1260" y="93"/>
                  </a:lnTo>
                  <a:close/>
                  <a:moveTo>
                    <a:pt x="1285" y="0"/>
                  </a:moveTo>
                  <a:lnTo>
                    <a:pt x="0" y="1223"/>
                  </a:lnTo>
                  <a:lnTo>
                    <a:pt x="1799" y="1848"/>
                  </a:lnTo>
                  <a:lnTo>
                    <a:pt x="1285"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rot="-538632" flipH="1">
              <a:off x="7008925" y="2034592"/>
              <a:ext cx="283328" cy="235285"/>
            </a:xfrm>
            <a:custGeom>
              <a:avLst/>
              <a:gdLst/>
              <a:ahLst/>
              <a:cxnLst/>
              <a:rect l="l" t="t" r="r" b="b"/>
              <a:pathLst>
                <a:path w="2489" h="2067" extrusionOk="0">
                  <a:moveTo>
                    <a:pt x="2405" y="62"/>
                  </a:moveTo>
                  <a:lnTo>
                    <a:pt x="1431" y="1979"/>
                  </a:lnTo>
                  <a:lnTo>
                    <a:pt x="96" y="393"/>
                  </a:lnTo>
                  <a:lnTo>
                    <a:pt x="2405" y="62"/>
                  </a:lnTo>
                  <a:close/>
                  <a:moveTo>
                    <a:pt x="2489" y="1"/>
                  </a:moveTo>
                  <a:lnTo>
                    <a:pt x="1" y="357"/>
                  </a:lnTo>
                  <a:lnTo>
                    <a:pt x="1441" y="2066"/>
                  </a:lnTo>
                  <a:lnTo>
                    <a:pt x="2489"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rot="-538632" flipH="1">
              <a:off x="7362983" y="865534"/>
              <a:ext cx="199661" cy="154125"/>
            </a:xfrm>
            <a:custGeom>
              <a:avLst/>
              <a:gdLst/>
              <a:ahLst/>
              <a:cxnLst/>
              <a:rect l="l" t="t" r="r" b="b"/>
              <a:pathLst>
                <a:path w="1754" h="1354" extrusionOk="0">
                  <a:moveTo>
                    <a:pt x="879" y="89"/>
                  </a:moveTo>
                  <a:lnTo>
                    <a:pt x="1664" y="1242"/>
                  </a:lnTo>
                  <a:lnTo>
                    <a:pt x="94" y="1300"/>
                  </a:lnTo>
                  <a:lnTo>
                    <a:pt x="94" y="1300"/>
                  </a:lnTo>
                  <a:lnTo>
                    <a:pt x="879" y="89"/>
                  </a:lnTo>
                  <a:close/>
                  <a:moveTo>
                    <a:pt x="878" y="1"/>
                  </a:moveTo>
                  <a:lnTo>
                    <a:pt x="1" y="1353"/>
                  </a:lnTo>
                  <a:lnTo>
                    <a:pt x="1" y="1353"/>
                  </a:lnTo>
                  <a:lnTo>
                    <a:pt x="1754" y="1288"/>
                  </a:lnTo>
                  <a:lnTo>
                    <a:pt x="878"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rot="-538632" flipH="1">
              <a:off x="6497794" y="1559086"/>
              <a:ext cx="186798" cy="216162"/>
            </a:xfrm>
            <a:custGeom>
              <a:avLst/>
              <a:gdLst/>
              <a:ahLst/>
              <a:cxnLst/>
              <a:rect l="l" t="t" r="r" b="b"/>
              <a:pathLst>
                <a:path w="1641" h="1899" extrusionOk="0">
                  <a:moveTo>
                    <a:pt x="68" y="83"/>
                  </a:moveTo>
                  <a:lnTo>
                    <a:pt x="1554" y="711"/>
                  </a:lnTo>
                  <a:lnTo>
                    <a:pt x="439" y="1802"/>
                  </a:lnTo>
                  <a:lnTo>
                    <a:pt x="68" y="83"/>
                  </a:lnTo>
                  <a:close/>
                  <a:moveTo>
                    <a:pt x="0" y="0"/>
                  </a:moveTo>
                  <a:lnTo>
                    <a:pt x="411" y="1898"/>
                  </a:lnTo>
                  <a:lnTo>
                    <a:pt x="1641" y="695"/>
                  </a:lnTo>
                  <a:lnTo>
                    <a:pt x="0"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rot="-538632" flipH="1">
              <a:off x="4827744" y="805102"/>
              <a:ext cx="1047595" cy="1628330"/>
            </a:xfrm>
            <a:custGeom>
              <a:avLst/>
              <a:gdLst/>
              <a:ahLst/>
              <a:cxnLst/>
              <a:rect l="l" t="t" r="r" b="b"/>
              <a:pathLst>
                <a:path w="9203" h="14305" extrusionOk="0">
                  <a:moveTo>
                    <a:pt x="6026" y="0"/>
                  </a:moveTo>
                  <a:cubicBezTo>
                    <a:pt x="5590" y="0"/>
                    <a:pt x="5183" y="109"/>
                    <a:pt x="4861" y="408"/>
                  </a:cubicBezTo>
                  <a:cubicBezTo>
                    <a:pt x="3862" y="1336"/>
                    <a:pt x="4555" y="3335"/>
                    <a:pt x="3442" y="4123"/>
                  </a:cubicBezTo>
                  <a:cubicBezTo>
                    <a:pt x="2980" y="4450"/>
                    <a:pt x="2307" y="4460"/>
                    <a:pt x="1949" y="4899"/>
                  </a:cubicBezTo>
                  <a:cubicBezTo>
                    <a:pt x="1360" y="5624"/>
                    <a:pt x="2103" y="6873"/>
                    <a:pt x="1505" y="7589"/>
                  </a:cubicBezTo>
                  <a:cubicBezTo>
                    <a:pt x="1172" y="7991"/>
                    <a:pt x="528" y="8054"/>
                    <a:pt x="247" y="8496"/>
                  </a:cubicBezTo>
                  <a:cubicBezTo>
                    <a:pt x="1" y="8882"/>
                    <a:pt x="138" y="9390"/>
                    <a:pt x="315" y="9812"/>
                  </a:cubicBezTo>
                  <a:cubicBezTo>
                    <a:pt x="778" y="10920"/>
                    <a:pt x="1475" y="11757"/>
                    <a:pt x="2246" y="12653"/>
                  </a:cubicBezTo>
                  <a:cubicBezTo>
                    <a:pt x="2811" y="13308"/>
                    <a:pt x="2846" y="14279"/>
                    <a:pt x="3988" y="14304"/>
                  </a:cubicBezTo>
                  <a:cubicBezTo>
                    <a:pt x="4002" y="14305"/>
                    <a:pt x="4016" y="14305"/>
                    <a:pt x="4031" y="14305"/>
                  </a:cubicBezTo>
                  <a:cubicBezTo>
                    <a:pt x="4700" y="14305"/>
                    <a:pt x="5322" y="13986"/>
                    <a:pt x="5945" y="13737"/>
                  </a:cubicBezTo>
                  <a:cubicBezTo>
                    <a:pt x="6997" y="13316"/>
                    <a:pt x="8242" y="12977"/>
                    <a:pt x="8744" y="11959"/>
                  </a:cubicBezTo>
                  <a:cubicBezTo>
                    <a:pt x="9202" y="11029"/>
                    <a:pt x="8824" y="9900"/>
                    <a:pt x="8266" y="9026"/>
                  </a:cubicBezTo>
                  <a:cubicBezTo>
                    <a:pt x="8134" y="8821"/>
                    <a:pt x="7989" y="8612"/>
                    <a:pt x="7951" y="8371"/>
                  </a:cubicBezTo>
                  <a:cubicBezTo>
                    <a:pt x="7821" y="7554"/>
                    <a:pt x="8906" y="7026"/>
                    <a:pt x="9046" y="6209"/>
                  </a:cubicBezTo>
                  <a:cubicBezTo>
                    <a:pt x="9149" y="5596"/>
                    <a:pt x="8698" y="5046"/>
                    <a:pt x="8295" y="4574"/>
                  </a:cubicBezTo>
                  <a:cubicBezTo>
                    <a:pt x="7992" y="4220"/>
                    <a:pt x="7556" y="3725"/>
                    <a:pt x="7614" y="3218"/>
                  </a:cubicBezTo>
                  <a:cubicBezTo>
                    <a:pt x="7656" y="2848"/>
                    <a:pt x="7979" y="2602"/>
                    <a:pt x="8145" y="2269"/>
                  </a:cubicBezTo>
                  <a:cubicBezTo>
                    <a:pt x="8500" y="1557"/>
                    <a:pt x="8545" y="655"/>
                    <a:pt x="7660" y="347"/>
                  </a:cubicBezTo>
                  <a:cubicBezTo>
                    <a:pt x="7146" y="167"/>
                    <a:pt x="6564" y="0"/>
                    <a:pt x="6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rot="-538632" flipH="1">
              <a:off x="5167413" y="923579"/>
              <a:ext cx="386118" cy="1931230"/>
            </a:xfrm>
            <a:custGeom>
              <a:avLst/>
              <a:gdLst/>
              <a:ahLst/>
              <a:cxnLst/>
              <a:rect l="l" t="t" r="r" b="b"/>
              <a:pathLst>
                <a:path w="3392" h="16966" extrusionOk="0">
                  <a:moveTo>
                    <a:pt x="3364" y="0"/>
                  </a:moveTo>
                  <a:cubicBezTo>
                    <a:pt x="3359" y="0"/>
                    <a:pt x="3353" y="2"/>
                    <a:pt x="3349" y="5"/>
                  </a:cubicBezTo>
                  <a:cubicBezTo>
                    <a:pt x="2966" y="314"/>
                    <a:pt x="2679" y="741"/>
                    <a:pt x="2539" y="1211"/>
                  </a:cubicBezTo>
                  <a:cubicBezTo>
                    <a:pt x="2378" y="1756"/>
                    <a:pt x="2411" y="2347"/>
                    <a:pt x="2443" y="2918"/>
                  </a:cubicBezTo>
                  <a:cubicBezTo>
                    <a:pt x="2483" y="3654"/>
                    <a:pt x="2522" y="4349"/>
                    <a:pt x="2184" y="4964"/>
                  </a:cubicBezTo>
                  <a:cubicBezTo>
                    <a:pt x="2111" y="5095"/>
                    <a:pt x="2022" y="5221"/>
                    <a:pt x="1934" y="5341"/>
                  </a:cubicBezTo>
                  <a:cubicBezTo>
                    <a:pt x="1829" y="5489"/>
                    <a:pt x="1719" y="5640"/>
                    <a:pt x="1638" y="5808"/>
                  </a:cubicBezTo>
                  <a:cubicBezTo>
                    <a:pt x="1402" y="6299"/>
                    <a:pt x="1439" y="6856"/>
                    <a:pt x="1473" y="7394"/>
                  </a:cubicBezTo>
                  <a:cubicBezTo>
                    <a:pt x="1497" y="7749"/>
                    <a:pt x="1520" y="8117"/>
                    <a:pt x="1467" y="8466"/>
                  </a:cubicBezTo>
                  <a:cubicBezTo>
                    <a:pt x="1408" y="8857"/>
                    <a:pt x="1250" y="9231"/>
                    <a:pt x="1097" y="9592"/>
                  </a:cubicBezTo>
                  <a:cubicBezTo>
                    <a:pt x="923" y="10005"/>
                    <a:pt x="743" y="10432"/>
                    <a:pt x="706" y="10885"/>
                  </a:cubicBezTo>
                  <a:cubicBezTo>
                    <a:pt x="674" y="11272"/>
                    <a:pt x="751" y="11660"/>
                    <a:pt x="823" y="12033"/>
                  </a:cubicBezTo>
                  <a:cubicBezTo>
                    <a:pt x="880" y="12325"/>
                    <a:pt x="938" y="12625"/>
                    <a:pt x="947" y="12922"/>
                  </a:cubicBezTo>
                  <a:cubicBezTo>
                    <a:pt x="965" y="13610"/>
                    <a:pt x="721" y="14278"/>
                    <a:pt x="484" y="14923"/>
                  </a:cubicBezTo>
                  <a:cubicBezTo>
                    <a:pt x="247" y="15574"/>
                    <a:pt x="1" y="16246"/>
                    <a:pt x="19" y="16942"/>
                  </a:cubicBezTo>
                  <a:cubicBezTo>
                    <a:pt x="19" y="16955"/>
                    <a:pt x="30" y="16965"/>
                    <a:pt x="44" y="16965"/>
                  </a:cubicBezTo>
                  <a:cubicBezTo>
                    <a:pt x="58" y="16965"/>
                    <a:pt x="68" y="16955"/>
                    <a:pt x="70" y="16940"/>
                  </a:cubicBezTo>
                  <a:cubicBezTo>
                    <a:pt x="51" y="16253"/>
                    <a:pt x="297" y="15586"/>
                    <a:pt x="533" y="14942"/>
                  </a:cubicBezTo>
                  <a:cubicBezTo>
                    <a:pt x="771" y="14291"/>
                    <a:pt x="1017" y="13619"/>
                    <a:pt x="998" y="12922"/>
                  </a:cubicBezTo>
                  <a:cubicBezTo>
                    <a:pt x="988" y="12621"/>
                    <a:pt x="930" y="12320"/>
                    <a:pt x="873" y="12027"/>
                  </a:cubicBezTo>
                  <a:cubicBezTo>
                    <a:pt x="801" y="11656"/>
                    <a:pt x="726" y="11271"/>
                    <a:pt x="757" y="10891"/>
                  </a:cubicBezTo>
                  <a:cubicBezTo>
                    <a:pt x="791" y="10448"/>
                    <a:pt x="969" y="10025"/>
                    <a:pt x="1143" y="9615"/>
                  </a:cubicBezTo>
                  <a:cubicBezTo>
                    <a:pt x="1296" y="9250"/>
                    <a:pt x="1456" y="8873"/>
                    <a:pt x="1516" y="8477"/>
                  </a:cubicBezTo>
                  <a:cubicBezTo>
                    <a:pt x="1570" y="8123"/>
                    <a:pt x="1546" y="7752"/>
                    <a:pt x="1524" y="7394"/>
                  </a:cubicBezTo>
                  <a:cubicBezTo>
                    <a:pt x="1487" y="6837"/>
                    <a:pt x="1454" y="6311"/>
                    <a:pt x="1684" y="5832"/>
                  </a:cubicBezTo>
                  <a:cubicBezTo>
                    <a:pt x="1762" y="5668"/>
                    <a:pt x="1870" y="5518"/>
                    <a:pt x="1975" y="5372"/>
                  </a:cubicBezTo>
                  <a:cubicBezTo>
                    <a:pt x="2062" y="5250"/>
                    <a:pt x="2153" y="5124"/>
                    <a:pt x="2227" y="4990"/>
                  </a:cubicBezTo>
                  <a:cubicBezTo>
                    <a:pt x="2571" y="4362"/>
                    <a:pt x="2530" y="3628"/>
                    <a:pt x="2491" y="2917"/>
                  </a:cubicBezTo>
                  <a:cubicBezTo>
                    <a:pt x="2460" y="2349"/>
                    <a:pt x="2427" y="1764"/>
                    <a:pt x="2586" y="1226"/>
                  </a:cubicBezTo>
                  <a:cubicBezTo>
                    <a:pt x="2723" y="766"/>
                    <a:pt x="3005" y="346"/>
                    <a:pt x="3380" y="44"/>
                  </a:cubicBezTo>
                  <a:cubicBezTo>
                    <a:pt x="3391" y="35"/>
                    <a:pt x="3392" y="20"/>
                    <a:pt x="3384" y="9"/>
                  </a:cubicBezTo>
                  <a:cubicBezTo>
                    <a:pt x="3379" y="3"/>
                    <a:pt x="3371" y="0"/>
                    <a:pt x="3364"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rot="-538632" flipH="1">
              <a:off x="5519528" y="1690888"/>
              <a:ext cx="206719" cy="276947"/>
            </a:xfrm>
            <a:custGeom>
              <a:avLst/>
              <a:gdLst/>
              <a:ahLst/>
              <a:cxnLst/>
              <a:rect l="l" t="t" r="r" b="b"/>
              <a:pathLst>
                <a:path w="1816" h="2433" extrusionOk="0">
                  <a:moveTo>
                    <a:pt x="111" y="0"/>
                  </a:moveTo>
                  <a:cubicBezTo>
                    <a:pt x="101" y="0"/>
                    <a:pt x="92" y="7"/>
                    <a:pt x="89" y="18"/>
                  </a:cubicBezTo>
                  <a:cubicBezTo>
                    <a:pt x="41" y="164"/>
                    <a:pt x="1" y="330"/>
                    <a:pt x="84" y="462"/>
                  </a:cubicBezTo>
                  <a:cubicBezTo>
                    <a:pt x="147" y="555"/>
                    <a:pt x="251" y="596"/>
                    <a:pt x="351" y="635"/>
                  </a:cubicBezTo>
                  <a:cubicBezTo>
                    <a:pt x="399" y="653"/>
                    <a:pt x="446" y="672"/>
                    <a:pt x="489" y="695"/>
                  </a:cubicBezTo>
                  <a:cubicBezTo>
                    <a:pt x="673" y="800"/>
                    <a:pt x="794" y="1019"/>
                    <a:pt x="855" y="1368"/>
                  </a:cubicBezTo>
                  <a:cubicBezTo>
                    <a:pt x="862" y="1405"/>
                    <a:pt x="867" y="1444"/>
                    <a:pt x="875" y="1482"/>
                  </a:cubicBezTo>
                  <a:cubicBezTo>
                    <a:pt x="913" y="1716"/>
                    <a:pt x="953" y="1958"/>
                    <a:pt x="1098" y="2148"/>
                  </a:cubicBezTo>
                  <a:cubicBezTo>
                    <a:pt x="1234" y="2326"/>
                    <a:pt x="1460" y="2433"/>
                    <a:pt x="1684" y="2433"/>
                  </a:cubicBezTo>
                  <a:cubicBezTo>
                    <a:pt x="1720" y="2433"/>
                    <a:pt x="1756" y="2431"/>
                    <a:pt x="1793" y="2425"/>
                  </a:cubicBezTo>
                  <a:cubicBezTo>
                    <a:pt x="1806" y="2422"/>
                    <a:pt x="1815" y="2410"/>
                    <a:pt x="1813" y="2396"/>
                  </a:cubicBezTo>
                  <a:cubicBezTo>
                    <a:pt x="1810" y="2385"/>
                    <a:pt x="1801" y="2376"/>
                    <a:pt x="1790" y="2376"/>
                  </a:cubicBezTo>
                  <a:cubicBezTo>
                    <a:pt x="1788" y="2376"/>
                    <a:pt x="1786" y="2377"/>
                    <a:pt x="1784" y="2377"/>
                  </a:cubicBezTo>
                  <a:cubicBezTo>
                    <a:pt x="1752" y="2382"/>
                    <a:pt x="1719" y="2385"/>
                    <a:pt x="1686" y="2385"/>
                  </a:cubicBezTo>
                  <a:cubicBezTo>
                    <a:pt x="1476" y="2385"/>
                    <a:pt x="1264" y="2284"/>
                    <a:pt x="1137" y="2118"/>
                  </a:cubicBezTo>
                  <a:cubicBezTo>
                    <a:pt x="999" y="1938"/>
                    <a:pt x="961" y="1703"/>
                    <a:pt x="923" y="1474"/>
                  </a:cubicBezTo>
                  <a:cubicBezTo>
                    <a:pt x="915" y="1438"/>
                    <a:pt x="909" y="1398"/>
                    <a:pt x="903" y="1360"/>
                  </a:cubicBezTo>
                  <a:cubicBezTo>
                    <a:pt x="838" y="996"/>
                    <a:pt x="710" y="765"/>
                    <a:pt x="511" y="654"/>
                  </a:cubicBezTo>
                  <a:cubicBezTo>
                    <a:pt x="467" y="629"/>
                    <a:pt x="417" y="609"/>
                    <a:pt x="369" y="589"/>
                  </a:cubicBezTo>
                  <a:cubicBezTo>
                    <a:pt x="271" y="551"/>
                    <a:pt x="179" y="514"/>
                    <a:pt x="126" y="434"/>
                  </a:cubicBezTo>
                  <a:cubicBezTo>
                    <a:pt x="54" y="321"/>
                    <a:pt x="93" y="168"/>
                    <a:pt x="136" y="32"/>
                  </a:cubicBezTo>
                  <a:cubicBezTo>
                    <a:pt x="140" y="19"/>
                    <a:pt x="133" y="5"/>
                    <a:pt x="120" y="2"/>
                  </a:cubicBezTo>
                  <a:cubicBezTo>
                    <a:pt x="117" y="1"/>
                    <a:pt x="114" y="0"/>
                    <a:pt x="111"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rot="-538632" flipH="1">
              <a:off x="5424650" y="1401578"/>
              <a:ext cx="126695" cy="232667"/>
            </a:xfrm>
            <a:custGeom>
              <a:avLst/>
              <a:gdLst/>
              <a:ahLst/>
              <a:cxnLst/>
              <a:rect l="l" t="t" r="r" b="b"/>
              <a:pathLst>
                <a:path w="1113" h="2044" extrusionOk="0">
                  <a:moveTo>
                    <a:pt x="152" y="0"/>
                  </a:moveTo>
                  <a:cubicBezTo>
                    <a:pt x="146" y="0"/>
                    <a:pt x="141" y="2"/>
                    <a:pt x="136" y="6"/>
                  </a:cubicBezTo>
                  <a:cubicBezTo>
                    <a:pt x="47" y="84"/>
                    <a:pt x="1" y="208"/>
                    <a:pt x="7" y="337"/>
                  </a:cubicBezTo>
                  <a:cubicBezTo>
                    <a:pt x="16" y="466"/>
                    <a:pt x="77" y="584"/>
                    <a:pt x="172" y="652"/>
                  </a:cubicBezTo>
                  <a:cubicBezTo>
                    <a:pt x="237" y="696"/>
                    <a:pt x="312" y="721"/>
                    <a:pt x="383" y="745"/>
                  </a:cubicBezTo>
                  <a:cubicBezTo>
                    <a:pt x="462" y="771"/>
                    <a:pt x="535" y="794"/>
                    <a:pt x="597" y="843"/>
                  </a:cubicBezTo>
                  <a:cubicBezTo>
                    <a:pt x="716" y="937"/>
                    <a:pt x="756" y="1103"/>
                    <a:pt x="767" y="1226"/>
                  </a:cubicBezTo>
                  <a:cubicBezTo>
                    <a:pt x="773" y="1282"/>
                    <a:pt x="774" y="1340"/>
                    <a:pt x="775" y="1397"/>
                  </a:cubicBezTo>
                  <a:cubicBezTo>
                    <a:pt x="778" y="1489"/>
                    <a:pt x="780" y="1586"/>
                    <a:pt x="801" y="1679"/>
                  </a:cubicBezTo>
                  <a:cubicBezTo>
                    <a:pt x="838" y="1861"/>
                    <a:pt x="941" y="1998"/>
                    <a:pt x="1077" y="2043"/>
                  </a:cubicBezTo>
                  <a:cubicBezTo>
                    <a:pt x="1079" y="2044"/>
                    <a:pt x="1083" y="2044"/>
                    <a:pt x="1085" y="2044"/>
                  </a:cubicBezTo>
                  <a:cubicBezTo>
                    <a:pt x="1096" y="2044"/>
                    <a:pt x="1105" y="2037"/>
                    <a:pt x="1107" y="2030"/>
                  </a:cubicBezTo>
                  <a:cubicBezTo>
                    <a:pt x="1113" y="2017"/>
                    <a:pt x="1106" y="2003"/>
                    <a:pt x="1093" y="1999"/>
                  </a:cubicBezTo>
                  <a:cubicBezTo>
                    <a:pt x="975" y="1959"/>
                    <a:pt x="884" y="1837"/>
                    <a:pt x="849" y="1672"/>
                  </a:cubicBezTo>
                  <a:cubicBezTo>
                    <a:pt x="831" y="1581"/>
                    <a:pt x="827" y="1488"/>
                    <a:pt x="825" y="1397"/>
                  </a:cubicBezTo>
                  <a:cubicBezTo>
                    <a:pt x="823" y="1340"/>
                    <a:pt x="822" y="1281"/>
                    <a:pt x="817" y="1224"/>
                  </a:cubicBezTo>
                  <a:cubicBezTo>
                    <a:pt x="800" y="1033"/>
                    <a:pt x="733" y="889"/>
                    <a:pt x="628" y="806"/>
                  </a:cubicBezTo>
                  <a:cubicBezTo>
                    <a:pt x="560" y="754"/>
                    <a:pt x="479" y="727"/>
                    <a:pt x="400" y="700"/>
                  </a:cubicBezTo>
                  <a:cubicBezTo>
                    <a:pt x="328" y="676"/>
                    <a:pt x="259" y="654"/>
                    <a:pt x="200" y="613"/>
                  </a:cubicBezTo>
                  <a:cubicBezTo>
                    <a:pt x="118" y="553"/>
                    <a:pt x="64" y="450"/>
                    <a:pt x="56" y="335"/>
                  </a:cubicBezTo>
                  <a:cubicBezTo>
                    <a:pt x="50" y="221"/>
                    <a:pt x="92" y="111"/>
                    <a:pt x="168" y="44"/>
                  </a:cubicBezTo>
                  <a:cubicBezTo>
                    <a:pt x="179" y="35"/>
                    <a:pt x="180" y="20"/>
                    <a:pt x="171" y="9"/>
                  </a:cubicBezTo>
                  <a:cubicBezTo>
                    <a:pt x="166" y="3"/>
                    <a:pt x="159" y="0"/>
                    <a:pt x="152"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rot="-538632" flipH="1">
              <a:off x="5261630" y="1100058"/>
              <a:ext cx="53729" cy="197266"/>
            </a:xfrm>
            <a:custGeom>
              <a:avLst/>
              <a:gdLst/>
              <a:ahLst/>
              <a:cxnLst/>
              <a:rect l="l" t="t" r="r" b="b"/>
              <a:pathLst>
                <a:path w="472" h="1733" extrusionOk="0">
                  <a:moveTo>
                    <a:pt x="168" y="1"/>
                  </a:moveTo>
                  <a:cubicBezTo>
                    <a:pt x="160" y="1"/>
                    <a:pt x="151" y="5"/>
                    <a:pt x="146" y="12"/>
                  </a:cubicBezTo>
                  <a:cubicBezTo>
                    <a:pt x="32" y="192"/>
                    <a:pt x="1" y="397"/>
                    <a:pt x="64" y="562"/>
                  </a:cubicBezTo>
                  <a:cubicBezTo>
                    <a:pt x="93" y="640"/>
                    <a:pt x="141" y="707"/>
                    <a:pt x="189" y="773"/>
                  </a:cubicBezTo>
                  <a:cubicBezTo>
                    <a:pt x="216" y="807"/>
                    <a:pt x="243" y="845"/>
                    <a:pt x="266" y="882"/>
                  </a:cubicBezTo>
                  <a:cubicBezTo>
                    <a:pt x="416" y="1131"/>
                    <a:pt x="419" y="1451"/>
                    <a:pt x="421" y="1708"/>
                  </a:cubicBezTo>
                  <a:cubicBezTo>
                    <a:pt x="421" y="1722"/>
                    <a:pt x="432" y="1733"/>
                    <a:pt x="446" y="1733"/>
                  </a:cubicBezTo>
                  <a:cubicBezTo>
                    <a:pt x="461" y="1733"/>
                    <a:pt x="471" y="1722"/>
                    <a:pt x="471" y="1708"/>
                  </a:cubicBezTo>
                  <a:cubicBezTo>
                    <a:pt x="468" y="1445"/>
                    <a:pt x="466" y="1117"/>
                    <a:pt x="307" y="859"/>
                  </a:cubicBezTo>
                  <a:cubicBezTo>
                    <a:pt x="284" y="818"/>
                    <a:pt x="257" y="780"/>
                    <a:pt x="230" y="744"/>
                  </a:cubicBezTo>
                  <a:cubicBezTo>
                    <a:pt x="182" y="678"/>
                    <a:pt x="136" y="617"/>
                    <a:pt x="109" y="544"/>
                  </a:cubicBezTo>
                  <a:cubicBezTo>
                    <a:pt x="53" y="394"/>
                    <a:pt x="82" y="206"/>
                    <a:pt x="188" y="38"/>
                  </a:cubicBezTo>
                  <a:cubicBezTo>
                    <a:pt x="195" y="27"/>
                    <a:pt x="190" y="11"/>
                    <a:pt x="180" y="4"/>
                  </a:cubicBezTo>
                  <a:cubicBezTo>
                    <a:pt x="176" y="2"/>
                    <a:pt x="172" y="1"/>
                    <a:pt x="168" y="1"/>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rot="-538632" flipH="1">
              <a:off x="4946886" y="1523564"/>
              <a:ext cx="254414" cy="179054"/>
            </a:xfrm>
            <a:custGeom>
              <a:avLst/>
              <a:gdLst/>
              <a:ahLst/>
              <a:cxnLst/>
              <a:rect l="l" t="t" r="r" b="b"/>
              <a:pathLst>
                <a:path w="2235" h="1573" extrusionOk="0">
                  <a:moveTo>
                    <a:pt x="2058" y="0"/>
                  </a:moveTo>
                  <a:cubicBezTo>
                    <a:pt x="1903" y="0"/>
                    <a:pt x="1747" y="71"/>
                    <a:pt x="1652" y="196"/>
                  </a:cubicBezTo>
                  <a:cubicBezTo>
                    <a:pt x="1613" y="247"/>
                    <a:pt x="1584" y="306"/>
                    <a:pt x="1557" y="363"/>
                  </a:cubicBezTo>
                  <a:cubicBezTo>
                    <a:pt x="1541" y="395"/>
                    <a:pt x="1524" y="429"/>
                    <a:pt x="1506" y="461"/>
                  </a:cubicBezTo>
                  <a:cubicBezTo>
                    <a:pt x="1403" y="637"/>
                    <a:pt x="1231" y="768"/>
                    <a:pt x="1034" y="818"/>
                  </a:cubicBezTo>
                  <a:cubicBezTo>
                    <a:pt x="952" y="840"/>
                    <a:pt x="865" y="846"/>
                    <a:pt x="781" y="855"/>
                  </a:cubicBezTo>
                  <a:cubicBezTo>
                    <a:pt x="653" y="867"/>
                    <a:pt x="522" y="877"/>
                    <a:pt x="404" y="933"/>
                  </a:cubicBezTo>
                  <a:cubicBezTo>
                    <a:pt x="198" y="1031"/>
                    <a:pt x="53" y="1253"/>
                    <a:pt x="3" y="1543"/>
                  </a:cubicBezTo>
                  <a:cubicBezTo>
                    <a:pt x="0" y="1557"/>
                    <a:pt x="10" y="1569"/>
                    <a:pt x="24" y="1572"/>
                  </a:cubicBezTo>
                  <a:lnTo>
                    <a:pt x="27" y="1572"/>
                  </a:lnTo>
                  <a:cubicBezTo>
                    <a:pt x="40" y="1572"/>
                    <a:pt x="50" y="1564"/>
                    <a:pt x="53" y="1552"/>
                  </a:cubicBezTo>
                  <a:cubicBezTo>
                    <a:pt x="99" y="1281"/>
                    <a:pt x="238" y="1066"/>
                    <a:pt x="426" y="978"/>
                  </a:cubicBezTo>
                  <a:cubicBezTo>
                    <a:pt x="535" y="926"/>
                    <a:pt x="656" y="915"/>
                    <a:pt x="785" y="904"/>
                  </a:cubicBezTo>
                  <a:cubicBezTo>
                    <a:pt x="871" y="896"/>
                    <a:pt x="960" y="888"/>
                    <a:pt x="1046" y="867"/>
                  </a:cubicBezTo>
                  <a:cubicBezTo>
                    <a:pt x="1257" y="813"/>
                    <a:pt x="1439" y="675"/>
                    <a:pt x="1548" y="487"/>
                  </a:cubicBezTo>
                  <a:cubicBezTo>
                    <a:pt x="1568" y="454"/>
                    <a:pt x="1585" y="417"/>
                    <a:pt x="1601" y="384"/>
                  </a:cubicBezTo>
                  <a:cubicBezTo>
                    <a:pt x="1628" y="327"/>
                    <a:pt x="1655" y="273"/>
                    <a:pt x="1691" y="225"/>
                  </a:cubicBezTo>
                  <a:cubicBezTo>
                    <a:pt x="1777" y="113"/>
                    <a:pt x="1917" y="48"/>
                    <a:pt x="2056" y="48"/>
                  </a:cubicBezTo>
                  <a:cubicBezTo>
                    <a:pt x="2105" y="48"/>
                    <a:pt x="2153" y="56"/>
                    <a:pt x="2199" y="72"/>
                  </a:cubicBezTo>
                  <a:cubicBezTo>
                    <a:pt x="2201" y="73"/>
                    <a:pt x="2204" y="74"/>
                    <a:pt x="2207" y="74"/>
                  </a:cubicBezTo>
                  <a:cubicBezTo>
                    <a:pt x="2217" y="74"/>
                    <a:pt x="2226" y="66"/>
                    <a:pt x="2230" y="57"/>
                  </a:cubicBezTo>
                  <a:cubicBezTo>
                    <a:pt x="2235" y="45"/>
                    <a:pt x="2229" y="30"/>
                    <a:pt x="2215" y="26"/>
                  </a:cubicBezTo>
                  <a:cubicBezTo>
                    <a:pt x="2164" y="9"/>
                    <a:pt x="2111" y="0"/>
                    <a:pt x="2058"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rot="-538632" flipH="1">
              <a:off x="4948543" y="1113407"/>
              <a:ext cx="156633" cy="107455"/>
            </a:xfrm>
            <a:custGeom>
              <a:avLst/>
              <a:gdLst/>
              <a:ahLst/>
              <a:cxnLst/>
              <a:rect l="l" t="t" r="r" b="b"/>
              <a:pathLst>
                <a:path w="1376" h="944" extrusionOk="0">
                  <a:moveTo>
                    <a:pt x="1348" y="0"/>
                  </a:moveTo>
                  <a:cubicBezTo>
                    <a:pt x="1346" y="0"/>
                    <a:pt x="1345" y="0"/>
                    <a:pt x="1343" y="1"/>
                  </a:cubicBezTo>
                  <a:cubicBezTo>
                    <a:pt x="1201" y="33"/>
                    <a:pt x="1090" y="135"/>
                    <a:pt x="983" y="233"/>
                  </a:cubicBezTo>
                  <a:cubicBezTo>
                    <a:pt x="885" y="322"/>
                    <a:pt x="784" y="413"/>
                    <a:pt x="662" y="450"/>
                  </a:cubicBezTo>
                  <a:cubicBezTo>
                    <a:pt x="606" y="466"/>
                    <a:pt x="544" y="471"/>
                    <a:pt x="484" y="476"/>
                  </a:cubicBezTo>
                  <a:cubicBezTo>
                    <a:pt x="389" y="482"/>
                    <a:pt x="290" y="491"/>
                    <a:pt x="206" y="544"/>
                  </a:cubicBezTo>
                  <a:cubicBezTo>
                    <a:pt x="83" y="625"/>
                    <a:pt x="38" y="776"/>
                    <a:pt x="5" y="912"/>
                  </a:cubicBezTo>
                  <a:cubicBezTo>
                    <a:pt x="0" y="926"/>
                    <a:pt x="8" y="939"/>
                    <a:pt x="22" y="942"/>
                  </a:cubicBezTo>
                  <a:cubicBezTo>
                    <a:pt x="23" y="943"/>
                    <a:pt x="26" y="943"/>
                    <a:pt x="27" y="943"/>
                  </a:cubicBezTo>
                  <a:cubicBezTo>
                    <a:pt x="39" y="943"/>
                    <a:pt x="49" y="936"/>
                    <a:pt x="53" y="927"/>
                  </a:cubicBezTo>
                  <a:cubicBezTo>
                    <a:pt x="83" y="800"/>
                    <a:pt x="125" y="658"/>
                    <a:pt x="233" y="588"/>
                  </a:cubicBezTo>
                  <a:cubicBezTo>
                    <a:pt x="306" y="540"/>
                    <a:pt x="394" y="534"/>
                    <a:pt x="488" y="527"/>
                  </a:cubicBezTo>
                  <a:cubicBezTo>
                    <a:pt x="552" y="522"/>
                    <a:pt x="616" y="515"/>
                    <a:pt x="677" y="498"/>
                  </a:cubicBezTo>
                  <a:cubicBezTo>
                    <a:pt x="811" y="460"/>
                    <a:pt x="916" y="363"/>
                    <a:pt x="1016" y="271"/>
                  </a:cubicBezTo>
                  <a:cubicBezTo>
                    <a:pt x="1122" y="173"/>
                    <a:pt x="1223" y="79"/>
                    <a:pt x="1354" y="49"/>
                  </a:cubicBezTo>
                  <a:cubicBezTo>
                    <a:pt x="1368" y="47"/>
                    <a:pt x="1375" y="33"/>
                    <a:pt x="1373" y="20"/>
                  </a:cubicBezTo>
                  <a:cubicBezTo>
                    <a:pt x="1370" y="8"/>
                    <a:pt x="1360" y="0"/>
                    <a:pt x="1348"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rot="-538632" flipH="1">
              <a:off x="5010604" y="1930623"/>
              <a:ext cx="398867" cy="282752"/>
            </a:xfrm>
            <a:custGeom>
              <a:avLst/>
              <a:gdLst/>
              <a:ahLst/>
              <a:cxnLst/>
              <a:rect l="l" t="t" r="r" b="b"/>
              <a:pathLst>
                <a:path w="3504" h="2484" extrusionOk="0">
                  <a:moveTo>
                    <a:pt x="3477" y="1"/>
                  </a:moveTo>
                  <a:cubicBezTo>
                    <a:pt x="3476" y="1"/>
                    <a:pt x="3475" y="1"/>
                    <a:pt x="3475" y="1"/>
                  </a:cubicBezTo>
                  <a:cubicBezTo>
                    <a:pt x="3091" y="53"/>
                    <a:pt x="2711" y="142"/>
                    <a:pt x="2542" y="445"/>
                  </a:cubicBezTo>
                  <a:cubicBezTo>
                    <a:pt x="2487" y="542"/>
                    <a:pt x="2461" y="652"/>
                    <a:pt x="2438" y="759"/>
                  </a:cubicBezTo>
                  <a:cubicBezTo>
                    <a:pt x="2414" y="857"/>
                    <a:pt x="2394" y="954"/>
                    <a:pt x="2349" y="1041"/>
                  </a:cubicBezTo>
                  <a:cubicBezTo>
                    <a:pt x="2166" y="1401"/>
                    <a:pt x="1682" y="1483"/>
                    <a:pt x="1332" y="1513"/>
                  </a:cubicBezTo>
                  <a:cubicBezTo>
                    <a:pt x="949" y="1545"/>
                    <a:pt x="474" y="1586"/>
                    <a:pt x="220" y="1912"/>
                  </a:cubicBezTo>
                  <a:cubicBezTo>
                    <a:pt x="97" y="2071"/>
                    <a:pt x="47" y="2273"/>
                    <a:pt x="4" y="2452"/>
                  </a:cubicBezTo>
                  <a:cubicBezTo>
                    <a:pt x="0" y="2466"/>
                    <a:pt x="9" y="2479"/>
                    <a:pt x="21" y="2482"/>
                  </a:cubicBezTo>
                  <a:cubicBezTo>
                    <a:pt x="24" y="2483"/>
                    <a:pt x="26" y="2483"/>
                    <a:pt x="27" y="2483"/>
                  </a:cubicBezTo>
                  <a:cubicBezTo>
                    <a:pt x="38" y="2483"/>
                    <a:pt x="47" y="2477"/>
                    <a:pt x="52" y="2463"/>
                  </a:cubicBezTo>
                  <a:cubicBezTo>
                    <a:pt x="93" y="2289"/>
                    <a:pt x="142" y="2091"/>
                    <a:pt x="257" y="1941"/>
                  </a:cubicBezTo>
                  <a:cubicBezTo>
                    <a:pt x="498" y="1631"/>
                    <a:pt x="943" y="1593"/>
                    <a:pt x="1335" y="1560"/>
                  </a:cubicBezTo>
                  <a:cubicBezTo>
                    <a:pt x="1697" y="1529"/>
                    <a:pt x="2198" y="1444"/>
                    <a:pt x="2392" y="1061"/>
                  </a:cubicBezTo>
                  <a:cubicBezTo>
                    <a:pt x="2439" y="969"/>
                    <a:pt x="2461" y="866"/>
                    <a:pt x="2485" y="769"/>
                  </a:cubicBezTo>
                  <a:cubicBezTo>
                    <a:pt x="2508" y="661"/>
                    <a:pt x="2533" y="560"/>
                    <a:pt x="2583" y="467"/>
                  </a:cubicBezTo>
                  <a:cubicBezTo>
                    <a:pt x="2742" y="184"/>
                    <a:pt x="3108" y="98"/>
                    <a:pt x="3480" y="49"/>
                  </a:cubicBezTo>
                  <a:cubicBezTo>
                    <a:pt x="3494" y="48"/>
                    <a:pt x="3504" y="35"/>
                    <a:pt x="3501" y="22"/>
                  </a:cubicBezTo>
                  <a:cubicBezTo>
                    <a:pt x="3500" y="9"/>
                    <a:pt x="3490" y="1"/>
                    <a:pt x="3477" y="1"/>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rot="-538632" flipH="1">
              <a:off x="7265702" y="2453207"/>
              <a:ext cx="1880730" cy="1005797"/>
            </a:xfrm>
            <a:custGeom>
              <a:avLst/>
              <a:gdLst/>
              <a:ahLst/>
              <a:cxnLst/>
              <a:rect l="l" t="t" r="r" b="b"/>
              <a:pathLst>
                <a:path w="16522" h="8836" extrusionOk="0">
                  <a:moveTo>
                    <a:pt x="10980" y="1"/>
                  </a:moveTo>
                  <a:cubicBezTo>
                    <a:pt x="10879" y="1"/>
                    <a:pt x="10777" y="11"/>
                    <a:pt x="10675" y="32"/>
                  </a:cubicBezTo>
                  <a:cubicBezTo>
                    <a:pt x="10014" y="168"/>
                    <a:pt x="9471" y="750"/>
                    <a:pt x="8798" y="750"/>
                  </a:cubicBezTo>
                  <a:cubicBezTo>
                    <a:pt x="8796" y="750"/>
                    <a:pt x="8794" y="750"/>
                    <a:pt x="8793" y="750"/>
                  </a:cubicBezTo>
                  <a:cubicBezTo>
                    <a:pt x="8235" y="748"/>
                    <a:pt x="7764" y="343"/>
                    <a:pt x="7234" y="163"/>
                  </a:cubicBezTo>
                  <a:cubicBezTo>
                    <a:pt x="7041" y="96"/>
                    <a:pt x="6840" y="65"/>
                    <a:pt x="6638" y="65"/>
                  </a:cubicBezTo>
                  <a:cubicBezTo>
                    <a:pt x="5790" y="65"/>
                    <a:pt x="4934" y="621"/>
                    <a:pt x="4650" y="1445"/>
                  </a:cubicBezTo>
                  <a:cubicBezTo>
                    <a:pt x="4519" y="1827"/>
                    <a:pt x="4492" y="2260"/>
                    <a:pt x="4246" y="2578"/>
                  </a:cubicBezTo>
                  <a:cubicBezTo>
                    <a:pt x="4025" y="2863"/>
                    <a:pt x="3671" y="2997"/>
                    <a:pt x="3340" y="3140"/>
                  </a:cubicBezTo>
                  <a:cubicBezTo>
                    <a:pt x="2674" y="3426"/>
                    <a:pt x="2042" y="3796"/>
                    <a:pt x="1462" y="4236"/>
                  </a:cubicBezTo>
                  <a:cubicBezTo>
                    <a:pt x="877" y="4680"/>
                    <a:pt x="317" y="5243"/>
                    <a:pt x="160" y="5967"/>
                  </a:cubicBezTo>
                  <a:cubicBezTo>
                    <a:pt x="1" y="6692"/>
                    <a:pt x="414" y="7580"/>
                    <a:pt x="1137" y="7681"/>
                  </a:cubicBezTo>
                  <a:cubicBezTo>
                    <a:pt x="1188" y="7689"/>
                    <a:pt x="1238" y="7692"/>
                    <a:pt x="1289" y="7692"/>
                  </a:cubicBezTo>
                  <a:cubicBezTo>
                    <a:pt x="1958" y="7692"/>
                    <a:pt x="2589" y="7105"/>
                    <a:pt x="3243" y="7105"/>
                  </a:cubicBezTo>
                  <a:cubicBezTo>
                    <a:pt x="3327" y="7105"/>
                    <a:pt x="3412" y="7115"/>
                    <a:pt x="3497" y="7137"/>
                  </a:cubicBezTo>
                  <a:cubicBezTo>
                    <a:pt x="4087" y="7290"/>
                    <a:pt x="4380" y="7950"/>
                    <a:pt x="4837" y="8357"/>
                  </a:cubicBezTo>
                  <a:cubicBezTo>
                    <a:pt x="5212" y="8690"/>
                    <a:pt x="5689" y="8836"/>
                    <a:pt x="6183" y="8836"/>
                  </a:cubicBezTo>
                  <a:cubicBezTo>
                    <a:pt x="6795" y="8836"/>
                    <a:pt x="7433" y="8613"/>
                    <a:pt x="7935" y="8249"/>
                  </a:cubicBezTo>
                  <a:cubicBezTo>
                    <a:pt x="8419" y="7896"/>
                    <a:pt x="8874" y="7410"/>
                    <a:pt x="9469" y="7369"/>
                  </a:cubicBezTo>
                  <a:cubicBezTo>
                    <a:pt x="9497" y="7367"/>
                    <a:pt x="9525" y="7366"/>
                    <a:pt x="9554" y="7366"/>
                  </a:cubicBezTo>
                  <a:cubicBezTo>
                    <a:pt x="10112" y="7366"/>
                    <a:pt x="10676" y="7737"/>
                    <a:pt x="11203" y="7737"/>
                  </a:cubicBezTo>
                  <a:cubicBezTo>
                    <a:pt x="11343" y="7737"/>
                    <a:pt x="11480" y="7711"/>
                    <a:pt x="11613" y="7645"/>
                  </a:cubicBezTo>
                  <a:cubicBezTo>
                    <a:pt x="11856" y="7525"/>
                    <a:pt x="12025" y="7294"/>
                    <a:pt x="12228" y="7112"/>
                  </a:cubicBezTo>
                  <a:cubicBezTo>
                    <a:pt x="13240" y="6212"/>
                    <a:pt x="14934" y="6681"/>
                    <a:pt x="16013" y="5866"/>
                  </a:cubicBezTo>
                  <a:cubicBezTo>
                    <a:pt x="16290" y="5657"/>
                    <a:pt x="16521" y="5312"/>
                    <a:pt x="16429" y="4975"/>
                  </a:cubicBezTo>
                  <a:cubicBezTo>
                    <a:pt x="16381" y="4799"/>
                    <a:pt x="16254" y="4659"/>
                    <a:pt x="16132" y="4529"/>
                  </a:cubicBezTo>
                  <a:cubicBezTo>
                    <a:pt x="15110" y="3425"/>
                    <a:pt x="14009" y="2436"/>
                    <a:pt x="13052" y="1278"/>
                  </a:cubicBezTo>
                  <a:cubicBezTo>
                    <a:pt x="12517" y="630"/>
                    <a:pt x="11782" y="1"/>
                    <a:pt x="10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rot="-538632" flipH="1">
              <a:off x="7302051" y="2736472"/>
              <a:ext cx="1629731" cy="407054"/>
            </a:xfrm>
            <a:custGeom>
              <a:avLst/>
              <a:gdLst/>
              <a:ahLst/>
              <a:cxnLst/>
              <a:rect l="l" t="t" r="r" b="b"/>
              <a:pathLst>
                <a:path w="14317" h="3576" extrusionOk="0">
                  <a:moveTo>
                    <a:pt x="12555" y="1"/>
                  </a:moveTo>
                  <a:cubicBezTo>
                    <a:pt x="12287" y="1"/>
                    <a:pt x="12020" y="34"/>
                    <a:pt x="11761" y="100"/>
                  </a:cubicBezTo>
                  <a:cubicBezTo>
                    <a:pt x="11427" y="187"/>
                    <a:pt x="11101" y="329"/>
                    <a:pt x="10787" y="466"/>
                  </a:cubicBezTo>
                  <a:cubicBezTo>
                    <a:pt x="10328" y="666"/>
                    <a:pt x="9856" y="873"/>
                    <a:pt x="9354" y="903"/>
                  </a:cubicBezTo>
                  <a:cubicBezTo>
                    <a:pt x="9307" y="905"/>
                    <a:pt x="9261" y="907"/>
                    <a:pt x="9215" y="907"/>
                  </a:cubicBezTo>
                  <a:cubicBezTo>
                    <a:pt x="8941" y="907"/>
                    <a:pt x="8666" y="862"/>
                    <a:pt x="8398" y="819"/>
                  </a:cubicBezTo>
                  <a:cubicBezTo>
                    <a:pt x="8129" y="775"/>
                    <a:pt x="7853" y="730"/>
                    <a:pt x="7577" y="730"/>
                  </a:cubicBezTo>
                  <a:cubicBezTo>
                    <a:pt x="7530" y="730"/>
                    <a:pt x="7483" y="731"/>
                    <a:pt x="7436" y="734"/>
                  </a:cubicBezTo>
                  <a:cubicBezTo>
                    <a:pt x="6554" y="787"/>
                    <a:pt x="5792" y="1358"/>
                    <a:pt x="5088" y="1940"/>
                  </a:cubicBezTo>
                  <a:lnTo>
                    <a:pt x="5080" y="1945"/>
                  </a:lnTo>
                  <a:cubicBezTo>
                    <a:pt x="4766" y="2205"/>
                    <a:pt x="4440" y="2473"/>
                    <a:pt x="4054" y="2600"/>
                  </a:cubicBezTo>
                  <a:cubicBezTo>
                    <a:pt x="3754" y="2700"/>
                    <a:pt x="3433" y="2709"/>
                    <a:pt x="3118" y="2709"/>
                  </a:cubicBezTo>
                  <a:cubicBezTo>
                    <a:pt x="3080" y="2709"/>
                    <a:pt x="3042" y="2709"/>
                    <a:pt x="3005" y="2709"/>
                  </a:cubicBezTo>
                  <a:cubicBezTo>
                    <a:pt x="2892" y="2709"/>
                    <a:pt x="2778" y="2709"/>
                    <a:pt x="2664" y="2712"/>
                  </a:cubicBezTo>
                  <a:cubicBezTo>
                    <a:pt x="1722" y="2739"/>
                    <a:pt x="805" y="3023"/>
                    <a:pt x="13" y="3530"/>
                  </a:cubicBezTo>
                  <a:cubicBezTo>
                    <a:pt x="2" y="3538"/>
                    <a:pt x="0" y="3554"/>
                    <a:pt x="6" y="3564"/>
                  </a:cubicBezTo>
                  <a:cubicBezTo>
                    <a:pt x="11" y="3571"/>
                    <a:pt x="18" y="3575"/>
                    <a:pt x="27" y="3575"/>
                  </a:cubicBezTo>
                  <a:cubicBezTo>
                    <a:pt x="31" y="3575"/>
                    <a:pt x="36" y="3575"/>
                    <a:pt x="41" y="3571"/>
                  </a:cubicBezTo>
                  <a:cubicBezTo>
                    <a:pt x="827" y="3067"/>
                    <a:pt x="1734" y="2787"/>
                    <a:pt x="2666" y="2760"/>
                  </a:cubicBezTo>
                  <a:cubicBezTo>
                    <a:pt x="2741" y="2757"/>
                    <a:pt x="2818" y="2757"/>
                    <a:pt x="2894" y="2757"/>
                  </a:cubicBezTo>
                  <a:cubicBezTo>
                    <a:pt x="2932" y="2757"/>
                    <a:pt x="2969" y="2757"/>
                    <a:pt x="3006" y="2757"/>
                  </a:cubicBezTo>
                  <a:cubicBezTo>
                    <a:pt x="3013" y="2757"/>
                    <a:pt x="3019" y="2757"/>
                    <a:pt x="3026" y="2757"/>
                  </a:cubicBezTo>
                  <a:cubicBezTo>
                    <a:pt x="3374" y="2757"/>
                    <a:pt x="3734" y="2756"/>
                    <a:pt x="4070" y="2645"/>
                  </a:cubicBezTo>
                  <a:cubicBezTo>
                    <a:pt x="4465" y="2516"/>
                    <a:pt x="4795" y="2245"/>
                    <a:pt x="5112" y="1983"/>
                  </a:cubicBezTo>
                  <a:lnTo>
                    <a:pt x="5119" y="1977"/>
                  </a:lnTo>
                  <a:cubicBezTo>
                    <a:pt x="5818" y="1401"/>
                    <a:pt x="6572" y="835"/>
                    <a:pt x="7439" y="784"/>
                  </a:cubicBezTo>
                  <a:cubicBezTo>
                    <a:pt x="7484" y="781"/>
                    <a:pt x="7529" y="780"/>
                    <a:pt x="7574" y="780"/>
                  </a:cubicBezTo>
                  <a:cubicBezTo>
                    <a:pt x="7847" y="780"/>
                    <a:pt x="8123" y="824"/>
                    <a:pt x="8392" y="868"/>
                  </a:cubicBezTo>
                  <a:cubicBezTo>
                    <a:pt x="8661" y="911"/>
                    <a:pt x="8940" y="957"/>
                    <a:pt x="9218" y="957"/>
                  </a:cubicBezTo>
                  <a:cubicBezTo>
                    <a:pt x="9265" y="957"/>
                    <a:pt x="9311" y="956"/>
                    <a:pt x="9358" y="953"/>
                  </a:cubicBezTo>
                  <a:cubicBezTo>
                    <a:pt x="9867" y="922"/>
                    <a:pt x="10346" y="713"/>
                    <a:pt x="10807" y="511"/>
                  </a:cubicBezTo>
                  <a:cubicBezTo>
                    <a:pt x="11120" y="375"/>
                    <a:pt x="11443" y="234"/>
                    <a:pt x="11774" y="149"/>
                  </a:cubicBezTo>
                  <a:cubicBezTo>
                    <a:pt x="12029" y="83"/>
                    <a:pt x="12292" y="50"/>
                    <a:pt x="12557" y="50"/>
                  </a:cubicBezTo>
                  <a:cubicBezTo>
                    <a:pt x="13161" y="50"/>
                    <a:pt x="13769" y="220"/>
                    <a:pt x="14276" y="542"/>
                  </a:cubicBezTo>
                  <a:cubicBezTo>
                    <a:pt x="14280" y="544"/>
                    <a:pt x="14284" y="545"/>
                    <a:pt x="14288" y="545"/>
                  </a:cubicBezTo>
                  <a:cubicBezTo>
                    <a:pt x="14296" y="545"/>
                    <a:pt x="14305" y="541"/>
                    <a:pt x="14310" y="535"/>
                  </a:cubicBezTo>
                  <a:cubicBezTo>
                    <a:pt x="14317" y="524"/>
                    <a:pt x="14313" y="508"/>
                    <a:pt x="14302" y="500"/>
                  </a:cubicBezTo>
                  <a:cubicBezTo>
                    <a:pt x="13786" y="173"/>
                    <a:pt x="13169" y="1"/>
                    <a:pt x="12555"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rot="-538632" flipH="1">
              <a:off x="8632069" y="2830030"/>
              <a:ext cx="228916" cy="52589"/>
            </a:xfrm>
            <a:custGeom>
              <a:avLst/>
              <a:gdLst/>
              <a:ahLst/>
              <a:cxnLst/>
              <a:rect l="l" t="t" r="r" b="b"/>
              <a:pathLst>
                <a:path w="2011" h="462" extrusionOk="0">
                  <a:moveTo>
                    <a:pt x="624" y="1"/>
                  </a:moveTo>
                  <a:cubicBezTo>
                    <a:pt x="487" y="1"/>
                    <a:pt x="353" y="70"/>
                    <a:pt x="225" y="145"/>
                  </a:cubicBezTo>
                  <a:lnTo>
                    <a:pt x="17" y="264"/>
                  </a:lnTo>
                  <a:cubicBezTo>
                    <a:pt x="5" y="270"/>
                    <a:pt x="1" y="285"/>
                    <a:pt x="7" y="297"/>
                  </a:cubicBezTo>
                  <a:cubicBezTo>
                    <a:pt x="12" y="306"/>
                    <a:pt x="20" y="310"/>
                    <a:pt x="29" y="310"/>
                  </a:cubicBezTo>
                  <a:cubicBezTo>
                    <a:pt x="33" y="310"/>
                    <a:pt x="37" y="309"/>
                    <a:pt x="42" y="307"/>
                  </a:cubicBezTo>
                  <a:lnTo>
                    <a:pt x="249" y="188"/>
                  </a:lnTo>
                  <a:cubicBezTo>
                    <a:pt x="371" y="117"/>
                    <a:pt x="499" y="51"/>
                    <a:pt x="625" y="51"/>
                  </a:cubicBezTo>
                  <a:cubicBezTo>
                    <a:pt x="656" y="51"/>
                    <a:pt x="688" y="55"/>
                    <a:pt x="719" y="64"/>
                  </a:cubicBezTo>
                  <a:cubicBezTo>
                    <a:pt x="808" y="91"/>
                    <a:pt x="877" y="153"/>
                    <a:pt x="949" y="222"/>
                  </a:cubicBezTo>
                  <a:cubicBezTo>
                    <a:pt x="990" y="260"/>
                    <a:pt x="1030" y="298"/>
                    <a:pt x="1077" y="330"/>
                  </a:cubicBezTo>
                  <a:cubicBezTo>
                    <a:pt x="1213" y="429"/>
                    <a:pt x="1376" y="461"/>
                    <a:pt x="1545" y="461"/>
                  </a:cubicBezTo>
                  <a:cubicBezTo>
                    <a:pt x="1690" y="461"/>
                    <a:pt x="1840" y="439"/>
                    <a:pt x="1988" y="411"/>
                  </a:cubicBezTo>
                  <a:cubicBezTo>
                    <a:pt x="2001" y="409"/>
                    <a:pt x="2011" y="397"/>
                    <a:pt x="2008" y="383"/>
                  </a:cubicBezTo>
                  <a:cubicBezTo>
                    <a:pt x="2006" y="371"/>
                    <a:pt x="1994" y="362"/>
                    <a:pt x="1983" y="362"/>
                  </a:cubicBezTo>
                  <a:cubicBezTo>
                    <a:pt x="1982" y="362"/>
                    <a:pt x="1981" y="362"/>
                    <a:pt x="1980" y="363"/>
                  </a:cubicBezTo>
                  <a:cubicBezTo>
                    <a:pt x="1834" y="390"/>
                    <a:pt x="1686" y="413"/>
                    <a:pt x="1545" y="413"/>
                  </a:cubicBezTo>
                  <a:cubicBezTo>
                    <a:pt x="1383" y="413"/>
                    <a:pt x="1232" y="382"/>
                    <a:pt x="1104" y="292"/>
                  </a:cubicBezTo>
                  <a:cubicBezTo>
                    <a:pt x="1062" y="263"/>
                    <a:pt x="1021" y="224"/>
                    <a:pt x="982" y="188"/>
                  </a:cubicBezTo>
                  <a:cubicBezTo>
                    <a:pt x="908" y="118"/>
                    <a:pt x="833" y="47"/>
                    <a:pt x="734" y="17"/>
                  </a:cubicBezTo>
                  <a:cubicBezTo>
                    <a:pt x="697" y="6"/>
                    <a:pt x="660" y="1"/>
                    <a:pt x="624"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rot="-538632" flipH="1">
              <a:off x="8497769" y="3021117"/>
              <a:ext cx="59534" cy="274101"/>
            </a:xfrm>
            <a:custGeom>
              <a:avLst/>
              <a:gdLst/>
              <a:ahLst/>
              <a:cxnLst/>
              <a:rect l="l" t="t" r="r" b="b"/>
              <a:pathLst>
                <a:path w="523" h="2408" extrusionOk="0">
                  <a:moveTo>
                    <a:pt x="451" y="0"/>
                  </a:moveTo>
                  <a:cubicBezTo>
                    <a:pt x="446" y="0"/>
                    <a:pt x="441" y="2"/>
                    <a:pt x="437" y="5"/>
                  </a:cubicBezTo>
                  <a:cubicBezTo>
                    <a:pt x="300" y="117"/>
                    <a:pt x="122" y="289"/>
                    <a:pt x="149" y="499"/>
                  </a:cubicBezTo>
                  <a:cubicBezTo>
                    <a:pt x="164" y="603"/>
                    <a:pt x="228" y="688"/>
                    <a:pt x="288" y="771"/>
                  </a:cubicBezTo>
                  <a:cubicBezTo>
                    <a:pt x="316" y="809"/>
                    <a:pt x="346" y="848"/>
                    <a:pt x="368" y="889"/>
                  </a:cubicBezTo>
                  <a:cubicBezTo>
                    <a:pt x="464" y="1053"/>
                    <a:pt x="471" y="1271"/>
                    <a:pt x="386" y="1442"/>
                  </a:cubicBezTo>
                  <a:cubicBezTo>
                    <a:pt x="348" y="1521"/>
                    <a:pt x="291" y="1592"/>
                    <a:pt x="235" y="1660"/>
                  </a:cubicBezTo>
                  <a:cubicBezTo>
                    <a:pt x="174" y="1737"/>
                    <a:pt x="111" y="1814"/>
                    <a:pt x="69" y="1907"/>
                  </a:cubicBezTo>
                  <a:cubicBezTo>
                    <a:pt x="0" y="2060"/>
                    <a:pt x="0" y="2241"/>
                    <a:pt x="69" y="2393"/>
                  </a:cubicBezTo>
                  <a:cubicBezTo>
                    <a:pt x="73" y="2402"/>
                    <a:pt x="83" y="2408"/>
                    <a:pt x="92" y="2408"/>
                  </a:cubicBezTo>
                  <a:cubicBezTo>
                    <a:pt x="94" y="2408"/>
                    <a:pt x="97" y="2406"/>
                    <a:pt x="100" y="2406"/>
                  </a:cubicBezTo>
                  <a:cubicBezTo>
                    <a:pt x="100" y="2406"/>
                    <a:pt x="101" y="2406"/>
                    <a:pt x="101" y="2406"/>
                  </a:cubicBezTo>
                  <a:cubicBezTo>
                    <a:pt x="114" y="2401"/>
                    <a:pt x="118" y="2386"/>
                    <a:pt x="114" y="2374"/>
                  </a:cubicBezTo>
                  <a:cubicBezTo>
                    <a:pt x="52" y="2235"/>
                    <a:pt x="52" y="2069"/>
                    <a:pt x="114" y="1929"/>
                  </a:cubicBezTo>
                  <a:cubicBezTo>
                    <a:pt x="153" y="1843"/>
                    <a:pt x="214" y="1766"/>
                    <a:pt x="273" y="1693"/>
                  </a:cubicBezTo>
                  <a:cubicBezTo>
                    <a:pt x="330" y="1621"/>
                    <a:pt x="389" y="1549"/>
                    <a:pt x="429" y="1465"/>
                  </a:cubicBezTo>
                  <a:cubicBezTo>
                    <a:pt x="523" y="1277"/>
                    <a:pt x="514" y="1048"/>
                    <a:pt x="410" y="865"/>
                  </a:cubicBezTo>
                  <a:cubicBezTo>
                    <a:pt x="385" y="822"/>
                    <a:pt x="356" y="782"/>
                    <a:pt x="326" y="742"/>
                  </a:cubicBezTo>
                  <a:cubicBezTo>
                    <a:pt x="266" y="662"/>
                    <a:pt x="210" y="585"/>
                    <a:pt x="198" y="493"/>
                  </a:cubicBezTo>
                  <a:cubicBezTo>
                    <a:pt x="172" y="308"/>
                    <a:pt x="340" y="149"/>
                    <a:pt x="467" y="44"/>
                  </a:cubicBezTo>
                  <a:cubicBezTo>
                    <a:pt x="479" y="34"/>
                    <a:pt x="480" y="20"/>
                    <a:pt x="471" y="10"/>
                  </a:cubicBezTo>
                  <a:cubicBezTo>
                    <a:pt x="466" y="3"/>
                    <a:pt x="458" y="0"/>
                    <a:pt x="451"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rot="-538632" flipH="1">
              <a:off x="8150646" y="2935738"/>
              <a:ext cx="66478" cy="330447"/>
            </a:xfrm>
            <a:custGeom>
              <a:avLst/>
              <a:gdLst/>
              <a:ahLst/>
              <a:cxnLst/>
              <a:rect l="l" t="t" r="r" b="b"/>
              <a:pathLst>
                <a:path w="584" h="2903" extrusionOk="0">
                  <a:moveTo>
                    <a:pt x="312" y="1"/>
                  </a:moveTo>
                  <a:cubicBezTo>
                    <a:pt x="308" y="1"/>
                    <a:pt x="304" y="2"/>
                    <a:pt x="300" y="4"/>
                  </a:cubicBezTo>
                  <a:cubicBezTo>
                    <a:pt x="120" y="104"/>
                    <a:pt x="72" y="347"/>
                    <a:pt x="117" y="535"/>
                  </a:cubicBezTo>
                  <a:cubicBezTo>
                    <a:pt x="154" y="683"/>
                    <a:pt x="231" y="814"/>
                    <a:pt x="308" y="940"/>
                  </a:cubicBezTo>
                  <a:cubicBezTo>
                    <a:pt x="331" y="976"/>
                    <a:pt x="352" y="1013"/>
                    <a:pt x="374" y="1051"/>
                  </a:cubicBezTo>
                  <a:cubicBezTo>
                    <a:pt x="493" y="1262"/>
                    <a:pt x="531" y="1428"/>
                    <a:pt x="497" y="1576"/>
                  </a:cubicBezTo>
                  <a:cubicBezTo>
                    <a:pt x="466" y="1707"/>
                    <a:pt x="380" y="1810"/>
                    <a:pt x="290" y="1920"/>
                  </a:cubicBezTo>
                  <a:cubicBezTo>
                    <a:pt x="230" y="1994"/>
                    <a:pt x="168" y="2069"/>
                    <a:pt x="123" y="2153"/>
                  </a:cubicBezTo>
                  <a:cubicBezTo>
                    <a:pt x="0" y="2383"/>
                    <a:pt x="20" y="2679"/>
                    <a:pt x="168" y="2892"/>
                  </a:cubicBezTo>
                  <a:cubicBezTo>
                    <a:pt x="173" y="2899"/>
                    <a:pt x="181" y="2903"/>
                    <a:pt x="188" y="2903"/>
                  </a:cubicBezTo>
                  <a:cubicBezTo>
                    <a:pt x="193" y="2903"/>
                    <a:pt x="198" y="2901"/>
                    <a:pt x="206" y="2896"/>
                  </a:cubicBezTo>
                  <a:cubicBezTo>
                    <a:pt x="217" y="2890"/>
                    <a:pt x="219" y="2874"/>
                    <a:pt x="212" y="2863"/>
                  </a:cubicBezTo>
                  <a:cubicBezTo>
                    <a:pt x="72" y="2665"/>
                    <a:pt x="54" y="2389"/>
                    <a:pt x="169" y="2176"/>
                  </a:cubicBezTo>
                  <a:cubicBezTo>
                    <a:pt x="212" y="2095"/>
                    <a:pt x="272" y="2021"/>
                    <a:pt x="331" y="1951"/>
                  </a:cubicBezTo>
                  <a:cubicBezTo>
                    <a:pt x="421" y="1842"/>
                    <a:pt x="513" y="1730"/>
                    <a:pt x="546" y="1589"/>
                  </a:cubicBezTo>
                  <a:cubicBezTo>
                    <a:pt x="584" y="1428"/>
                    <a:pt x="544" y="1249"/>
                    <a:pt x="418" y="1027"/>
                  </a:cubicBezTo>
                  <a:cubicBezTo>
                    <a:pt x="396" y="990"/>
                    <a:pt x="374" y="952"/>
                    <a:pt x="351" y="915"/>
                  </a:cubicBezTo>
                  <a:cubicBezTo>
                    <a:pt x="276" y="791"/>
                    <a:pt x="199" y="664"/>
                    <a:pt x="166" y="524"/>
                  </a:cubicBezTo>
                  <a:cubicBezTo>
                    <a:pt x="124" y="353"/>
                    <a:pt x="166" y="136"/>
                    <a:pt x="324" y="47"/>
                  </a:cubicBezTo>
                  <a:cubicBezTo>
                    <a:pt x="336" y="41"/>
                    <a:pt x="340" y="26"/>
                    <a:pt x="333" y="14"/>
                  </a:cubicBezTo>
                  <a:cubicBezTo>
                    <a:pt x="329" y="5"/>
                    <a:pt x="320" y="1"/>
                    <a:pt x="312"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rot="-538632" flipH="1">
              <a:off x="7882730" y="2923152"/>
              <a:ext cx="76495" cy="318722"/>
            </a:xfrm>
            <a:custGeom>
              <a:avLst/>
              <a:gdLst/>
              <a:ahLst/>
              <a:cxnLst/>
              <a:rect l="l" t="t" r="r" b="b"/>
              <a:pathLst>
                <a:path w="672" h="2800" extrusionOk="0">
                  <a:moveTo>
                    <a:pt x="643" y="0"/>
                  </a:moveTo>
                  <a:cubicBezTo>
                    <a:pt x="640" y="0"/>
                    <a:pt x="638" y="0"/>
                    <a:pt x="636" y="1"/>
                  </a:cubicBezTo>
                  <a:cubicBezTo>
                    <a:pt x="438" y="66"/>
                    <a:pt x="341" y="280"/>
                    <a:pt x="331" y="462"/>
                  </a:cubicBezTo>
                  <a:cubicBezTo>
                    <a:pt x="323" y="638"/>
                    <a:pt x="374" y="809"/>
                    <a:pt x="425" y="973"/>
                  </a:cubicBezTo>
                  <a:lnTo>
                    <a:pt x="438" y="1016"/>
                  </a:lnTo>
                  <a:cubicBezTo>
                    <a:pt x="489" y="1181"/>
                    <a:pt x="539" y="1373"/>
                    <a:pt x="503" y="1552"/>
                  </a:cubicBezTo>
                  <a:cubicBezTo>
                    <a:pt x="472" y="1711"/>
                    <a:pt x="374" y="1849"/>
                    <a:pt x="282" y="1981"/>
                  </a:cubicBezTo>
                  <a:cubicBezTo>
                    <a:pt x="249" y="2029"/>
                    <a:pt x="215" y="2080"/>
                    <a:pt x="183" y="2130"/>
                  </a:cubicBezTo>
                  <a:cubicBezTo>
                    <a:pt x="28" y="2377"/>
                    <a:pt x="1" y="2623"/>
                    <a:pt x="112" y="2789"/>
                  </a:cubicBezTo>
                  <a:cubicBezTo>
                    <a:pt x="116" y="2795"/>
                    <a:pt x="124" y="2799"/>
                    <a:pt x="132" y="2799"/>
                  </a:cubicBezTo>
                  <a:cubicBezTo>
                    <a:pt x="136" y="2799"/>
                    <a:pt x="141" y="2798"/>
                    <a:pt x="147" y="2795"/>
                  </a:cubicBezTo>
                  <a:cubicBezTo>
                    <a:pt x="157" y="2789"/>
                    <a:pt x="162" y="2772"/>
                    <a:pt x="153" y="2762"/>
                  </a:cubicBezTo>
                  <a:cubicBezTo>
                    <a:pt x="4" y="2542"/>
                    <a:pt x="170" y="2243"/>
                    <a:pt x="224" y="2156"/>
                  </a:cubicBezTo>
                  <a:cubicBezTo>
                    <a:pt x="255" y="2105"/>
                    <a:pt x="288" y="2057"/>
                    <a:pt x="323" y="2009"/>
                  </a:cubicBezTo>
                  <a:cubicBezTo>
                    <a:pt x="419" y="1873"/>
                    <a:pt x="518" y="1730"/>
                    <a:pt x="551" y="1563"/>
                  </a:cubicBezTo>
                  <a:cubicBezTo>
                    <a:pt x="591" y="1373"/>
                    <a:pt x="538" y="1175"/>
                    <a:pt x="486" y="1003"/>
                  </a:cubicBezTo>
                  <a:lnTo>
                    <a:pt x="473" y="960"/>
                  </a:lnTo>
                  <a:cubicBezTo>
                    <a:pt x="422" y="799"/>
                    <a:pt x="371" y="633"/>
                    <a:pt x="380" y="467"/>
                  </a:cubicBezTo>
                  <a:cubicBezTo>
                    <a:pt x="388" y="301"/>
                    <a:pt x="475" y="105"/>
                    <a:pt x="651" y="48"/>
                  </a:cubicBezTo>
                  <a:cubicBezTo>
                    <a:pt x="664" y="44"/>
                    <a:pt x="671" y="31"/>
                    <a:pt x="667" y="17"/>
                  </a:cubicBezTo>
                  <a:cubicBezTo>
                    <a:pt x="663" y="7"/>
                    <a:pt x="653" y="0"/>
                    <a:pt x="643"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rot="-538632" flipH="1">
              <a:off x="8268148" y="2688769"/>
              <a:ext cx="300744" cy="81730"/>
            </a:xfrm>
            <a:custGeom>
              <a:avLst/>
              <a:gdLst/>
              <a:ahLst/>
              <a:cxnLst/>
              <a:rect l="l" t="t" r="r" b="b"/>
              <a:pathLst>
                <a:path w="2642" h="718" extrusionOk="0">
                  <a:moveTo>
                    <a:pt x="622" y="0"/>
                  </a:moveTo>
                  <a:cubicBezTo>
                    <a:pt x="526" y="0"/>
                    <a:pt x="423" y="30"/>
                    <a:pt x="329" y="88"/>
                  </a:cubicBezTo>
                  <a:cubicBezTo>
                    <a:pt x="202" y="166"/>
                    <a:pt x="104" y="280"/>
                    <a:pt x="8" y="399"/>
                  </a:cubicBezTo>
                  <a:cubicBezTo>
                    <a:pt x="0" y="409"/>
                    <a:pt x="1" y="426"/>
                    <a:pt x="12" y="434"/>
                  </a:cubicBezTo>
                  <a:cubicBezTo>
                    <a:pt x="16" y="437"/>
                    <a:pt x="22" y="439"/>
                    <a:pt x="27" y="439"/>
                  </a:cubicBezTo>
                  <a:cubicBezTo>
                    <a:pt x="35" y="439"/>
                    <a:pt x="42" y="436"/>
                    <a:pt x="46" y="430"/>
                  </a:cubicBezTo>
                  <a:cubicBezTo>
                    <a:pt x="142" y="313"/>
                    <a:pt x="236" y="204"/>
                    <a:pt x="356" y="130"/>
                  </a:cubicBezTo>
                  <a:cubicBezTo>
                    <a:pt x="442" y="77"/>
                    <a:pt x="536" y="49"/>
                    <a:pt x="623" y="49"/>
                  </a:cubicBezTo>
                  <a:cubicBezTo>
                    <a:pt x="670" y="49"/>
                    <a:pt x="715" y="57"/>
                    <a:pt x="756" y="74"/>
                  </a:cubicBezTo>
                  <a:cubicBezTo>
                    <a:pt x="844" y="108"/>
                    <a:pt x="912" y="177"/>
                    <a:pt x="982" y="249"/>
                  </a:cubicBezTo>
                  <a:cubicBezTo>
                    <a:pt x="1041" y="308"/>
                    <a:pt x="1100" y="369"/>
                    <a:pt x="1174" y="412"/>
                  </a:cubicBezTo>
                  <a:cubicBezTo>
                    <a:pt x="1246" y="454"/>
                    <a:pt x="1327" y="475"/>
                    <a:pt x="1410" y="475"/>
                  </a:cubicBezTo>
                  <a:cubicBezTo>
                    <a:pt x="1466" y="475"/>
                    <a:pt x="1523" y="465"/>
                    <a:pt x="1576" y="445"/>
                  </a:cubicBezTo>
                  <a:cubicBezTo>
                    <a:pt x="1619" y="429"/>
                    <a:pt x="1658" y="407"/>
                    <a:pt x="1697" y="386"/>
                  </a:cubicBezTo>
                  <a:cubicBezTo>
                    <a:pt x="1737" y="363"/>
                    <a:pt x="1776" y="342"/>
                    <a:pt x="1818" y="327"/>
                  </a:cubicBezTo>
                  <a:cubicBezTo>
                    <a:pt x="1862" y="311"/>
                    <a:pt x="1910" y="303"/>
                    <a:pt x="1960" y="303"/>
                  </a:cubicBezTo>
                  <a:cubicBezTo>
                    <a:pt x="2056" y="303"/>
                    <a:pt x="2159" y="332"/>
                    <a:pt x="2255" y="388"/>
                  </a:cubicBezTo>
                  <a:cubicBezTo>
                    <a:pt x="2392" y="467"/>
                    <a:pt x="2500" y="589"/>
                    <a:pt x="2597" y="708"/>
                  </a:cubicBezTo>
                  <a:cubicBezTo>
                    <a:pt x="2603" y="714"/>
                    <a:pt x="2609" y="717"/>
                    <a:pt x="2616" y="717"/>
                  </a:cubicBezTo>
                  <a:cubicBezTo>
                    <a:pt x="2622" y="717"/>
                    <a:pt x="2627" y="716"/>
                    <a:pt x="2630" y="712"/>
                  </a:cubicBezTo>
                  <a:cubicBezTo>
                    <a:pt x="2640" y="702"/>
                    <a:pt x="2641" y="687"/>
                    <a:pt x="2634" y="676"/>
                  </a:cubicBezTo>
                  <a:cubicBezTo>
                    <a:pt x="2533" y="553"/>
                    <a:pt x="2422" y="429"/>
                    <a:pt x="2280" y="345"/>
                  </a:cubicBezTo>
                  <a:cubicBezTo>
                    <a:pt x="2176" y="284"/>
                    <a:pt x="2064" y="253"/>
                    <a:pt x="1959" y="253"/>
                  </a:cubicBezTo>
                  <a:cubicBezTo>
                    <a:pt x="1904" y="253"/>
                    <a:pt x="1850" y="261"/>
                    <a:pt x="1800" y="280"/>
                  </a:cubicBezTo>
                  <a:cubicBezTo>
                    <a:pt x="1756" y="296"/>
                    <a:pt x="1713" y="318"/>
                    <a:pt x="1672" y="342"/>
                  </a:cubicBezTo>
                  <a:cubicBezTo>
                    <a:pt x="1633" y="363"/>
                    <a:pt x="1597" y="383"/>
                    <a:pt x="1558" y="398"/>
                  </a:cubicBezTo>
                  <a:cubicBezTo>
                    <a:pt x="1511" y="416"/>
                    <a:pt x="1460" y="424"/>
                    <a:pt x="1410" y="424"/>
                  </a:cubicBezTo>
                  <a:cubicBezTo>
                    <a:pt x="1336" y="424"/>
                    <a:pt x="1262" y="406"/>
                    <a:pt x="1198" y="369"/>
                  </a:cubicBezTo>
                  <a:cubicBezTo>
                    <a:pt x="1130" y="329"/>
                    <a:pt x="1074" y="270"/>
                    <a:pt x="1017" y="214"/>
                  </a:cubicBezTo>
                  <a:cubicBezTo>
                    <a:pt x="945" y="141"/>
                    <a:pt x="871" y="66"/>
                    <a:pt x="773" y="28"/>
                  </a:cubicBezTo>
                  <a:cubicBezTo>
                    <a:pt x="726" y="9"/>
                    <a:pt x="675" y="0"/>
                    <a:pt x="622"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rot="-538632" flipH="1">
              <a:off x="7882610" y="2611930"/>
              <a:ext cx="384866" cy="181558"/>
            </a:xfrm>
            <a:custGeom>
              <a:avLst/>
              <a:gdLst/>
              <a:ahLst/>
              <a:cxnLst/>
              <a:rect l="l" t="t" r="r" b="b"/>
              <a:pathLst>
                <a:path w="3381" h="1595" extrusionOk="0">
                  <a:moveTo>
                    <a:pt x="27" y="1"/>
                  </a:moveTo>
                  <a:cubicBezTo>
                    <a:pt x="25" y="1"/>
                    <a:pt x="22" y="1"/>
                    <a:pt x="20" y="2"/>
                  </a:cubicBezTo>
                  <a:cubicBezTo>
                    <a:pt x="7" y="6"/>
                    <a:pt x="1" y="19"/>
                    <a:pt x="4" y="33"/>
                  </a:cubicBezTo>
                  <a:cubicBezTo>
                    <a:pt x="40" y="141"/>
                    <a:pt x="159" y="196"/>
                    <a:pt x="355" y="196"/>
                  </a:cubicBezTo>
                  <a:cubicBezTo>
                    <a:pt x="364" y="196"/>
                    <a:pt x="373" y="196"/>
                    <a:pt x="383" y="196"/>
                  </a:cubicBezTo>
                  <a:lnTo>
                    <a:pt x="916" y="182"/>
                  </a:lnTo>
                  <a:cubicBezTo>
                    <a:pt x="952" y="181"/>
                    <a:pt x="988" y="180"/>
                    <a:pt x="1024" y="180"/>
                  </a:cubicBezTo>
                  <a:cubicBezTo>
                    <a:pt x="1228" y="180"/>
                    <a:pt x="1427" y="205"/>
                    <a:pt x="1559" y="338"/>
                  </a:cubicBezTo>
                  <a:cubicBezTo>
                    <a:pt x="1626" y="405"/>
                    <a:pt x="1665" y="490"/>
                    <a:pt x="1708" y="579"/>
                  </a:cubicBezTo>
                  <a:cubicBezTo>
                    <a:pt x="1744" y="652"/>
                    <a:pt x="1780" y="727"/>
                    <a:pt x="1832" y="793"/>
                  </a:cubicBezTo>
                  <a:cubicBezTo>
                    <a:pt x="2006" y="1011"/>
                    <a:pt x="2307" y="1055"/>
                    <a:pt x="2563" y="1055"/>
                  </a:cubicBezTo>
                  <a:cubicBezTo>
                    <a:pt x="2614" y="1055"/>
                    <a:pt x="2663" y="1053"/>
                    <a:pt x="2709" y="1051"/>
                  </a:cubicBezTo>
                  <a:cubicBezTo>
                    <a:pt x="2736" y="1049"/>
                    <a:pt x="2764" y="1048"/>
                    <a:pt x="2791" y="1048"/>
                  </a:cubicBezTo>
                  <a:cubicBezTo>
                    <a:pt x="2845" y="1048"/>
                    <a:pt x="2898" y="1054"/>
                    <a:pt x="2943" y="1080"/>
                  </a:cubicBezTo>
                  <a:cubicBezTo>
                    <a:pt x="2994" y="1108"/>
                    <a:pt x="3032" y="1160"/>
                    <a:pt x="3064" y="1206"/>
                  </a:cubicBezTo>
                  <a:lnTo>
                    <a:pt x="3333" y="1584"/>
                  </a:lnTo>
                  <a:cubicBezTo>
                    <a:pt x="3338" y="1591"/>
                    <a:pt x="3345" y="1594"/>
                    <a:pt x="3353" y="1594"/>
                  </a:cubicBezTo>
                  <a:cubicBezTo>
                    <a:pt x="3359" y="1594"/>
                    <a:pt x="3364" y="1593"/>
                    <a:pt x="3367" y="1592"/>
                  </a:cubicBezTo>
                  <a:cubicBezTo>
                    <a:pt x="3378" y="1585"/>
                    <a:pt x="3380" y="1569"/>
                    <a:pt x="3373" y="1558"/>
                  </a:cubicBezTo>
                  <a:lnTo>
                    <a:pt x="3102" y="1180"/>
                  </a:lnTo>
                  <a:cubicBezTo>
                    <a:pt x="3068" y="1131"/>
                    <a:pt x="3027" y="1073"/>
                    <a:pt x="2967" y="1040"/>
                  </a:cubicBezTo>
                  <a:cubicBezTo>
                    <a:pt x="2912" y="1008"/>
                    <a:pt x="2849" y="1001"/>
                    <a:pt x="2787" y="1001"/>
                  </a:cubicBezTo>
                  <a:cubicBezTo>
                    <a:pt x="2759" y="1001"/>
                    <a:pt x="2732" y="1002"/>
                    <a:pt x="2706" y="1003"/>
                  </a:cubicBezTo>
                  <a:cubicBezTo>
                    <a:pt x="2659" y="1006"/>
                    <a:pt x="2610" y="1008"/>
                    <a:pt x="2559" y="1008"/>
                  </a:cubicBezTo>
                  <a:cubicBezTo>
                    <a:pt x="2315" y="1008"/>
                    <a:pt x="2031" y="966"/>
                    <a:pt x="1869" y="763"/>
                  </a:cubicBezTo>
                  <a:cubicBezTo>
                    <a:pt x="1821" y="703"/>
                    <a:pt x="1786" y="629"/>
                    <a:pt x="1753" y="558"/>
                  </a:cubicBezTo>
                  <a:cubicBezTo>
                    <a:pt x="1710" y="468"/>
                    <a:pt x="1665" y="377"/>
                    <a:pt x="1595" y="305"/>
                  </a:cubicBezTo>
                  <a:cubicBezTo>
                    <a:pt x="1449" y="158"/>
                    <a:pt x="1234" y="132"/>
                    <a:pt x="1016" y="132"/>
                  </a:cubicBezTo>
                  <a:cubicBezTo>
                    <a:pt x="982" y="132"/>
                    <a:pt x="948" y="133"/>
                    <a:pt x="915" y="134"/>
                  </a:cubicBezTo>
                  <a:lnTo>
                    <a:pt x="382" y="149"/>
                  </a:lnTo>
                  <a:cubicBezTo>
                    <a:pt x="371" y="149"/>
                    <a:pt x="362" y="149"/>
                    <a:pt x="352" y="149"/>
                  </a:cubicBezTo>
                  <a:cubicBezTo>
                    <a:pt x="180" y="149"/>
                    <a:pt x="81" y="104"/>
                    <a:pt x="51" y="18"/>
                  </a:cubicBezTo>
                  <a:cubicBezTo>
                    <a:pt x="48" y="7"/>
                    <a:pt x="38" y="1"/>
                    <a:pt x="27"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rot="-538632" flipH="1">
              <a:off x="6695632" y="3395693"/>
              <a:ext cx="1435192" cy="1013651"/>
            </a:xfrm>
            <a:custGeom>
              <a:avLst/>
              <a:gdLst/>
              <a:ahLst/>
              <a:cxnLst/>
              <a:rect l="l" t="t" r="r" b="b"/>
              <a:pathLst>
                <a:path w="12608" h="8905" extrusionOk="0">
                  <a:moveTo>
                    <a:pt x="6803" y="1"/>
                  </a:moveTo>
                  <a:cubicBezTo>
                    <a:pt x="6699" y="1"/>
                    <a:pt x="6597" y="13"/>
                    <a:pt x="6498" y="39"/>
                  </a:cubicBezTo>
                  <a:cubicBezTo>
                    <a:pt x="5657" y="260"/>
                    <a:pt x="5523" y="1365"/>
                    <a:pt x="4717" y="1654"/>
                  </a:cubicBezTo>
                  <a:cubicBezTo>
                    <a:pt x="4178" y="1847"/>
                    <a:pt x="3399" y="1656"/>
                    <a:pt x="3072" y="2080"/>
                  </a:cubicBezTo>
                  <a:cubicBezTo>
                    <a:pt x="2701" y="2559"/>
                    <a:pt x="3294" y="3338"/>
                    <a:pt x="3108" y="3916"/>
                  </a:cubicBezTo>
                  <a:cubicBezTo>
                    <a:pt x="2900" y="4563"/>
                    <a:pt x="1925" y="4573"/>
                    <a:pt x="1322" y="4931"/>
                  </a:cubicBezTo>
                  <a:cubicBezTo>
                    <a:pt x="926" y="5166"/>
                    <a:pt x="690" y="5563"/>
                    <a:pt x="482" y="5955"/>
                  </a:cubicBezTo>
                  <a:cubicBezTo>
                    <a:pt x="232" y="6426"/>
                    <a:pt x="0" y="6928"/>
                    <a:pt x="38" y="7482"/>
                  </a:cubicBezTo>
                  <a:cubicBezTo>
                    <a:pt x="75" y="8035"/>
                    <a:pt x="455" y="8649"/>
                    <a:pt x="1047" y="8842"/>
                  </a:cubicBezTo>
                  <a:cubicBezTo>
                    <a:pt x="1182" y="8885"/>
                    <a:pt x="1314" y="8905"/>
                    <a:pt x="1444" y="8905"/>
                  </a:cubicBezTo>
                  <a:cubicBezTo>
                    <a:pt x="2021" y="8905"/>
                    <a:pt x="2534" y="8515"/>
                    <a:pt x="2924" y="8130"/>
                  </a:cubicBezTo>
                  <a:cubicBezTo>
                    <a:pt x="3358" y="7700"/>
                    <a:pt x="3867" y="7218"/>
                    <a:pt x="4524" y="7218"/>
                  </a:cubicBezTo>
                  <a:cubicBezTo>
                    <a:pt x="4589" y="7218"/>
                    <a:pt x="4655" y="7223"/>
                    <a:pt x="4723" y="7233"/>
                  </a:cubicBezTo>
                  <a:cubicBezTo>
                    <a:pt x="4990" y="7272"/>
                    <a:pt x="5249" y="7391"/>
                    <a:pt x="5516" y="7423"/>
                  </a:cubicBezTo>
                  <a:cubicBezTo>
                    <a:pt x="5569" y="7429"/>
                    <a:pt x="5620" y="7432"/>
                    <a:pt x="5670" y="7432"/>
                  </a:cubicBezTo>
                  <a:cubicBezTo>
                    <a:pt x="6848" y="7432"/>
                    <a:pt x="7205" y="5737"/>
                    <a:pt x="8409" y="5576"/>
                  </a:cubicBezTo>
                  <a:cubicBezTo>
                    <a:pt x="8473" y="5568"/>
                    <a:pt x="8537" y="5564"/>
                    <a:pt x="8602" y="5564"/>
                  </a:cubicBezTo>
                  <a:cubicBezTo>
                    <a:pt x="9090" y="5564"/>
                    <a:pt x="9599" y="5782"/>
                    <a:pt x="10100" y="5835"/>
                  </a:cubicBezTo>
                  <a:cubicBezTo>
                    <a:pt x="10174" y="5842"/>
                    <a:pt x="10248" y="5846"/>
                    <a:pt x="10321" y="5846"/>
                  </a:cubicBezTo>
                  <a:cubicBezTo>
                    <a:pt x="11142" y="5846"/>
                    <a:pt x="11879" y="5359"/>
                    <a:pt x="12080" y="4651"/>
                  </a:cubicBezTo>
                  <a:cubicBezTo>
                    <a:pt x="12607" y="2793"/>
                    <a:pt x="9624" y="1231"/>
                    <a:pt x="8129" y="435"/>
                  </a:cubicBezTo>
                  <a:cubicBezTo>
                    <a:pt x="7713" y="214"/>
                    <a:pt x="7243" y="1"/>
                    <a:pt x="6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rot="-538632" flipH="1">
              <a:off x="6801215" y="3474377"/>
              <a:ext cx="1179981" cy="764251"/>
            </a:xfrm>
            <a:custGeom>
              <a:avLst/>
              <a:gdLst/>
              <a:ahLst/>
              <a:cxnLst/>
              <a:rect l="l" t="t" r="r" b="b"/>
              <a:pathLst>
                <a:path w="10366" h="6714" extrusionOk="0">
                  <a:moveTo>
                    <a:pt x="10340" y="1"/>
                  </a:moveTo>
                  <a:cubicBezTo>
                    <a:pt x="10339" y="1"/>
                    <a:pt x="10338" y="1"/>
                    <a:pt x="10338" y="1"/>
                  </a:cubicBezTo>
                  <a:cubicBezTo>
                    <a:pt x="9438" y="95"/>
                    <a:pt x="8581" y="225"/>
                    <a:pt x="8003" y="797"/>
                  </a:cubicBezTo>
                  <a:cubicBezTo>
                    <a:pt x="7861" y="938"/>
                    <a:pt x="7740" y="1103"/>
                    <a:pt x="7625" y="1262"/>
                  </a:cubicBezTo>
                  <a:cubicBezTo>
                    <a:pt x="7555" y="1360"/>
                    <a:pt x="7480" y="1462"/>
                    <a:pt x="7401" y="1557"/>
                  </a:cubicBezTo>
                  <a:cubicBezTo>
                    <a:pt x="6970" y="2079"/>
                    <a:pt x="6366" y="2438"/>
                    <a:pt x="5703" y="2569"/>
                  </a:cubicBezTo>
                  <a:cubicBezTo>
                    <a:pt x="5547" y="2600"/>
                    <a:pt x="5384" y="2618"/>
                    <a:pt x="5225" y="2638"/>
                  </a:cubicBezTo>
                  <a:cubicBezTo>
                    <a:pt x="4869" y="2680"/>
                    <a:pt x="4499" y="2723"/>
                    <a:pt x="4183" y="2906"/>
                  </a:cubicBezTo>
                  <a:cubicBezTo>
                    <a:pt x="3715" y="3175"/>
                    <a:pt x="3456" y="3704"/>
                    <a:pt x="3282" y="4134"/>
                  </a:cubicBezTo>
                  <a:lnTo>
                    <a:pt x="3266" y="4172"/>
                  </a:lnTo>
                  <a:cubicBezTo>
                    <a:pt x="3209" y="4315"/>
                    <a:pt x="3150" y="4462"/>
                    <a:pt x="3058" y="4584"/>
                  </a:cubicBezTo>
                  <a:cubicBezTo>
                    <a:pt x="2900" y="4793"/>
                    <a:pt x="2660" y="4919"/>
                    <a:pt x="2424" y="5024"/>
                  </a:cubicBezTo>
                  <a:cubicBezTo>
                    <a:pt x="2252" y="5101"/>
                    <a:pt x="2071" y="5171"/>
                    <a:pt x="1898" y="5238"/>
                  </a:cubicBezTo>
                  <a:cubicBezTo>
                    <a:pt x="1611" y="5350"/>
                    <a:pt x="1315" y="5464"/>
                    <a:pt x="1040" y="5613"/>
                  </a:cubicBezTo>
                  <a:cubicBezTo>
                    <a:pt x="675" y="5808"/>
                    <a:pt x="199" y="6154"/>
                    <a:pt x="5" y="6682"/>
                  </a:cubicBezTo>
                  <a:cubicBezTo>
                    <a:pt x="1" y="6694"/>
                    <a:pt x="7" y="6709"/>
                    <a:pt x="19" y="6713"/>
                  </a:cubicBezTo>
                  <a:cubicBezTo>
                    <a:pt x="22" y="6714"/>
                    <a:pt x="25" y="6714"/>
                    <a:pt x="27" y="6714"/>
                  </a:cubicBezTo>
                  <a:cubicBezTo>
                    <a:pt x="38" y="6714"/>
                    <a:pt x="48" y="6709"/>
                    <a:pt x="49" y="6703"/>
                  </a:cubicBezTo>
                  <a:cubicBezTo>
                    <a:pt x="239" y="6188"/>
                    <a:pt x="704" y="5851"/>
                    <a:pt x="1061" y="5659"/>
                  </a:cubicBezTo>
                  <a:cubicBezTo>
                    <a:pt x="1332" y="5512"/>
                    <a:pt x="1627" y="5396"/>
                    <a:pt x="1914" y="5287"/>
                  </a:cubicBezTo>
                  <a:cubicBezTo>
                    <a:pt x="2087" y="5219"/>
                    <a:pt x="2269" y="5148"/>
                    <a:pt x="2443" y="5072"/>
                  </a:cubicBezTo>
                  <a:cubicBezTo>
                    <a:pt x="2673" y="4970"/>
                    <a:pt x="2930" y="4836"/>
                    <a:pt x="3096" y="4616"/>
                  </a:cubicBezTo>
                  <a:cubicBezTo>
                    <a:pt x="3192" y="4488"/>
                    <a:pt x="3252" y="4337"/>
                    <a:pt x="3310" y="4193"/>
                  </a:cubicBezTo>
                  <a:lnTo>
                    <a:pt x="3326" y="4154"/>
                  </a:lnTo>
                  <a:cubicBezTo>
                    <a:pt x="3497" y="3730"/>
                    <a:pt x="3752" y="3211"/>
                    <a:pt x="4205" y="2949"/>
                  </a:cubicBezTo>
                  <a:cubicBezTo>
                    <a:pt x="4512" y="2772"/>
                    <a:pt x="4877" y="2729"/>
                    <a:pt x="5230" y="2687"/>
                  </a:cubicBezTo>
                  <a:cubicBezTo>
                    <a:pt x="5389" y="2668"/>
                    <a:pt x="5552" y="2648"/>
                    <a:pt x="5711" y="2617"/>
                  </a:cubicBezTo>
                  <a:cubicBezTo>
                    <a:pt x="6387" y="2483"/>
                    <a:pt x="6999" y="2118"/>
                    <a:pt x="7438" y="1588"/>
                  </a:cubicBezTo>
                  <a:cubicBezTo>
                    <a:pt x="7517" y="1491"/>
                    <a:pt x="7591" y="1389"/>
                    <a:pt x="7663" y="1290"/>
                  </a:cubicBezTo>
                  <a:cubicBezTo>
                    <a:pt x="7778" y="1132"/>
                    <a:pt x="7898" y="968"/>
                    <a:pt x="8037" y="831"/>
                  </a:cubicBezTo>
                  <a:cubicBezTo>
                    <a:pt x="8603" y="270"/>
                    <a:pt x="9451" y="141"/>
                    <a:pt x="10343" y="49"/>
                  </a:cubicBezTo>
                  <a:cubicBezTo>
                    <a:pt x="10356" y="48"/>
                    <a:pt x="10365" y="36"/>
                    <a:pt x="10364" y="22"/>
                  </a:cubicBezTo>
                  <a:cubicBezTo>
                    <a:pt x="10362" y="10"/>
                    <a:pt x="10352" y="1"/>
                    <a:pt x="1034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rot="-538632" flipH="1">
              <a:off x="7864172" y="4092374"/>
              <a:ext cx="63518" cy="122936"/>
            </a:xfrm>
            <a:custGeom>
              <a:avLst/>
              <a:gdLst/>
              <a:ahLst/>
              <a:cxnLst/>
              <a:rect l="l" t="t" r="r" b="b"/>
              <a:pathLst>
                <a:path w="558" h="1080" extrusionOk="0">
                  <a:moveTo>
                    <a:pt x="530" y="0"/>
                  </a:moveTo>
                  <a:cubicBezTo>
                    <a:pt x="523" y="0"/>
                    <a:pt x="517" y="2"/>
                    <a:pt x="512" y="7"/>
                  </a:cubicBezTo>
                  <a:cubicBezTo>
                    <a:pt x="441" y="76"/>
                    <a:pt x="421" y="175"/>
                    <a:pt x="403" y="271"/>
                  </a:cubicBezTo>
                  <a:cubicBezTo>
                    <a:pt x="381" y="374"/>
                    <a:pt x="362" y="473"/>
                    <a:pt x="284" y="521"/>
                  </a:cubicBezTo>
                  <a:cubicBezTo>
                    <a:pt x="255" y="538"/>
                    <a:pt x="222" y="546"/>
                    <a:pt x="188" y="555"/>
                  </a:cubicBezTo>
                  <a:cubicBezTo>
                    <a:pt x="169" y="560"/>
                    <a:pt x="152" y="565"/>
                    <a:pt x="135" y="570"/>
                  </a:cubicBezTo>
                  <a:cubicBezTo>
                    <a:pt x="62" y="594"/>
                    <a:pt x="15" y="640"/>
                    <a:pt x="6" y="695"/>
                  </a:cubicBezTo>
                  <a:cubicBezTo>
                    <a:pt x="0" y="727"/>
                    <a:pt x="8" y="758"/>
                    <a:pt x="17" y="784"/>
                  </a:cubicBezTo>
                  <a:cubicBezTo>
                    <a:pt x="47" y="886"/>
                    <a:pt x="94" y="982"/>
                    <a:pt x="156" y="1069"/>
                  </a:cubicBezTo>
                  <a:cubicBezTo>
                    <a:pt x="161" y="1075"/>
                    <a:pt x="168" y="1080"/>
                    <a:pt x="176" y="1080"/>
                  </a:cubicBezTo>
                  <a:cubicBezTo>
                    <a:pt x="181" y="1080"/>
                    <a:pt x="185" y="1079"/>
                    <a:pt x="195" y="1074"/>
                  </a:cubicBezTo>
                  <a:cubicBezTo>
                    <a:pt x="205" y="1067"/>
                    <a:pt x="207" y="1051"/>
                    <a:pt x="200" y="1040"/>
                  </a:cubicBezTo>
                  <a:cubicBezTo>
                    <a:pt x="142" y="957"/>
                    <a:pt x="97" y="866"/>
                    <a:pt x="67" y="769"/>
                  </a:cubicBezTo>
                  <a:cubicBezTo>
                    <a:pt x="61" y="748"/>
                    <a:pt x="54" y="725"/>
                    <a:pt x="58" y="703"/>
                  </a:cubicBezTo>
                  <a:cubicBezTo>
                    <a:pt x="66" y="650"/>
                    <a:pt x="133" y="623"/>
                    <a:pt x="153" y="615"/>
                  </a:cubicBezTo>
                  <a:cubicBezTo>
                    <a:pt x="169" y="610"/>
                    <a:pt x="187" y="605"/>
                    <a:pt x="203" y="600"/>
                  </a:cubicBezTo>
                  <a:cubicBezTo>
                    <a:pt x="241" y="592"/>
                    <a:pt x="278" y="582"/>
                    <a:pt x="311" y="561"/>
                  </a:cubicBezTo>
                  <a:cubicBezTo>
                    <a:pt x="408" y="502"/>
                    <a:pt x="431" y="389"/>
                    <a:pt x="452" y="281"/>
                  </a:cubicBezTo>
                  <a:cubicBezTo>
                    <a:pt x="469" y="192"/>
                    <a:pt x="488" y="99"/>
                    <a:pt x="547" y="42"/>
                  </a:cubicBezTo>
                  <a:cubicBezTo>
                    <a:pt x="557" y="33"/>
                    <a:pt x="557" y="17"/>
                    <a:pt x="547" y="7"/>
                  </a:cubicBezTo>
                  <a:cubicBezTo>
                    <a:pt x="543" y="2"/>
                    <a:pt x="536" y="0"/>
                    <a:pt x="530"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rot="-538632" flipH="1">
              <a:off x="7485130" y="3836661"/>
              <a:ext cx="104384" cy="317470"/>
            </a:xfrm>
            <a:custGeom>
              <a:avLst/>
              <a:gdLst/>
              <a:ahLst/>
              <a:cxnLst/>
              <a:rect l="l" t="t" r="r" b="b"/>
              <a:pathLst>
                <a:path w="917" h="2789" extrusionOk="0">
                  <a:moveTo>
                    <a:pt x="889" y="1"/>
                  </a:moveTo>
                  <a:cubicBezTo>
                    <a:pt x="885" y="1"/>
                    <a:pt x="880" y="2"/>
                    <a:pt x="876" y="4"/>
                  </a:cubicBezTo>
                  <a:cubicBezTo>
                    <a:pt x="591" y="174"/>
                    <a:pt x="460" y="552"/>
                    <a:pt x="577" y="863"/>
                  </a:cubicBezTo>
                  <a:cubicBezTo>
                    <a:pt x="593" y="906"/>
                    <a:pt x="612" y="949"/>
                    <a:pt x="632" y="989"/>
                  </a:cubicBezTo>
                  <a:cubicBezTo>
                    <a:pt x="670" y="1066"/>
                    <a:pt x="705" y="1137"/>
                    <a:pt x="714" y="1216"/>
                  </a:cubicBezTo>
                  <a:cubicBezTo>
                    <a:pt x="728" y="1331"/>
                    <a:pt x="682" y="1459"/>
                    <a:pt x="587" y="1566"/>
                  </a:cubicBezTo>
                  <a:cubicBezTo>
                    <a:pt x="498" y="1667"/>
                    <a:pt x="384" y="1737"/>
                    <a:pt x="269" y="1804"/>
                  </a:cubicBezTo>
                  <a:cubicBezTo>
                    <a:pt x="205" y="1844"/>
                    <a:pt x="138" y="1882"/>
                    <a:pt x="96" y="1948"/>
                  </a:cubicBezTo>
                  <a:cubicBezTo>
                    <a:pt x="1" y="2099"/>
                    <a:pt x="95" y="2292"/>
                    <a:pt x="205" y="2412"/>
                  </a:cubicBezTo>
                  <a:cubicBezTo>
                    <a:pt x="235" y="2442"/>
                    <a:pt x="266" y="2472"/>
                    <a:pt x="295" y="2501"/>
                  </a:cubicBezTo>
                  <a:cubicBezTo>
                    <a:pt x="382" y="2586"/>
                    <a:pt x="464" y="2665"/>
                    <a:pt x="502" y="2772"/>
                  </a:cubicBezTo>
                  <a:cubicBezTo>
                    <a:pt x="504" y="2782"/>
                    <a:pt x="513" y="2788"/>
                    <a:pt x="524" y="2788"/>
                  </a:cubicBezTo>
                  <a:lnTo>
                    <a:pt x="532" y="2788"/>
                  </a:lnTo>
                  <a:cubicBezTo>
                    <a:pt x="545" y="2784"/>
                    <a:pt x="551" y="2770"/>
                    <a:pt x="547" y="2757"/>
                  </a:cubicBezTo>
                  <a:cubicBezTo>
                    <a:pt x="505" y="2639"/>
                    <a:pt x="416" y="2551"/>
                    <a:pt x="328" y="2467"/>
                  </a:cubicBezTo>
                  <a:cubicBezTo>
                    <a:pt x="299" y="2437"/>
                    <a:pt x="269" y="2408"/>
                    <a:pt x="241" y="2379"/>
                  </a:cubicBezTo>
                  <a:cubicBezTo>
                    <a:pt x="135" y="2263"/>
                    <a:pt x="62" y="2093"/>
                    <a:pt x="138" y="1973"/>
                  </a:cubicBezTo>
                  <a:cubicBezTo>
                    <a:pt x="175" y="1916"/>
                    <a:pt x="236" y="1881"/>
                    <a:pt x="298" y="1845"/>
                  </a:cubicBezTo>
                  <a:cubicBezTo>
                    <a:pt x="412" y="1777"/>
                    <a:pt x="532" y="1704"/>
                    <a:pt x="624" y="1598"/>
                  </a:cubicBezTo>
                  <a:cubicBezTo>
                    <a:pt x="728" y="1481"/>
                    <a:pt x="778" y="1339"/>
                    <a:pt x="763" y="1211"/>
                  </a:cubicBezTo>
                  <a:cubicBezTo>
                    <a:pt x="755" y="1123"/>
                    <a:pt x="715" y="1045"/>
                    <a:pt x="678" y="967"/>
                  </a:cubicBezTo>
                  <a:cubicBezTo>
                    <a:pt x="658" y="928"/>
                    <a:pt x="639" y="887"/>
                    <a:pt x="623" y="846"/>
                  </a:cubicBezTo>
                  <a:cubicBezTo>
                    <a:pt x="516" y="562"/>
                    <a:pt x="642" y="203"/>
                    <a:pt x="902" y="45"/>
                  </a:cubicBezTo>
                  <a:cubicBezTo>
                    <a:pt x="912" y="39"/>
                    <a:pt x="917" y="24"/>
                    <a:pt x="910" y="12"/>
                  </a:cubicBezTo>
                  <a:cubicBezTo>
                    <a:pt x="905" y="5"/>
                    <a:pt x="898" y="1"/>
                    <a:pt x="889" y="1"/>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rot="-538632" flipH="1">
              <a:off x="7239462" y="3794857"/>
              <a:ext cx="55891" cy="228797"/>
            </a:xfrm>
            <a:custGeom>
              <a:avLst/>
              <a:gdLst/>
              <a:ahLst/>
              <a:cxnLst/>
              <a:rect l="l" t="t" r="r" b="b"/>
              <a:pathLst>
                <a:path w="491" h="2010" extrusionOk="0">
                  <a:moveTo>
                    <a:pt x="462" y="0"/>
                  </a:moveTo>
                  <a:cubicBezTo>
                    <a:pt x="454" y="0"/>
                    <a:pt x="446" y="4"/>
                    <a:pt x="442" y="11"/>
                  </a:cubicBezTo>
                  <a:cubicBezTo>
                    <a:pt x="384" y="101"/>
                    <a:pt x="395" y="209"/>
                    <a:pt x="408" y="313"/>
                  </a:cubicBezTo>
                  <a:cubicBezTo>
                    <a:pt x="410" y="342"/>
                    <a:pt x="414" y="373"/>
                    <a:pt x="415" y="402"/>
                  </a:cubicBezTo>
                  <a:cubicBezTo>
                    <a:pt x="425" y="592"/>
                    <a:pt x="349" y="781"/>
                    <a:pt x="209" y="909"/>
                  </a:cubicBezTo>
                  <a:cubicBezTo>
                    <a:pt x="194" y="922"/>
                    <a:pt x="178" y="935"/>
                    <a:pt x="163" y="948"/>
                  </a:cubicBezTo>
                  <a:cubicBezTo>
                    <a:pt x="115" y="989"/>
                    <a:pt x="66" y="1029"/>
                    <a:pt x="36" y="1088"/>
                  </a:cubicBezTo>
                  <a:cubicBezTo>
                    <a:pt x="6" y="1149"/>
                    <a:pt x="1" y="1216"/>
                    <a:pt x="1" y="1275"/>
                  </a:cubicBezTo>
                  <a:cubicBezTo>
                    <a:pt x="0" y="1527"/>
                    <a:pt x="72" y="1783"/>
                    <a:pt x="205" y="1998"/>
                  </a:cubicBezTo>
                  <a:cubicBezTo>
                    <a:pt x="209" y="2005"/>
                    <a:pt x="217" y="2010"/>
                    <a:pt x="226" y="2010"/>
                  </a:cubicBezTo>
                  <a:cubicBezTo>
                    <a:pt x="229" y="2010"/>
                    <a:pt x="234" y="2008"/>
                    <a:pt x="238" y="2008"/>
                  </a:cubicBezTo>
                  <a:cubicBezTo>
                    <a:pt x="250" y="2002"/>
                    <a:pt x="253" y="1987"/>
                    <a:pt x="247" y="1975"/>
                  </a:cubicBezTo>
                  <a:cubicBezTo>
                    <a:pt x="118" y="1768"/>
                    <a:pt x="48" y="1521"/>
                    <a:pt x="50" y="1278"/>
                  </a:cubicBezTo>
                  <a:cubicBezTo>
                    <a:pt x="50" y="1225"/>
                    <a:pt x="54" y="1163"/>
                    <a:pt x="79" y="1113"/>
                  </a:cubicBezTo>
                  <a:cubicBezTo>
                    <a:pt x="104" y="1064"/>
                    <a:pt x="147" y="1026"/>
                    <a:pt x="194" y="986"/>
                  </a:cubicBezTo>
                  <a:cubicBezTo>
                    <a:pt x="211" y="974"/>
                    <a:pt x="227" y="960"/>
                    <a:pt x="242" y="947"/>
                  </a:cubicBezTo>
                  <a:cubicBezTo>
                    <a:pt x="392" y="808"/>
                    <a:pt x="474" y="605"/>
                    <a:pt x="464" y="401"/>
                  </a:cubicBezTo>
                  <a:cubicBezTo>
                    <a:pt x="463" y="370"/>
                    <a:pt x="459" y="338"/>
                    <a:pt x="456" y="308"/>
                  </a:cubicBezTo>
                  <a:cubicBezTo>
                    <a:pt x="445" y="208"/>
                    <a:pt x="435" y="112"/>
                    <a:pt x="483" y="37"/>
                  </a:cubicBezTo>
                  <a:cubicBezTo>
                    <a:pt x="490" y="27"/>
                    <a:pt x="486" y="11"/>
                    <a:pt x="475" y="4"/>
                  </a:cubicBezTo>
                  <a:cubicBezTo>
                    <a:pt x="471" y="1"/>
                    <a:pt x="467" y="0"/>
                    <a:pt x="462" y="0"/>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rot="-538632" flipH="1">
              <a:off x="6980567" y="3698645"/>
              <a:ext cx="75584" cy="297892"/>
            </a:xfrm>
            <a:custGeom>
              <a:avLst/>
              <a:gdLst/>
              <a:ahLst/>
              <a:cxnLst/>
              <a:rect l="l" t="t" r="r" b="b"/>
              <a:pathLst>
                <a:path w="664" h="2617" extrusionOk="0">
                  <a:moveTo>
                    <a:pt x="131" y="1"/>
                  </a:moveTo>
                  <a:cubicBezTo>
                    <a:pt x="125" y="1"/>
                    <a:pt x="120" y="2"/>
                    <a:pt x="116" y="6"/>
                  </a:cubicBezTo>
                  <a:cubicBezTo>
                    <a:pt x="39" y="65"/>
                    <a:pt x="1" y="177"/>
                    <a:pt x="19" y="293"/>
                  </a:cubicBezTo>
                  <a:cubicBezTo>
                    <a:pt x="35" y="395"/>
                    <a:pt x="88" y="487"/>
                    <a:pt x="134" y="569"/>
                  </a:cubicBezTo>
                  <a:lnTo>
                    <a:pt x="393" y="1030"/>
                  </a:lnTo>
                  <a:cubicBezTo>
                    <a:pt x="451" y="1134"/>
                    <a:pt x="517" y="1252"/>
                    <a:pt x="521" y="1376"/>
                  </a:cubicBezTo>
                  <a:cubicBezTo>
                    <a:pt x="523" y="1468"/>
                    <a:pt x="493" y="1557"/>
                    <a:pt x="459" y="1650"/>
                  </a:cubicBezTo>
                  <a:cubicBezTo>
                    <a:pt x="436" y="1713"/>
                    <a:pt x="414" y="1777"/>
                    <a:pt x="402" y="1844"/>
                  </a:cubicBezTo>
                  <a:cubicBezTo>
                    <a:pt x="355" y="2101"/>
                    <a:pt x="475" y="2351"/>
                    <a:pt x="612" y="2604"/>
                  </a:cubicBezTo>
                  <a:cubicBezTo>
                    <a:pt x="616" y="2614"/>
                    <a:pt x="625" y="2617"/>
                    <a:pt x="633" y="2617"/>
                  </a:cubicBezTo>
                  <a:cubicBezTo>
                    <a:pt x="638" y="2617"/>
                    <a:pt x="641" y="2616"/>
                    <a:pt x="647" y="2610"/>
                  </a:cubicBezTo>
                  <a:cubicBezTo>
                    <a:pt x="658" y="2604"/>
                    <a:pt x="664" y="2589"/>
                    <a:pt x="657" y="2577"/>
                  </a:cubicBezTo>
                  <a:cubicBezTo>
                    <a:pt x="523" y="2332"/>
                    <a:pt x="408" y="2090"/>
                    <a:pt x="451" y="1849"/>
                  </a:cubicBezTo>
                  <a:cubicBezTo>
                    <a:pt x="462" y="1786"/>
                    <a:pt x="484" y="1724"/>
                    <a:pt x="506" y="1662"/>
                  </a:cubicBezTo>
                  <a:cubicBezTo>
                    <a:pt x="539" y="1570"/>
                    <a:pt x="573" y="1474"/>
                    <a:pt x="570" y="1372"/>
                  </a:cubicBezTo>
                  <a:cubicBezTo>
                    <a:pt x="566" y="1235"/>
                    <a:pt x="498" y="1112"/>
                    <a:pt x="436" y="1003"/>
                  </a:cubicBezTo>
                  <a:lnTo>
                    <a:pt x="177" y="544"/>
                  </a:lnTo>
                  <a:cubicBezTo>
                    <a:pt x="131" y="460"/>
                    <a:pt x="82" y="376"/>
                    <a:pt x="67" y="283"/>
                  </a:cubicBezTo>
                  <a:cubicBezTo>
                    <a:pt x="51" y="186"/>
                    <a:pt x="82" y="91"/>
                    <a:pt x="146" y="43"/>
                  </a:cubicBezTo>
                  <a:cubicBezTo>
                    <a:pt x="156" y="36"/>
                    <a:pt x="157" y="21"/>
                    <a:pt x="150" y="10"/>
                  </a:cubicBezTo>
                  <a:cubicBezTo>
                    <a:pt x="145" y="4"/>
                    <a:pt x="138" y="1"/>
                    <a:pt x="131" y="1"/>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rot="-538632" flipH="1">
              <a:off x="7733188" y="3910522"/>
              <a:ext cx="251796" cy="39157"/>
            </a:xfrm>
            <a:custGeom>
              <a:avLst/>
              <a:gdLst/>
              <a:ahLst/>
              <a:cxnLst/>
              <a:rect l="l" t="t" r="r" b="b"/>
              <a:pathLst>
                <a:path w="2212" h="344" extrusionOk="0">
                  <a:moveTo>
                    <a:pt x="2185" y="0"/>
                  </a:moveTo>
                  <a:cubicBezTo>
                    <a:pt x="2179" y="0"/>
                    <a:pt x="2173" y="3"/>
                    <a:pt x="2168" y="8"/>
                  </a:cubicBezTo>
                  <a:cubicBezTo>
                    <a:pt x="2135" y="42"/>
                    <a:pt x="2087" y="53"/>
                    <a:pt x="2039" y="53"/>
                  </a:cubicBezTo>
                  <a:cubicBezTo>
                    <a:pt x="2013" y="53"/>
                    <a:pt x="1986" y="49"/>
                    <a:pt x="1963" y="45"/>
                  </a:cubicBezTo>
                  <a:cubicBezTo>
                    <a:pt x="1946" y="43"/>
                    <a:pt x="1930" y="39"/>
                    <a:pt x="1912" y="34"/>
                  </a:cubicBezTo>
                  <a:cubicBezTo>
                    <a:pt x="1865" y="25"/>
                    <a:pt x="1817" y="14"/>
                    <a:pt x="1769" y="14"/>
                  </a:cubicBezTo>
                  <a:cubicBezTo>
                    <a:pt x="1751" y="14"/>
                    <a:pt x="1733" y="16"/>
                    <a:pt x="1715" y="19"/>
                  </a:cubicBezTo>
                  <a:cubicBezTo>
                    <a:pt x="1629" y="38"/>
                    <a:pt x="1565" y="97"/>
                    <a:pt x="1502" y="153"/>
                  </a:cubicBezTo>
                  <a:cubicBezTo>
                    <a:pt x="1464" y="188"/>
                    <a:pt x="1427" y="222"/>
                    <a:pt x="1385" y="248"/>
                  </a:cubicBezTo>
                  <a:cubicBezTo>
                    <a:pt x="1333" y="279"/>
                    <a:pt x="1271" y="295"/>
                    <a:pt x="1210" y="295"/>
                  </a:cubicBezTo>
                  <a:cubicBezTo>
                    <a:pt x="1150" y="295"/>
                    <a:pt x="1089" y="280"/>
                    <a:pt x="1038" y="249"/>
                  </a:cubicBezTo>
                  <a:cubicBezTo>
                    <a:pt x="1001" y="226"/>
                    <a:pt x="967" y="196"/>
                    <a:pt x="932" y="166"/>
                  </a:cubicBezTo>
                  <a:cubicBezTo>
                    <a:pt x="897" y="134"/>
                    <a:pt x="860" y="102"/>
                    <a:pt x="819" y="77"/>
                  </a:cubicBezTo>
                  <a:cubicBezTo>
                    <a:pt x="754" y="39"/>
                    <a:pt x="677" y="20"/>
                    <a:pt x="595" y="20"/>
                  </a:cubicBezTo>
                  <a:cubicBezTo>
                    <a:pt x="527" y="20"/>
                    <a:pt x="456" y="33"/>
                    <a:pt x="384" y="59"/>
                  </a:cubicBezTo>
                  <a:cubicBezTo>
                    <a:pt x="246" y="108"/>
                    <a:pt x="128" y="196"/>
                    <a:pt x="14" y="282"/>
                  </a:cubicBezTo>
                  <a:cubicBezTo>
                    <a:pt x="4" y="291"/>
                    <a:pt x="0" y="306"/>
                    <a:pt x="9" y="316"/>
                  </a:cubicBezTo>
                  <a:cubicBezTo>
                    <a:pt x="14" y="323"/>
                    <a:pt x="21" y="326"/>
                    <a:pt x="28" y="326"/>
                  </a:cubicBezTo>
                  <a:cubicBezTo>
                    <a:pt x="33" y="326"/>
                    <a:pt x="38" y="325"/>
                    <a:pt x="42" y="322"/>
                  </a:cubicBezTo>
                  <a:cubicBezTo>
                    <a:pt x="154" y="238"/>
                    <a:pt x="269" y="152"/>
                    <a:pt x="401" y="104"/>
                  </a:cubicBezTo>
                  <a:cubicBezTo>
                    <a:pt x="465" y="80"/>
                    <a:pt x="531" y="68"/>
                    <a:pt x="592" y="68"/>
                  </a:cubicBezTo>
                  <a:cubicBezTo>
                    <a:pt x="666" y="68"/>
                    <a:pt x="735" y="85"/>
                    <a:pt x="793" y="119"/>
                  </a:cubicBezTo>
                  <a:cubicBezTo>
                    <a:pt x="831" y="142"/>
                    <a:pt x="864" y="172"/>
                    <a:pt x="899" y="202"/>
                  </a:cubicBezTo>
                  <a:cubicBezTo>
                    <a:pt x="934" y="234"/>
                    <a:pt x="971" y="266"/>
                    <a:pt x="1013" y="291"/>
                  </a:cubicBezTo>
                  <a:cubicBezTo>
                    <a:pt x="1072" y="325"/>
                    <a:pt x="1142" y="343"/>
                    <a:pt x="1209" y="343"/>
                  </a:cubicBezTo>
                  <a:cubicBezTo>
                    <a:pt x="1281" y="343"/>
                    <a:pt x="1351" y="325"/>
                    <a:pt x="1410" y="290"/>
                  </a:cubicBezTo>
                  <a:cubicBezTo>
                    <a:pt x="1455" y="263"/>
                    <a:pt x="1495" y="225"/>
                    <a:pt x="1534" y="190"/>
                  </a:cubicBezTo>
                  <a:cubicBezTo>
                    <a:pt x="1594" y="135"/>
                    <a:pt x="1651" y="83"/>
                    <a:pt x="1724" y="68"/>
                  </a:cubicBezTo>
                  <a:cubicBezTo>
                    <a:pt x="1739" y="65"/>
                    <a:pt x="1755" y="63"/>
                    <a:pt x="1770" y="63"/>
                  </a:cubicBezTo>
                  <a:cubicBezTo>
                    <a:pt x="1813" y="63"/>
                    <a:pt x="1856" y="73"/>
                    <a:pt x="1901" y="83"/>
                  </a:cubicBezTo>
                  <a:cubicBezTo>
                    <a:pt x="1919" y="87"/>
                    <a:pt x="1936" y="91"/>
                    <a:pt x="1953" y="93"/>
                  </a:cubicBezTo>
                  <a:cubicBezTo>
                    <a:pt x="1984" y="99"/>
                    <a:pt x="2014" y="102"/>
                    <a:pt x="2041" y="102"/>
                  </a:cubicBezTo>
                  <a:cubicBezTo>
                    <a:pt x="2110" y="102"/>
                    <a:pt x="2165" y="82"/>
                    <a:pt x="2203" y="43"/>
                  </a:cubicBezTo>
                  <a:cubicBezTo>
                    <a:pt x="2212" y="32"/>
                    <a:pt x="2212" y="17"/>
                    <a:pt x="2203" y="8"/>
                  </a:cubicBezTo>
                  <a:cubicBezTo>
                    <a:pt x="2198" y="3"/>
                    <a:pt x="2191" y="0"/>
                    <a:pt x="2185"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rot="-538632" flipH="1">
              <a:off x="7437724" y="3664566"/>
              <a:ext cx="255325" cy="59874"/>
            </a:xfrm>
            <a:custGeom>
              <a:avLst/>
              <a:gdLst/>
              <a:ahLst/>
              <a:cxnLst/>
              <a:rect l="l" t="t" r="r" b="b"/>
              <a:pathLst>
                <a:path w="2243" h="526" extrusionOk="0">
                  <a:moveTo>
                    <a:pt x="1633" y="1"/>
                  </a:moveTo>
                  <a:cubicBezTo>
                    <a:pt x="1527" y="1"/>
                    <a:pt x="1429" y="39"/>
                    <a:pt x="1332" y="76"/>
                  </a:cubicBezTo>
                  <a:cubicBezTo>
                    <a:pt x="1297" y="90"/>
                    <a:pt x="1261" y="103"/>
                    <a:pt x="1227" y="116"/>
                  </a:cubicBezTo>
                  <a:cubicBezTo>
                    <a:pt x="1122" y="150"/>
                    <a:pt x="1012" y="166"/>
                    <a:pt x="902" y="166"/>
                  </a:cubicBezTo>
                  <a:cubicBezTo>
                    <a:pt x="770" y="166"/>
                    <a:pt x="637" y="142"/>
                    <a:pt x="516" y="94"/>
                  </a:cubicBezTo>
                  <a:lnTo>
                    <a:pt x="493" y="84"/>
                  </a:lnTo>
                  <a:cubicBezTo>
                    <a:pt x="452" y="68"/>
                    <a:pt x="409" y="51"/>
                    <a:pt x="363" y="47"/>
                  </a:cubicBezTo>
                  <a:cubicBezTo>
                    <a:pt x="357" y="46"/>
                    <a:pt x="351" y="46"/>
                    <a:pt x="345" y="46"/>
                  </a:cubicBezTo>
                  <a:cubicBezTo>
                    <a:pt x="194" y="46"/>
                    <a:pt x="85" y="190"/>
                    <a:pt x="7" y="316"/>
                  </a:cubicBezTo>
                  <a:cubicBezTo>
                    <a:pt x="1" y="328"/>
                    <a:pt x="4" y="343"/>
                    <a:pt x="16" y="349"/>
                  </a:cubicBezTo>
                  <a:cubicBezTo>
                    <a:pt x="20" y="352"/>
                    <a:pt x="24" y="353"/>
                    <a:pt x="29" y="353"/>
                  </a:cubicBezTo>
                  <a:cubicBezTo>
                    <a:pt x="37" y="353"/>
                    <a:pt x="45" y="349"/>
                    <a:pt x="49" y="342"/>
                  </a:cubicBezTo>
                  <a:cubicBezTo>
                    <a:pt x="120" y="225"/>
                    <a:pt x="217" y="95"/>
                    <a:pt x="344" y="95"/>
                  </a:cubicBezTo>
                  <a:cubicBezTo>
                    <a:pt x="349" y="95"/>
                    <a:pt x="354" y="95"/>
                    <a:pt x="359" y="95"/>
                  </a:cubicBezTo>
                  <a:cubicBezTo>
                    <a:pt x="398" y="97"/>
                    <a:pt x="435" y="113"/>
                    <a:pt x="475" y="129"/>
                  </a:cubicBezTo>
                  <a:lnTo>
                    <a:pt x="497" y="139"/>
                  </a:lnTo>
                  <a:cubicBezTo>
                    <a:pt x="625" y="191"/>
                    <a:pt x="764" y="216"/>
                    <a:pt x="902" y="216"/>
                  </a:cubicBezTo>
                  <a:cubicBezTo>
                    <a:pt x="1017" y="216"/>
                    <a:pt x="1133" y="198"/>
                    <a:pt x="1242" y="163"/>
                  </a:cubicBezTo>
                  <a:cubicBezTo>
                    <a:pt x="1277" y="150"/>
                    <a:pt x="1313" y="136"/>
                    <a:pt x="1350" y="122"/>
                  </a:cubicBezTo>
                  <a:cubicBezTo>
                    <a:pt x="1443" y="86"/>
                    <a:pt x="1531" y="51"/>
                    <a:pt x="1624" y="51"/>
                  </a:cubicBezTo>
                  <a:cubicBezTo>
                    <a:pt x="1628" y="51"/>
                    <a:pt x="1632" y="51"/>
                    <a:pt x="1636" y="51"/>
                  </a:cubicBezTo>
                  <a:cubicBezTo>
                    <a:pt x="1748" y="53"/>
                    <a:pt x="1866" y="109"/>
                    <a:pt x="1966" y="206"/>
                  </a:cubicBezTo>
                  <a:cubicBezTo>
                    <a:pt x="2059" y="294"/>
                    <a:pt x="2128" y="406"/>
                    <a:pt x="2196" y="513"/>
                  </a:cubicBezTo>
                  <a:cubicBezTo>
                    <a:pt x="2199" y="522"/>
                    <a:pt x="2208" y="525"/>
                    <a:pt x="2215" y="525"/>
                  </a:cubicBezTo>
                  <a:cubicBezTo>
                    <a:pt x="2220" y="525"/>
                    <a:pt x="2224" y="524"/>
                    <a:pt x="2227" y="520"/>
                  </a:cubicBezTo>
                  <a:cubicBezTo>
                    <a:pt x="2240" y="513"/>
                    <a:pt x="2242" y="498"/>
                    <a:pt x="2236" y="487"/>
                  </a:cubicBezTo>
                  <a:cubicBezTo>
                    <a:pt x="2167" y="375"/>
                    <a:pt x="2096" y="261"/>
                    <a:pt x="2000" y="169"/>
                  </a:cubicBezTo>
                  <a:cubicBezTo>
                    <a:pt x="1891" y="63"/>
                    <a:pt x="1763" y="4"/>
                    <a:pt x="1637" y="1"/>
                  </a:cubicBezTo>
                  <a:cubicBezTo>
                    <a:pt x="1636" y="1"/>
                    <a:pt x="1634" y="1"/>
                    <a:pt x="1633"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rot="-538632" flipH="1">
              <a:off x="8910173" y="3804502"/>
              <a:ext cx="548101" cy="329878"/>
            </a:xfrm>
            <a:custGeom>
              <a:avLst/>
              <a:gdLst/>
              <a:ahLst/>
              <a:cxnLst/>
              <a:rect l="l" t="t" r="r" b="b"/>
              <a:pathLst>
                <a:path w="4815" h="2898" extrusionOk="0">
                  <a:moveTo>
                    <a:pt x="3876" y="0"/>
                  </a:moveTo>
                  <a:cubicBezTo>
                    <a:pt x="2970" y="0"/>
                    <a:pt x="1476" y="464"/>
                    <a:pt x="611" y="1074"/>
                  </a:cubicBezTo>
                  <a:cubicBezTo>
                    <a:pt x="280" y="1308"/>
                    <a:pt x="53" y="1551"/>
                    <a:pt x="29" y="1859"/>
                  </a:cubicBezTo>
                  <a:cubicBezTo>
                    <a:pt x="1" y="2200"/>
                    <a:pt x="230" y="2548"/>
                    <a:pt x="492" y="2724"/>
                  </a:cubicBezTo>
                  <a:cubicBezTo>
                    <a:pt x="673" y="2845"/>
                    <a:pt x="888" y="2897"/>
                    <a:pt x="1121" y="2897"/>
                  </a:cubicBezTo>
                  <a:cubicBezTo>
                    <a:pt x="1924" y="2897"/>
                    <a:pt x="2943" y="2281"/>
                    <a:pt x="3532" y="1785"/>
                  </a:cubicBezTo>
                  <a:cubicBezTo>
                    <a:pt x="3852" y="1516"/>
                    <a:pt x="4815" y="706"/>
                    <a:pt x="4618" y="268"/>
                  </a:cubicBezTo>
                  <a:cubicBezTo>
                    <a:pt x="4533" y="82"/>
                    <a:pt x="4256" y="0"/>
                    <a:pt x="3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rot="-538632" flipH="1">
              <a:off x="6486659" y="3484063"/>
              <a:ext cx="2795256" cy="728053"/>
            </a:xfrm>
            <a:custGeom>
              <a:avLst/>
              <a:gdLst/>
              <a:ahLst/>
              <a:cxnLst/>
              <a:rect l="l" t="t" r="r" b="b"/>
              <a:pathLst>
                <a:path w="24556" h="6396" extrusionOk="0">
                  <a:moveTo>
                    <a:pt x="24531" y="0"/>
                  </a:moveTo>
                  <a:cubicBezTo>
                    <a:pt x="18785" y="124"/>
                    <a:pt x="13159" y="1122"/>
                    <a:pt x="7809" y="2964"/>
                  </a:cubicBezTo>
                  <a:cubicBezTo>
                    <a:pt x="5141" y="3882"/>
                    <a:pt x="2520" y="5022"/>
                    <a:pt x="18" y="6349"/>
                  </a:cubicBezTo>
                  <a:cubicBezTo>
                    <a:pt x="6" y="6355"/>
                    <a:pt x="1" y="6370"/>
                    <a:pt x="7" y="6382"/>
                  </a:cubicBezTo>
                  <a:cubicBezTo>
                    <a:pt x="11" y="6391"/>
                    <a:pt x="20" y="6396"/>
                    <a:pt x="29" y="6396"/>
                  </a:cubicBezTo>
                  <a:cubicBezTo>
                    <a:pt x="33" y="6396"/>
                    <a:pt x="37" y="6395"/>
                    <a:pt x="40" y="6392"/>
                  </a:cubicBezTo>
                  <a:cubicBezTo>
                    <a:pt x="2540" y="5066"/>
                    <a:pt x="5160" y="3927"/>
                    <a:pt x="7825" y="3010"/>
                  </a:cubicBezTo>
                  <a:cubicBezTo>
                    <a:pt x="13171" y="1171"/>
                    <a:pt x="18792" y="174"/>
                    <a:pt x="24532" y="49"/>
                  </a:cubicBezTo>
                  <a:cubicBezTo>
                    <a:pt x="24545" y="48"/>
                    <a:pt x="24556" y="38"/>
                    <a:pt x="24556" y="24"/>
                  </a:cubicBezTo>
                  <a:cubicBezTo>
                    <a:pt x="24555" y="11"/>
                    <a:pt x="24545" y="1"/>
                    <a:pt x="24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rot="-538632" flipH="1">
              <a:off x="8417999" y="3805028"/>
              <a:ext cx="563582" cy="561521"/>
            </a:xfrm>
            <a:custGeom>
              <a:avLst/>
              <a:gdLst/>
              <a:ahLst/>
              <a:cxnLst/>
              <a:rect l="l" t="t" r="r" b="b"/>
              <a:pathLst>
                <a:path w="4951" h="4933" extrusionOk="0">
                  <a:moveTo>
                    <a:pt x="3758" y="0"/>
                  </a:moveTo>
                  <a:cubicBezTo>
                    <a:pt x="2865" y="0"/>
                    <a:pt x="1314" y="1601"/>
                    <a:pt x="891" y="2055"/>
                  </a:cubicBezTo>
                  <a:cubicBezTo>
                    <a:pt x="575" y="2395"/>
                    <a:pt x="276" y="2770"/>
                    <a:pt x="139" y="3221"/>
                  </a:cubicBezTo>
                  <a:cubicBezTo>
                    <a:pt x="1" y="3670"/>
                    <a:pt x="50" y="4209"/>
                    <a:pt x="369" y="4560"/>
                  </a:cubicBezTo>
                  <a:cubicBezTo>
                    <a:pt x="599" y="4816"/>
                    <a:pt x="934" y="4932"/>
                    <a:pt x="1274" y="4932"/>
                  </a:cubicBezTo>
                  <a:cubicBezTo>
                    <a:pt x="1474" y="4932"/>
                    <a:pt x="1675" y="4892"/>
                    <a:pt x="1857" y="4815"/>
                  </a:cubicBezTo>
                  <a:cubicBezTo>
                    <a:pt x="2348" y="4607"/>
                    <a:pt x="2721" y="4189"/>
                    <a:pt x="3030" y="3750"/>
                  </a:cubicBezTo>
                  <a:cubicBezTo>
                    <a:pt x="3428" y="3187"/>
                    <a:pt x="4950" y="824"/>
                    <a:pt x="4114" y="120"/>
                  </a:cubicBezTo>
                  <a:cubicBezTo>
                    <a:pt x="4014" y="37"/>
                    <a:pt x="3894" y="0"/>
                    <a:pt x="3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rot="-538632" flipH="1">
              <a:off x="8482678" y="3372772"/>
              <a:ext cx="754933" cy="356514"/>
            </a:xfrm>
            <a:custGeom>
              <a:avLst/>
              <a:gdLst/>
              <a:ahLst/>
              <a:cxnLst/>
              <a:rect l="l" t="t" r="r" b="b"/>
              <a:pathLst>
                <a:path w="6632" h="3132" extrusionOk="0">
                  <a:moveTo>
                    <a:pt x="1619" y="1"/>
                  </a:moveTo>
                  <a:cubicBezTo>
                    <a:pt x="1337" y="1"/>
                    <a:pt x="1074" y="63"/>
                    <a:pt x="859" y="224"/>
                  </a:cubicBezTo>
                  <a:cubicBezTo>
                    <a:pt x="1" y="862"/>
                    <a:pt x="515" y="1952"/>
                    <a:pt x="1155" y="2406"/>
                  </a:cubicBezTo>
                  <a:cubicBezTo>
                    <a:pt x="1852" y="2900"/>
                    <a:pt x="2812" y="3032"/>
                    <a:pt x="3689" y="3113"/>
                  </a:cubicBezTo>
                  <a:cubicBezTo>
                    <a:pt x="3821" y="3125"/>
                    <a:pt x="3956" y="3131"/>
                    <a:pt x="4092" y="3131"/>
                  </a:cubicBezTo>
                  <a:cubicBezTo>
                    <a:pt x="4562" y="3131"/>
                    <a:pt x="5048" y="3053"/>
                    <a:pt x="5480" y="2847"/>
                  </a:cubicBezTo>
                  <a:cubicBezTo>
                    <a:pt x="5516" y="2830"/>
                    <a:pt x="5547" y="2812"/>
                    <a:pt x="5578" y="2793"/>
                  </a:cubicBezTo>
                  <a:cubicBezTo>
                    <a:pt x="6631" y="2154"/>
                    <a:pt x="4125" y="875"/>
                    <a:pt x="3660" y="647"/>
                  </a:cubicBezTo>
                  <a:cubicBezTo>
                    <a:pt x="3197" y="419"/>
                    <a:pt x="2347"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rot="-538632" flipH="1">
              <a:off x="8390689" y="3515209"/>
              <a:ext cx="722149" cy="642909"/>
            </a:xfrm>
            <a:custGeom>
              <a:avLst/>
              <a:gdLst/>
              <a:ahLst/>
              <a:cxnLst/>
              <a:rect l="l" t="t" r="r" b="b"/>
              <a:pathLst>
                <a:path w="6344" h="5648" extrusionOk="0">
                  <a:moveTo>
                    <a:pt x="29" y="1"/>
                  </a:moveTo>
                  <a:cubicBezTo>
                    <a:pt x="19" y="1"/>
                    <a:pt x="9" y="7"/>
                    <a:pt x="5" y="16"/>
                  </a:cubicBezTo>
                  <a:cubicBezTo>
                    <a:pt x="0" y="28"/>
                    <a:pt x="6" y="43"/>
                    <a:pt x="18" y="48"/>
                  </a:cubicBezTo>
                  <a:cubicBezTo>
                    <a:pt x="49" y="63"/>
                    <a:pt x="3198" y="1405"/>
                    <a:pt x="6258" y="1529"/>
                  </a:cubicBezTo>
                  <a:cubicBezTo>
                    <a:pt x="6108" y="1669"/>
                    <a:pt x="5586" y="2163"/>
                    <a:pt x="5003" y="2824"/>
                  </a:cubicBezTo>
                  <a:cubicBezTo>
                    <a:pt x="4368" y="3543"/>
                    <a:pt x="3526" y="4611"/>
                    <a:pt x="3131" y="5614"/>
                  </a:cubicBezTo>
                  <a:cubicBezTo>
                    <a:pt x="3125" y="5628"/>
                    <a:pt x="3132" y="5641"/>
                    <a:pt x="3145" y="5646"/>
                  </a:cubicBezTo>
                  <a:cubicBezTo>
                    <a:pt x="3148" y="5647"/>
                    <a:pt x="3151" y="5647"/>
                    <a:pt x="3153" y="5647"/>
                  </a:cubicBezTo>
                  <a:cubicBezTo>
                    <a:pt x="3164" y="5647"/>
                    <a:pt x="3174" y="5642"/>
                    <a:pt x="3174" y="5631"/>
                  </a:cubicBezTo>
                  <a:cubicBezTo>
                    <a:pt x="3568" y="4635"/>
                    <a:pt x="4406" y="3572"/>
                    <a:pt x="5038" y="2855"/>
                  </a:cubicBezTo>
                  <a:cubicBezTo>
                    <a:pt x="5726" y="2077"/>
                    <a:pt x="6328" y="1529"/>
                    <a:pt x="6333" y="1524"/>
                  </a:cubicBezTo>
                  <a:cubicBezTo>
                    <a:pt x="6341" y="1517"/>
                    <a:pt x="6344" y="1507"/>
                    <a:pt x="6340" y="1497"/>
                  </a:cubicBezTo>
                  <a:cubicBezTo>
                    <a:pt x="6337" y="1487"/>
                    <a:pt x="6328" y="1481"/>
                    <a:pt x="6319" y="1481"/>
                  </a:cubicBezTo>
                  <a:cubicBezTo>
                    <a:pt x="3250" y="1372"/>
                    <a:pt x="69" y="16"/>
                    <a:pt x="37" y="2"/>
                  </a:cubicBezTo>
                  <a:cubicBezTo>
                    <a:pt x="34" y="1"/>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rot="-538632" flipH="1">
              <a:off x="7829702" y="3739094"/>
              <a:ext cx="504958" cy="676488"/>
            </a:xfrm>
            <a:custGeom>
              <a:avLst/>
              <a:gdLst/>
              <a:ahLst/>
              <a:cxnLst/>
              <a:rect l="l" t="t" r="r" b="b"/>
              <a:pathLst>
                <a:path w="4436" h="5943" extrusionOk="0">
                  <a:moveTo>
                    <a:pt x="3065" y="1"/>
                  </a:moveTo>
                  <a:cubicBezTo>
                    <a:pt x="2143" y="1"/>
                    <a:pt x="882" y="2025"/>
                    <a:pt x="547" y="2594"/>
                  </a:cubicBezTo>
                  <a:cubicBezTo>
                    <a:pt x="301" y="3013"/>
                    <a:pt x="80" y="3471"/>
                    <a:pt x="41" y="4008"/>
                  </a:cubicBezTo>
                  <a:cubicBezTo>
                    <a:pt x="0" y="4543"/>
                    <a:pt x="175" y="5170"/>
                    <a:pt x="579" y="5563"/>
                  </a:cubicBezTo>
                  <a:cubicBezTo>
                    <a:pt x="850" y="5825"/>
                    <a:pt x="1186" y="5943"/>
                    <a:pt x="1510" y="5943"/>
                  </a:cubicBezTo>
                  <a:cubicBezTo>
                    <a:pt x="1745" y="5943"/>
                    <a:pt x="1974" y="5880"/>
                    <a:pt x="2167" y="5765"/>
                  </a:cubicBezTo>
                  <a:cubicBezTo>
                    <a:pt x="2623" y="5491"/>
                    <a:pt x="2911" y="4976"/>
                    <a:pt x="3130" y="4442"/>
                  </a:cubicBezTo>
                  <a:cubicBezTo>
                    <a:pt x="3411" y="3758"/>
                    <a:pt x="4436" y="890"/>
                    <a:pt x="3417" y="120"/>
                  </a:cubicBezTo>
                  <a:cubicBezTo>
                    <a:pt x="3308" y="38"/>
                    <a:pt x="3190" y="1"/>
                    <a:pt x="3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rot="-538632" flipH="1">
              <a:off x="7850660" y="3641326"/>
              <a:ext cx="300744" cy="609215"/>
            </a:xfrm>
            <a:custGeom>
              <a:avLst/>
              <a:gdLst/>
              <a:ahLst/>
              <a:cxnLst/>
              <a:rect l="l" t="t" r="r" b="b"/>
              <a:pathLst>
                <a:path w="2642" h="5352" extrusionOk="0">
                  <a:moveTo>
                    <a:pt x="2614" y="1"/>
                  </a:moveTo>
                  <a:cubicBezTo>
                    <a:pt x="2607" y="1"/>
                    <a:pt x="2601" y="3"/>
                    <a:pt x="2596" y="9"/>
                  </a:cubicBezTo>
                  <a:cubicBezTo>
                    <a:pt x="2578" y="29"/>
                    <a:pt x="834" y="2044"/>
                    <a:pt x="5" y="5321"/>
                  </a:cubicBezTo>
                  <a:cubicBezTo>
                    <a:pt x="0" y="5334"/>
                    <a:pt x="9" y="5348"/>
                    <a:pt x="22" y="5350"/>
                  </a:cubicBezTo>
                  <a:cubicBezTo>
                    <a:pt x="23" y="5352"/>
                    <a:pt x="26" y="5352"/>
                    <a:pt x="27" y="5352"/>
                  </a:cubicBezTo>
                  <a:cubicBezTo>
                    <a:pt x="38" y="5352"/>
                    <a:pt x="47" y="5344"/>
                    <a:pt x="53" y="5333"/>
                  </a:cubicBezTo>
                  <a:cubicBezTo>
                    <a:pt x="877" y="2068"/>
                    <a:pt x="2616" y="62"/>
                    <a:pt x="2633" y="41"/>
                  </a:cubicBezTo>
                  <a:cubicBezTo>
                    <a:pt x="2642" y="30"/>
                    <a:pt x="2642" y="15"/>
                    <a:pt x="2631" y="7"/>
                  </a:cubicBezTo>
                  <a:cubicBezTo>
                    <a:pt x="2626" y="3"/>
                    <a:pt x="2620" y="1"/>
                    <a:pt x="2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rot="-538632" flipH="1">
              <a:off x="7880282" y="3197148"/>
              <a:ext cx="758348" cy="422876"/>
            </a:xfrm>
            <a:custGeom>
              <a:avLst/>
              <a:gdLst/>
              <a:ahLst/>
              <a:cxnLst/>
              <a:rect l="l" t="t" r="r" b="b"/>
              <a:pathLst>
                <a:path w="6662" h="3715" extrusionOk="0">
                  <a:moveTo>
                    <a:pt x="1518" y="1"/>
                  </a:moveTo>
                  <a:cubicBezTo>
                    <a:pt x="1301" y="1"/>
                    <a:pt x="1097" y="48"/>
                    <a:pt x="918" y="163"/>
                  </a:cubicBezTo>
                  <a:cubicBezTo>
                    <a:pt x="0" y="750"/>
                    <a:pt x="450" y="1991"/>
                    <a:pt x="1068" y="2557"/>
                  </a:cubicBezTo>
                  <a:cubicBezTo>
                    <a:pt x="1744" y="3172"/>
                    <a:pt x="2714" y="3429"/>
                    <a:pt x="3599" y="3620"/>
                  </a:cubicBezTo>
                  <a:cubicBezTo>
                    <a:pt x="3873" y="3679"/>
                    <a:pt x="4161" y="3714"/>
                    <a:pt x="4450" y="3714"/>
                  </a:cubicBezTo>
                  <a:cubicBezTo>
                    <a:pt x="4787" y="3714"/>
                    <a:pt x="5125" y="3665"/>
                    <a:pt x="5441" y="3546"/>
                  </a:cubicBezTo>
                  <a:cubicBezTo>
                    <a:pt x="5478" y="3532"/>
                    <a:pt x="5514" y="3517"/>
                    <a:pt x="5546" y="3501"/>
                  </a:cubicBezTo>
                  <a:cubicBezTo>
                    <a:pt x="6661" y="2935"/>
                    <a:pt x="4198" y="1256"/>
                    <a:pt x="3742" y="952"/>
                  </a:cubicBezTo>
                  <a:cubicBezTo>
                    <a:pt x="3247" y="625"/>
                    <a:pt x="2302" y="1"/>
                    <a:pt x="1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rot="-538632" flipH="1">
              <a:off x="7846572" y="3309020"/>
              <a:ext cx="622888" cy="324300"/>
            </a:xfrm>
            <a:custGeom>
              <a:avLst/>
              <a:gdLst/>
              <a:ahLst/>
              <a:cxnLst/>
              <a:rect l="l" t="t" r="r" b="b"/>
              <a:pathLst>
                <a:path w="5472" h="2849" extrusionOk="0">
                  <a:moveTo>
                    <a:pt x="29" y="1"/>
                  </a:moveTo>
                  <a:cubicBezTo>
                    <a:pt x="21" y="1"/>
                    <a:pt x="14" y="4"/>
                    <a:pt x="9" y="11"/>
                  </a:cubicBezTo>
                  <a:cubicBezTo>
                    <a:pt x="1" y="22"/>
                    <a:pt x="3" y="37"/>
                    <a:pt x="15" y="44"/>
                  </a:cubicBezTo>
                  <a:cubicBezTo>
                    <a:pt x="43" y="65"/>
                    <a:pt x="2837" y="2088"/>
                    <a:pt x="5438" y="2848"/>
                  </a:cubicBezTo>
                  <a:cubicBezTo>
                    <a:pt x="5441" y="2849"/>
                    <a:pt x="5442" y="2849"/>
                    <a:pt x="5444" y="2849"/>
                  </a:cubicBezTo>
                  <a:cubicBezTo>
                    <a:pt x="5455" y="2849"/>
                    <a:pt x="5465" y="2841"/>
                    <a:pt x="5468" y="2831"/>
                  </a:cubicBezTo>
                  <a:cubicBezTo>
                    <a:pt x="5471" y="2818"/>
                    <a:pt x="5465" y="2805"/>
                    <a:pt x="5452" y="2800"/>
                  </a:cubicBezTo>
                  <a:cubicBezTo>
                    <a:pt x="2860" y="2044"/>
                    <a:pt x="71" y="26"/>
                    <a:pt x="43" y="6"/>
                  </a:cubicBezTo>
                  <a:cubicBezTo>
                    <a:pt x="38" y="2"/>
                    <a:pt x="34"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rot="-538632" flipH="1">
              <a:off x="7155622" y="3670898"/>
              <a:ext cx="610139" cy="718377"/>
            </a:xfrm>
            <a:custGeom>
              <a:avLst/>
              <a:gdLst/>
              <a:ahLst/>
              <a:cxnLst/>
              <a:rect l="l" t="t" r="r" b="b"/>
              <a:pathLst>
                <a:path w="5360" h="6311" extrusionOk="0">
                  <a:moveTo>
                    <a:pt x="4117" y="1"/>
                  </a:moveTo>
                  <a:cubicBezTo>
                    <a:pt x="3971" y="1"/>
                    <a:pt x="3796" y="16"/>
                    <a:pt x="3605" y="67"/>
                  </a:cubicBezTo>
                  <a:cubicBezTo>
                    <a:pt x="3605" y="67"/>
                    <a:pt x="3179" y="179"/>
                    <a:pt x="2785" y="503"/>
                  </a:cubicBezTo>
                  <a:cubicBezTo>
                    <a:pt x="1912" y="1223"/>
                    <a:pt x="1" y="4560"/>
                    <a:pt x="1148" y="5804"/>
                  </a:cubicBezTo>
                  <a:cubicBezTo>
                    <a:pt x="1419" y="6097"/>
                    <a:pt x="1808" y="6218"/>
                    <a:pt x="1885" y="6241"/>
                  </a:cubicBezTo>
                  <a:cubicBezTo>
                    <a:pt x="2054" y="6291"/>
                    <a:pt x="2220" y="6311"/>
                    <a:pt x="2377" y="6311"/>
                  </a:cubicBezTo>
                  <a:cubicBezTo>
                    <a:pt x="2966" y="6311"/>
                    <a:pt x="3442" y="6031"/>
                    <a:pt x="3543" y="5972"/>
                  </a:cubicBezTo>
                  <a:cubicBezTo>
                    <a:pt x="4545" y="5383"/>
                    <a:pt x="4750" y="4170"/>
                    <a:pt x="4991" y="2745"/>
                  </a:cubicBezTo>
                  <a:cubicBezTo>
                    <a:pt x="5123" y="1967"/>
                    <a:pt x="5360" y="569"/>
                    <a:pt x="4700" y="135"/>
                  </a:cubicBezTo>
                  <a:cubicBezTo>
                    <a:pt x="4584" y="58"/>
                    <a:pt x="4462" y="29"/>
                    <a:pt x="4371" y="16"/>
                  </a:cubicBezTo>
                  <a:cubicBezTo>
                    <a:pt x="4302" y="8"/>
                    <a:pt x="4216" y="1"/>
                    <a:pt x="4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rot="-538632" flipH="1">
              <a:off x="7224436" y="3625707"/>
              <a:ext cx="276270" cy="668862"/>
            </a:xfrm>
            <a:custGeom>
              <a:avLst/>
              <a:gdLst/>
              <a:ahLst/>
              <a:cxnLst/>
              <a:rect l="l" t="t" r="r" b="b"/>
              <a:pathLst>
                <a:path w="2427" h="5876" extrusionOk="0">
                  <a:moveTo>
                    <a:pt x="2398" y="1"/>
                  </a:moveTo>
                  <a:cubicBezTo>
                    <a:pt x="2391" y="1"/>
                    <a:pt x="2384" y="4"/>
                    <a:pt x="2380" y="10"/>
                  </a:cubicBezTo>
                  <a:cubicBezTo>
                    <a:pt x="2360" y="33"/>
                    <a:pt x="574" y="2288"/>
                    <a:pt x="4" y="5848"/>
                  </a:cubicBezTo>
                  <a:cubicBezTo>
                    <a:pt x="1" y="5862"/>
                    <a:pt x="11" y="5874"/>
                    <a:pt x="25" y="5876"/>
                  </a:cubicBezTo>
                  <a:lnTo>
                    <a:pt x="28" y="5876"/>
                  </a:lnTo>
                  <a:cubicBezTo>
                    <a:pt x="41" y="5876"/>
                    <a:pt x="49" y="5868"/>
                    <a:pt x="54" y="5856"/>
                  </a:cubicBezTo>
                  <a:cubicBezTo>
                    <a:pt x="621" y="2309"/>
                    <a:pt x="2401" y="63"/>
                    <a:pt x="2418" y="41"/>
                  </a:cubicBezTo>
                  <a:cubicBezTo>
                    <a:pt x="2427" y="30"/>
                    <a:pt x="2425" y="14"/>
                    <a:pt x="2414" y="6"/>
                  </a:cubicBezTo>
                  <a:cubicBezTo>
                    <a:pt x="2409" y="3"/>
                    <a:pt x="2403" y="1"/>
                    <a:pt x="2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rot="-538632" flipH="1">
              <a:off x="7235667" y="3821020"/>
              <a:ext cx="95733" cy="138417"/>
            </a:xfrm>
            <a:custGeom>
              <a:avLst/>
              <a:gdLst/>
              <a:ahLst/>
              <a:cxnLst/>
              <a:rect l="l" t="t" r="r" b="b"/>
              <a:pathLst>
                <a:path w="841" h="1216" extrusionOk="0">
                  <a:moveTo>
                    <a:pt x="29" y="1"/>
                  </a:moveTo>
                  <a:cubicBezTo>
                    <a:pt x="24" y="1"/>
                    <a:pt x="19" y="2"/>
                    <a:pt x="15" y="5"/>
                  </a:cubicBezTo>
                  <a:cubicBezTo>
                    <a:pt x="5" y="12"/>
                    <a:pt x="0" y="28"/>
                    <a:pt x="9" y="39"/>
                  </a:cubicBezTo>
                  <a:lnTo>
                    <a:pt x="792" y="1204"/>
                  </a:lnTo>
                  <a:cubicBezTo>
                    <a:pt x="795" y="1212"/>
                    <a:pt x="804" y="1215"/>
                    <a:pt x="811" y="1215"/>
                  </a:cubicBezTo>
                  <a:cubicBezTo>
                    <a:pt x="816" y="1215"/>
                    <a:pt x="821" y="1214"/>
                    <a:pt x="825" y="1212"/>
                  </a:cubicBezTo>
                  <a:cubicBezTo>
                    <a:pt x="836" y="1204"/>
                    <a:pt x="840" y="1188"/>
                    <a:pt x="831" y="1178"/>
                  </a:cubicBezTo>
                  <a:lnTo>
                    <a:pt x="49" y="12"/>
                  </a:lnTo>
                  <a:cubicBezTo>
                    <a:pt x="45" y="5"/>
                    <a:pt x="37" y="1"/>
                    <a:pt x="29" y="1"/>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rot="-538632" flipH="1">
              <a:off x="7043620" y="3126502"/>
              <a:ext cx="962904" cy="427202"/>
            </a:xfrm>
            <a:custGeom>
              <a:avLst/>
              <a:gdLst/>
              <a:ahLst/>
              <a:cxnLst/>
              <a:rect l="l" t="t" r="r" b="b"/>
              <a:pathLst>
                <a:path w="8459" h="3753" extrusionOk="0">
                  <a:moveTo>
                    <a:pt x="2161" y="1"/>
                  </a:moveTo>
                  <a:cubicBezTo>
                    <a:pt x="1830" y="1"/>
                    <a:pt x="1512" y="64"/>
                    <a:pt x="1232" y="222"/>
                  </a:cubicBezTo>
                  <a:cubicBezTo>
                    <a:pt x="1" y="917"/>
                    <a:pt x="488" y="2206"/>
                    <a:pt x="1248" y="2762"/>
                  </a:cubicBezTo>
                  <a:cubicBezTo>
                    <a:pt x="2076" y="3368"/>
                    <a:pt x="3311" y="3568"/>
                    <a:pt x="4444" y="3706"/>
                  </a:cubicBezTo>
                  <a:cubicBezTo>
                    <a:pt x="4689" y="3735"/>
                    <a:pt x="4945" y="3752"/>
                    <a:pt x="5205" y="3752"/>
                  </a:cubicBezTo>
                  <a:cubicBezTo>
                    <a:pt x="5748" y="3752"/>
                    <a:pt x="6309" y="3678"/>
                    <a:pt x="6834" y="3489"/>
                  </a:cubicBezTo>
                  <a:cubicBezTo>
                    <a:pt x="6885" y="3472"/>
                    <a:pt x="6931" y="3454"/>
                    <a:pt x="6974" y="3433"/>
                  </a:cubicBezTo>
                  <a:cubicBezTo>
                    <a:pt x="8459" y="2747"/>
                    <a:pt x="5397" y="1142"/>
                    <a:pt x="4827" y="853"/>
                  </a:cubicBezTo>
                  <a:cubicBezTo>
                    <a:pt x="4239" y="556"/>
                    <a:pt x="3141" y="1"/>
                    <a:pt x="2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rot="-538632" flipH="1">
              <a:off x="7525603" y="3212743"/>
              <a:ext cx="51224" cy="132725"/>
            </a:xfrm>
            <a:custGeom>
              <a:avLst/>
              <a:gdLst/>
              <a:ahLst/>
              <a:cxnLst/>
              <a:rect l="l" t="t" r="r" b="b"/>
              <a:pathLst>
                <a:path w="450" h="1166" extrusionOk="0">
                  <a:moveTo>
                    <a:pt x="27" y="0"/>
                  </a:moveTo>
                  <a:cubicBezTo>
                    <a:pt x="24" y="0"/>
                    <a:pt x="22" y="1"/>
                    <a:pt x="19" y="1"/>
                  </a:cubicBezTo>
                  <a:cubicBezTo>
                    <a:pt x="7" y="6"/>
                    <a:pt x="0" y="21"/>
                    <a:pt x="4" y="33"/>
                  </a:cubicBezTo>
                  <a:lnTo>
                    <a:pt x="400" y="1149"/>
                  </a:lnTo>
                  <a:cubicBezTo>
                    <a:pt x="403" y="1159"/>
                    <a:pt x="413" y="1165"/>
                    <a:pt x="423" y="1165"/>
                  </a:cubicBezTo>
                  <a:cubicBezTo>
                    <a:pt x="425" y="1165"/>
                    <a:pt x="428" y="1165"/>
                    <a:pt x="430" y="1164"/>
                  </a:cubicBezTo>
                  <a:cubicBezTo>
                    <a:pt x="443" y="1160"/>
                    <a:pt x="449" y="1145"/>
                    <a:pt x="445" y="1133"/>
                  </a:cubicBezTo>
                  <a:lnTo>
                    <a:pt x="49" y="16"/>
                  </a:lnTo>
                  <a:cubicBezTo>
                    <a:pt x="47" y="7"/>
                    <a:pt x="37" y="0"/>
                    <a:pt x="27" y="0"/>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rot="-538632" flipH="1">
              <a:off x="7363858" y="3308284"/>
              <a:ext cx="52932" cy="123163"/>
            </a:xfrm>
            <a:custGeom>
              <a:avLst/>
              <a:gdLst/>
              <a:ahLst/>
              <a:cxnLst/>
              <a:rect l="l" t="t" r="r" b="b"/>
              <a:pathLst>
                <a:path w="465" h="1082" extrusionOk="0">
                  <a:moveTo>
                    <a:pt x="29" y="1"/>
                  </a:moveTo>
                  <a:cubicBezTo>
                    <a:pt x="26" y="1"/>
                    <a:pt x="22" y="1"/>
                    <a:pt x="20" y="3"/>
                  </a:cubicBezTo>
                  <a:cubicBezTo>
                    <a:pt x="8" y="8"/>
                    <a:pt x="0" y="23"/>
                    <a:pt x="6" y="35"/>
                  </a:cubicBezTo>
                  <a:lnTo>
                    <a:pt x="413" y="1067"/>
                  </a:lnTo>
                  <a:cubicBezTo>
                    <a:pt x="417" y="1076"/>
                    <a:pt x="427" y="1082"/>
                    <a:pt x="437" y="1082"/>
                  </a:cubicBezTo>
                  <a:cubicBezTo>
                    <a:pt x="440" y="1082"/>
                    <a:pt x="443" y="1080"/>
                    <a:pt x="445" y="1080"/>
                  </a:cubicBezTo>
                  <a:cubicBezTo>
                    <a:pt x="458" y="1075"/>
                    <a:pt x="465" y="1060"/>
                    <a:pt x="459" y="1048"/>
                  </a:cubicBezTo>
                  <a:lnTo>
                    <a:pt x="52" y="16"/>
                  </a:lnTo>
                  <a:cubicBezTo>
                    <a:pt x="48" y="7"/>
                    <a:pt x="38" y="1"/>
                    <a:pt x="29" y="1"/>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rot="-538632" flipH="1">
              <a:off x="7224453" y="2032346"/>
              <a:ext cx="1177249" cy="824808"/>
            </a:xfrm>
            <a:custGeom>
              <a:avLst/>
              <a:gdLst/>
              <a:ahLst/>
              <a:cxnLst/>
              <a:rect l="l" t="t" r="r" b="b"/>
              <a:pathLst>
                <a:path w="10342" h="7246" extrusionOk="0">
                  <a:moveTo>
                    <a:pt x="655" y="0"/>
                  </a:moveTo>
                  <a:cubicBezTo>
                    <a:pt x="645" y="0"/>
                    <a:pt x="635" y="2"/>
                    <a:pt x="625" y="6"/>
                  </a:cubicBezTo>
                  <a:cubicBezTo>
                    <a:pt x="596" y="15"/>
                    <a:pt x="574" y="42"/>
                    <a:pt x="554" y="67"/>
                  </a:cubicBezTo>
                  <a:cubicBezTo>
                    <a:pt x="283" y="415"/>
                    <a:pt x="114" y="840"/>
                    <a:pt x="67" y="1279"/>
                  </a:cubicBezTo>
                  <a:cubicBezTo>
                    <a:pt x="47" y="1456"/>
                    <a:pt x="0" y="1668"/>
                    <a:pt x="221" y="1668"/>
                  </a:cubicBezTo>
                  <a:cubicBezTo>
                    <a:pt x="226" y="1668"/>
                    <a:pt x="231" y="1668"/>
                    <a:pt x="236" y="1668"/>
                  </a:cubicBezTo>
                  <a:cubicBezTo>
                    <a:pt x="429" y="1658"/>
                    <a:pt x="687" y="1504"/>
                    <a:pt x="877" y="1416"/>
                  </a:cubicBezTo>
                  <a:cubicBezTo>
                    <a:pt x="6195" y="3137"/>
                    <a:pt x="9878" y="7205"/>
                    <a:pt x="9915" y="7246"/>
                  </a:cubicBezTo>
                  <a:lnTo>
                    <a:pt x="10342" y="6865"/>
                  </a:lnTo>
                  <a:cubicBezTo>
                    <a:pt x="10303" y="6821"/>
                    <a:pt x="9357" y="5768"/>
                    <a:pt x="7709" y="4490"/>
                  </a:cubicBezTo>
                  <a:cubicBezTo>
                    <a:pt x="6270" y="3370"/>
                    <a:pt x="4017" y="1878"/>
                    <a:pt x="1301" y="954"/>
                  </a:cubicBezTo>
                  <a:cubicBezTo>
                    <a:pt x="1288" y="937"/>
                    <a:pt x="1269" y="909"/>
                    <a:pt x="1248" y="873"/>
                  </a:cubicBezTo>
                  <a:cubicBezTo>
                    <a:pt x="1140" y="699"/>
                    <a:pt x="1145" y="610"/>
                    <a:pt x="1076" y="447"/>
                  </a:cubicBezTo>
                  <a:cubicBezTo>
                    <a:pt x="1076" y="447"/>
                    <a:pt x="969" y="190"/>
                    <a:pt x="764" y="45"/>
                  </a:cubicBezTo>
                  <a:cubicBezTo>
                    <a:pt x="733" y="24"/>
                    <a:pt x="694"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rot="-538632" flipH="1">
              <a:off x="7361189" y="1360042"/>
              <a:ext cx="422999" cy="1170280"/>
            </a:xfrm>
            <a:custGeom>
              <a:avLst/>
              <a:gdLst/>
              <a:ahLst/>
              <a:cxnLst/>
              <a:rect l="l" t="t" r="r" b="b"/>
              <a:pathLst>
                <a:path w="3716" h="10281" extrusionOk="0">
                  <a:moveTo>
                    <a:pt x="1275" y="1"/>
                  </a:moveTo>
                  <a:cubicBezTo>
                    <a:pt x="603" y="1437"/>
                    <a:pt x="160" y="2990"/>
                    <a:pt x="79" y="4574"/>
                  </a:cubicBezTo>
                  <a:cubicBezTo>
                    <a:pt x="1" y="6116"/>
                    <a:pt x="273" y="7692"/>
                    <a:pt x="962" y="9081"/>
                  </a:cubicBezTo>
                  <a:cubicBezTo>
                    <a:pt x="1170" y="9501"/>
                    <a:pt x="1512" y="10281"/>
                    <a:pt x="2050" y="10281"/>
                  </a:cubicBezTo>
                  <a:cubicBezTo>
                    <a:pt x="2128" y="10281"/>
                    <a:pt x="2211" y="10264"/>
                    <a:pt x="2298" y="10228"/>
                  </a:cubicBezTo>
                  <a:cubicBezTo>
                    <a:pt x="2881" y="9982"/>
                    <a:pt x="3324" y="9156"/>
                    <a:pt x="3496" y="8590"/>
                  </a:cubicBezTo>
                  <a:cubicBezTo>
                    <a:pt x="3614" y="8196"/>
                    <a:pt x="3655" y="7786"/>
                    <a:pt x="3663" y="7376"/>
                  </a:cubicBezTo>
                  <a:cubicBezTo>
                    <a:pt x="3716" y="4764"/>
                    <a:pt x="2480" y="2320"/>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rot="-538632" flipH="1">
              <a:off x="7361615" y="1371403"/>
              <a:ext cx="277864" cy="1164361"/>
            </a:xfrm>
            <a:custGeom>
              <a:avLst/>
              <a:gdLst/>
              <a:ahLst/>
              <a:cxnLst/>
              <a:rect l="l" t="t" r="r" b="b"/>
              <a:pathLst>
                <a:path w="2441" h="10229" extrusionOk="0">
                  <a:moveTo>
                    <a:pt x="1" y="1"/>
                  </a:moveTo>
                  <a:cubicBezTo>
                    <a:pt x="55" y="7997"/>
                    <a:pt x="514" y="10183"/>
                    <a:pt x="1023" y="10228"/>
                  </a:cubicBezTo>
                  <a:cubicBezTo>
                    <a:pt x="1029" y="10228"/>
                    <a:pt x="1034" y="10228"/>
                    <a:pt x="1040" y="10228"/>
                  </a:cubicBezTo>
                  <a:cubicBezTo>
                    <a:pt x="1379" y="10228"/>
                    <a:pt x="1986" y="9368"/>
                    <a:pt x="2221" y="8590"/>
                  </a:cubicBezTo>
                  <a:cubicBezTo>
                    <a:pt x="2339" y="8196"/>
                    <a:pt x="2380" y="7786"/>
                    <a:pt x="2388" y="7376"/>
                  </a:cubicBezTo>
                  <a:cubicBezTo>
                    <a:pt x="2441" y="4764"/>
                    <a:pt x="1205" y="2320"/>
                    <a:pt x="1"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rot="-538632" flipH="1">
              <a:off x="7747230" y="1834344"/>
              <a:ext cx="285718" cy="516558"/>
            </a:xfrm>
            <a:custGeom>
              <a:avLst/>
              <a:gdLst/>
              <a:ahLst/>
              <a:cxnLst/>
              <a:rect l="l" t="t" r="r" b="b"/>
              <a:pathLst>
                <a:path w="2510" h="4538" extrusionOk="0">
                  <a:moveTo>
                    <a:pt x="138" y="1"/>
                  </a:moveTo>
                  <a:cubicBezTo>
                    <a:pt x="0" y="834"/>
                    <a:pt x="25" y="1709"/>
                    <a:pt x="310" y="2505"/>
                  </a:cubicBezTo>
                  <a:cubicBezTo>
                    <a:pt x="380" y="2697"/>
                    <a:pt x="702" y="3507"/>
                    <a:pt x="1518" y="4147"/>
                  </a:cubicBezTo>
                  <a:cubicBezTo>
                    <a:pt x="1756" y="4333"/>
                    <a:pt x="2018" y="4538"/>
                    <a:pt x="2180" y="4538"/>
                  </a:cubicBezTo>
                  <a:cubicBezTo>
                    <a:pt x="2209" y="4538"/>
                    <a:pt x="2235" y="4531"/>
                    <a:pt x="2257" y="4517"/>
                  </a:cubicBezTo>
                  <a:cubicBezTo>
                    <a:pt x="2510" y="4349"/>
                    <a:pt x="2069" y="3233"/>
                    <a:pt x="1810" y="2692"/>
                  </a:cubicBezTo>
                  <a:cubicBezTo>
                    <a:pt x="1754" y="2573"/>
                    <a:pt x="1317" y="1736"/>
                    <a:pt x="836" y="1108"/>
                  </a:cubicBezTo>
                  <a:cubicBezTo>
                    <a:pt x="569" y="761"/>
                    <a:pt x="294" y="409"/>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rot="-538632" flipH="1">
              <a:off x="7756470" y="1834852"/>
              <a:ext cx="260675" cy="514850"/>
            </a:xfrm>
            <a:custGeom>
              <a:avLst/>
              <a:gdLst/>
              <a:ahLst/>
              <a:cxnLst/>
              <a:rect l="l" t="t" r="r" b="b"/>
              <a:pathLst>
                <a:path w="2290" h="4523" extrusionOk="0">
                  <a:moveTo>
                    <a:pt x="0" y="1"/>
                  </a:moveTo>
                  <a:cubicBezTo>
                    <a:pt x="59" y="654"/>
                    <a:pt x="224" y="1588"/>
                    <a:pt x="702" y="2597"/>
                  </a:cubicBezTo>
                  <a:cubicBezTo>
                    <a:pt x="1155" y="3551"/>
                    <a:pt x="1868" y="4522"/>
                    <a:pt x="2092" y="4522"/>
                  </a:cubicBezTo>
                  <a:cubicBezTo>
                    <a:pt x="2102" y="4522"/>
                    <a:pt x="2111" y="4520"/>
                    <a:pt x="2119" y="4517"/>
                  </a:cubicBezTo>
                  <a:cubicBezTo>
                    <a:pt x="2289" y="4434"/>
                    <a:pt x="2022" y="3425"/>
                    <a:pt x="1672" y="2692"/>
                  </a:cubicBezTo>
                  <a:cubicBezTo>
                    <a:pt x="1616" y="2573"/>
                    <a:pt x="1179" y="1736"/>
                    <a:pt x="698" y="1108"/>
                  </a:cubicBezTo>
                  <a:cubicBezTo>
                    <a:pt x="431" y="761"/>
                    <a:pt x="156" y="409"/>
                    <a:pt x="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rot="-538632" flipH="1">
              <a:off x="7403145" y="2589443"/>
              <a:ext cx="1109975" cy="304608"/>
            </a:xfrm>
            <a:custGeom>
              <a:avLst/>
              <a:gdLst/>
              <a:ahLst/>
              <a:cxnLst/>
              <a:rect l="l" t="t" r="r" b="b"/>
              <a:pathLst>
                <a:path w="9751" h="2676" extrusionOk="0">
                  <a:moveTo>
                    <a:pt x="6408" y="1"/>
                  </a:moveTo>
                  <a:cubicBezTo>
                    <a:pt x="6339" y="1"/>
                    <a:pt x="6270" y="2"/>
                    <a:pt x="6201" y="4"/>
                  </a:cubicBezTo>
                  <a:cubicBezTo>
                    <a:pt x="4832" y="55"/>
                    <a:pt x="3379" y="558"/>
                    <a:pt x="2159" y="1064"/>
                  </a:cubicBezTo>
                  <a:cubicBezTo>
                    <a:pt x="1359" y="1396"/>
                    <a:pt x="628" y="1832"/>
                    <a:pt x="1" y="2351"/>
                  </a:cubicBezTo>
                  <a:cubicBezTo>
                    <a:pt x="1037" y="2544"/>
                    <a:pt x="2101" y="2627"/>
                    <a:pt x="3160" y="2662"/>
                  </a:cubicBezTo>
                  <a:cubicBezTo>
                    <a:pt x="3399" y="2670"/>
                    <a:pt x="3638" y="2675"/>
                    <a:pt x="3878" y="2675"/>
                  </a:cubicBezTo>
                  <a:cubicBezTo>
                    <a:pt x="4318" y="2675"/>
                    <a:pt x="4758" y="2657"/>
                    <a:pt x="5193" y="2605"/>
                  </a:cubicBezTo>
                  <a:cubicBezTo>
                    <a:pt x="5932" y="2515"/>
                    <a:pt x="6648" y="2326"/>
                    <a:pt x="7357" y="2138"/>
                  </a:cubicBezTo>
                  <a:cubicBezTo>
                    <a:pt x="8216" y="1910"/>
                    <a:pt x="9106" y="1666"/>
                    <a:pt x="9750" y="1159"/>
                  </a:cubicBezTo>
                  <a:cubicBezTo>
                    <a:pt x="8894" y="565"/>
                    <a:pt x="7908" y="103"/>
                    <a:pt x="6858" y="18"/>
                  </a:cubicBezTo>
                  <a:cubicBezTo>
                    <a:pt x="6710" y="7"/>
                    <a:pt x="6560" y="1"/>
                    <a:pt x="6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rot="-538632" flipH="1">
              <a:off x="7411802" y="2702612"/>
              <a:ext cx="1109975" cy="190778"/>
            </a:xfrm>
            <a:custGeom>
              <a:avLst/>
              <a:gdLst/>
              <a:ahLst/>
              <a:cxnLst/>
              <a:rect l="l" t="t" r="r" b="b"/>
              <a:pathLst>
                <a:path w="9751" h="1676" extrusionOk="0">
                  <a:moveTo>
                    <a:pt x="7239" y="0"/>
                  </a:moveTo>
                  <a:cubicBezTo>
                    <a:pt x="7097" y="0"/>
                    <a:pt x="6953" y="2"/>
                    <a:pt x="6808" y="5"/>
                  </a:cubicBezTo>
                  <a:cubicBezTo>
                    <a:pt x="4002" y="68"/>
                    <a:pt x="1674" y="713"/>
                    <a:pt x="0" y="1351"/>
                  </a:cubicBezTo>
                  <a:cubicBezTo>
                    <a:pt x="1037" y="1544"/>
                    <a:pt x="2100" y="1627"/>
                    <a:pt x="3160" y="1662"/>
                  </a:cubicBezTo>
                  <a:cubicBezTo>
                    <a:pt x="3399" y="1670"/>
                    <a:pt x="3638" y="1675"/>
                    <a:pt x="3877" y="1675"/>
                  </a:cubicBezTo>
                  <a:cubicBezTo>
                    <a:pt x="4318" y="1675"/>
                    <a:pt x="4758" y="1657"/>
                    <a:pt x="5193" y="1605"/>
                  </a:cubicBezTo>
                  <a:cubicBezTo>
                    <a:pt x="5933" y="1515"/>
                    <a:pt x="6647" y="1326"/>
                    <a:pt x="7356" y="1138"/>
                  </a:cubicBezTo>
                  <a:cubicBezTo>
                    <a:pt x="8215" y="910"/>
                    <a:pt x="9105" y="666"/>
                    <a:pt x="9750" y="159"/>
                  </a:cubicBezTo>
                  <a:cubicBezTo>
                    <a:pt x="8987" y="63"/>
                    <a:pt x="8146" y="0"/>
                    <a:pt x="7239"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rot="-538632" flipH="1">
              <a:off x="7540623" y="2786729"/>
              <a:ext cx="114" cy="114"/>
            </a:xfrm>
            <a:custGeom>
              <a:avLst/>
              <a:gdLst/>
              <a:ahLst/>
              <a:cxnLst/>
              <a:rect l="l" t="t" r="r" b="b"/>
              <a:pathLst>
                <a:path w="1" h="1" fill="none" extrusionOk="0">
                  <a:moveTo>
                    <a:pt x="1" y="0"/>
                  </a:moveTo>
                  <a:close/>
                </a:path>
              </a:pathLst>
            </a:custGeom>
            <a:noFill/>
            <a:ln w="350" cap="flat" cmpd="sng">
              <a:solidFill>
                <a:schemeClr val="accent1"/>
              </a:solidFill>
              <a:prstDash val="solid"/>
              <a:miter lim="1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rot="-538632" flipH="1">
              <a:off x="7405522" y="2696025"/>
              <a:ext cx="1116235" cy="163345"/>
            </a:xfrm>
            <a:custGeom>
              <a:avLst/>
              <a:gdLst/>
              <a:ahLst/>
              <a:cxnLst/>
              <a:rect l="l" t="t" r="r" b="b"/>
              <a:pathLst>
                <a:path w="9806" h="1435" extrusionOk="0">
                  <a:moveTo>
                    <a:pt x="7396" y="1"/>
                  </a:moveTo>
                  <a:cubicBezTo>
                    <a:pt x="3534" y="1"/>
                    <a:pt x="60" y="1371"/>
                    <a:pt x="19" y="1388"/>
                  </a:cubicBezTo>
                  <a:cubicBezTo>
                    <a:pt x="7" y="1394"/>
                    <a:pt x="0" y="1408"/>
                    <a:pt x="5" y="1421"/>
                  </a:cubicBezTo>
                  <a:cubicBezTo>
                    <a:pt x="10" y="1429"/>
                    <a:pt x="19" y="1435"/>
                    <a:pt x="28" y="1435"/>
                  </a:cubicBezTo>
                  <a:cubicBezTo>
                    <a:pt x="31" y="1435"/>
                    <a:pt x="33" y="1435"/>
                    <a:pt x="38" y="1432"/>
                  </a:cubicBezTo>
                  <a:cubicBezTo>
                    <a:pt x="79" y="1415"/>
                    <a:pt x="3541" y="49"/>
                    <a:pt x="7392" y="49"/>
                  </a:cubicBezTo>
                  <a:cubicBezTo>
                    <a:pt x="8179" y="49"/>
                    <a:pt x="8981" y="106"/>
                    <a:pt x="9774" y="243"/>
                  </a:cubicBezTo>
                  <a:cubicBezTo>
                    <a:pt x="9775" y="243"/>
                    <a:pt x="9776" y="243"/>
                    <a:pt x="9777" y="243"/>
                  </a:cubicBezTo>
                  <a:cubicBezTo>
                    <a:pt x="9789" y="243"/>
                    <a:pt x="9800" y="236"/>
                    <a:pt x="9802" y="223"/>
                  </a:cubicBezTo>
                  <a:cubicBezTo>
                    <a:pt x="9805" y="210"/>
                    <a:pt x="9796" y="198"/>
                    <a:pt x="9782" y="195"/>
                  </a:cubicBezTo>
                  <a:cubicBezTo>
                    <a:pt x="8987" y="58"/>
                    <a:pt x="8184" y="1"/>
                    <a:pt x="7396"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rot="-538632" flipH="1">
              <a:off x="7542473" y="1354259"/>
              <a:ext cx="97668" cy="1157873"/>
            </a:xfrm>
            <a:custGeom>
              <a:avLst/>
              <a:gdLst/>
              <a:ahLst/>
              <a:cxnLst/>
              <a:rect l="l" t="t" r="r" b="b"/>
              <a:pathLst>
                <a:path w="858" h="10172" extrusionOk="0">
                  <a:moveTo>
                    <a:pt x="25" y="0"/>
                  </a:moveTo>
                  <a:cubicBezTo>
                    <a:pt x="11" y="0"/>
                    <a:pt x="0" y="11"/>
                    <a:pt x="0" y="25"/>
                  </a:cubicBezTo>
                  <a:cubicBezTo>
                    <a:pt x="11" y="1486"/>
                    <a:pt x="32" y="2958"/>
                    <a:pt x="65" y="4397"/>
                  </a:cubicBezTo>
                  <a:cubicBezTo>
                    <a:pt x="65" y="4407"/>
                    <a:pt x="86" y="5345"/>
                    <a:pt x="210" y="7100"/>
                  </a:cubicBezTo>
                  <a:cubicBezTo>
                    <a:pt x="257" y="7737"/>
                    <a:pt x="325" y="8698"/>
                    <a:pt x="705" y="9859"/>
                  </a:cubicBezTo>
                  <a:cubicBezTo>
                    <a:pt x="738" y="9958"/>
                    <a:pt x="771" y="10054"/>
                    <a:pt x="808" y="10155"/>
                  </a:cubicBezTo>
                  <a:cubicBezTo>
                    <a:pt x="811" y="10165"/>
                    <a:pt x="821" y="10171"/>
                    <a:pt x="830" y="10171"/>
                  </a:cubicBezTo>
                  <a:cubicBezTo>
                    <a:pt x="832" y="10171"/>
                    <a:pt x="836" y="10171"/>
                    <a:pt x="838" y="10168"/>
                  </a:cubicBezTo>
                  <a:cubicBezTo>
                    <a:pt x="852" y="10165"/>
                    <a:pt x="857" y="10150"/>
                    <a:pt x="853" y="10138"/>
                  </a:cubicBezTo>
                  <a:cubicBezTo>
                    <a:pt x="816" y="10038"/>
                    <a:pt x="783" y="9942"/>
                    <a:pt x="751" y="9843"/>
                  </a:cubicBezTo>
                  <a:cubicBezTo>
                    <a:pt x="371" y="8688"/>
                    <a:pt x="305" y="7730"/>
                    <a:pt x="259" y="7095"/>
                  </a:cubicBezTo>
                  <a:cubicBezTo>
                    <a:pt x="134" y="5342"/>
                    <a:pt x="113" y="4406"/>
                    <a:pt x="113" y="4396"/>
                  </a:cubicBezTo>
                  <a:cubicBezTo>
                    <a:pt x="82" y="2956"/>
                    <a:pt x="59" y="1486"/>
                    <a:pt x="48" y="25"/>
                  </a:cubicBezTo>
                  <a:cubicBezTo>
                    <a:pt x="48" y="11"/>
                    <a:pt x="37" y="1"/>
                    <a:pt x="25"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rot="-538632" flipH="1">
              <a:off x="7782242" y="1829865"/>
              <a:ext cx="237453" cy="517355"/>
            </a:xfrm>
            <a:custGeom>
              <a:avLst/>
              <a:gdLst/>
              <a:ahLst/>
              <a:cxnLst/>
              <a:rect l="l" t="t" r="r" b="b"/>
              <a:pathLst>
                <a:path w="2086" h="4545" extrusionOk="0">
                  <a:moveTo>
                    <a:pt x="29" y="1"/>
                  </a:moveTo>
                  <a:cubicBezTo>
                    <a:pt x="28" y="1"/>
                    <a:pt x="27" y="1"/>
                    <a:pt x="25" y="1"/>
                  </a:cubicBezTo>
                  <a:cubicBezTo>
                    <a:pt x="11" y="1"/>
                    <a:pt x="1" y="13"/>
                    <a:pt x="3" y="26"/>
                  </a:cubicBezTo>
                  <a:cubicBezTo>
                    <a:pt x="5" y="55"/>
                    <a:pt x="218" y="2855"/>
                    <a:pt x="2043" y="4538"/>
                  </a:cubicBezTo>
                  <a:cubicBezTo>
                    <a:pt x="2047" y="4543"/>
                    <a:pt x="2053" y="4545"/>
                    <a:pt x="2059" y="4545"/>
                  </a:cubicBezTo>
                  <a:cubicBezTo>
                    <a:pt x="2065" y="4545"/>
                    <a:pt x="2073" y="4543"/>
                    <a:pt x="2076" y="4538"/>
                  </a:cubicBezTo>
                  <a:cubicBezTo>
                    <a:pt x="2086" y="4528"/>
                    <a:pt x="2084" y="4513"/>
                    <a:pt x="2075" y="4503"/>
                  </a:cubicBezTo>
                  <a:cubicBezTo>
                    <a:pt x="266" y="2832"/>
                    <a:pt x="52" y="51"/>
                    <a:pt x="51" y="24"/>
                  </a:cubicBezTo>
                  <a:cubicBezTo>
                    <a:pt x="51" y="11"/>
                    <a:pt x="40" y="1"/>
                    <a:pt x="29"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rot="-538632" flipH="1">
              <a:off x="8213775" y="2046194"/>
              <a:ext cx="12863" cy="49060"/>
            </a:xfrm>
            <a:custGeom>
              <a:avLst/>
              <a:gdLst/>
              <a:ahLst/>
              <a:cxnLst/>
              <a:rect l="l" t="t" r="r" b="b"/>
              <a:pathLst>
                <a:path w="113" h="431" extrusionOk="0">
                  <a:moveTo>
                    <a:pt x="64" y="0"/>
                  </a:moveTo>
                  <a:cubicBezTo>
                    <a:pt x="59" y="0"/>
                    <a:pt x="54" y="2"/>
                    <a:pt x="50" y="5"/>
                  </a:cubicBezTo>
                  <a:cubicBezTo>
                    <a:pt x="39" y="13"/>
                    <a:pt x="37" y="28"/>
                    <a:pt x="45" y="39"/>
                  </a:cubicBezTo>
                  <a:cubicBezTo>
                    <a:pt x="63" y="63"/>
                    <a:pt x="64" y="97"/>
                    <a:pt x="64" y="134"/>
                  </a:cubicBezTo>
                  <a:lnTo>
                    <a:pt x="64" y="275"/>
                  </a:lnTo>
                  <a:cubicBezTo>
                    <a:pt x="64" y="299"/>
                    <a:pt x="64" y="323"/>
                    <a:pt x="57" y="344"/>
                  </a:cubicBezTo>
                  <a:cubicBezTo>
                    <a:pt x="51" y="360"/>
                    <a:pt x="39" y="378"/>
                    <a:pt x="22" y="383"/>
                  </a:cubicBezTo>
                  <a:cubicBezTo>
                    <a:pt x="9" y="386"/>
                    <a:pt x="1" y="399"/>
                    <a:pt x="5" y="413"/>
                  </a:cubicBezTo>
                  <a:cubicBezTo>
                    <a:pt x="9" y="424"/>
                    <a:pt x="18" y="430"/>
                    <a:pt x="29" y="430"/>
                  </a:cubicBezTo>
                  <a:lnTo>
                    <a:pt x="34" y="430"/>
                  </a:lnTo>
                  <a:cubicBezTo>
                    <a:pt x="65" y="421"/>
                    <a:pt x="91" y="395"/>
                    <a:pt x="103" y="360"/>
                  </a:cubicBezTo>
                  <a:cubicBezTo>
                    <a:pt x="112" y="331"/>
                    <a:pt x="112" y="301"/>
                    <a:pt x="112" y="275"/>
                  </a:cubicBezTo>
                  <a:lnTo>
                    <a:pt x="112" y="134"/>
                  </a:lnTo>
                  <a:cubicBezTo>
                    <a:pt x="112" y="98"/>
                    <a:pt x="112" y="48"/>
                    <a:pt x="84" y="11"/>
                  </a:cubicBezTo>
                  <a:cubicBezTo>
                    <a:pt x="79" y="4"/>
                    <a:pt x="71" y="0"/>
                    <a:pt x="64"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rot="-538632" flipH="1">
              <a:off x="7983948" y="2110281"/>
              <a:ext cx="223680" cy="96527"/>
            </a:xfrm>
            <a:custGeom>
              <a:avLst/>
              <a:gdLst/>
              <a:ahLst/>
              <a:cxnLst/>
              <a:rect l="l" t="t" r="r" b="b"/>
              <a:pathLst>
                <a:path w="1965" h="848" extrusionOk="0">
                  <a:moveTo>
                    <a:pt x="28" y="0"/>
                  </a:moveTo>
                  <a:cubicBezTo>
                    <a:pt x="18" y="0"/>
                    <a:pt x="10" y="6"/>
                    <a:pt x="5" y="15"/>
                  </a:cubicBezTo>
                  <a:cubicBezTo>
                    <a:pt x="0" y="29"/>
                    <a:pt x="7" y="42"/>
                    <a:pt x="18" y="47"/>
                  </a:cubicBezTo>
                  <a:cubicBezTo>
                    <a:pt x="33" y="53"/>
                    <a:pt x="1578" y="680"/>
                    <a:pt x="1926" y="845"/>
                  </a:cubicBezTo>
                  <a:cubicBezTo>
                    <a:pt x="1930" y="846"/>
                    <a:pt x="1934" y="847"/>
                    <a:pt x="1937" y="847"/>
                  </a:cubicBezTo>
                  <a:cubicBezTo>
                    <a:pt x="1947" y="847"/>
                    <a:pt x="1956" y="842"/>
                    <a:pt x="1959" y="831"/>
                  </a:cubicBezTo>
                  <a:cubicBezTo>
                    <a:pt x="1965" y="819"/>
                    <a:pt x="1959" y="804"/>
                    <a:pt x="1948" y="799"/>
                  </a:cubicBezTo>
                  <a:cubicBezTo>
                    <a:pt x="1598" y="635"/>
                    <a:pt x="54" y="8"/>
                    <a:pt x="38" y="2"/>
                  </a:cubicBezTo>
                  <a:cubicBezTo>
                    <a:pt x="34" y="1"/>
                    <a:pt x="31" y="0"/>
                    <a:pt x="28"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rot="-538632" flipH="1">
              <a:off x="7733727" y="2380186"/>
              <a:ext cx="70690" cy="44052"/>
            </a:xfrm>
            <a:custGeom>
              <a:avLst/>
              <a:gdLst/>
              <a:ahLst/>
              <a:cxnLst/>
              <a:rect l="l" t="t" r="r" b="b"/>
              <a:pathLst>
                <a:path w="621" h="387" extrusionOk="0">
                  <a:moveTo>
                    <a:pt x="28" y="1"/>
                  </a:moveTo>
                  <a:cubicBezTo>
                    <a:pt x="20" y="1"/>
                    <a:pt x="12" y="4"/>
                    <a:pt x="8" y="12"/>
                  </a:cubicBezTo>
                  <a:cubicBezTo>
                    <a:pt x="1" y="25"/>
                    <a:pt x="4" y="39"/>
                    <a:pt x="16" y="46"/>
                  </a:cubicBezTo>
                  <a:lnTo>
                    <a:pt x="581" y="382"/>
                  </a:lnTo>
                  <a:cubicBezTo>
                    <a:pt x="584" y="385"/>
                    <a:pt x="588" y="386"/>
                    <a:pt x="592" y="386"/>
                  </a:cubicBezTo>
                  <a:cubicBezTo>
                    <a:pt x="601" y="386"/>
                    <a:pt x="610" y="382"/>
                    <a:pt x="614" y="374"/>
                  </a:cubicBezTo>
                  <a:cubicBezTo>
                    <a:pt x="620" y="362"/>
                    <a:pt x="617" y="347"/>
                    <a:pt x="605" y="341"/>
                  </a:cubicBezTo>
                  <a:lnTo>
                    <a:pt x="41" y="4"/>
                  </a:lnTo>
                  <a:cubicBezTo>
                    <a:pt x="37" y="2"/>
                    <a:pt x="32" y="1"/>
                    <a:pt x="2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rot="-538632" flipH="1">
              <a:off x="7292807" y="2573294"/>
              <a:ext cx="342634" cy="297436"/>
            </a:xfrm>
            <a:custGeom>
              <a:avLst/>
              <a:gdLst/>
              <a:ahLst/>
              <a:cxnLst/>
              <a:rect l="l" t="t" r="r" b="b"/>
              <a:pathLst>
                <a:path w="3010" h="2613" extrusionOk="0">
                  <a:moveTo>
                    <a:pt x="28" y="1"/>
                  </a:moveTo>
                  <a:cubicBezTo>
                    <a:pt x="20" y="1"/>
                    <a:pt x="13" y="4"/>
                    <a:pt x="8" y="11"/>
                  </a:cubicBezTo>
                  <a:cubicBezTo>
                    <a:pt x="0" y="21"/>
                    <a:pt x="2" y="36"/>
                    <a:pt x="13" y="44"/>
                  </a:cubicBezTo>
                  <a:cubicBezTo>
                    <a:pt x="33" y="59"/>
                    <a:pt x="2093" y="1567"/>
                    <a:pt x="2964" y="2605"/>
                  </a:cubicBezTo>
                  <a:cubicBezTo>
                    <a:pt x="2970" y="2610"/>
                    <a:pt x="2976" y="2612"/>
                    <a:pt x="2983" y="2612"/>
                  </a:cubicBezTo>
                  <a:cubicBezTo>
                    <a:pt x="2988" y="2612"/>
                    <a:pt x="2993" y="2611"/>
                    <a:pt x="2999" y="2609"/>
                  </a:cubicBezTo>
                  <a:cubicBezTo>
                    <a:pt x="3008" y="2600"/>
                    <a:pt x="3009" y="2585"/>
                    <a:pt x="3002" y="2574"/>
                  </a:cubicBezTo>
                  <a:cubicBezTo>
                    <a:pt x="2128" y="1532"/>
                    <a:pt x="61" y="20"/>
                    <a:pt x="42" y="5"/>
                  </a:cubicBezTo>
                  <a:cubicBezTo>
                    <a:pt x="38" y="2"/>
                    <a:pt x="33" y="1"/>
                    <a:pt x="28" y="1"/>
                  </a:cubicBezTo>
                  <a:close/>
                </a:path>
              </a:pathLst>
            </a:custGeom>
            <a:solidFill>
              <a:srgbClr val="DFD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rot="-538632" flipH="1">
              <a:off x="8206197" y="1529312"/>
              <a:ext cx="633133" cy="784968"/>
            </a:xfrm>
            <a:custGeom>
              <a:avLst/>
              <a:gdLst/>
              <a:ahLst/>
              <a:cxnLst/>
              <a:rect l="l" t="t" r="r" b="b"/>
              <a:pathLst>
                <a:path w="5562" h="6896" extrusionOk="0">
                  <a:moveTo>
                    <a:pt x="3237" y="1"/>
                  </a:moveTo>
                  <a:cubicBezTo>
                    <a:pt x="3205" y="1"/>
                    <a:pt x="3173" y="5"/>
                    <a:pt x="3142" y="14"/>
                  </a:cubicBezTo>
                  <a:cubicBezTo>
                    <a:pt x="3017" y="53"/>
                    <a:pt x="2926" y="171"/>
                    <a:pt x="2830" y="269"/>
                  </a:cubicBezTo>
                  <a:cubicBezTo>
                    <a:pt x="2439" y="665"/>
                    <a:pt x="1878" y="777"/>
                    <a:pt x="1439" y="1104"/>
                  </a:cubicBezTo>
                  <a:cubicBezTo>
                    <a:pt x="1183" y="1295"/>
                    <a:pt x="975" y="1553"/>
                    <a:pt x="771" y="1808"/>
                  </a:cubicBezTo>
                  <a:cubicBezTo>
                    <a:pt x="445" y="2214"/>
                    <a:pt x="105" y="2655"/>
                    <a:pt x="40" y="3179"/>
                  </a:cubicBezTo>
                  <a:cubicBezTo>
                    <a:pt x="10" y="3418"/>
                    <a:pt x="42" y="3656"/>
                    <a:pt x="44" y="3897"/>
                  </a:cubicBezTo>
                  <a:cubicBezTo>
                    <a:pt x="46" y="4194"/>
                    <a:pt x="1" y="4494"/>
                    <a:pt x="5" y="4792"/>
                  </a:cubicBezTo>
                  <a:cubicBezTo>
                    <a:pt x="15" y="5431"/>
                    <a:pt x="271" y="6044"/>
                    <a:pt x="682" y="6476"/>
                  </a:cubicBezTo>
                  <a:cubicBezTo>
                    <a:pt x="882" y="6685"/>
                    <a:pt x="1115" y="6894"/>
                    <a:pt x="1402" y="6895"/>
                  </a:cubicBezTo>
                  <a:cubicBezTo>
                    <a:pt x="1808" y="6894"/>
                    <a:pt x="2236" y="6807"/>
                    <a:pt x="2643" y="6766"/>
                  </a:cubicBezTo>
                  <a:cubicBezTo>
                    <a:pt x="3607" y="6669"/>
                    <a:pt x="4430" y="6046"/>
                    <a:pt x="4953" y="5206"/>
                  </a:cubicBezTo>
                  <a:cubicBezTo>
                    <a:pt x="5105" y="4962"/>
                    <a:pt x="5207" y="4675"/>
                    <a:pt x="5310" y="4406"/>
                  </a:cubicBezTo>
                  <a:cubicBezTo>
                    <a:pt x="5447" y="4051"/>
                    <a:pt x="5561" y="3712"/>
                    <a:pt x="5511" y="3330"/>
                  </a:cubicBezTo>
                  <a:cubicBezTo>
                    <a:pt x="5464" y="2973"/>
                    <a:pt x="5385" y="2623"/>
                    <a:pt x="5272" y="2284"/>
                  </a:cubicBezTo>
                  <a:cubicBezTo>
                    <a:pt x="4959" y="1351"/>
                    <a:pt x="4385" y="304"/>
                    <a:pt x="3409" y="29"/>
                  </a:cubicBezTo>
                  <a:cubicBezTo>
                    <a:pt x="3352" y="14"/>
                    <a:pt x="3295" y="1"/>
                    <a:pt x="3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rot="-538632" flipH="1">
              <a:off x="8387087" y="1946714"/>
              <a:ext cx="460905" cy="281159"/>
            </a:xfrm>
            <a:custGeom>
              <a:avLst/>
              <a:gdLst/>
              <a:ahLst/>
              <a:cxnLst/>
              <a:rect l="l" t="t" r="r" b="b"/>
              <a:pathLst>
                <a:path w="4049" h="2470" extrusionOk="0">
                  <a:moveTo>
                    <a:pt x="2920" y="1"/>
                  </a:moveTo>
                  <a:cubicBezTo>
                    <a:pt x="2900" y="1"/>
                    <a:pt x="2880" y="2"/>
                    <a:pt x="2861" y="4"/>
                  </a:cubicBezTo>
                  <a:cubicBezTo>
                    <a:pt x="2562" y="33"/>
                    <a:pt x="2349" y="292"/>
                    <a:pt x="2115" y="476"/>
                  </a:cubicBezTo>
                  <a:cubicBezTo>
                    <a:pt x="1813" y="712"/>
                    <a:pt x="1429" y="843"/>
                    <a:pt x="1046" y="843"/>
                  </a:cubicBezTo>
                  <a:cubicBezTo>
                    <a:pt x="1010" y="843"/>
                    <a:pt x="974" y="842"/>
                    <a:pt x="939" y="839"/>
                  </a:cubicBezTo>
                  <a:cubicBezTo>
                    <a:pt x="873" y="835"/>
                    <a:pt x="802" y="823"/>
                    <a:pt x="757" y="773"/>
                  </a:cubicBezTo>
                  <a:cubicBezTo>
                    <a:pt x="676" y="682"/>
                    <a:pt x="740" y="530"/>
                    <a:pt x="681" y="424"/>
                  </a:cubicBezTo>
                  <a:cubicBezTo>
                    <a:pt x="648" y="363"/>
                    <a:pt x="579" y="335"/>
                    <a:pt x="508" y="335"/>
                  </a:cubicBezTo>
                  <a:cubicBezTo>
                    <a:pt x="461" y="335"/>
                    <a:pt x="412" y="347"/>
                    <a:pt x="373" y="371"/>
                  </a:cubicBezTo>
                  <a:cubicBezTo>
                    <a:pt x="0" y="589"/>
                    <a:pt x="132" y="1307"/>
                    <a:pt x="175" y="1655"/>
                  </a:cubicBezTo>
                  <a:cubicBezTo>
                    <a:pt x="202" y="1872"/>
                    <a:pt x="252" y="2103"/>
                    <a:pt x="410" y="2256"/>
                  </a:cubicBezTo>
                  <a:cubicBezTo>
                    <a:pt x="583" y="2424"/>
                    <a:pt x="844" y="2461"/>
                    <a:pt x="1087" y="2468"/>
                  </a:cubicBezTo>
                  <a:cubicBezTo>
                    <a:pt x="1100" y="2469"/>
                    <a:pt x="1114" y="2469"/>
                    <a:pt x="1128" y="2469"/>
                  </a:cubicBezTo>
                  <a:cubicBezTo>
                    <a:pt x="1219" y="2469"/>
                    <a:pt x="1315" y="2454"/>
                    <a:pt x="1368" y="2383"/>
                  </a:cubicBezTo>
                  <a:cubicBezTo>
                    <a:pt x="1432" y="2298"/>
                    <a:pt x="1400" y="2177"/>
                    <a:pt x="1415" y="2072"/>
                  </a:cubicBezTo>
                  <a:cubicBezTo>
                    <a:pt x="1446" y="1851"/>
                    <a:pt x="1671" y="1722"/>
                    <a:pt x="1842" y="1578"/>
                  </a:cubicBezTo>
                  <a:cubicBezTo>
                    <a:pt x="2128" y="1337"/>
                    <a:pt x="2303" y="987"/>
                    <a:pt x="2567" y="722"/>
                  </a:cubicBezTo>
                  <a:cubicBezTo>
                    <a:pt x="2642" y="647"/>
                    <a:pt x="2727" y="578"/>
                    <a:pt x="2828" y="542"/>
                  </a:cubicBezTo>
                  <a:cubicBezTo>
                    <a:pt x="2895" y="520"/>
                    <a:pt x="2956" y="512"/>
                    <a:pt x="3015" y="512"/>
                  </a:cubicBezTo>
                  <a:cubicBezTo>
                    <a:pt x="3131" y="512"/>
                    <a:pt x="3240" y="542"/>
                    <a:pt x="3368" y="556"/>
                  </a:cubicBezTo>
                  <a:cubicBezTo>
                    <a:pt x="3407" y="560"/>
                    <a:pt x="3451" y="563"/>
                    <a:pt x="3498" y="563"/>
                  </a:cubicBezTo>
                  <a:cubicBezTo>
                    <a:pt x="3644" y="563"/>
                    <a:pt x="3829" y="537"/>
                    <a:pt x="4049" y="450"/>
                  </a:cubicBezTo>
                  <a:cubicBezTo>
                    <a:pt x="4022" y="432"/>
                    <a:pt x="3979" y="403"/>
                    <a:pt x="3926" y="371"/>
                  </a:cubicBezTo>
                  <a:cubicBezTo>
                    <a:pt x="3850" y="327"/>
                    <a:pt x="3796" y="300"/>
                    <a:pt x="3763" y="284"/>
                  </a:cubicBezTo>
                  <a:cubicBezTo>
                    <a:pt x="3552" y="178"/>
                    <a:pt x="3563" y="129"/>
                    <a:pt x="3420" y="76"/>
                  </a:cubicBezTo>
                  <a:cubicBezTo>
                    <a:pt x="3341" y="46"/>
                    <a:pt x="3275" y="37"/>
                    <a:pt x="3141" y="21"/>
                  </a:cubicBezTo>
                  <a:cubicBezTo>
                    <a:pt x="3066" y="13"/>
                    <a:pt x="2993" y="1"/>
                    <a:pt x="292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rot="-538632" flipH="1">
              <a:off x="8530933" y="1686354"/>
              <a:ext cx="230510" cy="262946"/>
            </a:xfrm>
            <a:custGeom>
              <a:avLst/>
              <a:gdLst/>
              <a:ahLst/>
              <a:cxnLst/>
              <a:rect l="l" t="t" r="r" b="b"/>
              <a:pathLst>
                <a:path w="2025" h="2310" extrusionOk="0">
                  <a:moveTo>
                    <a:pt x="1508" y="0"/>
                  </a:moveTo>
                  <a:cubicBezTo>
                    <a:pt x="1328" y="0"/>
                    <a:pt x="1160" y="119"/>
                    <a:pt x="1024" y="243"/>
                  </a:cubicBezTo>
                  <a:cubicBezTo>
                    <a:pt x="740" y="504"/>
                    <a:pt x="566" y="818"/>
                    <a:pt x="335" y="1119"/>
                  </a:cubicBezTo>
                  <a:cubicBezTo>
                    <a:pt x="153" y="1353"/>
                    <a:pt x="0" y="1655"/>
                    <a:pt x="131" y="1964"/>
                  </a:cubicBezTo>
                  <a:cubicBezTo>
                    <a:pt x="171" y="2058"/>
                    <a:pt x="256" y="2123"/>
                    <a:pt x="346" y="2171"/>
                  </a:cubicBezTo>
                  <a:cubicBezTo>
                    <a:pt x="520" y="2265"/>
                    <a:pt x="716" y="2310"/>
                    <a:pt x="912" y="2310"/>
                  </a:cubicBezTo>
                  <a:cubicBezTo>
                    <a:pt x="1146" y="2310"/>
                    <a:pt x="1382" y="2246"/>
                    <a:pt x="1583" y="2126"/>
                  </a:cubicBezTo>
                  <a:cubicBezTo>
                    <a:pt x="1820" y="1984"/>
                    <a:pt x="2025" y="1731"/>
                    <a:pt x="1986" y="1458"/>
                  </a:cubicBezTo>
                  <a:cubicBezTo>
                    <a:pt x="1984" y="1437"/>
                    <a:pt x="1979" y="1413"/>
                    <a:pt x="1963" y="1397"/>
                  </a:cubicBezTo>
                  <a:cubicBezTo>
                    <a:pt x="1944" y="1378"/>
                    <a:pt x="1918" y="1372"/>
                    <a:pt x="1893" y="1371"/>
                  </a:cubicBezTo>
                  <a:cubicBezTo>
                    <a:pt x="1884" y="1371"/>
                    <a:pt x="1875" y="1370"/>
                    <a:pt x="1866" y="1370"/>
                  </a:cubicBezTo>
                  <a:cubicBezTo>
                    <a:pt x="1635" y="1370"/>
                    <a:pt x="1442" y="1592"/>
                    <a:pt x="1208" y="1592"/>
                  </a:cubicBezTo>
                  <a:cubicBezTo>
                    <a:pt x="1207" y="1592"/>
                    <a:pt x="1205" y="1592"/>
                    <a:pt x="1203" y="1592"/>
                  </a:cubicBezTo>
                  <a:cubicBezTo>
                    <a:pt x="1182" y="1592"/>
                    <a:pt x="1158" y="1590"/>
                    <a:pt x="1142" y="1575"/>
                  </a:cubicBezTo>
                  <a:cubicBezTo>
                    <a:pt x="1123" y="1559"/>
                    <a:pt x="1116" y="1533"/>
                    <a:pt x="1113" y="1510"/>
                  </a:cubicBezTo>
                  <a:cubicBezTo>
                    <a:pt x="1095" y="1367"/>
                    <a:pt x="1159" y="1226"/>
                    <a:pt x="1243" y="1110"/>
                  </a:cubicBezTo>
                  <a:cubicBezTo>
                    <a:pt x="1328" y="995"/>
                    <a:pt x="1434" y="894"/>
                    <a:pt x="1515" y="776"/>
                  </a:cubicBezTo>
                  <a:cubicBezTo>
                    <a:pt x="1639" y="599"/>
                    <a:pt x="1707" y="384"/>
                    <a:pt x="1707" y="168"/>
                  </a:cubicBezTo>
                  <a:cubicBezTo>
                    <a:pt x="1707" y="137"/>
                    <a:pt x="1706" y="104"/>
                    <a:pt x="1691" y="77"/>
                  </a:cubicBezTo>
                  <a:cubicBezTo>
                    <a:pt x="1668" y="32"/>
                    <a:pt x="1614" y="13"/>
                    <a:pt x="1564" y="4"/>
                  </a:cubicBezTo>
                  <a:cubicBezTo>
                    <a:pt x="1545" y="2"/>
                    <a:pt x="1526" y="0"/>
                    <a:pt x="1508"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rot="-538632" flipH="1">
              <a:off x="8429028" y="1626453"/>
              <a:ext cx="184066" cy="294135"/>
            </a:xfrm>
            <a:custGeom>
              <a:avLst/>
              <a:gdLst/>
              <a:ahLst/>
              <a:cxnLst/>
              <a:rect l="l" t="t" r="r" b="b"/>
              <a:pathLst>
                <a:path w="1617" h="2584" extrusionOk="0">
                  <a:moveTo>
                    <a:pt x="892" y="0"/>
                  </a:moveTo>
                  <a:cubicBezTo>
                    <a:pt x="556" y="0"/>
                    <a:pt x="218" y="146"/>
                    <a:pt x="0" y="403"/>
                  </a:cubicBezTo>
                  <a:cubicBezTo>
                    <a:pt x="34" y="411"/>
                    <a:pt x="68" y="414"/>
                    <a:pt x="101" y="414"/>
                  </a:cubicBezTo>
                  <a:cubicBezTo>
                    <a:pt x="233" y="414"/>
                    <a:pt x="365" y="366"/>
                    <a:pt x="495" y="338"/>
                  </a:cubicBezTo>
                  <a:cubicBezTo>
                    <a:pt x="547" y="327"/>
                    <a:pt x="601" y="321"/>
                    <a:pt x="655" y="321"/>
                  </a:cubicBezTo>
                  <a:cubicBezTo>
                    <a:pt x="774" y="321"/>
                    <a:pt x="891" y="354"/>
                    <a:pt x="959" y="448"/>
                  </a:cubicBezTo>
                  <a:cubicBezTo>
                    <a:pt x="1002" y="507"/>
                    <a:pt x="1016" y="582"/>
                    <a:pt x="1025" y="654"/>
                  </a:cubicBezTo>
                  <a:cubicBezTo>
                    <a:pt x="1040" y="778"/>
                    <a:pt x="1040" y="902"/>
                    <a:pt x="1025" y="1025"/>
                  </a:cubicBezTo>
                  <a:cubicBezTo>
                    <a:pt x="957" y="1582"/>
                    <a:pt x="916" y="2424"/>
                    <a:pt x="1616" y="2583"/>
                  </a:cubicBezTo>
                  <a:cubicBezTo>
                    <a:pt x="1496" y="2405"/>
                    <a:pt x="1444" y="2203"/>
                    <a:pt x="1439" y="1988"/>
                  </a:cubicBezTo>
                  <a:cubicBezTo>
                    <a:pt x="1435" y="1775"/>
                    <a:pt x="1474" y="1564"/>
                    <a:pt x="1493" y="1350"/>
                  </a:cubicBezTo>
                  <a:cubicBezTo>
                    <a:pt x="1520" y="1068"/>
                    <a:pt x="1514" y="784"/>
                    <a:pt x="1511" y="500"/>
                  </a:cubicBezTo>
                  <a:cubicBezTo>
                    <a:pt x="1509" y="384"/>
                    <a:pt x="1504" y="256"/>
                    <a:pt x="1427" y="167"/>
                  </a:cubicBezTo>
                  <a:cubicBezTo>
                    <a:pt x="1379" y="112"/>
                    <a:pt x="1308" y="79"/>
                    <a:pt x="1238" y="55"/>
                  </a:cubicBezTo>
                  <a:cubicBezTo>
                    <a:pt x="1126" y="18"/>
                    <a:pt x="1009" y="0"/>
                    <a:pt x="892"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rot="-538632" flipH="1">
              <a:off x="8325713" y="1643472"/>
              <a:ext cx="180310" cy="414339"/>
            </a:xfrm>
            <a:custGeom>
              <a:avLst/>
              <a:gdLst/>
              <a:ahLst/>
              <a:cxnLst/>
              <a:rect l="l" t="t" r="r" b="b"/>
              <a:pathLst>
                <a:path w="1584" h="3640" extrusionOk="0">
                  <a:moveTo>
                    <a:pt x="28" y="1"/>
                  </a:moveTo>
                  <a:cubicBezTo>
                    <a:pt x="18" y="1"/>
                    <a:pt x="8" y="7"/>
                    <a:pt x="5" y="17"/>
                  </a:cubicBezTo>
                  <a:cubicBezTo>
                    <a:pt x="1" y="29"/>
                    <a:pt x="7" y="44"/>
                    <a:pt x="19" y="47"/>
                  </a:cubicBezTo>
                  <a:cubicBezTo>
                    <a:pt x="292" y="142"/>
                    <a:pt x="459" y="275"/>
                    <a:pt x="520" y="441"/>
                  </a:cubicBezTo>
                  <a:cubicBezTo>
                    <a:pt x="550" y="524"/>
                    <a:pt x="539" y="582"/>
                    <a:pt x="509" y="753"/>
                  </a:cubicBezTo>
                  <a:cubicBezTo>
                    <a:pt x="494" y="830"/>
                    <a:pt x="477" y="927"/>
                    <a:pt x="457" y="1061"/>
                  </a:cubicBezTo>
                  <a:cubicBezTo>
                    <a:pt x="418" y="1323"/>
                    <a:pt x="387" y="1531"/>
                    <a:pt x="391" y="1782"/>
                  </a:cubicBezTo>
                  <a:cubicBezTo>
                    <a:pt x="397" y="2121"/>
                    <a:pt x="404" y="2292"/>
                    <a:pt x="518" y="2470"/>
                  </a:cubicBezTo>
                  <a:cubicBezTo>
                    <a:pt x="561" y="2538"/>
                    <a:pt x="618" y="2597"/>
                    <a:pt x="671" y="2653"/>
                  </a:cubicBezTo>
                  <a:cubicBezTo>
                    <a:pt x="735" y="2721"/>
                    <a:pt x="794" y="2782"/>
                    <a:pt x="834" y="2858"/>
                  </a:cubicBezTo>
                  <a:cubicBezTo>
                    <a:pt x="850" y="2889"/>
                    <a:pt x="865" y="2921"/>
                    <a:pt x="879" y="2953"/>
                  </a:cubicBezTo>
                  <a:cubicBezTo>
                    <a:pt x="902" y="3005"/>
                    <a:pt x="923" y="3058"/>
                    <a:pt x="958" y="3103"/>
                  </a:cubicBezTo>
                  <a:cubicBezTo>
                    <a:pt x="1026" y="3193"/>
                    <a:pt x="1128" y="3245"/>
                    <a:pt x="1228" y="3294"/>
                  </a:cubicBezTo>
                  <a:cubicBezTo>
                    <a:pt x="1253" y="3307"/>
                    <a:pt x="1278" y="3320"/>
                    <a:pt x="1303" y="3333"/>
                  </a:cubicBezTo>
                  <a:cubicBezTo>
                    <a:pt x="1379" y="3375"/>
                    <a:pt x="1461" y="3479"/>
                    <a:pt x="1531" y="3627"/>
                  </a:cubicBezTo>
                  <a:cubicBezTo>
                    <a:pt x="1536" y="3634"/>
                    <a:pt x="1544" y="3640"/>
                    <a:pt x="1553" y="3640"/>
                  </a:cubicBezTo>
                  <a:cubicBezTo>
                    <a:pt x="1556" y="3640"/>
                    <a:pt x="1560" y="3640"/>
                    <a:pt x="1567" y="3636"/>
                  </a:cubicBezTo>
                  <a:cubicBezTo>
                    <a:pt x="1579" y="3631"/>
                    <a:pt x="1584" y="3616"/>
                    <a:pt x="1579" y="3604"/>
                  </a:cubicBezTo>
                  <a:cubicBezTo>
                    <a:pt x="1502" y="3447"/>
                    <a:pt x="1413" y="3334"/>
                    <a:pt x="1328" y="3289"/>
                  </a:cubicBezTo>
                  <a:cubicBezTo>
                    <a:pt x="1304" y="3275"/>
                    <a:pt x="1277" y="3263"/>
                    <a:pt x="1251" y="3250"/>
                  </a:cubicBezTo>
                  <a:cubicBezTo>
                    <a:pt x="1158" y="3203"/>
                    <a:pt x="1059" y="3155"/>
                    <a:pt x="999" y="3073"/>
                  </a:cubicBezTo>
                  <a:cubicBezTo>
                    <a:pt x="968" y="3032"/>
                    <a:pt x="949" y="2984"/>
                    <a:pt x="928" y="2934"/>
                  </a:cubicBezTo>
                  <a:cubicBezTo>
                    <a:pt x="913" y="2902"/>
                    <a:pt x="898" y="2866"/>
                    <a:pt x="880" y="2834"/>
                  </a:cubicBezTo>
                  <a:cubicBezTo>
                    <a:pt x="834" y="2753"/>
                    <a:pt x="770" y="2685"/>
                    <a:pt x="709" y="2620"/>
                  </a:cubicBezTo>
                  <a:cubicBezTo>
                    <a:pt x="656" y="2565"/>
                    <a:pt x="602" y="2508"/>
                    <a:pt x="561" y="2444"/>
                  </a:cubicBezTo>
                  <a:cubicBezTo>
                    <a:pt x="454" y="2277"/>
                    <a:pt x="447" y="2110"/>
                    <a:pt x="441" y="1782"/>
                  </a:cubicBezTo>
                  <a:cubicBezTo>
                    <a:pt x="435" y="1536"/>
                    <a:pt x="466" y="1331"/>
                    <a:pt x="505" y="1070"/>
                  </a:cubicBezTo>
                  <a:cubicBezTo>
                    <a:pt x="525" y="937"/>
                    <a:pt x="543" y="840"/>
                    <a:pt x="558" y="762"/>
                  </a:cubicBezTo>
                  <a:cubicBezTo>
                    <a:pt x="590" y="587"/>
                    <a:pt x="602" y="522"/>
                    <a:pt x="565" y="424"/>
                  </a:cubicBezTo>
                  <a:cubicBezTo>
                    <a:pt x="501" y="244"/>
                    <a:pt x="323" y="103"/>
                    <a:pt x="35" y="2"/>
                  </a:cubicBezTo>
                  <a:cubicBezTo>
                    <a:pt x="33" y="1"/>
                    <a:pt x="30" y="1"/>
                    <a:pt x="2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rot="-538632" flipH="1">
              <a:off x="8305499" y="2050561"/>
              <a:ext cx="274335" cy="158223"/>
            </a:xfrm>
            <a:custGeom>
              <a:avLst/>
              <a:gdLst/>
              <a:ahLst/>
              <a:cxnLst/>
              <a:rect l="l" t="t" r="r" b="b"/>
              <a:pathLst>
                <a:path w="2410" h="1390" extrusionOk="0">
                  <a:moveTo>
                    <a:pt x="2193" y="1"/>
                  </a:moveTo>
                  <a:cubicBezTo>
                    <a:pt x="2144" y="1"/>
                    <a:pt x="2095" y="10"/>
                    <a:pt x="2050" y="28"/>
                  </a:cubicBezTo>
                  <a:lnTo>
                    <a:pt x="2022" y="39"/>
                  </a:lnTo>
                  <a:cubicBezTo>
                    <a:pt x="1992" y="52"/>
                    <a:pt x="1963" y="64"/>
                    <a:pt x="1936" y="64"/>
                  </a:cubicBezTo>
                  <a:cubicBezTo>
                    <a:pt x="1934" y="64"/>
                    <a:pt x="1932" y="64"/>
                    <a:pt x="1929" y="64"/>
                  </a:cubicBezTo>
                  <a:cubicBezTo>
                    <a:pt x="1910" y="61"/>
                    <a:pt x="1892" y="51"/>
                    <a:pt x="1872" y="43"/>
                  </a:cubicBezTo>
                  <a:cubicBezTo>
                    <a:pt x="1865" y="39"/>
                    <a:pt x="1858" y="35"/>
                    <a:pt x="1851" y="33"/>
                  </a:cubicBezTo>
                  <a:cubicBezTo>
                    <a:pt x="1803" y="11"/>
                    <a:pt x="1750" y="1"/>
                    <a:pt x="1695" y="1"/>
                  </a:cubicBezTo>
                  <a:cubicBezTo>
                    <a:pt x="1570" y="1"/>
                    <a:pt x="1433" y="54"/>
                    <a:pt x="1304" y="156"/>
                  </a:cubicBezTo>
                  <a:cubicBezTo>
                    <a:pt x="1245" y="204"/>
                    <a:pt x="1189" y="257"/>
                    <a:pt x="1136" y="308"/>
                  </a:cubicBezTo>
                  <a:cubicBezTo>
                    <a:pt x="1055" y="384"/>
                    <a:pt x="973" y="462"/>
                    <a:pt x="880" y="520"/>
                  </a:cubicBezTo>
                  <a:cubicBezTo>
                    <a:pt x="796" y="569"/>
                    <a:pt x="702" y="606"/>
                    <a:pt x="608" y="639"/>
                  </a:cubicBezTo>
                  <a:cubicBezTo>
                    <a:pt x="473" y="688"/>
                    <a:pt x="333" y="741"/>
                    <a:pt x="225" y="843"/>
                  </a:cubicBezTo>
                  <a:cubicBezTo>
                    <a:pt x="103" y="957"/>
                    <a:pt x="28" y="1132"/>
                    <a:pt x="1" y="1363"/>
                  </a:cubicBezTo>
                  <a:cubicBezTo>
                    <a:pt x="0" y="1376"/>
                    <a:pt x="10" y="1389"/>
                    <a:pt x="23" y="1390"/>
                  </a:cubicBezTo>
                  <a:lnTo>
                    <a:pt x="26" y="1390"/>
                  </a:lnTo>
                  <a:cubicBezTo>
                    <a:pt x="38" y="1390"/>
                    <a:pt x="48" y="1381"/>
                    <a:pt x="51" y="1370"/>
                  </a:cubicBezTo>
                  <a:cubicBezTo>
                    <a:pt x="76" y="1153"/>
                    <a:pt x="146" y="987"/>
                    <a:pt x="260" y="880"/>
                  </a:cubicBezTo>
                  <a:cubicBezTo>
                    <a:pt x="361" y="785"/>
                    <a:pt x="490" y="737"/>
                    <a:pt x="628" y="686"/>
                  </a:cubicBezTo>
                  <a:cubicBezTo>
                    <a:pt x="721" y="651"/>
                    <a:pt x="820" y="614"/>
                    <a:pt x="906" y="563"/>
                  </a:cubicBezTo>
                  <a:cubicBezTo>
                    <a:pt x="1005" y="502"/>
                    <a:pt x="1089" y="421"/>
                    <a:pt x="1170" y="344"/>
                  </a:cubicBezTo>
                  <a:cubicBezTo>
                    <a:pt x="1224" y="293"/>
                    <a:pt x="1278" y="241"/>
                    <a:pt x="1336" y="195"/>
                  </a:cubicBezTo>
                  <a:cubicBezTo>
                    <a:pt x="1387" y="156"/>
                    <a:pt x="1536" y="50"/>
                    <a:pt x="1697" y="50"/>
                  </a:cubicBezTo>
                  <a:cubicBezTo>
                    <a:pt x="1742" y="50"/>
                    <a:pt x="1788" y="58"/>
                    <a:pt x="1833" y="78"/>
                  </a:cubicBezTo>
                  <a:cubicBezTo>
                    <a:pt x="1839" y="81"/>
                    <a:pt x="1845" y="86"/>
                    <a:pt x="1851" y="88"/>
                  </a:cubicBezTo>
                  <a:cubicBezTo>
                    <a:pt x="1874" y="98"/>
                    <a:pt x="1897" y="110"/>
                    <a:pt x="1925" y="113"/>
                  </a:cubicBezTo>
                  <a:cubicBezTo>
                    <a:pt x="1931" y="114"/>
                    <a:pt x="1936" y="114"/>
                    <a:pt x="1941" y="114"/>
                  </a:cubicBezTo>
                  <a:cubicBezTo>
                    <a:pt x="1978" y="114"/>
                    <a:pt x="2010" y="100"/>
                    <a:pt x="2042" y="86"/>
                  </a:cubicBezTo>
                  <a:cubicBezTo>
                    <a:pt x="2051" y="81"/>
                    <a:pt x="2059" y="77"/>
                    <a:pt x="2069" y="73"/>
                  </a:cubicBezTo>
                  <a:cubicBezTo>
                    <a:pt x="2108" y="57"/>
                    <a:pt x="2151" y="49"/>
                    <a:pt x="2193" y="49"/>
                  </a:cubicBezTo>
                  <a:cubicBezTo>
                    <a:pt x="2255" y="49"/>
                    <a:pt x="2317" y="66"/>
                    <a:pt x="2370" y="97"/>
                  </a:cubicBezTo>
                  <a:cubicBezTo>
                    <a:pt x="2374" y="100"/>
                    <a:pt x="2379" y="101"/>
                    <a:pt x="2384" y="101"/>
                  </a:cubicBezTo>
                  <a:cubicBezTo>
                    <a:pt x="2392" y="101"/>
                    <a:pt x="2399" y="97"/>
                    <a:pt x="2403" y="89"/>
                  </a:cubicBezTo>
                  <a:cubicBezTo>
                    <a:pt x="2410" y="77"/>
                    <a:pt x="2408" y="62"/>
                    <a:pt x="2396" y="56"/>
                  </a:cubicBezTo>
                  <a:cubicBezTo>
                    <a:pt x="2334" y="19"/>
                    <a:pt x="2264" y="1"/>
                    <a:pt x="2193"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rot="-538632" flipH="1">
              <a:off x="8392615" y="2005047"/>
              <a:ext cx="364034" cy="231871"/>
            </a:xfrm>
            <a:custGeom>
              <a:avLst/>
              <a:gdLst/>
              <a:ahLst/>
              <a:cxnLst/>
              <a:rect l="l" t="t" r="r" b="b"/>
              <a:pathLst>
                <a:path w="3198" h="2037" extrusionOk="0">
                  <a:moveTo>
                    <a:pt x="3169" y="0"/>
                  </a:moveTo>
                  <a:cubicBezTo>
                    <a:pt x="3167" y="0"/>
                    <a:pt x="3164" y="1"/>
                    <a:pt x="3162" y="1"/>
                  </a:cubicBezTo>
                  <a:cubicBezTo>
                    <a:pt x="2970" y="62"/>
                    <a:pt x="2802" y="92"/>
                    <a:pt x="2662" y="92"/>
                  </a:cubicBezTo>
                  <a:cubicBezTo>
                    <a:pt x="2595" y="92"/>
                    <a:pt x="2533" y="85"/>
                    <a:pt x="2479" y="71"/>
                  </a:cubicBezTo>
                  <a:lnTo>
                    <a:pt x="2471" y="70"/>
                  </a:lnTo>
                  <a:cubicBezTo>
                    <a:pt x="2435" y="61"/>
                    <a:pt x="2352" y="39"/>
                    <a:pt x="2242" y="39"/>
                  </a:cubicBezTo>
                  <a:cubicBezTo>
                    <a:pt x="2216" y="39"/>
                    <a:pt x="2188" y="40"/>
                    <a:pt x="2159" y="43"/>
                  </a:cubicBezTo>
                  <a:cubicBezTo>
                    <a:pt x="2120" y="47"/>
                    <a:pt x="2037" y="59"/>
                    <a:pt x="1951" y="92"/>
                  </a:cubicBezTo>
                  <a:lnTo>
                    <a:pt x="1939" y="98"/>
                  </a:lnTo>
                  <a:cubicBezTo>
                    <a:pt x="1832" y="144"/>
                    <a:pt x="1744" y="232"/>
                    <a:pt x="1670" y="311"/>
                  </a:cubicBezTo>
                  <a:cubicBezTo>
                    <a:pt x="1573" y="417"/>
                    <a:pt x="1487" y="530"/>
                    <a:pt x="1422" y="617"/>
                  </a:cubicBezTo>
                  <a:lnTo>
                    <a:pt x="1391" y="659"/>
                  </a:lnTo>
                  <a:cubicBezTo>
                    <a:pt x="1321" y="755"/>
                    <a:pt x="1254" y="846"/>
                    <a:pt x="1172" y="927"/>
                  </a:cubicBezTo>
                  <a:cubicBezTo>
                    <a:pt x="1101" y="997"/>
                    <a:pt x="1019" y="1062"/>
                    <a:pt x="941" y="1125"/>
                  </a:cubicBezTo>
                  <a:lnTo>
                    <a:pt x="885" y="1170"/>
                  </a:lnTo>
                  <a:cubicBezTo>
                    <a:pt x="624" y="1383"/>
                    <a:pt x="594" y="1435"/>
                    <a:pt x="576" y="1494"/>
                  </a:cubicBezTo>
                  <a:cubicBezTo>
                    <a:pt x="559" y="1554"/>
                    <a:pt x="558" y="1615"/>
                    <a:pt x="556" y="1674"/>
                  </a:cubicBezTo>
                  <a:cubicBezTo>
                    <a:pt x="556" y="1700"/>
                    <a:pt x="555" y="1727"/>
                    <a:pt x="554" y="1753"/>
                  </a:cubicBezTo>
                  <a:cubicBezTo>
                    <a:pt x="548" y="1823"/>
                    <a:pt x="527" y="1914"/>
                    <a:pt x="458" y="1958"/>
                  </a:cubicBezTo>
                  <a:cubicBezTo>
                    <a:pt x="423" y="1981"/>
                    <a:pt x="380" y="1988"/>
                    <a:pt x="333" y="1988"/>
                  </a:cubicBezTo>
                  <a:cubicBezTo>
                    <a:pt x="306" y="1988"/>
                    <a:pt x="277" y="1986"/>
                    <a:pt x="248" y="1983"/>
                  </a:cubicBezTo>
                  <a:lnTo>
                    <a:pt x="28" y="1959"/>
                  </a:lnTo>
                  <a:cubicBezTo>
                    <a:pt x="28" y="1959"/>
                    <a:pt x="27" y="1959"/>
                    <a:pt x="26" y="1959"/>
                  </a:cubicBezTo>
                  <a:cubicBezTo>
                    <a:pt x="13" y="1959"/>
                    <a:pt x="3" y="1969"/>
                    <a:pt x="2" y="1982"/>
                  </a:cubicBezTo>
                  <a:cubicBezTo>
                    <a:pt x="0" y="1995"/>
                    <a:pt x="9" y="2007"/>
                    <a:pt x="23" y="2009"/>
                  </a:cubicBezTo>
                  <a:lnTo>
                    <a:pt x="243" y="2031"/>
                  </a:lnTo>
                  <a:cubicBezTo>
                    <a:pt x="273" y="2033"/>
                    <a:pt x="306" y="2037"/>
                    <a:pt x="335" y="2037"/>
                  </a:cubicBezTo>
                  <a:cubicBezTo>
                    <a:pt x="389" y="2037"/>
                    <a:pt x="440" y="2027"/>
                    <a:pt x="484" y="1999"/>
                  </a:cubicBezTo>
                  <a:cubicBezTo>
                    <a:pt x="568" y="1944"/>
                    <a:pt x="594" y="1837"/>
                    <a:pt x="600" y="1757"/>
                  </a:cubicBezTo>
                  <a:cubicBezTo>
                    <a:pt x="602" y="1730"/>
                    <a:pt x="603" y="1703"/>
                    <a:pt x="603" y="1674"/>
                  </a:cubicBezTo>
                  <a:cubicBezTo>
                    <a:pt x="603" y="1615"/>
                    <a:pt x="604" y="1560"/>
                    <a:pt x="620" y="1507"/>
                  </a:cubicBezTo>
                  <a:cubicBezTo>
                    <a:pt x="635" y="1460"/>
                    <a:pt x="663" y="1410"/>
                    <a:pt x="913" y="1208"/>
                  </a:cubicBezTo>
                  <a:lnTo>
                    <a:pt x="969" y="1163"/>
                  </a:lnTo>
                  <a:cubicBezTo>
                    <a:pt x="1048" y="1098"/>
                    <a:pt x="1130" y="1034"/>
                    <a:pt x="1204" y="961"/>
                  </a:cubicBezTo>
                  <a:cubicBezTo>
                    <a:pt x="1290" y="878"/>
                    <a:pt x="1360" y="781"/>
                    <a:pt x="1429" y="686"/>
                  </a:cubicBezTo>
                  <a:lnTo>
                    <a:pt x="1460" y="645"/>
                  </a:lnTo>
                  <a:cubicBezTo>
                    <a:pt x="1522" y="559"/>
                    <a:pt x="1609" y="446"/>
                    <a:pt x="1705" y="343"/>
                  </a:cubicBezTo>
                  <a:cubicBezTo>
                    <a:pt x="1779" y="264"/>
                    <a:pt x="1860" y="183"/>
                    <a:pt x="1959" y="143"/>
                  </a:cubicBezTo>
                  <a:lnTo>
                    <a:pt x="1969" y="138"/>
                  </a:lnTo>
                  <a:cubicBezTo>
                    <a:pt x="2053" y="106"/>
                    <a:pt x="2134" y="94"/>
                    <a:pt x="2165" y="91"/>
                  </a:cubicBezTo>
                  <a:cubicBezTo>
                    <a:pt x="2192" y="88"/>
                    <a:pt x="2219" y="87"/>
                    <a:pt x="2243" y="87"/>
                  </a:cubicBezTo>
                  <a:cubicBezTo>
                    <a:pt x="2347" y="87"/>
                    <a:pt x="2426" y="108"/>
                    <a:pt x="2460" y="117"/>
                  </a:cubicBezTo>
                  <a:lnTo>
                    <a:pt x="2468" y="118"/>
                  </a:lnTo>
                  <a:cubicBezTo>
                    <a:pt x="2526" y="133"/>
                    <a:pt x="2591" y="141"/>
                    <a:pt x="2663" y="141"/>
                  </a:cubicBezTo>
                  <a:cubicBezTo>
                    <a:pt x="2808" y="141"/>
                    <a:pt x="2981" y="110"/>
                    <a:pt x="3177" y="48"/>
                  </a:cubicBezTo>
                  <a:cubicBezTo>
                    <a:pt x="3191" y="44"/>
                    <a:pt x="3197" y="31"/>
                    <a:pt x="3193" y="17"/>
                  </a:cubicBezTo>
                  <a:cubicBezTo>
                    <a:pt x="3189" y="7"/>
                    <a:pt x="3180" y="0"/>
                    <a:pt x="3169"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rot="-538632" flipH="1">
              <a:off x="8450506" y="1708188"/>
              <a:ext cx="335576" cy="285598"/>
            </a:xfrm>
            <a:custGeom>
              <a:avLst/>
              <a:gdLst/>
              <a:ahLst/>
              <a:cxnLst/>
              <a:rect l="l" t="t" r="r" b="b"/>
              <a:pathLst>
                <a:path w="2948" h="2509" extrusionOk="0">
                  <a:moveTo>
                    <a:pt x="1280" y="1"/>
                  </a:moveTo>
                  <a:cubicBezTo>
                    <a:pt x="1274" y="1"/>
                    <a:pt x="1268" y="3"/>
                    <a:pt x="1264" y="7"/>
                  </a:cubicBezTo>
                  <a:cubicBezTo>
                    <a:pt x="1163" y="102"/>
                    <a:pt x="1064" y="203"/>
                    <a:pt x="971" y="306"/>
                  </a:cubicBezTo>
                  <a:cubicBezTo>
                    <a:pt x="766" y="536"/>
                    <a:pt x="603" y="758"/>
                    <a:pt x="485" y="965"/>
                  </a:cubicBezTo>
                  <a:cubicBezTo>
                    <a:pt x="258" y="1365"/>
                    <a:pt x="0" y="1818"/>
                    <a:pt x="186" y="2149"/>
                  </a:cubicBezTo>
                  <a:cubicBezTo>
                    <a:pt x="318" y="2389"/>
                    <a:pt x="666" y="2508"/>
                    <a:pt x="1006" y="2508"/>
                  </a:cubicBezTo>
                  <a:cubicBezTo>
                    <a:pt x="1152" y="2508"/>
                    <a:pt x="1297" y="2487"/>
                    <a:pt x="1420" y="2442"/>
                  </a:cubicBezTo>
                  <a:cubicBezTo>
                    <a:pt x="1770" y="2319"/>
                    <a:pt x="2088" y="2090"/>
                    <a:pt x="2090" y="2088"/>
                  </a:cubicBezTo>
                  <a:cubicBezTo>
                    <a:pt x="2110" y="2074"/>
                    <a:pt x="2127" y="2061"/>
                    <a:pt x="2144" y="2048"/>
                  </a:cubicBezTo>
                  <a:cubicBezTo>
                    <a:pt x="2226" y="1988"/>
                    <a:pt x="2290" y="1941"/>
                    <a:pt x="2390" y="1913"/>
                  </a:cubicBezTo>
                  <a:cubicBezTo>
                    <a:pt x="2441" y="1899"/>
                    <a:pt x="2493" y="1892"/>
                    <a:pt x="2548" y="1892"/>
                  </a:cubicBezTo>
                  <a:cubicBezTo>
                    <a:pt x="2661" y="1892"/>
                    <a:pt x="2781" y="1922"/>
                    <a:pt x="2910" y="1982"/>
                  </a:cubicBezTo>
                  <a:cubicBezTo>
                    <a:pt x="2913" y="1983"/>
                    <a:pt x="2916" y="1984"/>
                    <a:pt x="2920" y="1984"/>
                  </a:cubicBezTo>
                  <a:cubicBezTo>
                    <a:pt x="2929" y="1984"/>
                    <a:pt x="2938" y="1979"/>
                    <a:pt x="2942" y="1970"/>
                  </a:cubicBezTo>
                  <a:cubicBezTo>
                    <a:pt x="2947" y="1957"/>
                    <a:pt x="2942" y="1943"/>
                    <a:pt x="2930" y="1938"/>
                  </a:cubicBezTo>
                  <a:cubicBezTo>
                    <a:pt x="2795" y="1875"/>
                    <a:pt x="2667" y="1843"/>
                    <a:pt x="2547" y="1843"/>
                  </a:cubicBezTo>
                  <a:cubicBezTo>
                    <a:pt x="2488" y="1843"/>
                    <a:pt x="2431" y="1851"/>
                    <a:pt x="2376" y="1866"/>
                  </a:cubicBezTo>
                  <a:cubicBezTo>
                    <a:pt x="2267" y="1897"/>
                    <a:pt x="2197" y="1950"/>
                    <a:pt x="2115" y="2010"/>
                  </a:cubicBezTo>
                  <a:cubicBezTo>
                    <a:pt x="2099" y="2021"/>
                    <a:pt x="2081" y="2035"/>
                    <a:pt x="2063" y="2048"/>
                  </a:cubicBezTo>
                  <a:cubicBezTo>
                    <a:pt x="2059" y="2051"/>
                    <a:pt x="1747" y="2276"/>
                    <a:pt x="1404" y="2396"/>
                  </a:cubicBezTo>
                  <a:cubicBezTo>
                    <a:pt x="1283" y="2438"/>
                    <a:pt x="1142" y="2460"/>
                    <a:pt x="1000" y="2460"/>
                  </a:cubicBezTo>
                  <a:cubicBezTo>
                    <a:pt x="679" y="2460"/>
                    <a:pt x="352" y="2349"/>
                    <a:pt x="228" y="2125"/>
                  </a:cubicBezTo>
                  <a:cubicBezTo>
                    <a:pt x="57" y="1818"/>
                    <a:pt x="306" y="1378"/>
                    <a:pt x="526" y="990"/>
                  </a:cubicBezTo>
                  <a:cubicBezTo>
                    <a:pt x="642" y="786"/>
                    <a:pt x="804" y="566"/>
                    <a:pt x="1007" y="338"/>
                  </a:cubicBezTo>
                  <a:cubicBezTo>
                    <a:pt x="1098" y="236"/>
                    <a:pt x="1196" y="137"/>
                    <a:pt x="1297" y="43"/>
                  </a:cubicBezTo>
                  <a:cubicBezTo>
                    <a:pt x="1307" y="34"/>
                    <a:pt x="1308" y="18"/>
                    <a:pt x="1298" y="9"/>
                  </a:cubicBezTo>
                  <a:cubicBezTo>
                    <a:pt x="1293" y="3"/>
                    <a:pt x="1287" y="1"/>
                    <a:pt x="128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rot="-538632" flipH="1">
              <a:off x="8559950" y="1686392"/>
              <a:ext cx="155836" cy="205690"/>
            </a:xfrm>
            <a:custGeom>
              <a:avLst/>
              <a:gdLst/>
              <a:ahLst/>
              <a:cxnLst/>
              <a:rect l="l" t="t" r="r" b="b"/>
              <a:pathLst>
                <a:path w="1369" h="1807" extrusionOk="0">
                  <a:moveTo>
                    <a:pt x="1269" y="1"/>
                  </a:moveTo>
                  <a:cubicBezTo>
                    <a:pt x="1265" y="1"/>
                    <a:pt x="1261" y="2"/>
                    <a:pt x="1257" y="4"/>
                  </a:cubicBezTo>
                  <a:cubicBezTo>
                    <a:pt x="1246" y="9"/>
                    <a:pt x="1240" y="24"/>
                    <a:pt x="1247" y="36"/>
                  </a:cubicBezTo>
                  <a:cubicBezTo>
                    <a:pt x="1318" y="175"/>
                    <a:pt x="1310" y="351"/>
                    <a:pt x="1225" y="484"/>
                  </a:cubicBezTo>
                  <a:cubicBezTo>
                    <a:pt x="1197" y="528"/>
                    <a:pt x="1165" y="560"/>
                    <a:pt x="1129" y="580"/>
                  </a:cubicBezTo>
                  <a:cubicBezTo>
                    <a:pt x="1099" y="597"/>
                    <a:pt x="1062" y="606"/>
                    <a:pt x="1025" y="615"/>
                  </a:cubicBezTo>
                  <a:lnTo>
                    <a:pt x="998" y="622"/>
                  </a:lnTo>
                  <a:cubicBezTo>
                    <a:pt x="698" y="701"/>
                    <a:pt x="456" y="918"/>
                    <a:pt x="262" y="1092"/>
                  </a:cubicBezTo>
                  <a:cubicBezTo>
                    <a:pt x="130" y="1210"/>
                    <a:pt x="0" y="1354"/>
                    <a:pt x="36" y="1518"/>
                  </a:cubicBezTo>
                  <a:cubicBezTo>
                    <a:pt x="55" y="1615"/>
                    <a:pt x="139" y="1701"/>
                    <a:pt x="257" y="1748"/>
                  </a:cubicBezTo>
                  <a:cubicBezTo>
                    <a:pt x="359" y="1790"/>
                    <a:pt x="468" y="1797"/>
                    <a:pt x="575" y="1804"/>
                  </a:cubicBezTo>
                  <a:cubicBezTo>
                    <a:pt x="589" y="1804"/>
                    <a:pt x="602" y="1806"/>
                    <a:pt x="616" y="1806"/>
                  </a:cubicBezTo>
                  <a:cubicBezTo>
                    <a:pt x="652" y="1806"/>
                    <a:pt x="688" y="1801"/>
                    <a:pt x="717" y="1781"/>
                  </a:cubicBezTo>
                  <a:cubicBezTo>
                    <a:pt x="776" y="1735"/>
                    <a:pt x="768" y="1659"/>
                    <a:pt x="765" y="1598"/>
                  </a:cubicBezTo>
                  <a:lnTo>
                    <a:pt x="765" y="1590"/>
                  </a:lnTo>
                  <a:cubicBezTo>
                    <a:pt x="750" y="1387"/>
                    <a:pt x="840" y="1177"/>
                    <a:pt x="998" y="1041"/>
                  </a:cubicBezTo>
                  <a:cubicBezTo>
                    <a:pt x="1009" y="1031"/>
                    <a:pt x="1010" y="1016"/>
                    <a:pt x="1001" y="1005"/>
                  </a:cubicBezTo>
                  <a:cubicBezTo>
                    <a:pt x="996" y="999"/>
                    <a:pt x="989" y="996"/>
                    <a:pt x="982" y="996"/>
                  </a:cubicBezTo>
                  <a:cubicBezTo>
                    <a:pt x="976" y="996"/>
                    <a:pt x="971" y="999"/>
                    <a:pt x="966" y="1003"/>
                  </a:cubicBezTo>
                  <a:cubicBezTo>
                    <a:pt x="795" y="1150"/>
                    <a:pt x="699" y="1375"/>
                    <a:pt x="715" y="1593"/>
                  </a:cubicBezTo>
                  <a:lnTo>
                    <a:pt x="715" y="1600"/>
                  </a:lnTo>
                  <a:cubicBezTo>
                    <a:pt x="719" y="1657"/>
                    <a:pt x="724" y="1713"/>
                    <a:pt x="687" y="1741"/>
                  </a:cubicBezTo>
                  <a:cubicBezTo>
                    <a:pt x="668" y="1755"/>
                    <a:pt x="644" y="1759"/>
                    <a:pt x="617" y="1759"/>
                  </a:cubicBezTo>
                  <a:cubicBezTo>
                    <a:pt x="605" y="1759"/>
                    <a:pt x="592" y="1758"/>
                    <a:pt x="578" y="1757"/>
                  </a:cubicBezTo>
                  <a:cubicBezTo>
                    <a:pt x="476" y="1750"/>
                    <a:pt x="369" y="1743"/>
                    <a:pt x="274" y="1705"/>
                  </a:cubicBezTo>
                  <a:cubicBezTo>
                    <a:pt x="172" y="1665"/>
                    <a:pt x="100" y="1591"/>
                    <a:pt x="82" y="1509"/>
                  </a:cubicBezTo>
                  <a:cubicBezTo>
                    <a:pt x="53" y="1370"/>
                    <a:pt x="172" y="1240"/>
                    <a:pt x="294" y="1132"/>
                  </a:cubicBezTo>
                  <a:cubicBezTo>
                    <a:pt x="484" y="960"/>
                    <a:pt x="721" y="747"/>
                    <a:pt x="1010" y="672"/>
                  </a:cubicBezTo>
                  <a:lnTo>
                    <a:pt x="1036" y="665"/>
                  </a:lnTo>
                  <a:cubicBezTo>
                    <a:pt x="1075" y="654"/>
                    <a:pt x="1117" y="645"/>
                    <a:pt x="1153" y="624"/>
                  </a:cubicBezTo>
                  <a:cubicBezTo>
                    <a:pt x="1196" y="601"/>
                    <a:pt x="1234" y="563"/>
                    <a:pt x="1267" y="511"/>
                  </a:cubicBezTo>
                  <a:cubicBezTo>
                    <a:pt x="1361" y="363"/>
                    <a:pt x="1369" y="169"/>
                    <a:pt x="1289" y="14"/>
                  </a:cubicBezTo>
                  <a:cubicBezTo>
                    <a:pt x="1286" y="6"/>
                    <a:pt x="1278" y="1"/>
                    <a:pt x="1269"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rot="-538632" flipH="1">
              <a:off x="4768427" y="2707174"/>
              <a:ext cx="3359520" cy="1692757"/>
            </a:xfrm>
            <a:custGeom>
              <a:avLst/>
              <a:gdLst/>
              <a:ahLst/>
              <a:cxnLst/>
              <a:rect l="l" t="t" r="r" b="b"/>
              <a:pathLst>
                <a:path w="29513" h="14871" extrusionOk="0">
                  <a:moveTo>
                    <a:pt x="2168" y="1"/>
                  </a:moveTo>
                  <a:cubicBezTo>
                    <a:pt x="1689" y="1"/>
                    <a:pt x="1304" y="182"/>
                    <a:pt x="831" y="406"/>
                  </a:cubicBezTo>
                  <a:cubicBezTo>
                    <a:pt x="412" y="602"/>
                    <a:pt x="4" y="800"/>
                    <a:pt x="4" y="1079"/>
                  </a:cubicBezTo>
                  <a:cubicBezTo>
                    <a:pt x="1" y="1181"/>
                    <a:pt x="56" y="1267"/>
                    <a:pt x="106" y="1326"/>
                  </a:cubicBezTo>
                  <a:cubicBezTo>
                    <a:pt x="1048" y="2663"/>
                    <a:pt x="9343" y="14433"/>
                    <a:pt x="9583" y="14699"/>
                  </a:cubicBezTo>
                  <a:cubicBezTo>
                    <a:pt x="9710" y="14842"/>
                    <a:pt x="9859" y="14869"/>
                    <a:pt x="9859" y="14869"/>
                  </a:cubicBezTo>
                  <a:cubicBezTo>
                    <a:pt x="9859" y="14869"/>
                    <a:pt x="9871" y="14870"/>
                    <a:pt x="9891" y="14870"/>
                  </a:cubicBezTo>
                  <a:cubicBezTo>
                    <a:pt x="9930" y="14870"/>
                    <a:pt x="10003" y="14868"/>
                    <a:pt x="10085" y="14853"/>
                  </a:cubicBezTo>
                  <a:cubicBezTo>
                    <a:pt x="10428" y="14792"/>
                    <a:pt x="10783" y="14519"/>
                    <a:pt x="12770" y="13535"/>
                  </a:cubicBezTo>
                  <a:cubicBezTo>
                    <a:pt x="17240" y="11324"/>
                    <a:pt x="21352" y="9779"/>
                    <a:pt x="21508" y="9711"/>
                  </a:cubicBezTo>
                  <a:cubicBezTo>
                    <a:pt x="25260" y="8096"/>
                    <a:pt x="27963" y="6940"/>
                    <a:pt x="28766" y="6647"/>
                  </a:cubicBezTo>
                  <a:cubicBezTo>
                    <a:pt x="28924" y="6589"/>
                    <a:pt x="29404" y="6420"/>
                    <a:pt x="29468" y="6079"/>
                  </a:cubicBezTo>
                  <a:cubicBezTo>
                    <a:pt x="29512" y="5843"/>
                    <a:pt x="29339" y="5625"/>
                    <a:pt x="29249" y="5516"/>
                  </a:cubicBezTo>
                  <a:cubicBezTo>
                    <a:pt x="28819" y="4991"/>
                    <a:pt x="27941" y="3990"/>
                    <a:pt x="26781" y="2720"/>
                  </a:cubicBezTo>
                  <a:cubicBezTo>
                    <a:pt x="20441" y="1893"/>
                    <a:pt x="14928" y="1250"/>
                    <a:pt x="10805" y="827"/>
                  </a:cubicBezTo>
                  <a:cubicBezTo>
                    <a:pt x="10805" y="827"/>
                    <a:pt x="9444" y="962"/>
                    <a:pt x="7815" y="962"/>
                  </a:cubicBezTo>
                  <a:cubicBezTo>
                    <a:pt x="6161" y="962"/>
                    <a:pt x="4232" y="823"/>
                    <a:pt x="3174" y="264"/>
                  </a:cubicBezTo>
                  <a:cubicBezTo>
                    <a:pt x="3098" y="224"/>
                    <a:pt x="2767" y="38"/>
                    <a:pt x="2305" y="6"/>
                  </a:cubicBezTo>
                  <a:cubicBezTo>
                    <a:pt x="2258" y="2"/>
                    <a:pt x="2213" y="1"/>
                    <a:pt x="2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rot="-538632" flipH="1">
              <a:off x="4731683" y="1900507"/>
              <a:ext cx="3252746" cy="2467139"/>
            </a:xfrm>
            <a:custGeom>
              <a:avLst/>
              <a:gdLst/>
              <a:ahLst/>
              <a:cxnLst/>
              <a:rect l="l" t="t" r="r" b="b"/>
              <a:pathLst>
                <a:path w="28575" h="21674" extrusionOk="0">
                  <a:moveTo>
                    <a:pt x="19788" y="1"/>
                  </a:moveTo>
                  <a:cubicBezTo>
                    <a:pt x="19788" y="1"/>
                    <a:pt x="14609" y="790"/>
                    <a:pt x="11328" y="4457"/>
                  </a:cubicBezTo>
                  <a:cubicBezTo>
                    <a:pt x="11081" y="4447"/>
                    <a:pt x="10817" y="4440"/>
                    <a:pt x="10537" y="4440"/>
                  </a:cubicBezTo>
                  <a:cubicBezTo>
                    <a:pt x="9342" y="4440"/>
                    <a:pt x="7862" y="4559"/>
                    <a:pt x="6226" y="4968"/>
                  </a:cubicBezTo>
                  <a:cubicBezTo>
                    <a:pt x="3302" y="5699"/>
                    <a:pt x="1212" y="7023"/>
                    <a:pt x="0" y="7937"/>
                  </a:cubicBezTo>
                  <a:cubicBezTo>
                    <a:pt x="1368" y="9879"/>
                    <a:pt x="2720" y="11828"/>
                    <a:pt x="4058" y="13788"/>
                  </a:cubicBezTo>
                  <a:cubicBezTo>
                    <a:pt x="5841" y="16399"/>
                    <a:pt x="7597" y="19027"/>
                    <a:pt x="9326" y="21673"/>
                  </a:cubicBezTo>
                  <a:cubicBezTo>
                    <a:pt x="10786" y="20698"/>
                    <a:pt x="12626" y="19630"/>
                    <a:pt x="14851" y="18668"/>
                  </a:cubicBezTo>
                  <a:cubicBezTo>
                    <a:pt x="17040" y="17722"/>
                    <a:pt x="19068" y="17110"/>
                    <a:pt x="20780" y="16705"/>
                  </a:cubicBezTo>
                  <a:cubicBezTo>
                    <a:pt x="21789" y="15938"/>
                    <a:pt x="23212" y="15027"/>
                    <a:pt x="25065" y="14307"/>
                  </a:cubicBezTo>
                  <a:cubicBezTo>
                    <a:pt x="26287" y="13830"/>
                    <a:pt x="27420" y="13545"/>
                    <a:pt x="28381" y="13370"/>
                  </a:cubicBezTo>
                  <a:cubicBezTo>
                    <a:pt x="28445" y="13225"/>
                    <a:pt x="28510" y="13079"/>
                    <a:pt x="28575" y="12933"/>
                  </a:cubicBezTo>
                  <a:cubicBezTo>
                    <a:pt x="25645" y="8622"/>
                    <a:pt x="22717" y="4312"/>
                    <a:pt x="19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rot="-538632" flipH="1">
              <a:off x="4685388" y="1871600"/>
              <a:ext cx="3270845" cy="2357635"/>
            </a:xfrm>
            <a:custGeom>
              <a:avLst/>
              <a:gdLst/>
              <a:ahLst/>
              <a:cxnLst/>
              <a:rect l="l" t="t" r="r" b="b"/>
              <a:pathLst>
                <a:path w="28734" h="20712" extrusionOk="0">
                  <a:moveTo>
                    <a:pt x="18390" y="1"/>
                  </a:moveTo>
                  <a:cubicBezTo>
                    <a:pt x="17485" y="1"/>
                    <a:pt x="16423" y="134"/>
                    <a:pt x="15334" y="569"/>
                  </a:cubicBezTo>
                  <a:cubicBezTo>
                    <a:pt x="14091" y="1063"/>
                    <a:pt x="13276" y="1759"/>
                    <a:pt x="12598" y="2354"/>
                  </a:cubicBezTo>
                  <a:cubicBezTo>
                    <a:pt x="11453" y="3355"/>
                    <a:pt x="10702" y="4355"/>
                    <a:pt x="10243" y="5049"/>
                  </a:cubicBezTo>
                  <a:cubicBezTo>
                    <a:pt x="9306" y="4866"/>
                    <a:pt x="8368" y="4683"/>
                    <a:pt x="7431" y="4499"/>
                  </a:cubicBezTo>
                  <a:cubicBezTo>
                    <a:pt x="5840" y="4639"/>
                    <a:pt x="3768" y="5032"/>
                    <a:pt x="1612" y="6090"/>
                  </a:cubicBezTo>
                  <a:cubicBezTo>
                    <a:pt x="1019" y="6379"/>
                    <a:pt x="484" y="6689"/>
                    <a:pt x="1" y="7001"/>
                  </a:cubicBezTo>
                  <a:cubicBezTo>
                    <a:pt x="1624" y="9148"/>
                    <a:pt x="3270" y="11436"/>
                    <a:pt x="4916" y="13870"/>
                  </a:cubicBezTo>
                  <a:cubicBezTo>
                    <a:pt x="6500" y="16212"/>
                    <a:pt x="7956" y="18500"/>
                    <a:pt x="9293" y="20711"/>
                  </a:cubicBezTo>
                  <a:cubicBezTo>
                    <a:pt x="9293" y="20711"/>
                    <a:pt x="15470" y="17098"/>
                    <a:pt x="19308" y="16897"/>
                  </a:cubicBezTo>
                  <a:cubicBezTo>
                    <a:pt x="19814" y="16913"/>
                    <a:pt x="20266" y="16953"/>
                    <a:pt x="20648" y="17001"/>
                  </a:cubicBezTo>
                  <a:cubicBezTo>
                    <a:pt x="21158" y="16398"/>
                    <a:pt x="21859" y="15702"/>
                    <a:pt x="22795" y="15062"/>
                  </a:cubicBezTo>
                  <a:cubicBezTo>
                    <a:pt x="25008" y="13556"/>
                    <a:pt x="27288" y="13215"/>
                    <a:pt x="28514" y="13127"/>
                  </a:cubicBezTo>
                  <a:cubicBezTo>
                    <a:pt x="28586" y="13039"/>
                    <a:pt x="28660" y="12952"/>
                    <a:pt x="28733" y="12866"/>
                  </a:cubicBezTo>
                  <a:cubicBezTo>
                    <a:pt x="25742" y="8612"/>
                    <a:pt x="22751" y="4356"/>
                    <a:pt x="19762" y="100"/>
                  </a:cubicBezTo>
                  <a:cubicBezTo>
                    <a:pt x="19372" y="44"/>
                    <a:pt x="18907" y="1"/>
                    <a:pt x="18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rot="-538632" flipH="1">
              <a:off x="4605993" y="1675063"/>
              <a:ext cx="3217003" cy="2447219"/>
            </a:xfrm>
            <a:custGeom>
              <a:avLst/>
              <a:gdLst/>
              <a:ahLst/>
              <a:cxnLst/>
              <a:rect l="l" t="t" r="r" b="b"/>
              <a:pathLst>
                <a:path w="28261" h="21499" extrusionOk="0">
                  <a:moveTo>
                    <a:pt x="19030" y="0"/>
                  </a:moveTo>
                  <a:cubicBezTo>
                    <a:pt x="18012" y="113"/>
                    <a:pt x="16617" y="386"/>
                    <a:pt x="15094" y="1080"/>
                  </a:cubicBezTo>
                  <a:cubicBezTo>
                    <a:pt x="12644" y="2194"/>
                    <a:pt x="11108" y="3822"/>
                    <a:pt x="10324" y="4796"/>
                  </a:cubicBezTo>
                  <a:cubicBezTo>
                    <a:pt x="9434" y="4608"/>
                    <a:pt x="8625" y="4542"/>
                    <a:pt x="7923" y="4542"/>
                  </a:cubicBezTo>
                  <a:cubicBezTo>
                    <a:pt x="7139" y="4542"/>
                    <a:pt x="6488" y="4624"/>
                    <a:pt x="6002" y="4711"/>
                  </a:cubicBezTo>
                  <a:cubicBezTo>
                    <a:pt x="3242" y="5208"/>
                    <a:pt x="1283" y="6670"/>
                    <a:pt x="392" y="7351"/>
                  </a:cubicBezTo>
                  <a:cubicBezTo>
                    <a:pt x="225" y="7477"/>
                    <a:pt x="91" y="7585"/>
                    <a:pt x="0" y="7660"/>
                  </a:cubicBezTo>
                  <a:cubicBezTo>
                    <a:pt x="2886" y="12273"/>
                    <a:pt x="5772" y="16887"/>
                    <a:pt x="8660" y="21499"/>
                  </a:cubicBezTo>
                  <a:cubicBezTo>
                    <a:pt x="9754" y="20685"/>
                    <a:pt x="11582" y="19535"/>
                    <a:pt x="14093" y="18845"/>
                  </a:cubicBezTo>
                  <a:cubicBezTo>
                    <a:pt x="15759" y="18386"/>
                    <a:pt x="17254" y="18259"/>
                    <a:pt x="18432" y="18259"/>
                  </a:cubicBezTo>
                  <a:cubicBezTo>
                    <a:pt x="18764" y="18259"/>
                    <a:pt x="19071" y="18269"/>
                    <a:pt x="19349" y="18285"/>
                  </a:cubicBezTo>
                  <a:cubicBezTo>
                    <a:pt x="20165" y="17483"/>
                    <a:pt x="21230" y="16577"/>
                    <a:pt x="22567" y="15728"/>
                  </a:cubicBezTo>
                  <a:cubicBezTo>
                    <a:pt x="24717" y="14363"/>
                    <a:pt x="26760" y="13664"/>
                    <a:pt x="28260" y="13285"/>
                  </a:cubicBezTo>
                  <a:cubicBezTo>
                    <a:pt x="25183" y="8856"/>
                    <a:pt x="22106" y="4428"/>
                    <a:pt x="19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rot="-538632" flipH="1">
              <a:off x="5624778" y="2225963"/>
              <a:ext cx="1042017" cy="1557528"/>
            </a:xfrm>
            <a:custGeom>
              <a:avLst/>
              <a:gdLst/>
              <a:ahLst/>
              <a:cxnLst/>
              <a:rect l="l" t="t" r="r" b="b"/>
              <a:pathLst>
                <a:path w="9154" h="13683" extrusionOk="0">
                  <a:moveTo>
                    <a:pt x="28" y="0"/>
                  </a:moveTo>
                  <a:cubicBezTo>
                    <a:pt x="23" y="0"/>
                    <a:pt x="18" y="1"/>
                    <a:pt x="14" y="4"/>
                  </a:cubicBezTo>
                  <a:cubicBezTo>
                    <a:pt x="4" y="11"/>
                    <a:pt x="0" y="27"/>
                    <a:pt x="8" y="37"/>
                  </a:cubicBezTo>
                  <a:lnTo>
                    <a:pt x="9105" y="13672"/>
                  </a:lnTo>
                  <a:cubicBezTo>
                    <a:pt x="9108" y="13679"/>
                    <a:pt x="9117" y="13683"/>
                    <a:pt x="9124" y="13683"/>
                  </a:cubicBezTo>
                  <a:cubicBezTo>
                    <a:pt x="9130" y="13683"/>
                    <a:pt x="9134" y="13682"/>
                    <a:pt x="9138" y="13679"/>
                  </a:cubicBezTo>
                  <a:cubicBezTo>
                    <a:pt x="9149" y="13672"/>
                    <a:pt x="9153" y="13656"/>
                    <a:pt x="9145" y="13645"/>
                  </a:cubicBezTo>
                  <a:lnTo>
                    <a:pt x="49" y="11"/>
                  </a:lnTo>
                  <a:cubicBezTo>
                    <a:pt x="44" y="4"/>
                    <a:pt x="36"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rot="-538632" flipH="1">
              <a:off x="5781938" y="3736617"/>
              <a:ext cx="1220164" cy="370173"/>
            </a:xfrm>
            <a:custGeom>
              <a:avLst/>
              <a:gdLst/>
              <a:ahLst/>
              <a:cxnLst/>
              <a:rect l="l" t="t" r="r" b="b"/>
              <a:pathLst>
                <a:path w="10719" h="3252" extrusionOk="0">
                  <a:moveTo>
                    <a:pt x="9750" y="0"/>
                  </a:moveTo>
                  <a:cubicBezTo>
                    <a:pt x="8060" y="0"/>
                    <a:pt x="6391" y="260"/>
                    <a:pt x="4779" y="774"/>
                  </a:cubicBezTo>
                  <a:cubicBezTo>
                    <a:pt x="3067" y="1320"/>
                    <a:pt x="1463" y="2140"/>
                    <a:pt x="13" y="3209"/>
                  </a:cubicBezTo>
                  <a:cubicBezTo>
                    <a:pt x="2" y="3217"/>
                    <a:pt x="0" y="3232"/>
                    <a:pt x="8" y="3242"/>
                  </a:cubicBezTo>
                  <a:cubicBezTo>
                    <a:pt x="13" y="3249"/>
                    <a:pt x="19" y="3252"/>
                    <a:pt x="28" y="3252"/>
                  </a:cubicBezTo>
                  <a:cubicBezTo>
                    <a:pt x="32" y="3252"/>
                    <a:pt x="38" y="3251"/>
                    <a:pt x="43" y="3249"/>
                  </a:cubicBezTo>
                  <a:cubicBezTo>
                    <a:pt x="1488" y="2181"/>
                    <a:pt x="3086" y="1364"/>
                    <a:pt x="4794" y="821"/>
                  </a:cubicBezTo>
                  <a:cubicBezTo>
                    <a:pt x="6404" y="307"/>
                    <a:pt x="8071" y="49"/>
                    <a:pt x="9758" y="49"/>
                  </a:cubicBezTo>
                  <a:cubicBezTo>
                    <a:pt x="10069" y="49"/>
                    <a:pt x="10380" y="58"/>
                    <a:pt x="10692" y="75"/>
                  </a:cubicBezTo>
                  <a:cubicBezTo>
                    <a:pt x="10693" y="75"/>
                    <a:pt x="10693" y="75"/>
                    <a:pt x="10694" y="75"/>
                  </a:cubicBezTo>
                  <a:cubicBezTo>
                    <a:pt x="10707" y="75"/>
                    <a:pt x="10716" y="65"/>
                    <a:pt x="10717" y="52"/>
                  </a:cubicBezTo>
                  <a:cubicBezTo>
                    <a:pt x="10719" y="39"/>
                    <a:pt x="10708" y="28"/>
                    <a:pt x="10694" y="27"/>
                  </a:cubicBezTo>
                  <a:cubicBezTo>
                    <a:pt x="10379" y="9"/>
                    <a:pt x="10064" y="0"/>
                    <a:pt x="9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rot="-538632" flipH="1">
              <a:off x="5776730" y="3777336"/>
              <a:ext cx="1246687" cy="395785"/>
            </a:xfrm>
            <a:custGeom>
              <a:avLst/>
              <a:gdLst/>
              <a:ahLst/>
              <a:cxnLst/>
              <a:rect l="l" t="t" r="r" b="b"/>
              <a:pathLst>
                <a:path w="10952" h="3477" extrusionOk="0">
                  <a:moveTo>
                    <a:pt x="10611" y="0"/>
                  </a:moveTo>
                  <a:cubicBezTo>
                    <a:pt x="8547" y="0"/>
                    <a:pt x="6516" y="349"/>
                    <a:pt x="4572" y="1039"/>
                  </a:cubicBezTo>
                  <a:cubicBezTo>
                    <a:pt x="2953" y="1615"/>
                    <a:pt x="1419" y="2419"/>
                    <a:pt x="13" y="3432"/>
                  </a:cubicBezTo>
                  <a:cubicBezTo>
                    <a:pt x="3" y="3440"/>
                    <a:pt x="0" y="3455"/>
                    <a:pt x="8" y="3466"/>
                  </a:cubicBezTo>
                  <a:cubicBezTo>
                    <a:pt x="13" y="3472"/>
                    <a:pt x="20" y="3476"/>
                    <a:pt x="28" y="3476"/>
                  </a:cubicBezTo>
                  <a:cubicBezTo>
                    <a:pt x="33" y="3476"/>
                    <a:pt x="38" y="3475"/>
                    <a:pt x="43" y="3471"/>
                  </a:cubicBezTo>
                  <a:cubicBezTo>
                    <a:pt x="1445" y="2460"/>
                    <a:pt x="2974" y="1658"/>
                    <a:pt x="4590" y="1085"/>
                  </a:cubicBezTo>
                  <a:cubicBezTo>
                    <a:pt x="6527" y="397"/>
                    <a:pt x="8553" y="48"/>
                    <a:pt x="10612" y="48"/>
                  </a:cubicBezTo>
                  <a:cubicBezTo>
                    <a:pt x="10718" y="48"/>
                    <a:pt x="10823" y="49"/>
                    <a:pt x="10928" y="51"/>
                  </a:cubicBezTo>
                  <a:cubicBezTo>
                    <a:pt x="10942" y="51"/>
                    <a:pt x="10952" y="40"/>
                    <a:pt x="10952" y="28"/>
                  </a:cubicBezTo>
                  <a:cubicBezTo>
                    <a:pt x="10952" y="14"/>
                    <a:pt x="10941" y="3"/>
                    <a:pt x="10928" y="3"/>
                  </a:cubicBezTo>
                  <a:cubicBezTo>
                    <a:pt x="10823" y="1"/>
                    <a:pt x="10717" y="0"/>
                    <a:pt x="10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rot="-538632" flipH="1">
              <a:off x="5733128" y="2733132"/>
              <a:ext cx="2258880" cy="1493783"/>
            </a:xfrm>
            <a:custGeom>
              <a:avLst/>
              <a:gdLst/>
              <a:ahLst/>
              <a:cxnLst/>
              <a:rect l="l" t="t" r="r" b="b"/>
              <a:pathLst>
                <a:path w="19844" h="13123" extrusionOk="0">
                  <a:moveTo>
                    <a:pt x="29" y="0"/>
                  </a:moveTo>
                  <a:cubicBezTo>
                    <a:pt x="24" y="0"/>
                    <a:pt x="20" y="2"/>
                    <a:pt x="15" y="5"/>
                  </a:cubicBezTo>
                  <a:cubicBezTo>
                    <a:pt x="4" y="11"/>
                    <a:pt x="0" y="27"/>
                    <a:pt x="9" y="38"/>
                  </a:cubicBezTo>
                  <a:lnTo>
                    <a:pt x="9017" y="13112"/>
                  </a:lnTo>
                  <a:cubicBezTo>
                    <a:pt x="9022" y="13117"/>
                    <a:pt x="9027" y="13122"/>
                    <a:pt x="9033" y="13123"/>
                  </a:cubicBezTo>
                  <a:lnTo>
                    <a:pt x="9038" y="13123"/>
                  </a:lnTo>
                  <a:cubicBezTo>
                    <a:pt x="9043" y="13123"/>
                    <a:pt x="9048" y="13122"/>
                    <a:pt x="9051" y="13120"/>
                  </a:cubicBezTo>
                  <a:cubicBezTo>
                    <a:pt x="13746" y="9614"/>
                    <a:pt x="19760" y="8832"/>
                    <a:pt x="19821" y="8825"/>
                  </a:cubicBezTo>
                  <a:cubicBezTo>
                    <a:pt x="19834" y="8822"/>
                    <a:pt x="19843" y="8811"/>
                    <a:pt x="19842" y="8798"/>
                  </a:cubicBezTo>
                  <a:cubicBezTo>
                    <a:pt x="19840" y="8785"/>
                    <a:pt x="19830" y="8776"/>
                    <a:pt x="19819" y="8776"/>
                  </a:cubicBezTo>
                  <a:cubicBezTo>
                    <a:pt x="19818" y="8776"/>
                    <a:pt x="19817" y="8776"/>
                    <a:pt x="19815" y="8776"/>
                  </a:cubicBezTo>
                  <a:cubicBezTo>
                    <a:pt x="19800" y="8777"/>
                    <a:pt x="18283" y="8970"/>
                    <a:pt x="16204" y="9595"/>
                  </a:cubicBezTo>
                  <a:cubicBezTo>
                    <a:pt x="12744" y="10634"/>
                    <a:pt x="10404" y="12053"/>
                    <a:pt x="9043" y="13064"/>
                  </a:cubicBezTo>
                  <a:lnTo>
                    <a:pt x="50" y="11"/>
                  </a:lnTo>
                  <a:cubicBezTo>
                    <a:pt x="45" y="4"/>
                    <a:pt x="3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rot="-538632" flipH="1">
              <a:off x="4851377" y="3576021"/>
              <a:ext cx="830631" cy="384060"/>
            </a:xfrm>
            <a:custGeom>
              <a:avLst/>
              <a:gdLst/>
              <a:ahLst/>
              <a:cxnLst/>
              <a:rect l="l" t="t" r="r" b="b"/>
              <a:pathLst>
                <a:path w="7297" h="3374" extrusionOk="0">
                  <a:moveTo>
                    <a:pt x="7273" y="1"/>
                  </a:moveTo>
                  <a:cubicBezTo>
                    <a:pt x="7258" y="1"/>
                    <a:pt x="6422" y="5"/>
                    <a:pt x="5122" y="414"/>
                  </a:cubicBezTo>
                  <a:cubicBezTo>
                    <a:pt x="3916" y="793"/>
                    <a:pt x="2051" y="1607"/>
                    <a:pt x="12" y="3331"/>
                  </a:cubicBezTo>
                  <a:cubicBezTo>
                    <a:pt x="1" y="3340"/>
                    <a:pt x="1" y="3355"/>
                    <a:pt x="8" y="3366"/>
                  </a:cubicBezTo>
                  <a:cubicBezTo>
                    <a:pt x="14" y="3372"/>
                    <a:pt x="20" y="3374"/>
                    <a:pt x="28" y="3374"/>
                  </a:cubicBezTo>
                  <a:cubicBezTo>
                    <a:pt x="33" y="3374"/>
                    <a:pt x="38" y="3372"/>
                    <a:pt x="44" y="3367"/>
                  </a:cubicBezTo>
                  <a:cubicBezTo>
                    <a:pt x="3927" y="82"/>
                    <a:pt x="7231" y="49"/>
                    <a:pt x="7273" y="49"/>
                  </a:cubicBezTo>
                  <a:cubicBezTo>
                    <a:pt x="7286" y="49"/>
                    <a:pt x="7296" y="38"/>
                    <a:pt x="7296" y="26"/>
                  </a:cubicBezTo>
                  <a:cubicBezTo>
                    <a:pt x="7296" y="12"/>
                    <a:pt x="7286" y="1"/>
                    <a:pt x="7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rot="-538632" flipH="1">
              <a:off x="4809038" y="3516378"/>
              <a:ext cx="906557" cy="429706"/>
            </a:xfrm>
            <a:custGeom>
              <a:avLst/>
              <a:gdLst/>
              <a:ahLst/>
              <a:cxnLst/>
              <a:rect l="l" t="t" r="r" b="b"/>
              <a:pathLst>
                <a:path w="7964" h="3775" extrusionOk="0">
                  <a:moveTo>
                    <a:pt x="7409" y="0"/>
                  </a:moveTo>
                  <a:cubicBezTo>
                    <a:pt x="5337" y="0"/>
                    <a:pt x="3513" y="932"/>
                    <a:pt x="2311" y="1748"/>
                  </a:cubicBezTo>
                  <a:cubicBezTo>
                    <a:pt x="900" y="2708"/>
                    <a:pt x="17" y="3723"/>
                    <a:pt x="9" y="3733"/>
                  </a:cubicBezTo>
                  <a:cubicBezTo>
                    <a:pt x="0" y="3744"/>
                    <a:pt x="0" y="3759"/>
                    <a:pt x="11" y="3769"/>
                  </a:cubicBezTo>
                  <a:cubicBezTo>
                    <a:pt x="17" y="3772"/>
                    <a:pt x="22" y="3774"/>
                    <a:pt x="27" y="3774"/>
                  </a:cubicBezTo>
                  <a:cubicBezTo>
                    <a:pt x="34" y="3774"/>
                    <a:pt x="41" y="3770"/>
                    <a:pt x="47" y="3768"/>
                  </a:cubicBezTo>
                  <a:cubicBezTo>
                    <a:pt x="54" y="3757"/>
                    <a:pt x="933" y="2745"/>
                    <a:pt x="2339" y="1789"/>
                  </a:cubicBezTo>
                  <a:cubicBezTo>
                    <a:pt x="3536" y="975"/>
                    <a:pt x="5351" y="50"/>
                    <a:pt x="7411" y="50"/>
                  </a:cubicBezTo>
                  <a:cubicBezTo>
                    <a:pt x="7584" y="50"/>
                    <a:pt x="7760" y="56"/>
                    <a:pt x="7936" y="70"/>
                  </a:cubicBezTo>
                  <a:cubicBezTo>
                    <a:pt x="7937" y="70"/>
                    <a:pt x="7938" y="70"/>
                    <a:pt x="7938" y="70"/>
                  </a:cubicBezTo>
                  <a:cubicBezTo>
                    <a:pt x="7952" y="70"/>
                    <a:pt x="7962" y="60"/>
                    <a:pt x="7963" y="48"/>
                  </a:cubicBezTo>
                  <a:cubicBezTo>
                    <a:pt x="7963" y="34"/>
                    <a:pt x="7953" y="22"/>
                    <a:pt x="7941" y="21"/>
                  </a:cubicBezTo>
                  <a:cubicBezTo>
                    <a:pt x="7762" y="7"/>
                    <a:pt x="7585" y="0"/>
                    <a:pt x="7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rot="-538632" flipH="1">
              <a:off x="5628540" y="3858374"/>
              <a:ext cx="187936" cy="104154"/>
            </a:xfrm>
            <a:custGeom>
              <a:avLst/>
              <a:gdLst/>
              <a:ahLst/>
              <a:cxnLst/>
              <a:rect l="l" t="t" r="r" b="b"/>
              <a:pathLst>
                <a:path w="1651" h="915" extrusionOk="0">
                  <a:moveTo>
                    <a:pt x="655" y="1"/>
                  </a:moveTo>
                  <a:cubicBezTo>
                    <a:pt x="592" y="1"/>
                    <a:pt x="532" y="4"/>
                    <a:pt x="475" y="9"/>
                  </a:cubicBezTo>
                  <a:cubicBezTo>
                    <a:pt x="419" y="54"/>
                    <a:pt x="360" y="110"/>
                    <a:pt x="303" y="175"/>
                  </a:cubicBezTo>
                  <a:cubicBezTo>
                    <a:pt x="76" y="442"/>
                    <a:pt x="18" y="743"/>
                    <a:pt x="1" y="914"/>
                  </a:cubicBezTo>
                  <a:cubicBezTo>
                    <a:pt x="550" y="692"/>
                    <a:pt x="1100" y="470"/>
                    <a:pt x="1651" y="249"/>
                  </a:cubicBezTo>
                  <a:cubicBezTo>
                    <a:pt x="1450" y="144"/>
                    <a:pt x="1148" y="24"/>
                    <a:pt x="769" y="4"/>
                  </a:cubicBezTo>
                  <a:cubicBezTo>
                    <a:pt x="730" y="2"/>
                    <a:pt x="692" y="1"/>
                    <a:pt x="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rot="-538632" flipH="1">
              <a:off x="4935739" y="3236161"/>
              <a:ext cx="774057" cy="454066"/>
            </a:xfrm>
            <a:custGeom>
              <a:avLst/>
              <a:gdLst/>
              <a:ahLst/>
              <a:cxnLst/>
              <a:rect l="l" t="t" r="r" b="b"/>
              <a:pathLst>
                <a:path w="6800" h="3989" extrusionOk="0">
                  <a:moveTo>
                    <a:pt x="6775" y="1"/>
                  </a:moveTo>
                  <a:cubicBezTo>
                    <a:pt x="6772" y="1"/>
                    <a:pt x="6770" y="1"/>
                    <a:pt x="6767" y="2"/>
                  </a:cubicBezTo>
                  <a:cubicBezTo>
                    <a:pt x="5523" y="317"/>
                    <a:pt x="4329" y="799"/>
                    <a:pt x="3217" y="1434"/>
                  </a:cubicBezTo>
                  <a:cubicBezTo>
                    <a:pt x="2032" y="2113"/>
                    <a:pt x="953" y="2957"/>
                    <a:pt x="10" y="3947"/>
                  </a:cubicBezTo>
                  <a:cubicBezTo>
                    <a:pt x="1" y="3958"/>
                    <a:pt x="3" y="3973"/>
                    <a:pt x="11" y="3981"/>
                  </a:cubicBezTo>
                  <a:cubicBezTo>
                    <a:pt x="17" y="3986"/>
                    <a:pt x="22" y="3989"/>
                    <a:pt x="29" y="3989"/>
                  </a:cubicBezTo>
                  <a:cubicBezTo>
                    <a:pt x="36" y="3989"/>
                    <a:pt x="42" y="3986"/>
                    <a:pt x="44" y="3979"/>
                  </a:cubicBezTo>
                  <a:cubicBezTo>
                    <a:pt x="985" y="2994"/>
                    <a:pt x="2060" y="2152"/>
                    <a:pt x="3240" y="1476"/>
                  </a:cubicBezTo>
                  <a:cubicBezTo>
                    <a:pt x="4349" y="843"/>
                    <a:pt x="5540" y="362"/>
                    <a:pt x="6779" y="49"/>
                  </a:cubicBezTo>
                  <a:cubicBezTo>
                    <a:pt x="6793" y="46"/>
                    <a:pt x="6800" y="33"/>
                    <a:pt x="6797" y="19"/>
                  </a:cubicBezTo>
                  <a:cubicBezTo>
                    <a:pt x="6795" y="8"/>
                    <a:pt x="6786" y="1"/>
                    <a:pt x="6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rot="-538632" flipH="1">
              <a:off x="4976571" y="3118271"/>
              <a:ext cx="774057" cy="453952"/>
            </a:xfrm>
            <a:custGeom>
              <a:avLst/>
              <a:gdLst/>
              <a:ahLst/>
              <a:cxnLst/>
              <a:rect l="l" t="t" r="r" b="b"/>
              <a:pathLst>
                <a:path w="6800" h="3988" extrusionOk="0">
                  <a:moveTo>
                    <a:pt x="6774" y="1"/>
                  </a:moveTo>
                  <a:cubicBezTo>
                    <a:pt x="6772" y="1"/>
                    <a:pt x="6770" y="1"/>
                    <a:pt x="6768" y="1"/>
                  </a:cubicBezTo>
                  <a:cubicBezTo>
                    <a:pt x="5524" y="316"/>
                    <a:pt x="4329" y="797"/>
                    <a:pt x="3217" y="1434"/>
                  </a:cubicBezTo>
                  <a:cubicBezTo>
                    <a:pt x="2032" y="2112"/>
                    <a:pt x="954" y="2957"/>
                    <a:pt x="10" y="3946"/>
                  </a:cubicBezTo>
                  <a:cubicBezTo>
                    <a:pt x="1" y="3957"/>
                    <a:pt x="2" y="3972"/>
                    <a:pt x="11" y="3981"/>
                  </a:cubicBezTo>
                  <a:cubicBezTo>
                    <a:pt x="17" y="3984"/>
                    <a:pt x="22" y="3988"/>
                    <a:pt x="29" y="3988"/>
                  </a:cubicBezTo>
                  <a:cubicBezTo>
                    <a:pt x="36" y="3988"/>
                    <a:pt x="41" y="3985"/>
                    <a:pt x="45" y="3978"/>
                  </a:cubicBezTo>
                  <a:cubicBezTo>
                    <a:pt x="984" y="2993"/>
                    <a:pt x="2060" y="2152"/>
                    <a:pt x="3240" y="1476"/>
                  </a:cubicBezTo>
                  <a:cubicBezTo>
                    <a:pt x="4349" y="841"/>
                    <a:pt x="5540" y="362"/>
                    <a:pt x="6779" y="48"/>
                  </a:cubicBezTo>
                  <a:cubicBezTo>
                    <a:pt x="6793" y="45"/>
                    <a:pt x="6800" y="31"/>
                    <a:pt x="6797" y="19"/>
                  </a:cubicBezTo>
                  <a:cubicBezTo>
                    <a:pt x="6795" y="7"/>
                    <a:pt x="6785" y="1"/>
                    <a:pt x="6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rot="-538632" flipH="1">
              <a:off x="5043050" y="3000717"/>
              <a:ext cx="773943" cy="453952"/>
            </a:xfrm>
            <a:custGeom>
              <a:avLst/>
              <a:gdLst/>
              <a:ahLst/>
              <a:cxnLst/>
              <a:rect l="l" t="t" r="r" b="b"/>
              <a:pathLst>
                <a:path w="6799" h="3988" extrusionOk="0">
                  <a:moveTo>
                    <a:pt x="6772" y="0"/>
                  </a:moveTo>
                  <a:cubicBezTo>
                    <a:pt x="6770" y="0"/>
                    <a:pt x="6769" y="0"/>
                    <a:pt x="6767" y="1"/>
                  </a:cubicBezTo>
                  <a:cubicBezTo>
                    <a:pt x="5524" y="316"/>
                    <a:pt x="4329" y="797"/>
                    <a:pt x="3216" y="1434"/>
                  </a:cubicBezTo>
                  <a:cubicBezTo>
                    <a:pt x="2031" y="2112"/>
                    <a:pt x="952" y="2957"/>
                    <a:pt x="10" y="3946"/>
                  </a:cubicBezTo>
                  <a:cubicBezTo>
                    <a:pt x="1" y="3957"/>
                    <a:pt x="2" y="3972"/>
                    <a:pt x="12" y="3981"/>
                  </a:cubicBezTo>
                  <a:cubicBezTo>
                    <a:pt x="17" y="3985"/>
                    <a:pt x="22" y="3988"/>
                    <a:pt x="29" y="3988"/>
                  </a:cubicBezTo>
                  <a:cubicBezTo>
                    <a:pt x="35" y="3988"/>
                    <a:pt x="42" y="3987"/>
                    <a:pt x="45" y="3978"/>
                  </a:cubicBezTo>
                  <a:cubicBezTo>
                    <a:pt x="984" y="2993"/>
                    <a:pt x="2059" y="2151"/>
                    <a:pt x="3241" y="1475"/>
                  </a:cubicBezTo>
                  <a:cubicBezTo>
                    <a:pt x="4349" y="841"/>
                    <a:pt x="5539" y="362"/>
                    <a:pt x="6780" y="48"/>
                  </a:cubicBezTo>
                  <a:cubicBezTo>
                    <a:pt x="6793" y="46"/>
                    <a:pt x="6799" y="32"/>
                    <a:pt x="6797" y="19"/>
                  </a:cubicBezTo>
                  <a:cubicBezTo>
                    <a:pt x="6794" y="7"/>
                    <a:pt x="6784" y="0"/>
                    <a:pt x="6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rot="-538632" flipH="1">
              <a:off x="7253159" y="2230537"/>
              <a:ext cx="318729" cy="167785"/>
            </a:xfrm>
            <a:custGeom>
              <a:avLst/>
              <a:gdLst/>
              <a:ahLst/>
              <a:cxnLst/>
              <a:rect l="l" t="t" r="r" b="b"/>
              <a:pathLst>
                <a:path w="2800" h="1474" extrusionOk="0">
                  <a:moveTo>
                    <a:pt x="2774" y="1"/>
                  </a:moveTo>
                  <a:cubicBezTo>
                    <a:pt x="2771" y="1"/>
                    <a:pt x="2769" y="1"/>
                    <a:pt x="2767" y="2"/>
                  </a:cubicBezTo>
                  <a:cubicBezTo>
                    <a:pt x="982" y="507"/>
                    <a:pt x="19" y="1421"/>
                    <a:pt x="10" y="1430"/>
                  </a:cubicBezTo>
                  <a:cubicBezTo>
                    <a:pt x="1" y="1440"/>
                    <a:pt x="1" y="1456"/>
                    <a:pt x="10" y="1466"/>
                  </a:cubicBezTo>
                  <a:cubicBezTo>
                    <a:pt x="14" y="1471"/>
                    <a:pt x="21" y="1473"/>
                    <a:pt x="28" y="1473"/>
                  </a:cubicBezTo>
                  <a:cubicBezTo>
                    <a:pt x="34" y="1473"/>
                    <a:pt x="39" y="1471"/>
                    <a:pt x="44" y="1466"/>
                  </a:cubicBezTo>
                  <a:cubicBezTo>
                    <a:pt x="46" y="1463"/>
                    <a:pt x="285" y="1233"/>
                    <a:pt x="740" y="947"/>
                  </a:cubicBezTo>
                  <a:cubicBezTo>
                    <a:pt x="1159" y="683"/>
                    <a:pt x="1853" y="311"/>
                    <a:pt x="2778" y="48"/>
                  </a:cubicBezTo>
                  <a:cubicBezTo>
                    <a:pt x="2791" y="46"/>
                    <a:pt x="2800" y="32"/>
                    <a:pt x="2795" y="19"/>
                  </a:cubicBezTo>
                  <a:cubicBezTo>
                    <a:pt x="2794" y="8"/>
                    <a:pt x="2784" y="1"/>
                    <a:pt x="2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rot="-538632" flipH="1">
              <a:off x="7205500" y="2344665"/>
              <a:ext cx="318729" cy="167785"/>
            </a:xfrm>
            <a:custGeom>
              <a:avLst/>
              <a:gdLst/>
              <a:ahLst/>
              <a:cxnLst/>
              <a:rect l="l" t="t" r="r" b="b"/>
              <a:pathLst>
                <a:path w="2800" h="1474" extrusionOk="0">
                  <a:moveTo>
                    <a:pt x="2773" y="0"/>
                  </a:moveTo>
                  <a:cubicBezTo>
                    <a:pt x="2771" y="0"/>
                    <a:pt x="2768" y="1"/>
                    <a:pt x="2766" y="1"/>
                  </a:cubicBezTo>
                  <a:cubicBezTo>
                    <a:pt x="981" y="507"/>
                    <a:pt x="20" y="1421"/>
                    <a:pt x="10" y="1431"/>
                  </a:cubicBezTo>
                  <a:cubicBezTo>
                    <a:pt x="0" y="1441"/>
                    <a:pt x="0" y="1456"/>
                    <a:pt x="10" y="1465"/>
                  </a:cubicBezTo>
                  <a:cubicBezTo>
                    <a:pt x="14" y="1471"/>
                    <a:pt x="21" y="1474"/>
                    <a:pt x="27" y="1474"/>
                  </a:cubicBezTo>
                  <a:cubicBezTo>
                    <a:pt x="32" y="1474"/>
                    <a:pt x="39" y="1471"/>
                    <a:pt x="43" y="1465"/>
                  </a:cubicBezTo>
                  <a:cubicBezTo>
                    <a:pt x="46" y="1463"/>
                    <a:pt x="284" y="1234"/>
                    <a:pt x="739" y="946"/>
                  </a:cubicBezTo>
                  <a:cubicBezTo>
                    <a:pt x="1158" y="682"/>
                    <a:pt x="1853" y="311"/>
                    <a:pt x="2778" y="49"/>
                  </a:cubicBezTo>
                  <a:cubicBezTo>
                    <a:pt x="2792" y="45"/>
                    <a:pt x="2799" y="32"/>
                    <a:pt x="2795" y="19"/>
                  </a:cubicBezTo>
                  <a:cubicBezTo>
                    <a:pt x="2793" y="8"/>
                    <a:pt x="2783"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rot="-538632" flipH="1">
              <a:off x="7143808" y="2468500"/>
              <a:ext cx="318729" cy="167671"/>
            </a:xfrm>
            <a:custGeom>
              <a:avLst/>
              <a:gdLst/>
              <a:ahLst/>
              <a:cxnLst/>
              <a:rect l="l" t="t" r="r" b="b"/>
              <a:pathLst>
                <a:path w="2800" h="1473" extrusionOk="0">
                  <a:moveTo>
                    <a:pt x="2773" y="0"/>
                  </a:moveTo>
                  <a:cubicBezTo>
                    <a:pt x="2771" y="0"/>
                    <a:pt x="2768" y="0"/>
                    <a:pt x="2766" y="1"/>
                  </a:cubicBezTo>
                  <a:cubicBezTo>
                    <a:pt x="982" y="506"/>
                    <a:pt x="19" y="1420"/>
                    <a:pt x="9" y="1430"/>
                  </a:cubicBezTo>
                  <a:cubicBezTo>
                    <a:pt x="1" y="1439"/>
                    <a:pt x="1" y="1455"/>
                    <a:pt x="9" y="1465"/>
                  </a:cubicBezTo>
                  <a:cubicBezTo>
                    <a:pt x="14" y="1470"/>
                    <a:pt x="20" y="1473"/>
                    <a:pt x="28" y="1473"/>
                  </a:cubicBezTo>
                  <a:cubicBezTo>
                    <a:pt x="34" y="1473"/>
                    <a:pt x="39" y="1470"/>
                    <a:pt x="44" y="1466"/>
                  </a:cubicBezTo>
                  <a:cubicBezTo>
                    <a:pt x="46" y="1464"/>
                    <a:pt x="285" y="1235"/>
                    <a:pt x="739" y="947"/>
                  </a:cubicBezTo>
                  <a:cubicBezTo>
                    <a:pt x="1159" y="682"/>
                    <a:pt x="1853" y="311"/>
                    <a:pt x="2778" y="48"/>
                  </a:cubicBezTo>
                  <a:cubicBezTo>
                    <a:pt x="2791" y="45"/>
                    <a:pt x="2800" y="31"/>
                    <a:pt x="2796" y="18"/>
                  </a:cubicBezTo>
                  <a:cubicBezTo>
                    <a:pt x="2793" y="7"/>
                    <a:pt x="27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rot="-538632" flipH="1">
              <a:off x="7096681" y="2604902"/>
              <a:ext cx="318729" cy="167785"/>
            </a:xfrm>
            <a:custGeom>
              <a:avLst/>
              <a:gdLst/>
              <a:ahLst/>
              <a:cxnLst/>
              <a:rect l="l" t="t" r="r" b="b"/>
              <a:pathLst>
                <a:path w="2800" h="1474" extrusionOk="0">
                  <a:moveTo>
                    <a:pt x="2773" y="1"/>
                  </a:moveTo>
                  <a:cubicBezTo>
                    <a:pt x="2770" y="1"/>
                    <a:pt x="2767" y="1"/>
                    <a:pt x="2765" y="2"/>
                  </a:cubicBezTo>
                  <a:cubicBezTo>
                    <a:pt x="981" y="507"/>
                    <a:pt x="18" y="1421"/>
                    <a:pt x="9" y="1430"/>
                  </a:cubicBezTo>
                  <a:cubicBezTo>
                    <a:pt x="0" y="1440"/>
                    <a:pt x="0" y="1456"/>
                    <a:pt x="9" y="1466"/>
                  </a:cubicBezTo>
                  <a:cubicBezTo>
                    <a:pt x="13" y="1471"/>
                    <a:pt x="19" y="1473"/>
                    <a:pt x="27" y="1473"/>
                  </a:cubicBezTo>
                  <a:cubicBezTo>
                    <a:pt x="33" y="1473"/>
                    <a:pt x="40" y="1472"/>
                    <a:pt x="43" y="1467"/>
                  </a:cubicBezTo>
                  <a:cubicBezTo>
                    <a:pt x="45" y="1464"/>
                    <a:pt x="284" y="1235"/>
                    <a:pt x="738" y="948"/>
                  </a:cubicBezTo>
                  <a:cubicBezTo>
                    <a:pt x="1158" y="682"/>
                    <a:pt x="1852" y="311"/>
                    <a:pt x="2778" y="48"/>
                  </a:cubicBezTo>
                  <a:cubicBezTo>
                    <a:pt x="2790" y="46"/>
                    <a:pt x="2799" y="32"/>
                    <a:pt x="2795" y="19"/>
                  </a:cubicBezTo>
                  <a:cubicBezTo>
                    <a:pt x="2792" y="8"/>
                    <a:pt x="278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rot="-538632" flipH="1">
              <a:off x="7041451" y="2732441"/>
              <a:ext cx="318729" cy="167671"/>
            </a:xfrm>
            <a:custGeom>
              <a:avLst/>
              <a:gdLst/>
              <a:ahLst/>
              <a:cxnLst/>
              <a:rect l="l" t="t" r="r" b="b"/>
              <a:pathLst>
                <a:path w="2800" h="1473" extrusionOk="0">
                  <a:moveTo>
                    <a:pt x="2773" y="0"/>
                  </a:moveTo>
                  <a:cubicBezTo>
                    <a:pt x="2770" y="0"/>
                    <a:pt x="2768" y="1"/>
                    <a:pt x="2765" y="1"/>
                  </a:cubicBezTo>
                  <a:cubicBezTo>
                    <a:pt x="981" y="507"/>
                    <a:pt x="18" y="1420"/>
                    <a:pt x="9" y="1430"/>
                  </a:cubicBezTo>
                  <a:cubicBezTo>
                    <a:pt x="0" y="1440"/>
                    <a:pt x="0" y="1456"/>
                    <a:pt x="9" y="1465"/>
                  </a:cubicBezTo>
                  <a:cubicBezTo>
                    <a:pt x="13" y="1471"/>
                    <a:pt x="20" y="1473"/>
                    <a:pt x="27" y="1473"/>
                  </a:cubicBezTo>
                  <a:cubicBezTo>
                    <a:pt x="32" y="1473"/>
                    <a:pt x="39" y="1472"/>
                    <a:pt x="43" y="1466"/>
                  </a:cubicBezTo>
                  <a:cubicBezTo>
                    <a:pt x="45" y="1464"/>
                    <a:pt x="284" y="1235"/>
                    <a:pt x="738" y="947"/>
                  </a:cubicBezTo>
                  <a:cubicBezTo>
                    <a:pt x="1157" y="682"/>
                    <a:pt x="1852" y="311"/>
                    <a:pt x="2778" y="48"/>
                  </a:cubicBezTo>
                  <a:cubicBezTo>
                    <a:pt x="2791" y="45"/>
                    <a:pt x="2799" y="31"/>
                    <a:pt x="2795" y="19"/>
                  </a:cubicBezTo>
                  <a:cubicBezTo>
                    <a:pt x="2792" y="7"/>
                    <a:pt x="2783"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rot="-538632" flipH="1">
              <a:off x="6381984" y="2721904"/>
              <a:ext cx="913615" cy="358904"/>
            </a:xfrm>
            <a:custGeom>
              <a:avLst/>
              <a:gdLst/>
              <a:ahLst/>
              <a:cxnLst/>
              <a:rect l="l" t="t" r="r" b="b"/>
              <a:pathLst>
                <a:path w="8026" h="3153" extrusionOk="0">
                  <a:moveTo>
                    <a:pt x="7998" y="1"/>
                  </a:moveTo>
                  <a:cubicBezTo>
                    <a:pt x="7997" y="1"/>
                    <a:pt x="7997" y="1"/>
                    <a:pt x="7996" y="1"/>
                  </a:cubicBezTo>
                  <a:cubicBezTo>
                    <a:pt x="6977" y="151"/>
                    <a:pt x="5962" y="387"/>
                    <a:pt x="4980" y="701"/>
                  </a:cubicBezTo>
                  <a:cubicBezTo>
                    <a:pt x="3235" y="1259"/>
                    <a:pt x="1565" y="2069"/>
                    <a:pt x="16" y="3109"/>
                  </a:cubicBezTo>
                  <a:cubicBezTo>
                    <a:pt x="5" y="3115"/>
                    <a:pt x="1" y="3131"/>
                    <a:pt x="9" y="3142"/>
                  </a:cubicBezTo>
                  <a:cubicBezTo>
                    <a:pt x="13" y="3149"/>
                    <a:pt x="21" y="3153"/>
                    <a:pt x="29" y="3153"/>
                  </a:cubicBezTo>
                  <a:cubicBezTo>
                    <a:pt x="33" y="3153"/>
                    <a:pt x="38" y="3152"/>
                    <a:pt x="43" y="3149"/>
                  </a:cubicBezTo>
                  <a:cubicBezTo>
                    <a:pt x="1589" y="2112"/>
                    <a:pt x="3255" y="1303"/>
                    <a:pt x="4994" y="749"/>
                  </a:cubicBezTo>
                  <a:cubicBezTo>
                    <a:pt x="5974" y="435"/>
                    <a:pt x="6987" y="199"/>
                    <a:pt x="8004" y="49"/>
                  </a:cubicBezTo>
                  <a:cubicBezTo>
                    <a:pt x="8017" y="47"/>
                    <a:pt x="8026" y="34"/>
                    <a:pt x="8024" y="21"/>
                  </a:cubicBezTo>
                  <a:cubicBezTo>
                    <a:pt x="8022"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rot="-538632" flipH="1">
              <a:off x="6338186" y="2859738"/>
              <a:ext cx="913615" cy="358904"/>
            </a:xfrm>
            <a:custGeom>
              <a:avLst/>
              <a:gdLst/>
              <a:ahLst/>
              <a:cxnLst/>
              <a:rect l="l" t="t" r="r" b="b"/>
              <a:pathLst>
                <a:path w="8026" h="3153" extrusionOk="0">
                  <a:moveTo>
                    <a:pt x="7998" y="1"/>
                  </a:moveTo>
                  <a:cubicBezTo>
                    <a:pt x="7997" y="1"/>
                    <a:pt x="7996" y="1"/>
                    <a:pt x="7995" y="1"/>
                  </a:cubicBezTo>
                  <a:cubicBezTo>
                    <a:pt x="6976" y="151"/>
                    <a:pt x="5962" y="387"/>
                    <a:pt x="4979" y="701"/>
                  </a:cubicBezTo>
                  <a:cubicBezTo>
                    <a:pt x="3235" y="1259"/>
                    <a:pt x="1565" y="2068"/>
                    <a:pt x="15" y="3109"/>
                  </a:cubicBezTo>
                  <a:cubicBezTo>
                    <a:pt x="4" y="3115"/>
                    <a:pt x="0" y="3131"/>
                    <a:pt x="9" y="3142"/>
                  </a:cubicBezTo>
                  <a:cubicBezTo>
                    <a:pt x="12" y="3148"/>
                    <a:pt x="21" y="3153"/>
                    <a:pt x="28" y="3153"/>
                  </a:cubicBezTo>
                  <a:cubicBezTo>
                    <a:pt x="32" y="3153"/>
                    <a:pt x="38" y="3152"/>
                    <a:pt x="42" y="3148"/>
                  </a:cubicBezTo>
                  <a:cubicBezTo>
                    <a:pt x="1588" y="2111"/>
                    <a:pt x="3254" y="1303"/>
                    <a:pt x="4993" y="747"/>
                  </a:cubicBezTo>
                  <a:cubicBezTo>
                    <a:pt x="5974" y="435"/>
                    <a:pt x="6986" y="199"/>
                    <a:pt x="8004" y="49"/>
                  </a:cubicBezTo>
                  <a:cubicBezTo>
                    <a:pt x="8017" y="46"/>
                    <a:pt x="8025" y="34"/>
                    <a:pt x="8023" y="21"/>
                  </a:cubicBezTo>
                  <a:cubicBezTo>
                    <a:pt x="8021" y="8"/>
                    <a:pt x="8010"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rot="-538632" flipH="1">
              <a:off x="6257548" y="2994173"/>
              <a:ext cx="913615" cy="358904"/>
            </a:xfrm>
            <a:custGeom>
              <a:avLst/>
              <a:gdLst/>
              <a:ahLst/>
              <a:cxnLst/>
              <a:rect l="l" t="t" r="r" b="b"/>
              <a:pathLst>
                <a:path w="8026" h="3153" extrusionOk="0">
                  <a:moveTo>
                    <a:pt x="7998" y="1"/>
                  </a:moveTo>
                  <a:cubicBezTo>
                    <a:pt x="7998" y="1"/>
                    <a:pt x="7997" y="1"/>
                    <a:pt x="7996" y="1"/>
                  </a:cubicBezTo>
                  <a:cubicBezTo>
                    <a:pt x="6977" y="151"/>
                    <a:pt x="5963" y="387"/>
                    <a:pt x="4980" y="701"/>
                  </a:cubicBezTo>
                  <a:cubicBezTo>
                    <a:pt x="3235" y="1259"/>
                    <a:pt x="1566" y="2069"/>
                    <a:pt x="16" y="3109"/>
                  </a:cubicBezTo>
                  <a:cubicBezTo>
                    <a:pt x="5" y="3115"/>
                    <a:pt x="1" y="3131"/>
                    <a:pt x="10" y="3142"/>
                  </a:cubicBezTo>
                  <a:cubicBezTo>
                    <a:pt x="13" y="3149"/>
                    <a:pt x="21" y="3153"/>
                    <a:pt x="29" y="3153"/>
                  </a:cubicBezTo>
                  <a:cubicBezTo>
                    <a:pt x="34" y="3153"/>
                    <a:pt x="38" y="3152"/>
                    <a:pt x="43" y="3149"/>
                  </a:cubicBezTo>
                  <a:cubicBezTo>
                    <a:pt x="1589" y="2112"/>
                    <a:pt x="3256" y="1303"/>
                    <a:pt x="4994" y="747"/>
                  </a:cubicBezTo>
                  <a:cubicBezTo>
                    <a:pt x="5974" y="435"/>
                    <a:pt x="6987" y="199"/>
                    <a:pt x="8004" y="49"/>
                  </a:cubicBezTo>
                  <a:cubicBezTo>
                    <a:pt x="8017" y="46"/>
                    <a:pt x="8026" y="34"/>
                    <a:pt x="8024" y="21"/>
                  </a:cubicBezTo>
                  <a:cubicBezTo>
                    <a:pt x="8022"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rot="-538632" flipH="1">
              <a:off x="6202933" y="3138671"/>
              <a:ext cx="913615" cy="358904"/>
            </a:xfrm>
            <a:custGeom>
              <a:avLst/>
              <a:gdLst/>
              <a:ahLst/>
              <a:cxnLst/>
              <a:rect l="l" t="t" r="r" b="b"/>
              <a:pathLst>
                <a:path w="8026" h="3153" extrusionOk="0">
                  <a:moveTo>
                    <a:pt x="7998" y="1"/>
                  </a:moveTo>
                  <a:cubicBezTo>
                    <a:pt x="7997" y="1"/>
                    <a:pt x="7996" y="1"/>
                    <a:pt x="7995" y="1"/>
                  </a:cubicBezTo>
                  <a:cubicBezTo>
                    <a:pt x="6976" y="151"/>
                    <a:pt x="5962" y="387"/>
                    <a:pt x="4980" y="700"/>
                  </a:cubicBezTo>
                  <a:cubicBezTo>
                    <a:pt x="3236" y="1258"/>
                    <a:pt x="1565" y="2067"/>
                    <a:pt x="15" y="3107"/>
                  </a:cubicBezTo>
                  <a:cubicBezTo>
                    <a:pt x="5" y="3115"/>
                    <a:pt x="0" y="3131"/>
                    <a:pt x="9" y="3142"/>
                  </a:cubicBezTo>
                  <a:cubicBezTo>
                    <a:pt x="13" y="3148"/>
                    <a:pt x="21" y="3152"/>
                    <a:pt x="29" y="3152"/>
                  </a:cubicBezTo>
                  <a:cubicBezTo>
                    <a:pt x="32" y="3152"/>
                    <a:pt x="38" y="3150"/>
                    <a:pt x="42" y="3148"/>
                  </a:cubicBezTo>
                  <a:cubicBezTo>
                    <a:pt x="1590" y="2110"/>
                    <a:pt x="3254" y="1303"/>
                    <a:pt x="4995" y="747"/>
                  </a:cubicBezTo>
                  <a:cubicBezTo>
                    <a:pt x="5974" y="435"/>
                    <a:pt x="6986" y="199"/>
                    <a:pt x="8004" y="49"/>
                  </a:cubicBezTo>
                  <a:cubicBezTo>
                    <a:pt x="8017" y="46"/>
                    <a:pt x="8025" y="34"/>
                    <a:pt x="8024" y="21"/>
                  </a:cubicBezTo>
                  <a:cubicBezTo>
                    <a:pt x="8021"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rot="-538632" flipH="1">
              <a:off x="6138855" y="3291118"/>
              <a:ext cx="913615" cy="358904"/>
            </a:xfrm>
            <a:custGeom>
              <a:avLst/>
              <a:gdLst/>
              <a:ahLst/>
              <a:cxnLst/>
              <a:rect l="l" t="t" r="r" b="b"/>
              <a:pathLst>
                <a:path w="8026" h="3153" extrusionOk="0">
                  <a:moveTo>
                    <a:pt x="8000" y="1"/>
                  </a:moveTo>
                  <a:cubicBezTo>
                    <a:pt x="7999" y="1"/>
                    <a:pt x="7997" y="1"/>
                    <a:pt x="7996" y="1"/>
                  </a:cubicBezTo>
                  <a:cubicBezTo>
                    <a:pt x="6977" y="151"/>
                    <a:pt x="5961" y="387"/>
                    <a:pt x="4980" y="701"/>
                  </a:cubicBezTo>
                  <a:cubicBezTo>
                    <a:pt x="3235" y="1259"/>
                    <a:pt x="1566" y="2069"/>
                    <a:pt x="16" y="3109"/>
                  </a:cubicBezTo>
                  <a:cubicBezTo>
                    <a:pt x="5" y="3115"/>
                    <a:pt x="1" y="3131"/>
                    <a:pt x="10" y="3142"/>
                  </a:cubicBezTo>
                  <a:cubicBezTo>
                    <a:pt x="13" y="3149"/>
                    <a:pt x="21" y="3153"/>
                    <a:pt x="29" y="3153"/>
                  </a:cubicBezTo>
                  <a:cubicBezTo>
                    <a:pt x="33" y="3153"/>
                    <a:pt x="39" y="3152"/>
                    <a:pt x="43" y="3149"/>
                  </a:cubicBezTo>
                  <a:cubicBezTo>
                    <a:pt x="1589" y="2112"/>
                    <a:pt x="3255" y="1303"/>
                    <a:pt x="4994" y="749"/>
                  </a:cubicBezTo>
                  <a:cubicBezTo>
                    <a:pt x="5974" y="435"/>
                    <a:pt x="6987" y="199"/>
                    <a:pt x="8004" y="49"/>
                  </a:cubicBezTo>
                  <a:cubicBezTo>
                    <a:pt x="8017" y="47"/>
                    <a:pt x="8026" y="34"/>
                    <a:pt x="8024" y="21"/>
                  </a:cubicBezTo>
                  <a:cubicBezTo>
                    <a:pt x="8022" y="9"/>
                    <a:pt x="8012" y="1"/>
                    <a:pt x="8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rot="-538632" flipH="1">
              <a:off x="6399177" y="2194110"/>
              <a:ext cx="742298" cy="531014"/>
            </a:xfrm>
            <a:custGeom>
              <a:avLst/>
              <a:gdLst/>
              <a:ahLst/>
              <a:cxnLst/>
              <a:rect l="l" t="t" r="r" b="b"/>
              <a:pathLst>
                <a:path w="6521" h="4665" extrusionOk="0">
                  <a:moveTo>
                    <a:pt x="3045" y="0"/>
                  </a:moveTo>
                  <a:cubicBezTo>
                    <a:pt x="2650" y="0"/>
                    <a:pt x="2212" y="34"/>
                    <a:pt x="1742" y="123"/>
                  </a:cubicBezTo>
                  <a:cubicBezTo>
                    <a:pt x="1024" y="258"/>
                    <a:pt x="437" y="486"/>
                    <a:pt x="1" y="697"/>
                  </a:cubicBezTo>
                  <a:cubicBezTo>
                    <a:pt x="837" y="2019"/>
                    <a:pt x="1675" y="3341"/>
                    <a:pt x="2512" y="4665"/>
                  </a:cubicBezTo>
                  <a:cubicBezTo>
                    <a:pt x="2890" y="4490"/>
                    <a:pt x="3303" y="4318"/>
                    <a:pt x="3753" y="4163"/>
                  </a:cubicBezTo>
                  <a:cubicBezTo>
                    <a:pt x="4773" y="3810"/>
                    <a:pt x="5716" y="3622"/>
                    <a:pt x="6520" y="3525"/>
                  </a:cubicBezTo>
                  <a:cubicBezTo>
                    <a:pt x="5799" y="2391"/>
                    <a:pt x="5077" y="1257"/>
                    <a:pt x="4355" y="123"/>
                  </a:cubicBezTo>
                  <a:cubicBezTo>
                    <a:pt x="4015" y="59"/>
                    <a:pt x="3568"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rot="-538632" flipH="1">
              <a:off x="6952279" y="3660146"/>
              <a:ext cx="46330" cy="39499"/>
            </a:xfrm>
            <a:custGeom>
              <a:avLst/>
              <a:gdLst/>
              <a:ahLst/>
              <a:cxnLst/>
              <a:rect l="l" t="t" r="r" b="b"/>
              <a:pathLst>
                <a:path w="407" h="347" extrusionOk="0">
                  <a:moveTo>
                    <a:pt x="220" y="48"/>
                  </a:moveTo>
                  <a:cubicBezTo>
                    <a:pt x="261" y="54"/>
                    <a:pt x="297" y="71"/>
                    <a:pt x="322" y="98"/>
                  </a:cubicBezTo>
                  <a:cubicBezTo>
                    <a:pt x="346" y="125"/>
                    <a:pt x="358" y="157"/>
                    <a:pt x="354" y="189"/>
                  </a:cubicBezTo>
                  <a:cubicBezTo>
                    <a:pt x="352" y="222"/>
                    <a:pt x="332" y="250"/>
                    <a:pt x="304" y="271"/>
                  </a:cubicBezTo>
                  <a:cubicBezTo>
                    <a:pt x="277" y="288"/>
                    <a:pt x="244" y="297"/>
                    <a:pt x="210" y="297"/>
                  </a:cubicBezTo>
                  <a:cubicBezTo>
                    <a:pt x="204" y="297"/>
                    <a:pt x="199" y="297"/>
                    <a:pt x="193" y="297"/>
                  </a:cubicBezTo>
                  <a:cubicBezTo>
                    <a:pt x="112" y="288"/>
                    <a:pt x="51" y="226"/>
                    <a:pt x="59" y="157"/>
                  </a:cubicBezTo>
                  <a:cubicBezTo>
                    <a:pt x="65" y="94"/>
                    <a:pt x="129" y="48"/>
                    <a:pt x="202" y="48"/>
                  </a:cubicBezTo>
                  <a:cubicBezTo>
                    <a:pt x="206" y="48"/>
                    <a:pt x="210" y="49"/>
                    <a:pt x="214" y="49"/>
                  </a:cubicBezTo>
                  <a:cubicBezTo>
                    <a:pt x="216" y="49"/>
                    <a:pt x="218" y="49"/>
                    <a:pt x="220" y="48"/>
                  </a:cubicBezTo>
                  <a:close/>
                  <a:moveTo>
                    <a:pt x="201" y="0"/>
                  </a:moveTo>
                  <a:cubicBezTo>
                    <a:pt x="104" y="0"/>
                    <a:pt x="21" y="64"/>
                    <a:pt x="11" y="152"/>
                  </a:cubicBezTo>
                  <a:cubicBezTo>
                    <a:pt x="0" y="247"/>
                    <a:pt x="79" y="334"/>
                    <a:pt x="188" y="346"/>
                  </a:cubicBezTo>
                  <a:cubicBezTo>
                    <a:pt x="197" y="347"/>
                    <a:pt x="206" y="347"/>
                    <a:pt x="213" y="347"/>
                  </a:cubicBezTo>
                  <a:cubicBezTo>
                    <a:pt x="256" y="347"/>
                    <a:pt x="298" y="335"/>
                    <a:pt x="330" y="313"/>
                  </a:cubicBezTo>
                  <a:cubicBezTo>
                    <a:pt x="372" y="285"/>
                    <a:pt x="399" y="243"/>
                    <a:pt x="402" y="196"/>
                  </a:cubicBezTo>
                  <a:cubicBezTo>
                    <a:pt x="406" y="149"/>
                    <a:pt x="391" y="101"/>
                    <a:pt x="357" y="66"/>
                  </a:cubicBezTo>
                  <a:cubicBezTo>
                    <a:pt x="324" y="30"/>
                    <a:pt x="278" y="7"/>
                    <a:pt x="225" y="2"/>
                  </a:cubicBezTo>
                  <a:cubicBezTo>
                    <a:pt x="217" y="1"/>
                    <a:pt x="209" y="0"/>
                    <a:pt x="20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rot="-538632" flipH="1">
              <a:off x="6888504" y="3745831"/>
              <a:ext cx="46216" cy="39726"/>
            </a:xfrm>
            <a:custGeom>
              <a:avLst/>
              <a:gdLst/>
              <a:ahLst/>
              <a:cxnLst/>
              <a:rect l="l" t="t" r="r" b="b"/>
              <a:pathLst>
                <a:path w="406" h="349" extrusionOk="0">
                  <a:moveTo>
                    <a:pt x="220" y="50"/>
                  </a:moveTo>
                  <a:cubicBezTo>
                    <a:pt x="260" y="56"/>
                    <a:pt x="296" y="74"/>
                    <a:pt x="322" y="101"/>
                  </a:cubicBezTo>
                  <a:cubicBezTo>
                    <a:pt x="346" y="127"/>
                    <a:pt x="358" y="160"/>
                    <a:pt x="354" y="192"/>
                  </a:cubicBezTo>
                  <a:cubicBezTo>
                    <a:pt x="347" y="254"/>
                    <a:pt x="285" y="300"/>
                    <a:pt x="212" y="300"/>
                  </a:cubicBezTo>
                  <a:cubicBezTo>
                    <a:pt x="206" y="300"/>
                    <a:pt x="200" y="300"/>
                    <a:pt x="193" y="299"/>
                  </a:cubicBezTo>
                  <a:cubicBezTo>
                    <a:pt x="111" y="290"/>
                    <a:pt x="51" y="227"/>
                    <a:pt x="59" y="160"/>
                  </a:cubicBezTo>
                  <a:cubicBezTo>
                    <a:pt x="66" y="96"/>
                    <a:pt x="127" y="50"/>
                    <a:pt x="201" y="50"/>
                  </a:cubicBezTo>
                  <a:close/>
                  <a:moveTo>
                    <a:pt x="201" y="1"/>
                  </a:moveTo>
                  <a:cubicBezTo>
                    <a:pt x="104" y="1"/>
                    <a:pt x="21" y="65"/>
                    <a:pt x="11" y="152"/>
                  </a:cubicBezTo>
                  <a:cubicBezTo>
                    <a:pt x="0" y="248"/>
                    <a:pt x="79" y="334"/>
                    <a:pt x="188" y="347"/>
                  </a:cubicBezTo>
                  <a:cubicBezTo>
                    <a:pt x="196" y="348"/>
                    <a:pt x="204" y="348"/>
                    <a:pt x="212" y="348"/>
                  </a:cubicBezTo>
                  <a:cubicBezTo>
                    <a:pt x="309" y="348"/>
                    <a:pt x="393" y="284"/>
                    <a:pt x="403" y="196"/>
                  </a:cubicBezTo>
                  <a:cubicBezTo>
                    <a:pt x="406" y="150"/>
                    <a:pt x="392" y="103"/>
                    <a:pt x="356" y="66"/>
                  </a:cubicBezTo>
                  <a:cubicBezTo>
                    <a:pt x="323" y="31"/>
                    <a:pt x="277" y="7"/>
                    <a:pt x="226" y="2"/>
                  </a:cubicBezTo>
                  <a:cubicBezTo>
                    <a:pt x="217" y="1"/>
                    <a:pt x="209" y="1"/>
                    <a:pt x="201"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rot="-538632" flipH="1">
              <a:off x="6744198" y="3636366"/>
              <a:ext cx="45760" cy="39613"/>
            </a:xfrm>
            <a:custGeom>
              <a:avLst/>
              <a:gdLst/>
              <a:ahLst/>
              <a:cxnLst/>
              <a:rect l="l" t="t" r="r" b="b"/>
              <a:pathLst>
                <a:path w="402" h="348" extrusionOk="0">
                  <a:moveTo>
                    <a:pt x="195" y="50"/>
                  </a:moveTo>
                  <a:cubicBezTo>
                    <a:pt x="203" y="50"/>
                    <a:pt x="209" y="50"/>
                    <a:pt x="215" y="51"/>
                  </a:cubicBezTo>
                  <a:cubicBezTo>
                    <a:pt x="254" y="56"/>
                    <a:pt x="291" y="74"/>
                    <a:pt x="316" y="101"/>
                  </a:cubicBezTo>
                  <a:cubicBezTo>
                    <a:pt x="340" y="128"/>
                    <a:pt x="353" y="160"/>
                    <a:pt x="349" y="192"/>
                  </a:cubicBezTo>
                  <a:cubicBezTo>
                    <a:pt x="345" y="225"/>
                    <a:pt x="327" y="253"/>
                    <a:pt x="297" y="274"/>
                  </a:cubicBezTo>
                  <a:cubicBezTo>
                    <a:pt x="271" y="291"/>
                    <a:pt x="238" y="300"/>
                    <a:pt x="204" y="300"/>
                  </a:cubicBezTo>
                  <a:cubicBezTo>
                    <a:pt x="199" y="300"/>
                    <a:pt x="193" y="300"/>
                    <a:pt x="188" y="300"/>
                  </a:cubicBezTo>
                  <a:cubicBezTo>
                    <a:pt x="147" y="294"/>
                    <a:pt x="111" y="276"/>
                    <a:pt x="86" y="249"/>
                  </a:cubicBezTo>
                  <a:cubicBezTo>
                    <a:pt x="61" y="222"/>
                    <a:pt x="49" y="190"/>
                    <a:pt x="54" y="158"/>
                  </a:cubicBezTo>
                  <a:cubicBezTo>
                    <a:pt x="60" y="96"/>
                    <a:pt x="122" y="50"/>
                    <a:pt x="195" y="50"/>
                  </a:cubicBezTo>
                  <a:close/>
                  <a:moveTo>
                    <a:pt x="195" y="0"/>
                  </a:moveTo>
                  <a:cubicBezTo>
                    <a:pt x="98" y="0"/>
                    <a:pt x="15" y="64"/>
                    <a:pt x="5" y="152"/>
                  </a:cubicBezTo>
                  <a:cubicBezTo>
                    <a:pt x="0" y="199"/>
                    <a:pt x="16" y="245"/>
                    <a:pt x="50" y="281"/>
                  </a:cubicBezTo>
                  <a:cubicBezTo>
                    <a:pt x="85" y="318"/>
                    <a:pt x="130" y="340"/>
                    <a:pt x="182" y="346"/>
                  </a:cubicBezTo>
                  <a:cubicBezTo>
                    <a:pt x="192" y="348"/>
                    <a:pt x="200" y="348"/>
                    <a:pt x="208" y="348"/>
                  </a:cubicBezTo>
                  <a:cubicBezTo>
                    <a:pt x="251" y="348"/>
                    <a:pt x="292" y="335"/>
                    <a:pt x="324" y="312"/>
                  </a:cubicBezTo>
                  <a:cubicBezTo>
                    <a:pt x="366" y="285"/>
                    <a:pt x="392" y="243"/>
                    <a:pt x="397" y="196"/>
                  </a:cubicBezTo>
                  <a:cubicBezTo>
                    <a:pt x="401" y="148"/>
                    <a:pt x="386" y="102"/>
                    <a:pt x="351" y="66"/>
                  </a:cubicBezTo>
                  <a:cubicBezTo>
                    <a:pt x="318" y="29"/>
                    <a:pt x="272" y="7"/>
                    <a:pt x="220" y="1"/>
                  </a:cubicBezTo>
                  <a:cubicBezTo>
                    <a:pt x="212" y="1"/>
                    <a:pt x="203" y="0"/>
                    <a:pt x="195"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rot="-538632" flipH="1">
              <a:off x="6552430" y="3590766"/>
              <a:ext cx="34150" cy="29596"/>
            </a:xfrm>
            <a:custGeom>
              <a:avLst/>
              <a:gdLst/>
              <a:ahLst/>
              <a:cxnLst/>
              <a:rect l="l" t="t" r="r" b="b"/>
              <a:pathLst>
                <a:path w="300" h="260" extrusionOk="0">
                  <a:moveTo>
                    <a:pt x="160" y="50"/>
                  </a:moveTo>
                  <a:cubicBezTo>
                    <a:pt x="187" y="52"/>
                    <a:pt x="212" y="65"/>
                    <a:pt x="228" y="82"/>
                  </a:cubicBezTo>
                  <a:cubicBezTo>
                    <a:pt x="244" y="99"/>
                    <a:pt x="252" y="119"/>
                    <a:pt x="249" y="141"/>
                  </a:cubicBezTo>
                  <a:cubicBezTo>
                    <a:pt x="246" y="161"/>
                    <a:pt x="234" y="179"/>
                    <a:pt x="215" y="193"/>
                  </a:cubicBezTo>
                  <a:cubicBezTo>
                    <a:pt x="199" y="205"/>
                    <a:pt x="177" y="211"/>
                    <a:pt x="155" y="211"/>
                  </a:cubicBezTo>
                  <a:cubicBezTo>
                    <a:pt x="151" y="211"/>
                    <a:pt x="147" y="211"/>
                    <a:pt x="143" y="211"/>
                  </a:cubicBezTo>
                  <a:cubicBezTo>
                    <a:pt x="116" y="207"/>
                    <a:pt x="92" y="196"/>
                    <a:pt x="76" y="178"/>
                  </a:cubicBezTo>
                  <a:cubicBezTo>
                    <a:pt x="60" y="161"/>
                    <a:pt x="52" y="141"/>
                    <a:pt x="54" y="119"/>
                  </a:cubicBezTo>
                  <a:cubicBezTo>
                    <a:pt x="59" y="79"/>
                    <a:pt x="99" y="50"/>
                    <a:pt x="148" y="50"/>
                  </a:cubicBezTo>
                  <a:close/>
                  <a:moveTo>
                    <a:pt x="145" y="0"/>
                  </a:moveTo>
                  <a:cubicBezTo>
                    <a:pt x="73" y="0"/>
                    <a:pt x="13" y="49"/>
                    <a:pt x="5" y="114"/>
                  </a:cubicBezTo>
                  <a:cubicBezTo>
                    <a:pt x="1" y="148"/>
                    <a:pt x="14" y="183"/>
                    <a:pt x="38" y="211"/>
                  </a:cubicBezTo>
                  <a:cubicBezTo>
                    <a:pt x="64" y="237"/>
                    <a:pt x="97" y="255"/>
                    <a:pt x="137" y="259"/>
                  </a:cubicBezTo>
                  <a:cubicBezTo>
                    <a:pt x="143" y="260"/>
                    <a:pt x="149" y="260"/>
                    <a:pt x="155" y="260"/>
                  </a:cubicBezTo>
                  <a:cubicBezTo>
                    <a:pt x="187" y="260"/>
                    <a:pt x="217" y="252"/>
                    <a:pt x="242" y="233"/>
                  </a:cubicBezTo>
                  <a:cubicBezTo>
                    <a:pt x="273" y="212"/>
                    <a:pt x="292" y="181"/>
                    <a:pt x="296" y="146"/>
                  </a:cubicBezTo>
                  <a:cubicBezTo>
                    <a:pt x="300" y="111"/>
                    <a:pt x="288" y="78"/>
                    <a:pt x="262" y="50"/>
                  </a:cubicBezTo>
                  <a:cubicBezTo>
                    <a:pt x="237" y="23"/>
                    <a:pt x="203" y="5"/>
                    <a:pt x="165" y="1"/>
                  </a:cubicBezTo>
                  <a:cubicBezTo>
                    <a:pt x="158" y="1"/>
                    <a:pt x="152" y="0"/>
                    <a:pt x="145"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rot="-538632" flipH="1">
              <a:off x="6641136" y="3582882"/>
              <a:ext cx="46330" cy="39613"/>
            </a:xfrm>
            <a:custGeom>
              <a:avLst/>
              <a:gdLst/>
              <a:ahLst/>
              <a:cxnLst/>
              <a:rect l="l" t="t" r="r" b="b"/>
              <a:pathLst>
                <a:path w="407" h="348" extrusionOk="0">
                  <a:moveTo>
                    <a:pt x="220" y="50"/>
                  </a:moveTo>
                  <a:cubicBezTo>
                    <a:pt x="260" y="55"/>
                    <a:pt x="296" y="73"/>
                    <a:pt x="322" y="100"/>
                  </a:cubicBezTo>
                  <a:cubicBezTo>
                    <a:pt x="346" y="127"/>
                    <a:pt x="358" y="159"/>
                    <a:pt x="354" y="191"/>
                  </a:cubicBezTo>
                  <a:cubicBezTo>
                    <a:pt x="352" y="224"/>
                    <a:pt x="333" y="253"/>
                    <a:pt x="303" y="273"/>
                  </a:cubicBezTo>
                  <a:cubicBezTo>
                    <a:pt x="277" y="291"/>
                    <a:pt x="244" y="299"/>
                    <a:pt x="209" y="299"/>
                  </a:cubicBezTo>
                  <a:cubicBezTo>
                    <a:pt x="204" y="299"/>
                    <a:pt x="199" y="299"/>
                    <a:pt x="193" y="299"/>
                  </a:cubicBezTo>
                  <a:cubicBezTo>
                    <a:pt x="112" y="290"/>
                    <a:pt x="51" y="227"/>
                    <a:pt x="59" y="159"/>
                  </a:cubicBezTo>
                  <a:cubicBezTo>
                    <a:pt x="66" y="96"/>
                    <a:pt x="129" y="50"/>
                    <a:pt x="202" y="50"/>
                  </a:cubicBezTo>
                  <a:close/>
                  <a:moveTo>
                    <a:pt x="201" y="0"/>
                  </a:moveTo>
                  <a:cubicBezTo>
                    <a:pt x="104" y="0"/>
                    <a:pt x="21" y="64"/>
                    <a:pt x="11" y="152"/>
                  </a:cubicBezTo>
                  <a:cubicBezTo>
                    <a:pt x="0" y="247"/>
                    <a:pt x="80" y="334"/>
                    <a:pt x="188" y="346"/>
                  </a:cubicBezTo>
                  <a:cubicBezTo>
                    <a:pt x="198" y="348"/>
                    <a:pt x="205" y="348"/>
                    <a:pt x="214" y="348"/>
                  </a:cubicBezTo>
                  <a:cubicBezTo>
                    <a:pt x="256" y="348"/>
                    <a:pt x="296" y="336"/>
                    <a:pt x="330" y="313"/>
                  </a:cubicBezTo>
                  <a:cubicBezTo>
                    <a:pt x="371" y="285"/>
                    <a:pt x="397" y="243"/>
                    <a:pt x="402" y="196"/>
                  </a:cubicBezTo>
                  <a:cubicBezTo>
                    <a:pt x="407" y="150"/>
                    <a:pt x="392" y="102"/>
                    <a:pt x="357" y="66"/>
                  </a:cubicBezTo>
                  <a:cubicBezTo>
                    <a:pt x="323" y="29"/>
                    <a:pt x="278" y="7"/>
                    <a:pt x="225" y="2"/>
                  </a:cubicBezTo>
                  <a:cubicBezTo>
                    <a:pt x="217" y="1"/>
                    <a:pt x="209" y="0"/>
                    <a:pt x="20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rot="-538632" flipH="1">
              <a:off x="6781324" y="3729430"/>
              <a:ext cx="32556" cy="28344"/>
            </a:xfrm>
            <a:custGeom>
              <a:avLst/>
              <a:gdLst/>
              <a:ahLst/>
              <a:cxnLst/>
              <a:rect l="l" t="t" r="r" b="b"/>
              <a:pathLst>
                <a:path w="286" h="249" extrusionOk="0">
                  <a:moveTo>
                    <a:pt x="140" y="50"/>
                  </a:moveTo>
                  <a:cubicBezTo>
                    <a:pt x="142" y="50"/>
                    <a:pt x="146" y="50"/>
                    <a:pt x="150" y="51"/>
                  </a:cubicBezTo>
                  <a:cubicBezTo>
                    <a:pt x="175" y="53"/>
                    <a:pt x="196" y="64"/>
                    <a:pt x="213" y="81"/>
                  </a:cubicBezTo>
                  <a:cubicBezTo>
                    <a:pt x="228" y="96"/>
                    <a:pt x="236" y="117"/>
                    <a:pt x="233" y="135"/>
                  </a:cubicBezTo>
                  <a:cubicBezTo>
                    <a:pt x="231" y="154"/>
                    <a:pt x="220" y="171"/>
                    <a:pt x="202" y="183"/>
                  </a:cubicBezTo>
                  <a:cubicBezTo>
                    <a:pt x="187" y="194"/>
                    <a:pt x="168" y="200"/>
                    <a:pt x="149" y="200"/>
                  </a:cubicBezTo>
                  <a:cubicBezTo>
                    <a:pt x="144" y="200"/>
                    <a:pt x="140" y="200"/>
                    <a:pt x="135" y="199"/>
                  </a:cubicBezTo>
                  <a:cubicBezTo>
                    <a:pt x="110" y="196"/>
                    <a:pt x="88" y="185"/>
                    <a:pt x="72" y="169"/>
                  </a:cubicBezTo>
                  <a:cubicBezTo>
                    <a:pt x="59" y="154"/>
                    <a:pt x="51" y="134"/>
                    <a:pt x="54" y="116"/>
                  </a:cubicBezTo>
                  <a:cubicBezTo>
                    <a:pt x="57" y="77"/>
                    <a:pt x="95" y="50"/>
                    <a:pt x="140" y="50"/>
                  </a:cubicBezTo>
                  <a:close/>
                  <a:moveTo>
                    <a:pt x="139" y="1"/>
                  </a:moveTo>
                  <a:cubicBezTo>
                    <a:pt x="70" y="1"/>
                    <a:pt x="11" y="46"/>
                    <a:pt x="3" y="109"/>
                  </a:cubicBezTo>
                  <a:cubicBezTo>
                    <a:pt x="0" y="142"/>
                    <a:pt x="12" y="175"/>
                    <a:pt x="36" y="201"/>
                  </a:cubicBezTo>
                  <a:cubicBezTo>
                    <a:pt x="59" y="226"/>
                    <a:pt x="92" y="243"/>
                    <a:pt x="129" y="246"/>
                  </a:cubicBezTo>
                  <a:cubicBezTo>
                    <a:pt x="134" y="249"/>
                    <a:pt x="141" y="249"/>
                    <a:pt x="146" y="249"/>
                  </a:cubicBezTo>
                  <a:cubicBezTo>
                    <a:pt x="177" y="249"/>
                    <a:pt x="206" y="240"/>
                    <a:pt x="229" y="223"/>
                  </a:cubicBezTo>
                  <a:cubicBezTo>
                    <a:pt x="260" y="202"/>
                    <a:pt x="277" y="172"/>
                    <a:pt x="281" y="139"/>
                  </a:cubicBezTo>
                  <a:cubicBezTo>
                    <a:pt x="285" y="106"/>
                    <a:pt x="274" y="74"/>
                    <a:pt x="249" y="47"/>
                  </a:cubicBezTo>
                  <a:cubicBezTo>
                    <a:pt x="226" y="21"/>
                    <a:pt x="193" y="5"/>
                    <a:pt x="157" y="2"/>
                  </a:cubicBezTo>
                  <a:cubicBezTo>
                    <a:pt x="151" y="1"/>
                    <a:pt x="145" y="1"/>
                    <a:pt x="139"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rot="-538632" flipH="1">
              <a:off x="6773062" y="3668370"/>
              <a:ext cx="19921" cy="68753"/>
            </a:xfrm>
            <a:custGeom>
              <a:avLst/>
              <a:gdLst/>
              <a:ahLst/>
              <a:cxnLst/>
              <a:rect l="l" t="t" r="r" b="b"/>
              <a:pathLst>
                <a:path w="175" h="604" extrusionOk="0">
                  <a:moveTo>
                    <a:pt x="147" y="1"/>
                  </a:moveTo>
                  <a:cubicBezTo>
                    <a:pt x="136" y="1"/>
                    <a:pt x="126" y="9"/>
                    <a:pt x="123" y="20"/>
                  </a:cubicBezTo>
                  <a:lnTo>
                    <a:pt x="4" y="573"/>
                  </a:lnTo>
                  <a:cubicBezTo>
                    <a:pt x="1" y="587"/>
                    <a:pt x="9" y="600"/>
                    <a:pt x="22" y="603"/>
                  </a:cubicBezTo>
                  <a:lnTo>
                    <a:pt x="28" y="603"/>
                  </a:lnTo>
                  <a:cubicBezTo>
                    <a:pt x="38" y="603"/>
                    <a:pt x="48" y="595"/>
                    <a:pt x="52" y="584"/>
                  </a:cubicBezTo>
                  <a:lnTo>
                    <a:pt x="171" y="31"/>
                  </a:lnTo>
                  <a:cubicBezTo>
                    <a:pt x="174" y="18"/>
                    <a:pt x="166" y="4"/>
                    <a:pt x="153" y="2"/>
                  </a:cubicBezTo>
                  <a:cubicBezTo>
                    <a:pt x="151" y="1"/>
                    <a:pt x="149" y="1"/>
                    <a:pt x="147"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rot="-538632" flipH="1">
              <a:off x="6683251" y="3598556"/>
              <a:ext cx="65453" cy="55549"/>
            </a:xfrm>
            <a:custGeom>
              <a:avLst/>
              <a:gdLst/>
              <a:ahLst/>
              <a:cxnLst/>
              <a:rect l="l" t="t" r="r" b="b"/>
              <a:pathLst>
                <a:path w="575" h="488" extrusionOk="0">
                  <a:moveTo>
                    <a:pt x="547" y="1"/>
                  </a:moveTo>
                  <a:cubicBezTo>
                    <a:pt x="541" y="1"/>
                    <a:pt x="536" y="3"/>
                    <a:pt x="531" y="6"/>
                  </a:cubicBezTo>
                  <a:lnTo>
                    <a:pt x="11" y="444"/>
                  </a:lnTo>
                  <a:cubicBezTo>
                    <a:pt x="2" y="454"/>
                    <a:pt x="0" y="469"/>
                    <a:pt x="8" y="480"/>
                  </a:cubicBezTo>
                  <a:cubicBezTo>
                    <a:pt x="13" y="485"/>
                    <a:pt x="21" y="487"/>
                    <a:pt x="27" y="487"/>
                  </a:cubicBezTo>
                  <a:cubicBezTo>
                    <a:pt x="34" y="487"/>
                    <a:pt x="39" y="485"/>
                    <a:pt x="43" y="482"/>
                  </a:cubicBezTo>
                  <a:lnTo>
                    <a:pt x="563" y="44"/>
                  </a:lnTo>
                  <a:cubicBezTo>
                    <a:pt x="573" y="35"/>
                    <a:pt x="574" y="20"/>
                    <a:pt x="566" y="9"/>
                  </a:cubicBezTo>
                  <a:cubicBezTo>
                    <a:pt x="561" y="4"/>
                    <a:pt x="554" y="1"/>
                    <a:pt x="547"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rot="-538632" flipH="1">
              <a:off x="6580210" y="3594426"/>
              <a:ext cx="66933" cy="16847"/>
            </a:xfrm>
            <a:custGeom>
              <a:avLst/>
              <a:gdLst/>
              <a:ahLst/>
              <a:cxnLst/>
              <a:rect l="l" t="t" r="r" b="b"/>
              <a:pathLst>
                <a:path w="588" h="148" extrusionOk="0">
                  <a:moveTo>
                    <a:pt x="561" y="0"/>
                  </a:moveTo>
                  <a:cubicBezTo>
                    <a:pt x="560" y="0"/>
                    <a:pt x="558" y="0"/>
                    <a:pt x="556" y="1"/>
                  </a:cubicBezTo>
                  <a:lnTo>
                    <a:pt x="24" y="99"/>
                  </a:lnTo>
                  <a:cubicBezTo>
                    <a:pt x="10" y="103"/>
                    <a:pt x="1" y="114"/>
                    <a:pt x="4" y="128"/>
                  </a:cubicBezTo>
                  <a:cubicBezTo>
                    <a:pt x="6" y="140"/>
                    <a:pt x="16" y="148"/>
                    <a:pt x="28" y="148"/>
                  </a:cubicBezTo>
                  <a:lnTo>
                    <a:pt x="32" y="148"/>
                  </a:lnTo>
                  <a:lnTo>
                    <a:pt x="564" y="49"/>
                  </a:lnTo>
                  <a:cubicBezTo>
                    <a:pt x="578" y="46"/>
                    <a:pt x="587" y="34"/>
                    <a:pt x="584" y="21"/>
                  </a:cubicBezTo>
                  <a:cubicBezTo>
                    <a:pt x="581" y="9"/>
                    <a:pt x="572" y="0"/>
                    <a:pt x="56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rot="-538632" flipH="1">
              <a:off x="6810301" y="3739081"/>
              <a:ext cx="83553" cy="36312"/>
            </a:xfrm>
            <a:custGeom>
              <a:avLst/>
              <a:gdLst/>
              <a:ahLst/>
              <a:cxnLst/>
              <a:rect l="l" t="t" r="r" b="b"/>
              <a:pathLst>
                <a:path w="734" h="319" extrusionOk="0">
                  <a:moveTo>
                    <a:pt x="705" y="1"/>
                  </a:moveTo>
                  <a:cubicBezTo>
                    <a:pt x="702" y="1"/>
                    <a:pt x="699" y="1"/>
                    <a:pt x="696" y="3"/>
                  </a:cubicBezTo>
                  <a:lnTo>
                    <a:pt x="20" y="273"/>
                  </a:lnTo>
                  <a:cubicBezTo>
                    <a:pt x="8" y="278"/>
                    <a:pt x="0" y="292"/>
                    <a:pt x="6" y="305"/>
                  </a:cubicBezTo>
                  <a:cubicBezTo>
                    <a:pt x="10" y="314"/>
                    <a:pt x="20" y="319"/>
                    <a:pt x="29" y="319"/>
                  </a:cubicBezTo>
                  <a:cubicBezTo>
                    <a:pt x="32" y="319"/>
                    <a:pt x="36" y="319"/>
                    <a:pt x="38" y="318"/>
                  </a:cubicBezTo>
                  <a:lnTo>
                    <a:pt x="716" y="49"/>
                  </a:lnTo>
                  <a:cubicBezTo>
                    <a:pt x="728" y="43"/>
                    <a:pt x="734" y="28"/>
                    <a:pt x="729" y="17"/>
                  </a:cubicBezTo>
                  <a:cubicBezTo>
                    <a:pt x="724" y="7"/>
                    <a:pt x="715" y="1"/>
                    <a:pt x="705"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rot="-538632" flipH="1">
              <a:off x="6421202" y="3614623"/>
              <a:ext cx="46443" cy="39726"/>
            </a:xfrm>
            <a:custGeom>
              <a:avLst/>
              <a:gdLst/>
              <a:ahLst/>
              <a:cxnLst/>
              <a:rect l="l" t="t" r="r" b="b"/>
              <a:pathLst>
                <a:path w="408" h="349" extrusionOk="0">
                  <a:moveTo>
                    <a:pt x="194" y="51"/>
                  </a:moveTo>
                  <a:cubicBezTo>
                    <a:pt x="200" y="51"/>
                    <a:pt x="208" y="51"/>
                    <a:pt x="214" y="53"/>
                  </a:cubicBezTo>
                  <a:cubicBezTo>
                    <a:pt x="296" y="62"/>
                    <a:pt x="356" y="124"/>
                    <a:pt x="348" y="193"/>
                  </a:cubicBezTo>
                  <a:cubicBezTo>
                    <a:pt x="343" y="256"/>
                    <a:pt x="280" y="301"/>
                    <a:pt x="208" y="301"/>
                  </a:cubicBezTo>
                  <a:cubicBezTo>
                    <a:pt x="201" y="301"/>
                    <a:pt x="194" y="301"/>
                    <a:pt x="188" y="300"/>
                  </a:cubicBezTo>
                  <a:cubicBezTo>
                    <a:pt x="147" y="295"/>
                    <a:pt x="110" y="277"/>
                    <a:pt x="86" y="251"/>
                  </a:cubicBezTo>
                  <a:cubicBezTo>
                    <a:pt x="61" y="224"/>
                    <a:pt x="49" y="192"/>
                    <a:pt x="54" y="160"/>
                  </a:cubicBezTo>
                  <a:cubicBezTo>
                    <a:pt x="56" y="127"/>
                    <a:pt x="75" y="97"/>
                    <a:pt x="104" y="78"/>
                  </a:cubicBezTo>
                  <a:cubicBezTo>
                    <a:pt x="130" y="60"/>
                    <a:pt x="161" y="51"/>
                    <a:pt x="194" y="51"/>
                  </a:cubicBezTo>
                  <a:close/>
                  <a:moveTo>
                    <a:pt x="193" y="0"/>
                  </a:moveTo>
                  <a:cubicBezTo>
                    <a:pt x="151" y="0"/>
                    <a:pt x="111" y="12"/>
                    <a:pt x="77" y="36"/>
                  </a:cubicBezTo>
                  <a:cubicBezTo>
                    <a:pt x="36" y="64"/>
                    <a:pt x="11" y="106"/>
                    <a:pt x="5" y="152"/>
                  </a:cubicBezTo>
                  <a:cubicBezTo>
                    <a:pt x="1" y="199"/>
                    <a:pt x="16" y="246"/>
                    <a:pt x="50" y="283"/>
                  </a:cubicBezTo>
                  <a:cubicBezTo>
                    <a:pt x="85" y="318"/>
                    <a:pt x="130" y="342"/>
                    <a:pt x="182" y="347"/>
                  </a:cubicBezTo>
                  <a:cubicBezTo>
                    <a:pt x="190" y="348"/>
                    <a:pt x="198" y="348"/>
                    <a:pt x="206" y="348"/>
                  </a:cubicBezTo>
                  <a:cubicBezTo>
                    <a:pt x="304" y="348"/>
                    <a:pt x="387" y="284"/>
                    <a:pt x="397" y="197"/>
                  </a:cubicBezTo>
                  <a:cubicBezTo>
                    <a:pt x="407" y="102"/>
                    <a:pt x="328" y="15"/>
                    <a:pt x="220" y="2"/>
                  </a:cubicBezTo>
                  <a:cubicBezTo>
                    <a:pt x="211" y="1"/>
                    <a:pt x="202" y="0"/>
                    <a:pt x="193"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rot="-538632" flipH="1">
              <a:off x="6609996" y="3653814"/>
              <a:ext cx="34150" cy="29709"/>
            </a:xfrm>
            <a:custGeom>
              <a:avLst/>
              <a:gdLst/>
              <a:ahLst/>
              <a:cxnLst/>
              <a:rect l="l" t="t" r="r" b="b"/>
              <a:pathLst>
                <a:path w="300" h="261" extrusionOk="0">
                  <a:moveTo>
                    <a:pt x="161" y="49"/>
                  </a:moveTo>
                  <a:cubicBezTo>
                    <a:pt x="187" y="52"/>
                    <a:pt x="212" y="64"/>
                    <a:pt x="228" y="81"/>
                  </a:cubicBezTo>
                  <a:cubicBezTo>
                    <a:pt x="244" y="99"/>
                    <a:pt x="252" y="119"/>
                    <a:pt x="250" y="140"/>
                  </a:cubicBezTo>
                  <a:cubicBezTo>
                    <a:pt x="245" y="182"/>
                    <a:pt x="204" y="210"/>
                    <a:pt x="156" y="210"/>
                  </a:cubicBezTo>
                  <a:cubicBezTo>
                    <a:pt x="152" y="210"/>
                    <a:pt x="148" y="210"/>
                    <a:pt x="143" y="210"/>
                  </a:cubicBezTo>
                  <a:cubicBezTo>
                    <a:pt x="117" y="208"/>
                    <a:pt x="92" y="196"/>
                    <a:pt x="76" y="178"/>
                  </a:cubicBezTo>
                  <a:cubicBezTo>
                    <a:pt x="60" y="160"/>
                    <a:pt x="52" y="139"/>
                    <a:pt x="54" y="120"/>
                  </a:cubicBezTo>
                  <a:cubicBezTo>
                    <a:pt x="58" y="99"/>
                    <a:pt x="69" y="80"/>
                    <a:pt x="89" y="67"/>
                  </a:cubicBezTo>
                  <a:cubicBezTo>
                    <a:pt x="105" y="56"/>
                    <a:pt x="126" y="50"/>
                    <a:pt x="148" y="50"/>
                  </a:cubicBezTo>
                  <a:lnTo>
                    <a:pt x="161" y="49"/>
                  </a:lnTo>
                  <a:close/>
                  <a:moveTo>
                    <a:pt x="149" y="0"/>
                  </a:moveTo>
                  <a:cubicBezTo>
                    <a:pt x="116" y="0"/>
                    <a:pt x="85" y="9"/>
                    <a:pt x="59" y="26"/>
                  </a:cubicBezTo>
                  <a:cubicBezTo>
                    <a:pt x="28" y="48"/>
                    <a:pt x="9" y="79"/>
                    <a:pt x="5" y="113"/>
                  </a:cubicBezTo>
                  <a:cubicBezTo>
                    <a:pt x="1" y="149"/>
                    <a:pt x="14" y="182"/>
                    <a:pt x="38" y="210"/>
                  </a:cubicBezTo>
                  <a:cubicBezTo>
                    <a:pt x="64" y="237"/>
                    <a:pt x="97" y="255"/>
                    <a:pt x="137" y="258"/>
                  </a:cubicBezTo>
                  <a:cubicBezTo>
                    <a:pt x="143" y="260"/>
                    <a:pt x="150" y="260"/>
                    <a:pt x="155" y="260"/>
                  </a:cubicBezTo>
                  <a:cubicBezTo>
                    <a:pt x="228" y="260"/>
                    <a:pt x="289" y="212"/>
                    <a:pt x="296" y="147"/>
                  </a:cubicBezTo>
                  <a:cubicBezTo>
                    <a:pt x="300" y="111"/>
                    <a:pt x="288" y="78"/>
                    <a:pt x="262" y="49"/>
                  </a:cubicBezTo>
                  <a:cubicBezTo>
                    <a:pt x="237" y="22"/>
                    <a:pt x="203" y="5"/>
                    <a:pt x="165" y="1"/>
                  </a:cubicBezTo>
                  <a:cubicBezTo>
                    <a:pt x="160" y="0"/>
                    <a:pt x="154" y="0"/>
                    <a:pt x="149"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rot="-538632" flipH="1">
              <a:off x="6445371" y="3511214"/>
              <a:ext cx="34263" cy="29709"/>
            </a:xfrm>
            <a:custGeom>
              <a:avLst/>
              <a:gdLst/>
              <a:ahLst/>
              <a:cxnLst/>
              <a:rect l="l" t="t" r="r" b="b"/>
              <a:pathLst>
                <a:path w="301" h="261" extrusionOk="0">
                  <a:moveTo>
                    <a:pt x="161" y="50"/>
                  </a:moveTo>
                  <a:cubicBezTo>
                    <a:pt x="188" y="52"/>
                    <a:pt x="211" y="64"/>
                    <a:pt x="227" y="82"/>
                  </a:cubicBezTo>
                  <a:cubicBezTo>
                    <a:pt x="243" y="100"/>
                    <a:pt x="252" y="120"/>
                    <a:pt x="249" y="141"/>
                  </a:cubicBezTo>
                  <a:cubicBezTo>
                    <a:pt x="244" y="182"/>
                    <a:pt x="204" y="212"/>
                    <a:pt x="156" y="212"/>
                  </a:cubicBezTo>
                  <a:cubicBezTo>
                    <a:pt x="152" y="212"/>
                    <a:pt x="148" y="212"/>
                    <a:pt x="144" y="211"/>
                  </a:cubicBezTo>
                  <a:cubicBezTo>
                    <a:pt x="117" y="208"/>
                    <a:pt x="92" y="196"/>
                    <a:pt x="76" y="179"/>
                  </a:cubicBezTo>
                  <a:cubicBezTo>
                    <a:pt x="60" y="162"/>
                    <a:pt x="52" y="141"/>
                    <a:pt x="55" y="120"/>
                  </a:cubicBezTo>
                  <a:cubicBezTo>
                    <a:pt x="58" y="100"/>
                    <a:pt x="70" y="81"/>
                    <a:pt x="88" y="67"/>
                  </a:cubicBezTo>
                  <a:cubicBezTo>
                    <a:pt x="104" y="57"/>
                    <a:pt x="125" y="50"/>
                    <a:pt x="147" y="50"/>
                  </a:cubicBezTo>
                  <a:close/>
                  <a:moveTo>
                    <a:pt x="146" y="1"/>
                  </a:moveTo>
                  <a:cubicBezTo>
                    <a:pt x="114" y="1"/>
                    <a:pt x="83" y="10"/>
                    <a:pt x="59" y="27"/>
                  </a:cubicBezTo>
                  <a:cubicBezTo>
                    <a:pt x="28" y="48"/>
                    <a:pt x="10" y="79"/>
                    <a:pt x="5" y="115"/>
                  </a:cubicBezTo>
                  <a:cubicBezTo>
                    <a:pt x="1" y="149"/>
                    <a:pt x="13" y="182"/>
                    <a:pt x="38" y="211"/>
                  </a:cubicBezTo>
                  <a:cubicBezTo>
                    <a:pt x="64" y="238"/>
                    <a:pt x="97" y="255"/>
                    <a:pt x="136" y="259"/>
                  </a:cubicBezTo>
                  <a:cubicBezTo>
                    <a:pt x="144" y="260"/>
                    <a:pt x="150" y="260"/>
                    <a:pt x="155" y="260"/>
                  </a:cubicBezTo>
                  <a:cubicBezTo>
                    <a:pt x="227" y="260"/>
                    <a:pt x="289" y="212"/>
                    <a:pt x="296" y="147"/>
                  </a:cubicBezTo>
                  <a:cubicBezTo>
                    <a:pt x="300" y="111"/>
                    <a:pt x="288" y="78"/>
                    <a:pt x="263" y="50"/>
                  </a:cubicBezTo>
                  <a:cubicBezTo>
                    <a:pt x="237" y="23"/>
                    <a:pt x="204" y="5"/>
                    <a:pt x="165" y="2"/>
                  </a:cubicBezTo>
                  <a:cubicBezTo>
                    <a:pt x="159" y="1"/>
                    <a:pt x="153" y="1"/>
                    <a:pt x="146"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rot="-538632" flipH="1">
              <a:off x="6643302" y="3690962"/>
              <a:ext cx="34150" cy="29823"/>
            </a:xfrm>
            <a:custGeom>
              <a:avLst/>
              <a:gdLst/>
              <a:ahLst/>
              <a:cxnLst/>
              <a:rect l="l" t="t" r="r" b="b"/>
              <a:pathLst>
                <a:path w="300" h="262" extrusionOk="0">
                  <a:moveTo>
                    <a:pt x="158" y="50"/>
                  </a:moveTo>
                  <a:cubicBezTo>
                    <a:pt x="185" y="53"/>
                    <a:pt x="210" y="65"/>
                    <a:pt x="226" y="82"/>
                  </a:cubicBezTo>
                  <a:cubicBezTo>
                    <a:pt x="242" y="100"/>
                    <a:pt x="249" y="122"/>
                    <a:pt x="247" y="141"/>
                  </a:cubicBezTo>
                  <a:cubicBezTo>
                    <a:pt x="244" y="161"/>
                    <a:pt x="232" y="181"/>
                    <a:pt x="214" y="194"/>
                  </a:cubicBezTo>
                  <a:cubicBezTo>
                    <a:pt x="197" y="206"/>
                    <a:pt x="177" y="212"/>
                    <a:pt x="156" y="212"/>
                  </a:cubicBezTo>
                  <a:cubicBezTo>
                    <a:pt x="151" y="212"/>
                    <a:pt x="146" y="211"/>
                    <a:pt x="141" y="211"/>
                  </a:cubicBezTo>
                  <a:cubicBezTo>
                    <a:pt x="114" y="209"/>
                    <a:pt x="91" y="197"/>
                    <a:pt x="75" y="179"/>
                  </a:cubicBezTo>
                  <a:cubicBezTo>
                    <a:pt x="59" y="161"/>
                    <a:pt x="50" y="141"/>
                    <a:pt x="53" y="120"/>
                  </a:cubicBezTo>
                  <a:cubicBezTo>
                    <a:pt x="56" y="80"/>
                    <a:pt x="97" y="50"/>
                    <a:pt x="145" y="50"/>
                  </a:cubicBezTo>
                  <a:close/>
                  <a:moveTo>
                    <a:pt x="144" y="0"/>
                  </a:moveTo>
                  <a:cubicBezTo>
                    <a:pt x="72" y="0"/>
                    <a:pt x="12" y="49"/>
                    <a:pt x="5" y="114"/>
                  </a:cubicBezTo>
                  <a:cubicBezTo>
                    <a:pt x="1" y="150"/>
                    <a:pt x="12" y="183"/>
                    <a:pt x="38" y="211"/>
                  </a:cubicBezTo>
                  <a:cubicBezTo>
                    <a:pt x="64" y="238"/>
                    <a:pt x="97" y="256"/>
                    <a:pt x="136" y="259"/>
                  </a:cubicBezTo>
                  <a:cubicBezTo>
                    <a:pt x="142" y="261"/>
                    <a:pt x="148" y="261"/>
                    <a:pt x="155" y="261"/>
                  </a:cubicBezTo>
                  <a:cubicBezTo>
                    <a:pt x="185" y="261"/>
                    <a:pt x="216" y="253"/>
                    <a:pt x="242" y="234"/>
                  </a:cubicBezTo>
                  <a:cubicBezTo>
                    <a:pt x="273" y="212"/>
                    <a:pt x="291" y="182"/>
                    <a:pt x="296" y="146"/>
                  </a:cubicBezTo>
                  <a:cubicBezTo>
                    <a:pt x="300" y="112"/>
                    <a:pt x="287" y="78"/>
                    <a:pt x="262" y="50"/>
                  </a:cubicBezTo>
                  <a:cubicBezTo>
                    <a:pt x="237" y="23"/>
                    <a:pt x="203" y="6"/>
                    <a:pt x="164" y="2"/>
                  </a:cubicBezTo>
                  <a:cubicBezTo>
                    <a:pt x="157" y="1"/>
                    <a:pt x="151" y="0"/>
                    <a:pt x="144"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rot="-538632" flipH="1">
              <a:off x="6340633" y="3623703"/>
              <a:ext cx="34946" cy="29596"/>
            </a:xfrm>
            <a:custGeom>
              <a:avLst/>
              <a:gdLst/>
              <a:ahLst/>
              <a:cxnLst/>
              <a:rect l="l" t="t" r="r" b="b"/>
              <a:pathLst>
                <a:path w="307" h="260" extrusionOk="0">
                  <a:moveTo>
                    <a:pt x="150" y="49"/>
                  </a:moveTo>
                  <a:cubicBezTo>
                    <a:pt x="155" y="49"/>
                    <a:pt x="159" y="49"/>
                    <a:pt x="164" y="51"/>
                  </a:cubicBezTo>
                  <a:cubicBezTo>
                    <a:pt x="218" y="56"/>
                    <a:pt x="258" y="98"/>
                    <a:pt x="252" y="142"/>
                  </a:cubicBezTo>
                  <a:cubicBezTo>
                    <a:pt x="250" y="162"/>
                    <a:pt x="237" y="181"/>
                    <a:pt x="219" y="194"/>
                  </a:cubicBezTo>
                  <a:cubicBezTo>
                    <a:pt x="202" y="206"/>
                    <a:pt x="182" y="212"/>
                    <a:pt x="161" y="212"/>
                  </a:cubicBezTo>
                  <a:cubicBezTo>
                    <a:pt x="156" y="212"/>
                    <a:pt x="151" y="212"/>
                    <a:pt x="146" y="211"/>
                  </a:cubicBezTo>
                  <a:cubicBezTo>
                    <a:pt x="93" y="206"/>
                    <a:pt x="53" y="164"/>
                    <a:pt x="58" y="120"/>
                  </a:cubicBezTo>
                  <a:cubicBezTo>
                    <a:pt x="62" y="79"/>
                    <a:pt x="102" y="49"/>
                    <a:pt x="150" y="49"/>
                  </a:cubicBezTo>
                  <a:close/>
                  <a:moveTo>
                    <a:pt x="148" y="0"/>
                  </a:moveTo>
                  <a:cubicBezTo>
                    <a:pt x="76" y="0"/>
                    <a:pt x="16" y="49"/>
                    <a:pt x="9" y="114"/>
                  </a:cubicBezTo>
                  <a:cubicBezTo>
                    <a:pt x="0" y="185"/>
                    <a:pt x="59" y="249"/>
                    <a:pt x="140" y="259"/>
                  </a:cubicBezTo>
                  <a:cubicBezTo>
                    <a:pt x="146" y="260"/>
                    <a:pt x="152" y="260"/>
                    <a:pt x="159" y="260"/>
                  </a:cubicBezTo>
                  <a:cubicBezTo>
                    <a:pt x="189" y="260"/>
                    <a:pt x="220" y="251"/>
                    <a:pt x="246" y="233"/>
                  </a:cubicBezTo>
                  <a:cubicBezTo>
                    <a:pt x="277" y="211"/>
                    <a:pt x="295" y="181"/>
                    <a:pt x="299" y="146"/>
                  </a:cubicBezTo>
                  <a:cubicBezTo>
                    <a:pt x="307" y="75"/>
                    <a:pt x="248" y="11"/>
                    <a:pt x="168" y="1"/>
                  </a:cubicBezTo>
                  <a:cubicBezTo>
                    <a:pt x="161" y="0"/>
                    <a:pt x="155" y="0"/>
                    <a:pt x="14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rot="-538632" flipH="1">
              <a:off x="6464605" y="3622226"/>
              <a:ext cx="148323" cy="64086"/>
            </a:xfrm>
            <a:custGeom>
              <a:avLst/>
              <a:gdLst/>
              <a:ahLst/>
              <a:cxnLst/>
              <a:rect l="l" t="t" r="r" b="b"/>
              <a:pathLst>
                <a:path w="1303" h="563" extrusionOk="0">
                  <a:moveTo>
                    <a:pt x="1274" y="1"/>
                  </a:moveTo>
                  <a:cubicBezTo>
                    <a:pt x="1271" y="1"/>
                    <a:pt x="1268" y="2"/>
                    <a:pt x="1265" y="3"/>
                  </a:cubicBezTo>
                  <a:cubicBezTo>
                    <a:pt x="801" y="204"/>
                    <a:pt x="96" y="503"/>
                    <a:pt x="29" y="515"/>
                  </a:cubicBezTo>
                  <a:cubicBezTo>
                    <a:pt x="22" y="515"/>
                    <a:pt x="13" y="518"/>
                    <a:pt x="8" y="524"/>
                  </a:cubicBezTo>
                  <a:cubicBezTo>
                    <a:pt x="0" y="535"/>
                    <a:pt x="1" y="551"/>
                    <a:pt x="12" y="560"/>
                  </a:cubicBezTo>
                  <a:cubicBezTo>
                    <a:pt x="15" y="562"/>
                    <a:pt x="16" y="563"/>
                    <a:pt x="23" y="563"/>
                  </a:cubicBezTo>
                  <a:cubicBezTo>
                    <a:pt x="59" y="563"/>
                    <a:pt x="230" y="506"/>
                    <a:pt x="1284" y="47"/>
                  </a:cubicBezTo>
                  <a:cubicBezTo>
                    <a:pt x="1297" y="42"/>
                    <a:pt x="1302" y="27"/>
                    <a:pt x="1297" y="15"/>
                  </a:cubicBezTo>
                  <a:cubicBezTo>
                    <a:pt x="1293" y="6"/>
                    <a:pt x="1284" y="1"/>
                    <a:pt x="1274"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rot="-538632" flipH="1">
              <a:off x="6435390" y="3537513"/>
              <a:ext cx="30165" cy="80136"/>
            </a:xfrm>
            <a:custGeom>
              <a:avLst/>
              <a:gdLst/>
              <a:ahLst/>
              <a:cxnLst/>
              <a:rect l="l" t="t" r="r" b="b"/>
              <a:pathLst>
                <a:path w="265" h="704" extrusionOk="0">
                  <a:moveTo>
                    <a:pt x="29" y="1"/>
                  </a:moveTo>
                  <a:cubicBezTo>
                    <a:pt x="26" y="1"/>
                    <a:pt x="24" y="1"/>
                    <a:pt x="21" y="2"/>
                  </a:cubicBezTo>
                  <a:cubicBezTo>
                    <a:pt x="7" y="6"/>
                    <a:pt x="1" y="19"/>
                    <a:pt x="5" y="33"/>
                  </a:cubicBezTo>
                  <a:lnTo>
                    <a:pt x="214" y="685"/>
                  </a:lnTo>
                  <a:cubicBezTo>
                    <a:pt x="217" y="696"/>
                    <a:pt x="226" y="703"/>
                    <a:pt x="237" y="703"/>
                  </a:cubicBezTo>
                  <a:cubicBezTo>
                    <a:pt x="240" y="703"/>
                    <a:pt x="242" y="701"/>
                    <a:pt x="246" y="701"/>
                  </a:cubicBezTo>
                  <a:cubicBezTo>
                    <a:pt x="258" y="698"/>
                    <a:pt x="265" y="684"/>
                    <a:pt x="262" y="671"/>
                  </a:cubicBezTo>
                  <a:lnTo>
                    <a:pt x="52" y="18"/>
                  </a:lnTo>
                  <a:cubicBezTo>
                    <a:pt x="49" y="7"/>
                    <a:pt x="39" y="1"/>
                    <a:pt x="29"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rot="-538632" flipH="1">
              <a:off x="6367717" y="3633980"/>
              <a:ext cx="60900" cy="12863"/>
            </a:xfrm>
            <a:custGeom>
              <a:avLst/>
              <a:gdLst/>
              <a:ahLst/>
              <a:cxnLst/>
              <a:rect l="l" t="t" r="r" b="b"/>
              <a:pathLst>
                <a:path w="535" h="113" extrusionOk="0">
                  <a:moveTo>
                    <a:pt x="509" y="0"/>
                  </a:moveTo>
                  <a:cubicBezTo>
                    <a:pt x="507" y="0"/>
                    <a:pt x="505" y="0"/>
                    <a:pt x="503" y="1"/>
                  </a:cubicBezTo>
                  <a:cubicBezTo>
                    <a:pt x="487" y="5"/>
                    <a:pt x="207" y="42"/>
                    <a:pt x="24" y="64"/>
                  </a:cubicBezTo>
                  <a:cubicBezTo>
                    <a:pt x="10" y="65"/>
                    <a:pt x="0" y="77"/>
                    <a:pt x="2" y="91"/>
                  </a:cubicBezTo>
                  <a:cubicBezTo>
                    <a:pt x="4" y="103"/>
                    <a:pt x="14" y="112"/>
                    <a:pt x="26" y="112"/>
                  </a:cubicBezTo>
                  <a:cubicBezTo>
                    <a:pt x="28" y="112"/>
                    <a:pt x="28" y="112"/>
                    <a:pt x="29" y="111"/>
                  </a:cubicBezTo>
                  <a:cubicBezTo>
                    <a:pt x="106" y="102"/>
                    <a:pt x="495" y="51"/>
                    <a:pt x="513" y="48"/>
                  </a:cubicBezTo>
                  <a:cubicBezTo>
                    <a:pt x="527" y="45"/>
                    <a:pt x="534" y="33"/>
                    <a:pt x="532" y="19"/>
                  </a:cubicBezTo>
                  <a:cubicBezTo>
                    <a:pt x="529" y="8"/>
                    <a:pt x="520" y="0"/>
                    <a:pt x="509"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rot="-538632" flipH="1">
              <a:off x="6356162" y="3538521"/>
              <a:ext cx="104725" cy="84689"/>
            </a:xfrm>
            <a:custGeom>
              <a:avLst/>
              <a:gdLst/>
              <a:ahLst/>
              <a:cxnLst/>
              <a:rect l="l" t="t" r="r" b="b"/>
              <a:pathLst>
                <a:path w="920" h="744" extrusionOk="0">
                  <a:moveTo>
                    <a:pt x="28" y="0"/>
                  </a:moveTo>
                  <a:cubicBezTo>
                    <a:pt x="21" y="0"/>
                    <a:pt x="13" y="3"/>
                    <a:pt x="8" y="9"/>
                  </a:cubicBezTo>
                  <a:cubicBezTo>
                    <a:pt x="1" y="20"/>
                    <a:pt x="2" y="36"/>
                    <a:pt x="13" y="45"/>
                  </a:cubicBezTo>
                  <a:lnTo>
                    <a:pt x="877" y="739"/>
                  </a:lnTo>
                  <a:cubicBezTo>
                    <a:pt x="881" y="743"/>
                    <a:pt x="887" y="744"/>
                    <a:pt x="892" y="744"/>
                  </a:cubicBezTo>
                  <a:cubicBezTo>
                    <a:pt x="899" y="744"/>
                    <a:pt x="907" y="742"/>
                    <a:pt x="912" y="734"/>
                  </a:cubicBezTo>
                  <a:cubicBezTo>
                    <a:pt x="920" y="724"/>
                    <a:pt x="919" y="707"/>
                    <a:pt x="908" y="700"/>
                  </a:cubicBezTo>
                  <a:lnTo>
                    <a:pt x="44" y="5"/>
                  </a:lnTo>
                  <a:cubicBezTo>
                    <a:pt x="39" y="2"/>
                    <a:pt x="34" y="0"/>
                    <a:pt x="2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538632" flipH="1">
              <a:off x="6634562" y="3673785"/>
              <a:ext cx="17872" cy="26295"/>
            </a:xfrm>
            <a:custGeom>
              <a:avLst/>
              <a:gdLst/>
              <a:ahLst/>
              <a:cxnLst/>
              <a:rect l="l" t="t" r="r" b="b"/>
              <a:pathLst>
                <a:path w="157" h="231" extrusionOk="0">
                  <a:moveTo>
                    <a:pt x="128" y="0"/>
                  </a:moveTo>
                  <a:cubicBezTo>
                    <a:pt x="119" y="0"/>
                    <a:pt x="111" y="5"/>
                    <a:pt x="106" y="13"/>
                  </a:cubicBezTo>
                  <a:lnTo>
                    <a:pt x="7" y="194"/>
                  </a:lnTo>
                  <a:cubicBezTo>
                    <a:pt x="1" y="206"/>
                    <a:pt x="4" y="221"/>
                    <a:pt x="17" y="227"/>
                  </a:cubicBezTo>
                  <a:cubicBezTo>
                    <a:pt x="20" y="228"/>
                    <a:pt x="24" y="230"/>
                    <a:pt x="29" y="230"/>
                  </a:cubicBezTo>
                  <a:cubicBezTo>
                    <a:pt x="38" y="230"/>
                    <a:pt x="46" y="225"/>
                    <a:pt x="50" y="218"/>
                  </a:cubicBezTo>
                  <a:lnTo>
                    <a:pt x="149" y="37"/>
                  </a:lnTo>
                  <a:cubicBezTo>
                    <a:pt x="156" y="25"/>
                    <a:pt x="152" y="11"/>
                    <a:pt x="140" y="3"/>
                  </a:cubicBezTo>
                  <a:cubicBezTo>
                    <a:pt x="136" y="1"/>
                    <a:pt x="132" y="0"/>
                    <a:pt x="12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538632" flipH="1">
              <a:off x="6171741" y="3606855"/>
              <a:ext cx="47013" cy="39726"/>
            </a:xfrm>
            <a:custGeom>
              <a:avLst/>
              <a:gdLst/>
              <a:ahLst/>
              <a:cxnLst/>
              <a:rect l="l" t="t" r="r" b="b"/>
              <a:pathLst>
                <a:path w="413" h="349" extrusionOk="0">
                  <a:moveTo>
                    <a:pt x="201" y="49"/>
                  </a:moveTo>
                  <a:cubicBezTo>
                    <a:pt x="206" y="49"/>
                    <a:pt x="212" y="51"/>
                    <a:pt x="220" y="51"/>
                  </a:cubicBezTo>
                  <a:cubicBezTo>
                    <a:pt x="301" y="59"/>
                    <a:pt x="361" y="122"/>
                    <a:pt x="354" y="190"/>
                  </a:cubicBezTo>
                  <a:cubicBezTo>
                    <a:pt x="347" y="253"/>
                    <a:pt x="286" y="298"/>
                    <a:pt x="214" y="298"/>
                  </a:cubicBezTo>
                  <a:cubicBezTo>
                    <a:pt x="207" y="298"/>
                    <a:pt x="200" y="298"/>
                    <a:pt x="193" y="297"/>
                  </a:cubicBezTo>
                  <a:cubicBezTo>
                    <a:pt x="110" y="290"/>
                    <a:pt x="50" y="226"/>
                    <a:pt x="59" y="158"/>
                  </a:cubicBezTo>
                  <a:cubicBezTo>
                    <a:pt x="65" y="96"/>
                    <a:pt x="127" y="49"/>
                    <a:pt x="201" y="49"/>
                  </a:cubicBezTo>
                  <a:close/>
                  <a:moveTo>
                    <a:pt x="201" y="1"/>
                  </a:moveTo>
                  <a:cubicBezTo>
                    <a:pt x="104" y="1"/>
                    <a:pt x="21" y="64"/>
                    <a:pt x="11" y="152"/>
                  </a:cubicBezTo>
                  <a:cubicBezTo>
                    <a:pt x="0" y="248"/>
                    <a:pt x="78" y="335"/>
                    <a:pt x="188" y="347"/>
                  </a:cubicBezTo>
                  <a:cubicBezTo>
                    <a:pt x="195" y="349"/>
                    <a:pt x="204" y="349"/>
                    <a:pt x="211" y="349"/>
                  </a:cubicBezTo>
                  <a:cubicBezTo>
                    <a:pt x="309" y="349"/>
                    <a:pt x="393" y="284"/>
                    <a:pt x="402" y="196"/>
                  </a:cubicBezTo>
                  <a:cubicBezTo>
                    <a:pt x="413" y="102"/>
                    <a:pt x="334" y="14"/>
                    <a:pt x="225" y="2"/>
                  </a:cubicBezTo>
                  <a:cubicBezTo>
                    <a:pt x="217" y="1"/>
                    <a:pt x="209" y="1"/>
                    <a:pt x="201"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538632" flipH="1">
              <a:off x="6027913" y="3600684"/>
              <a:ext cx="34150" cy="29709"/>
            </a:xfrm>
            <a:custGeom>
              <a:avLst/>
              <a:gdLst/>
              <a:ahLst/>
              <a:cxnLst/>
              <a:rect l="l" t="t" r="r" b="b"/>
              <a:pathLst>
                <a:path w="300" h="261" extrusionOk="0">
                  <a:moveTo>
                    <a:pt x="147" y="50"/>
                  </a:moveTo>
                  <a:cubicBezTo>
                    <a:pt x="151" y="50"/>
                    <a:pt x="156" y="50"/>
                    <a:pt x="160" y="51"/>
                  </a:cubicBezTo>
                  <a:cubicBezTo>
                    <a:pt x="186" y="53"/>
                    <a:pt x="211" y="66"/>
                    <a:pt x="227" y="83"/>
                  </a:cubicBezTo>
                  <a:cubicBezTo>
                    <a:pt x="243" y="100"/>
                    <a:pt x="251" y="122"/>
                    <a:pt x="249" y="142"/>
                  </a:cubicBezTo>
                  <a:cubicBezTo>
                    <a:pt x="245" y="163"/>
                    <a:pt x="234" y="181"/>
                    <a:pt x="215" y="195"/>
                  </a:cubicBezTo>
                  <a:cubicBezTo>
                    <a:pt x="198" y="207"/>
                    <a:pt x="176" y="212"/>
                    <a:pt x="154" y="212"/>
                  </a:cubicBezTo>
                  <a:cubicBezTo>
                    <a:pt x="150" y="212"/>
                    <a:pt x="146" y="212"/>
                    <a:pt x="142" y="212"/>
                  </a:cubicBezTo>
                  <a:cubicBezTo>
                    <a:pt x="116" y="209"/>
                    <a:pt x="92" y="197"/>
                    <a:pt x="76" y="180"/>
                  </a:cubicBezTo>
                  <a:cubicBezTo>
                    <a:pt x="60" y="163"/>
                    <a:pt x="51" y="141"/>
                    <a:pt x="55" y="121"/>
                  </a:cubicBezTo>
                  <a:cubicBezTo>
                    <a:pt x="58" y="79"/>
                    <a:pt x="99" y="50"/>
                    <a:pt x="147" y="50"/>
                  </a:cubicBezTo>
                  <a:close/>
                  <a:moveTo>
                    <a:pt x="144" y="1"/>
                  </a:moveTo>
                  <a:cubicBezTo>
                    <a:pt x="73" y="1"/>
                    <a:pt x="12" y="48"/>
                    <a:pt x="4" y="114"/>
                  </a:cubicBezTo>
                  <a:cubicBezTo>
                    <a:pt x="1" y="149"/>
                    <a:pt x="13" y="182"/>
                    <a:pt x="38" y="211"/>
                  </a:cubicBezTo>
                  <a:cubicBezTo>
                    <a:pt x="63" y="238"/>
                    <a:pt x="97" y="255"/>
                    <a:pt x="136" y="259"/>
                  </a:cubicBezTo>
                  <a:cubicBezTo>
                    <a:pt x="142" y="260"/>
                    <a:pt x="148" y="260"/>
                    <a:pt x="154" y="260"/>
                  </a:cubicBezTo>
                  <a:cubicBezTo>
                    <a:pt x="186" y="260"/>
                    <a:pt x="218" y="251"/>
                    <a:pt x="242" y="233"/>
                  </a:cubicBezTo>
                  <a:cubicBezTo>
                    <a:pt x="272" y="212"/>
                    <a:pt x="292" y="181"/>
                    <a:pt x="296" y="147"/>
                  </a:cubicBezTo>
                  <a:cubicBezTo>
                    <a:pt x="299" y="111"/>
                    <a:pt x="287" y="78"/>
                    <a:pt x="262" y="50"/>
                  </a:cubicBezTo>
                  <a:cubicBezTo>
                    <a:pt x="237" y="23"/>
                    <a:pt x="203" y="5"/>
                    <a:pt x="164" y="2"/>
                  </a:cubicBezTo>
                  <a:cubicBezTo>
                    <a:pt x="157" y="1"/>
                    <a:pt x="151" y="1"/>
                    <a:pt x="144"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538632" flipH="1">
              <a:off x="6098225" y="3547512"/>
              <a:ext cx="34150" cy="29709"/>
            </a:xfrm>
            <a:custGeom>
              <a:avLst/>
              <a:gdLst/>
              <a:ahLst/>
              <a:cxnLst/>
              <a:rect l="l" t="t" r="r" b="b"/>
              <a:pathLst>
                <a:path w="300" h="261" extrusionOk="0">
                  <a:moveTo>
                    <a:pt x="161" y="50"/>
                  </a:moveTo>
                  <a:cubicBezTo>
                    <a:pt x="187" y="53"/>
                    <a:pt x="212" y="65"/>
                    <a:pt x="228" y="83"/>
                  </a:cubicBezTo>
                  <a:cubicBezTo>
                    <a:pt x="244" y="100"/>
                    <a:pt x="252" y="121"/>
                    <a:pt x="250" y="142"/>
                  </a:cubicBezTo>
                  <a:cubicBezTo>
                    <a:pt x="246" y="162"/>
                    <a:pt x="235" y="180"/>
                    <a:pt x="215" y="194"/>
                  </a:cubicBezTo>
                  <a:cubicBezTo>
                    <a:pt x="199" y="206"/>
                    <a:pt x="177" y="212"/>
                    <a:pt x="155" y="212"/>
                  </a:cubicBezTo>
                  <a:cubicBezTo>
                    <a:pt x="151" y="212"/>
                    <a:pt x="147" y="212"/>
                    <a:pt x="143" y="211"/>
                  </a:cubicBezTo>
                  <a:cubicBezTo>
                    <a:pt x="117" y="208"/>
                    <a:pt x="92" y="196"/>
                    <a:pt x="76" y="179"/>
                  </a:cubicBezTo>
                  <a:cubicBezTo>
                    <a:pt x="60" y="162"/>
                    <a:pt x="52" y="142"/>
                    <a:pt x="54" y="120"/>
                  </a:cubicBezTo>
                  <a:cubicBezTo>
                    <a:pt x="59" y="79"/>
                    <a:pt x="99" y="50"/>
                    <a:pt x="148" y="50"/>
                  </a:cubicBezTo>
                  <a:close/>
                  <a:moveTo>
                    <a:pt x="145" y="1"/>
                  </a:moveTo>
                  <a:cubicBezTo>
                    <a:pt x="73" y="1"/>
                    <a:pt x="13" y="49"/>
                    <a:pt x="5" y="115"/>
                  </a:cubicBezTo>
                  <a:cubicBezTo>
                    <a:pt x="1" y="149"/>
                    <a:pt x="14" y="182"/>
                    <a:pt x="38" y="211"/>
                  </a:cubicBezTo>
                  <a:cubicBezTo>
                    <a:pt x="64" y="238"/>
                    <a:pt x="97" y="255"/>
                    <a:pt x="137" y="260"/>
                  </a:cubicBezTo>
                  <a:cubicBezTo>
                    <a:pt x="143" y="261"/>
                    <a:pt x="149" y="261"/>
                    <a:pt x="155" y="261"/>
                  </a:cubicBezTo>
                  <a:cubicBezTo>
                    <a:pt x="187" y="261"/>
                    <a:pt x="217" y="251"/>
                    <a:pt x="242" y="234"/>
                  </a:cubicBezTo>
                  <a:cubicBezTo>
                    <a:pt x="273" y="212"/>
                    <a:pt x="292" y="181"/>
                    <a:pt x="296" y="147"/>
                  </a:cubicBezTo>
                  <a:cubicBezTo>
                    <a:pt x="300" y="112"/>
                    <a:pt x="288" y="78"/>
                    <a:pt x="262" y="50"/>
                  </a:cubicBezTo>
                  <a:cubicBezTo>
                    <a:pt x="237" y="24"/>
                    <a:pt x="203" y="5"/>
                    <a:pt x="165" y="2"/>
                  </a:cubicBezTo>
                  <a:cubicBezTo>
                    <a:pt x="158" y="1"/>
                    <a:pt x="152" y="1"/>
                    <a:pt x="145"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538632" flipH="1">
              <a:off x="5016304" y="1883900"/>
              <a:ext cx="1386359" cy="1365725"/>
            </a:xfrm>
            <a:custGeom>
              <a:avLst/>
              <a:gdLst/>
              <a:ahLst/>
              <a:cxnLst/>
              <a:rect l="l" t="t" r="r" b="b"/>
              <a:pathLst>
                <a:path w="12179" h="11998" extrusionOk="0">
                  <a:moveTo>
                    <a:pt x="6533" y="1"/>
                  </a:moveTo>
                  <a:cubicBezTo>
                    <a:pt x="5693" y="146"/>
                    <a:pt x="4418" y="475"/>
                    <a:pt x="3038" y="1279"/>
                  </a:cubicBezTo>
                  <a:cubicBezTo>
                    <a:pt x="1545" y="2153"/>
                    <a:pt x="561" y="3217"/>
                    <a:pt x="0" y="3925"/>
                  </a:cubicBezTo>
                  <a:cubicBezTo>
                    <a:pt x="1877" y="6615"/>
                    <a:pt x="3752" y="9307"/>
                    <a:pt x="5628" y="11998"/>
                  </a:cubicBezTo>
                  <a:cubicBezTo>
                    <a:pt x="6167" y="11479"/>
                    <a:pt x="6838" y="10916"/>
                    <a:pt x="7662" y="10384"/>
                  </a:cubicBezTo>
                  <a:cubicBezTo>
                    <a:pt x="9366" y="9286"/>
                    <a:pt x="11009" y="8781"/>
                    <a:pt x="12179" y="8532"/>
                  </a:cubicBezTo>
                  <a:lnTo>
                    <a:pt x="6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538632" flipH="1">
              <a:off x="6126653" y="3563959"/>
              <a:ext cx="48948" cy="63744"/>
            </a:xfrm>
            <a:custGeom>
              <a:avLst/>
              <a:gdLst/>
              <a:ahLst/>
              <a:cxnLst/>
              <a:rect l="l" t="t" r="r" b="b"/>
              <a:pathLst>
                <a:path w="430" h="560" extrusionOk="0">
                  <a:moveTo>
                    <a:pt x="402" y="0"/>
                  </a:moveTo>
                  <a:cubicBezTo>
                    <a:pt x="394" y="0"/>
                    <a:pt x="387" y="4"/>
                    <a:pt x="382" y="11"/>
                  </a:cubicBezTo>
                  <a:lnTo>
                    <a:pt x="8" y="521"/>
                  </a:lnTo>
                  <a:cubicBezTo>
                    <a:pt x="0" y="532"/>
                    <a:pt x="3" y="547"/>
                    <a:pt x="13" y="554"/>
                  </a:cubicBezTo>
                  <a:cubicBezTo>
                    <a:pt x="19" y="559"/>
                    <a:pt x="23" y="560"/>
                    <a:pt x="28" y="560"/>
                  </a:cubicBezTo>
                  <a:cubicBezTo>
                    <a:pt x="35" y="560"/>
                    <a:pt x="43" y="557"/>
                    <a:pt x="47" y="549"/>
                  </a:cubicBezTo>
                  <a:lnTo>
                    <a:pt x="421" y="38"/>
                  </a:lnTo>
                  <a:cubicBezTo>
                    <a:pt x="429" y="28"/>
                    <a:pt x="426" y="13"/>
                    <a:pt x="416" y="5"/>
                  </a:cubicBezTo>
                  <a:cubicBezTo>
                    <a:pt x="411" y="2"/>
                    <a:pt x="406" y="0"/>
                    <a:pt x="402"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538632" flipH="1">
              <a:off x="6048984" y="3573012"/>
              <a:ext cx="60900" cy="31645"/>
            </a:xfrm>
            <a:custGeom>
              <a:avLst/>
              <a:gdLst/>
              <a:ahLst/>
              <a:cxnLst/>
              <a:rect l="l" t="t" r="r" b="b"/>
              <a:pathLst>
                <a:path w="535" h="278" extrusionOk="0">
                  <a:moveTo>
                    <a:pt x="28" y="1"/>
                  </a:moveTo>
                  <a:cubicBezTo>
                    <a:pt x="19" y="1"/>
                    <a:pt x="10" y="6"/>
                    <a:pt x="6" y="15"/>
                  </a:cubicBezTo>
                  <a:cubicBezTo>
                    <a:pt x="0" y="26"/>
                    <a:pt x="6" y="41"/>
                    <a:pt x="17" y="47"/>
                  </a:cubicBezTo>
                  <a:lnTo>
                    <a:pt x="497" y="275"/>
                  </a:lnTo>
                  <a:cubicBezTo>
                    <a:pt x="500" y="276"/>
                    <a:pt x="503" y="277"/>
                    <a:pt x="508" y="277"/>
                  </a:cubicBezTo>
                  <a:cubicBezTo>
                    <a:pt x="516" y="277"/>
                    <a:pt x="526" y="272"/>
                    <a:pt x="529" y="262"/>
                  </a:cubicBezTo>
                  <a:cubicBezTo>
                    <a:pt x="534" y="251"/>
                    <a:pt x="529" y="235"/>
                    <a:pt x="516" y="231"/>
                  </a:cubicBezTo>
                  <a:lnTo>
                    <a:pt x="38" y="3"/>
                  </a:lnTo>
                  <a:cubicBezTo>
                    <a:pt x="35" y="1"/>
                    <a:pt x="31" y="1"/>
                    <a:pt x="28"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538632" flipH="1">
              <a:off x="5328489" y="1987864"/>
              <a:ext cx="1487214" cy="2299354"/>
            </a:xfrm>
            <a:custGeom>
              <a:avLst/>
              <a:gdLst/>
              <a:ahLst/>
              <a:cxnLst/>
              <a:rect l="l" t="t" r="r" b="b"/>
              <a:pathLst>
                <a:path w="13065" h="20200" extrusionOk="0">
                  <a:moveTo>
                    <a:pt x="321" y="1"/>
                  </a:moveTo>
                  <a:lnTo>
                    <a:pt x="321" y="1"/>
                  </a:lnTo>
                  <a:cubicBezTo>
                    <a:pt x="389" y="140"/>
                    <a:pt x="448" y="252"/>
                    <a:pt x="489" y="328"/>
                  </a:cubicBezTo>
                  <a:cubicBezTo>
                    <a:pt x="547" y="434"/>
                    <a:pt x="577" y="480"/>
                    <a:pt x="558" y="533"/>
                  </a:cubicBezTo>
                  <a:cubicBezTo>
                    <a:pt x="540" y="589"/>
                    <a:pt x="477" y="609"/>
                    <a:pt x="346" y="659"/>
                  </a:cubicBezTo>
                  <a:cubicBezTo>
                    <a:pt x="262" y="689"/>
                    <a:pt x="144" y="735"/>
                    <a:pt x="1" y="796"/>
                  </a:cubicBezTo>
                  <a:cubicBezTo>
                    <a:pt x="1445" y="1380"/>
                    <a:pt x="2382" y="2759"/>
                    <a:pt x="3287" y="4094"/>
                  </a:cubicBezTo>
                  <a:cubicBezTo>
                    <a:pt x="3437" y="4316"/>
                    <a:pt x="3591" y="4545"/>
                    <a:pt x="3746" y="4763"/>
                  </a:cubicBezTo>
                  <a:lnTo>
                    <a:pt x="4606" y="5990"/>
                  </a:lnTo>
                  <a:cubicBezTo>
                    <a:pt x="5732" y="7594"/>
                    <a:pt x="6895" y="9250"/>
                    <a:pt x="8021" y="10890"/>
                  </a:cubicBezTo>
                  <a:cubicBezTo>
                    <a:pt x="8244" y="11213"/>
                    <a:pt x="8478" y="11540"/>
                    <a:pt x="8706" y="11858"/>
                  </a:cubicBezTo>
                  <a:cubicBezTo>
                    <a:pt x="9727" y="13285"/>
                    <a:pt x="10784" y="14763"/>
                    <a:pt x="11156" y="16443"/>
                  </a:cubicBezTo>
                  <a:cubicBezTo>
                    <a:pt x="11221" y="16743"/>
                    <a:pt x="11264" y="17047"/>
                    <a:pt x="11309" y="17369"/>
                  </a:cubicBezTo>
                  <a:cubicBezTo>
                    <a:pt x="11354" y="17682"/>
                    <a:pt x="11400" y="18008"/>
                    <a:pt x="11469" y="18331"/>
                  </a:cubicBezTo>
                  <a:cubicBezTo>
                    <a:pt x="11561" y="18759"/>
                    <a:pt x="11759" y="19417"/>
                    <a:pt x="12397" y="20200"/>
                  </a:cubicBezTo>
                  <a:cubicBezTo>
                    <a:pt x="12418" y="20122"/>
                    <a:pt x="12446" y="20007"/>
                    <a:pt x="12465" y="19866"/>
                  </a:cubicBezTo>
                  <a:cubicBezTo>
                    <a:pt x="12484" y="19685"/>
                    <a:pt x="12469" y="19582"/>
                    <a:pt x="12530" y="19550"/>
                  </a:cubicBezTo>
                  <a:cubicBezTo>
                    <a:pt x="12540" y="19544"/>
                    <a:pt x="12550" y="19542"/>
                    <a:pt x="12562" y="19542"/>
                  </a:cubicBezTo>
                  <a:cubicBezTo>
                    <a:pt x="12602" y="19542"/>
                    <a:pt x="12654" y="19573"/>
                    <a:pt x="12745" y="19604"/>
                  </a:cubicBezTo>
                  <a:cubicBezTo>
                    <a:pt x="12874" y="19647"/>
                    <a:pt x="12988" y="19657"/>
                    <a:pt x="13065" y="19658"/>
                  </a:cubicBezTo>
                  <a:cubicBezTo>
                    <a:pt x="12543" y="19019"/>
                    <a:pt x="12383" y="18492"/>
                    <a:pt x="12310" y="18151"/>
                  </a:cubicBezTo>
                  <a:cubicBezTo>
                    <a:pt x="12247" y="17858"/>
                    <a:pt x="12205" y="17562"/>
                    <a:pt x="12161" y="17250"/>
                  </a:cubicBezTo>
                  <a:cubicBezTo>
                    <a:pt x="12115" y="16925"/>
                    <a:pt x="12069" y="16591"/>
                    <a:pt x="11995" y="16259"/>
                  </a:cubicBezTo>
                  <a:cubicBezTo>
                    <a:pt x="11584" y="14406"/>
                    <a:pt x="10476" y="12858"/>
                    <a:pt x="9404" y="11359"/>
                  </a:cubicBezTo>
                  <a:cubicBezTo>
                    <a:pt x="9179" y="11046"/>
                    <a:pt x="8946" y="10721"/>
                    <a:pt x="8729" y="10404"/>
                  </a:cubicBezTo>
                  <a:cubicBezTo>
                    <a:pt x="7600" y="8761"/>
                    <a:pt x="6435" y="7102"/>
                    <a:pt x="5308" y="5498"/>
                  </a:cubicBezTo>
                  <a:lnTo>
                    <a:pt x="4447" y="4271"/>
                  </a:lnTo>
                  <a:cubicBezTo>
                    <a:pt x="4298" y="4057"/>
                    <a:pt x="4151" y="3841"/>
                    <a:pt x="3996" y="3614"/>
                  </a:cubicBezTo>
                  <a:cubicBezTo>
                    <a:pt x="3531" y="2927"/>
                    <a:pt x="3034" y="2194"/>
                    <a:pt x="2443" y="1547"/>
                  </a:cubicBezTo>
                  <a:cubicBezTo>
                    <a:pt x="2241" y="1327"/>
                    <a:pt x="1974" y="1069"/>
                    <a:pt x="1625" y="802"/>
                  </a:cubicBezTo>
                  <a:cubicBezTo>
                    <a:pt x="1129" y="420"/>
                    <a:pt x="668" y="164"/>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rot="-538632" flipH="1">
              <a:off x="6152544" y="2037940"/>
              <a:ext cx="462499" cy="548658"/>
            </a:xfrm>
            <a:custGeom>
              <a:avLst/>
              <a:gdLst/>
              <a:ahLst/>
              <a:cxnLst/>
              <a:rect l="l" t="t" r="r" b="b"/>
              <a:pathLst>
                <a:path w="4063" h="4820" extrusionOk="0">
                  <a:moveTo>
                    <a:pt x="25" y="0"/>
                  </a:moveTo>
                  <a:lnTo>
                    <a:pt x="1" y="43"/>
                  </a:lnTo>
                  <a:cubicBezTo>
                    <a:pt x="14" y="50"/>
                    <a:pt x="1185" y="719"/>
                    <a:pt x="1977" y="1923"/>
                  </a:cubicBezTo>
                  <a:cubicBezTo>
                    <a:pt x="2772" y="3133"/>
                    <a:pt x="4012" y="4804"/>
                    <a:pt x="4024" y="4820"/>
                  </a:cubicBezTo>
                  <a:lnTo>
                    <a:pt x="4063" y="4790"/>
                  </a:lnTo>
                  <a:cubicBezTo>
                    <a:pt x="4051" y="4774"/>
                    <a:pt x="2813" y="3105"/>
                    <a:pt x="2017" y="1895"/>
                  </a:cubicBezTo>
                  <a:cubicBezTo>
                    <a:pt x="1220" y="681"/>
                    <a:pt x="37" y="7"/>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rot="-538632" flipH="1">
              <a:off x="5482441" y="2861457"/>
              <a:ext cx="745827" cy="1414103"/>
            </a:xfrm>
            <a:custGeom>
              <a:avLst/>
              <a:gdLst/>
              <a:ahLst/>
              <a:cxnLst/>
              <a:rect l="l" t="t" r="r" b="b"/>
              <a:pathLst>
                <a:path w="6552" h="12423" extrusionOk="0">
                  <a:moveTo>
                    <a:pt x="40" y="1"/>
                  </a:moveTo>
                  <a:lnTo>
                    <a:pt x="1" y="31"/>
                  </a:lnTo>
                  <a:cubicBezTo>
                    <a:pt x="2726" y="3658"/>
                    <a:pt x="4402" y="6193"/>
                    <a:pt x="4855" y="7098"/>
                  </a:cubicBezTo>
                  <a:cubicBezTo>
                    <a:pt x="5179" y="7745"/>
                    <a:pt x="5361" y="8315"/>
                    <a:pt x="5362" y="8321"/>
                  </a:cubicBezTo>
                  <a:cubicBezTo>
                    <a:pt x="5472" y="8671"/>
                    <a:pt x="5558" y="9115"/>
                    <a:pt x="5714" y="9920"/>
                  </a:cubicBezTo>
                  <a:cubicBezTo>
                    <a:pt x="5753" y="10124"/>
                    <a:pt x="5785" y="10291"/>
                    <a:pt x="5812" y="10435"/>
                  </a:cubicBezTo>
                  <a:cubicBezTo>
                    <a:pt x="5911" y="10949"/>
                    <a:pt x="5946" y="11142"/>
                    <a:pt x="6055" y="11450"/>
                  </a:cubicBezTo>
                  <a:cubicBezTo>
                    <a:pt x="6174" y="11787"/>
                    <a:pt x="6327" y="12114"/>
                    <a:pt x="6509" y="12423"/>
                  </a:cubicBezTo>
                  <a:lnTo>
                    <a:pt x="6552" y="12397"/>
                  </a:lnTo>
                  <a:cubicBezTo>
                    <a:pt x="6371" y="12091"/>
                    <a:pt x="6220" y="11768"/>
                    <a:pt x="6102" y="11434"/>
                  </a:cubicBezTo>
                  <a:cubicBezTo>
                    <a:pt x="5993" y="11131"/>
                    <a:pt x="5957" y="10939"/>
                    <a:pt x="5860" y="10425"/>
                  </a:cubicBezTo>
                  <a:cubicBezTo>
                    <a:pt x="5833" y="10281"/>
                    <a:pt x="5801" y="10114"/>
                    <a:pt x="5763" y="9910"/>
                  </a:cubicBezTo>
                  <a:cubicBezTo>
                    <a:pt x="5607" y="9105"/>
                    <a:pt x="5520" y="8661"/>
                    <a:pt x="5409" y="8306"/>
                  </a:cubicBezTo>
                  <a:cubicBezTo>
                    <a:pt x="5408" y="8300"/>
                    <a:pt x="5225" y="7727"/>
                    <a:pt x="4899" y="7076"/>
                  </a:cubicBezTo>
                  <a:cubicBezTo>
                    <a:pt x="4445" y="6171"/>
                    <a:pt x="2765" y="3631"/>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rot="-538632" flipH="1">
              <a:off x="5986702" y="3414669"/>
              <a:ext cx="1046343" cy="516786"/>
            </a:xfrm>
            <a:custGeom>
              <a:avLst/>
              <a:gdLst/>
              <a:ahLst/>
              <a:cxnLst/>
              <a:rect l="l" t="t" r="r" b="b"/>
              <a:pathLst>
                <a:path w="9192" h="4540" extrusionOk="0">
                  <a:moveTo>
                    <a:pt x="8274" y="1"/>
                  </a:moveTo>
                  <a:cubicBezTo>
                    <a:pt x="6988" y="128"/>
                    <a:pt x="5310" y="427"/>
                    <a:pt x="3451" y="1130"/>
                  </a:cubicBezTo>
                  <a:cubicBezTo>
                    <a:pt x="2055" y="1659"/>
                    <a:pt x="903" y="2285"/>
                    <a:pt x="1" y="2859"/>
                  </a:cubicBezTo>
                  <a:lnTo>
                    <a:pt x="1046" y="4539"/>
                  </a:lnTo>
                  <a:cubicBezTo>
                    <a:pt x="1921" y="3919"/>
                    <a:pt x="3121" y="3194"/>
                    <a:pt x="4640" y="2604"/>
                  </a:cubicBezTo>
                  <a:cubicBezTo>
                    <a:pt x="6419" y="1912"/>
                    <a:pt x="8016" y="1644"/>
                    <a:pt x="9191" y="1540"/>
                  </a:cubicBezTo>
                  <a:cubicBezTo>
                    <a:pt x="8886" y="1026"/>
                    <a:pt x="8580" y="514"/>
                    <a:pt x="8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Rectangle 146"/>
          <p:cNvSpPr/>
          <p:nvPr/>
        </p:nvSpPr>
        <p:spPr>
          <a:xfrm>
            <a:off x="-15317" y="1045610"/>
            <a:ext cx="9159317" cy="3139321"/>
          </a:xfrm>
          <a:prstGeom prst="rect">
            <a:avLst/>
          </a:prstGeom>
        </p:spPr>
        <p:txBody>
          <a:bodyPr wrap="square">
            <a:spAutoFit/>
          </a:bodyPr>
          <a:lstStyle/>
          <a:p>
            <a:pPr lvl="0" algn="ctr">
              <a:lnSpc>
                <a:spcPct val="150000"/>
              </a:lnSpc>
            </a:pPr>
            <a:r>
              <a:rPr lang="en-US" sz="4400" b="1">
                <a:solidFill>
                  <a:schemeClr val="accent4">
                    <a:lumMod val="7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pPr>
            <a:r>
              <a:rPr lang="en-US" sz="4400" b="1">
                <a:solidFill>
                  <a:schemeClr val="accent4">
                    <a:lumMod val="75000"/>
                  </a:schemeClr>
                </a:solidFill>
                <a:latin typeface="+mj-lt"/>
                <a:ea typeface="Calibri" panose="020F0502020204030204" pitchFamily="34" charset="0"/>
                <a:cs typeface="Times New Roman" panose="02020603050405020304" pitchFamily="18" charset="0"/>
              </a:rPr>
              <a:t>CÁC EM HỌC SINH THAM DỰ </a:t>
            </a:r>
          </a:p>
          <a:p>
            <a:pPr lvl="0" algn="ctr">
              <a:lnSpc>
                <a:spcPct val="150000"/>
              </a:lnSpc>
            </a:pPr>
            <a:r>
              <a:rPr lang="en-US" sz="4400" b="1">
                <a:solidFill>
                  <a:schemeClr val="accent4">
                    <a:lumMod val="75000"/>
                  </a:schemeClr>
                </a:solidFill>
                <a:latin typeface="+mj-lt"/>
                <a:ea typeface="Calibri" panose="020F0502020204030204" pitchFamily="34" charset="0"/>
                <a:cs typeface="Times New Roman" panose="02020603050405020304" pitchFamily="18" charset="0"/>
              </a:rPr>
              <a:t>BUỔI HỌC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7;p35"/>
          <p:cNvPicPr preferRelativeResize="0"/>
          <p:nvPr/>
        </p:nvPicPr>
        <p:blipFill>
          <a:blip r:embed="rId2">
            <a:alphaModFix/>
          </a:blip>
          <a:stretch>
            <a:fillRect/>
          </a:stretch>
        </p:blipFill>
        <p:spPr>
          <a:xfrm>
            <a:off x="429029" y="2490111"/>
            <a:ext cx="284028" cy="264662"/>
          </a:xfrm>
          <a:prstGeom prst="rect">
            <a:avLst/>
          </a:prstGeom>
          <a:noFill/>
          <a:ln>
            <a:noFill/>
          </a:ln>
        </p:spPr>
      </p:pic>
      <p:pic>
        <p:nvPicPr>
          <p:cNvPr id="5" name="Google Shape;330;p35"/>
          <p:cNvPicPr preferRelativeResize="0"/>
          <p:nvPr/>
        </p:nvPicPr>
        <p:blipFill>
          <a:blip r:embed="rId3">
            <a:alphaModFix/>
          </a:blip>
          <a:stretch>
            <a:fillRect/>
          </a:stretch>
        </p:blipFill>
        <p:spPr>
          <a:xfrm>
            <a:off x="546505" y="4566811"/>
            <a:ext cx="166556" cy="176650"/>
          </a:xfrm>
          <a:prstGeom prst="rect">
            <a:avLst/>
          </a:prstGeom>
          <a:noFill/>
          <a:ln>
            <a:noFill/>
          </a:ln>
        </p:spPr>
      </p:pic>
      <p:pic>
        <p:nvPicPr>
          <p:cNvPr id="6" name="Google Shape;334;p35"/>
          <p:cNvPicPr preferRelativeResize="0"/>
          <p:nvPr/>
        </p:nvPicPr>
        <p:blipFill>
          <a:blip r:embed="rId3">
            <a:alphaModFix/>
          </a:blip>
          <a:stretch>
            <a:fillRect/>
          </a:stretch>
        </p:blipFill>
        <p:spPr>
          <a:xfrm>
            <a:off x="8182694" y="317721"/>
            <a:ext cx="166556" cy="176650"/>
          </a:xfrm>
          <a:prstGeom prst="rect">
            <a:avLst/>
          </a:prstGeom>
          <a:noFill/>
          <a:ln>
            <a:noFill/>
          </a:ln>
        </p:spPr>
      </p:pic>
      <p:sp>
        <p:nvSpPr>
          <p:cNvPr id="7" name="Google Shape;4626;p53"/>
          <p:cNvSpPr/>
          <p:nvPr/>
        </p:nvSpPr>
        <p:spPr>
          <a:xfrm>
            <a:off x="8125160" y="4172490"/>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28;p53"/>
          <p:cNvSpPr/>
          <p:nvPr/>
        </p:nvSpPr>
        <p:spPr>
          <a:xfrm>
            <a:off x="1017414" y="1894659"/>
            <a:ext cx="57458" cy="64885"/>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bg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30;p53"/>
          <p:cNvSpPr/>
          <p:nvPr/>
        </p:nvSpPr>
        <p:spPr>
          <a:xfrm>
            <a:off x="7824143" y="916400"/>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32;p53"/>
          <p:cNvSpPr/>
          <p:nvPr/>
        </p:nvSpPr>
        <p:spPr>
          <a:xfrm>
            <a:off x="8146757" y="296508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36;p53"/>
          <p:cNvSpPr/>
          <p:nvPr/>
        </p:nvSpPr>
        <p:spPr>
          <a:xfrm>
            <a:off x="1140330" y="4418634"/>
            <a:ext cx="116424" cy="119307"/>
          </a:xfrm>
          <a:custGeom>
            <a:avLst/>
            <a:gdLst/>
            <a:ahLst/>
            <a:cxnLst/>
            <a:rect l="l" t="t" r="r" b="b"/>
            <a:pathLst>
              <a:path w="1059" h="1085" extrusionOk="0">
                <a:moveTo>
                  <a:pt x="672" y="1"/>
                </a:moveTo>
                <a:cubicBezTo>
                  <a:pt x="599" y="1"/>
                  <a:pt x="402" y="295"/>
                  <a:pt x="402" y="295"/>
                </a:cubicBezTo>
                <a:cubicBezTo>
                  <a:pt x="402" y="295"/>
                  <a:pt x="219" y="200"/>
                  <a:pt x="115" y="200"/>
                </a:cubicBezTo>
                <a:cubicBezTo>
                  <a:pt x="83" y="200"/>
                  <a:pt x="58" y="209"/>
                  <a:pt x="49" y="233"/>
                </a:cubicBezTo>
                <a:cubicBezTo>
                  <a:pt x="10" y="333"/>
                  <a:pt x="267" y="519"/>
                  <a:pt x="267" y="519"/>
                </a:cubicBezTo>
                <a:cubicBezTo>
                  <a:pt x="267" y="519"/>
                  <a:pt x="1" y="798"/>
                  <a:pt x="52" y="871"/>
                </a:cubicBezTo>
                <a:cubicBezTo>
                  <a:pt x="60" y="883"/>
                  <a:pt x="75" y="888"/>
                  <a:pt x="94" y="888"/>
                </a:cubicBezTo>
                <a:cubicBezTo>
                  <a:pt x="198" y="888"/>
                  <a:pt x="436" y="750"/>
                  <a:pt x="436" y="750"/>
                </a:cubicBezTo>
                <a:cubicBezTo>
                  <a:pt x="436" y="750"/>
                  <a:pt x="507" y="1085"/>
                  <a:pt x="607" y="1085"/>
                </a:cubicBezTo>
                <a:cubicBezTo>
                  <a:pt x="613" y="1085"/>
                  <a:pt x="618" y="1084"/>
                  <a:pt x="624" y="1082"/>
                </a:cubicBezTo>
                <a:cubicBezTo>
                  <a:pt x="733" y="1043"/>
                  <a:pt x="697" y="718"/>
                  <a:pt x="697" y="718"/>
                </a:cubicBezTo>
                <a:cubicBezTo>
                  <a:pt x="697" y="718"/>
                  <a:pt x="989" y="687"/>
                  <a:pt x="1025" y="601"/>
                </a:cubicBezTo>
                <a:cubicBezTo>
                  <a:pt x="1058" y="516"/>
                  <a:pt x="711" y="392"/>
                  <a:pt x="711" y="392"/>
                </a:cubicBezTo>
                <a:cubicBezTo>
                  <a:pt x="711" y="392"/>
                  <a:pt x="744" y="22"/>
                  <a:pt x="679" y="2"/>
                </a:cubicBezTo>
                <a:cubicBezTo>
                  <a:pt x="677" y="1"/>
                  <a:pt x="675" y="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0605E903-F187-8D9D-7F46-B96D3A68E1A3}"/>
              </a:ext>
            </a:extLst>
          </p:cNvPr>
          <p:cNvSpPr txBox="1"/>
          <p:nvPr/>
        </p:nvSpPr>
        <p:spPr>
          <a:xfrm>
            <a:off x="-432171" y="941615"/>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accent3"/>
                </a:solidFill>
                <a:latin typeface="Arial" panose="020B0604020202020204" pitchFamily="34" charset="0"/>
                <a:cs typeface="Arial" panose="020B0604020202020204" pitchFamily="34" charset="0"/>
              </a:rPr>
              <a:t>GIẢI NGHĨA TỪ NGỮ</a:t>
            </a:r>
            <a:endParaRPr lang="en-US" sz="3000" b="1" dirty="0">
              <a:solidFill>
                <a:schemeClr val="accent3"/>
              </a:solidFill>
              <a:latin typeface="Arial" panose="020B0604020202020204" pitchFamily="34" charset="0"/>
              <a:cs typeface="Arial" panose="020B0604020202020204" pitchFamily="34" charset="0"/>
            </a:endParaRPr>
          </a:p>
        </p:txBody>
      </p:sp>
      <p:sp>
        <p:nvSpPr>
          <p:cNvPr id="13" name="Rectangle 12"/>
          <p:cNvSpPr/>
          <p:nvPr/>
        </p:nvSpPr>
        <p:spPr>
          <a:xfrm>
            <a:off x="1410105" y="2025999"/>
            <a:ext cx="2108199" cy="602334"/>
          </a:xfrm>
          <a:prstGeom prst="rect">
            <a:avLst/>
          </a:prstGeom>
          <a:solidFill>
            <a:schemeClr val="accent5">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4" name="Rectangle 13"/>
          <p:cNvSpPr/>
          <p:nvPr/>
        </p:nvSpPr>
        <p:spPr>
          <a:xfrm>
            <a:off x="5739691" y="1994981"/>
            <a:ext cx="2165684" cy="633352"/>
          </a:xfrm>
          <a:prstGeom prst="rect">
            <a:avLst/>
          </a:prstGeom>
          <a:solidFill>
            <a:schemeClr val="accent5">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 name="Rectangle 14"/>
          <p:cNvSpPr/>
          <p:nvPr/>
        </p:nvSpPr>
        <p:spPr>
          <a:xfrm>
            <a:off x="385011" y="1994982"/>
            <a:ext cx="4241168" cy="2462213"/>
          </a:xfrm>
          <a:prstGeom prst="rect">
            <a:avLst/>
          </a:prstGeom>
        </p:spPr>
        <p:txBody>
          <a:bodyPr wrap="square">
            <a:spAutoFit/>
          </a:bodyPr>
          <a:lstStyle/>
          <a:p>
            <a:pPr algn="ctr">
              <a:lnSpc>
                <a:spcPct val="150000"/>
              </a:lnSpc>
              <a:spcAft>
                <a:spcPts val="1200"/>
              </a:spcAft>
            </a:pPr>
            <a:r>
              <a:rPr lang="vi-VN" sz="2400" b="1">
                <a:solidFill>
                  <a:srgbClr val="FFFFFF"/>
                </a:solidFill>
                <a:latin typeface="+mn-lt"/>
                <a:ea typeface="SimSun" panose="02010600030101010101" pitchFamily="2" charset="-122"/>
              </a:rPr>
              <a:t>Mạo hiểm</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liều lĩnh làm một việc dù biết là nguy hiểm, có thể gây ra hậu quả</a:t>
            </a:r>
            <a:r>
              <a:rPr lang="en-US" sz="2400">
                <a:solidFill>
                  <a:schemeClr val="bg1">
                    <a:lumMod val="10000"/>
                  </a:schemeClr>
                </a:solidFill>
                <a:latin typeface="+mn-lt"/>
                <a:ea typeface="SimSun" panose="02010600030101010101" pitchFamily="2" charset="-122"/>
              </a:rPr>
              <a:t> </a:t>
            </a:r>
            <a:r>
              <a:rPr lang="vi-VN" sz="2400">
                <a:solidFill>
                  <a:schemeClr val="bg1">
                    <a:lumMod val="10000"/>
                  </a:schemeClr>
                </a:solidFill>
                <a:latin typeface="+mn-lt"/>
                <a:ea typeface="SimSun" panose="02010600030101010101" pitchFamily="2" charset="-122"/>
              </a:rPr>
              <a:t>tai hại</a:t>
            </a:r>
            <a:endParaRPr lang="en-US" sz="2400">
              <a:solidFill>
                <a:schemeClr val="bg1">
                  <a:lumMod val="10000"/>
                </a:schemeClr>
              </a:solidFill>
              <a:latin typeface="+mn-lt"/>
            </a:endParaRPr>
          </a:p>
        </p:txBody>
      </p:sp>
      <p:sp>
        <p:nvSpPr>
          <p:cNvPr id="16" name="Rectangle 15"/>
          <p:cNvSpPr/>
          <p:nvPr/>
        </p:nvSpPr>
        <p:spPr>
          <a:xfrm>
            <a:off x="4973720" y="1989017"/>
            <a:ext cx="3767259" cy="1908215"/>
          </a:xfrm>
          <a:prstGeom prst="rect">
            <a:avLst/>
          </a:prstGeom>
        </p:spPr>
        <p:txBody>
          <a:bodyPr wrap="square">
            <a:spAutoFit/>
          </a:bodyPr>
          <a:lstStyle/>
          <a:p>
            <a:pPr algn="ctr">
              <a:lnSpc>
                <a:spcPct val="150000"/>
              </a:lnSpc>
              <a:spcAft>
                <a:spcPts val="1200"/>
              </a:spcAft>
            </a:pPr>
            <a:r>
              <a:rPr lang="vi-VN" sz="2400" b="1">
                <a:solidFill>
                  <a:srgbClr val="FFFFFF"/>
                </a:solidFill>
                <a:latin typeface="+mn-lt"/>
                <a:ea typeface="SimSun" panose="02010600030101010101" pitchFamily="2" charset="-122"/>
              </a:rPr>
              <a:t>Đô hộ</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thống trị, cai quản một nước phụ thuộc</a:t>
            </a:r>
            <a:endParaRPr lang="en-US" sz="2400">
              <a:solidFill>
                <a:schemeClr val="bg1">
                  <a:lumMod val="10000"/>
                </a:schemeClr>
              </a:solidFill>
              <a:latin typeface="+mn-lt"/>
              <a:ea typeface="SimSun" panose="02010600030101010101" pitchFamily="2" charset="-122"/>
            </a:endParaRPr>
          </a:p>
        </p:txBody>
      </p:sp>
      <p:sp>
        <p:nvSpPr>
          <p:cNvPr id="17" name="Rectangle 16"/>
          <p:cNvSpPr/>
          <p:nvPr/>
        </p:nvSpPr>
        <p:spPr>
          <a:xfrm>
            <a:off x="2956195" y="45025"/>
            <a:ext cx="3441968" cy="820674"/>
          </a:xfrm>
          <a:prstGeom prst="rect">
            <a:avLst/>
          </a:prstGeom>
        </p:spPr>
        <p:txBody>
          <a:bodyPr wrap="none">
            <a:spAutoFit/>
          </a:bodyPr>
          <a:lstStyle/>
          <a:p>
            <a:pPr algn="ctr">
              <a:lnSpc>
                <a:spcPct val="150000"/>
              </a:lnSpc>
            </a:pPr>
            <a:r>
              <a:rPr lang="vi-VN" sz="3600" b="1">
                <a:solidFill>
                  <a:schemeClr val="accent4">
                    <a:lumMod val="75000"/>
                  </a:schemeClr>
                </a:solidFill>
                <a:latin typeface="+mn-lt"/>
              </a:rPr>
              <a:t>ĐỌC VĂN BẢN</a:t>
            </a:r>
            <a:endParaRPr lang="en-US" sz="3600" b="1">
              <a:solidFill>
                <a:schemeClr val="accent4">
                  <a:lumMod val="75000"/>
                </a:schemeClr>
              </a:solidFill>
              <a:latin typeface="+mn-lt"/>
            </a:endParaRPr>
          </a:p>
        </p:txBody>
      </p:sp>
    </p:spTree>
    <p:extLst>
      <p:ext uri="{BB962C8B-B14F-4D97-AF65-F5344CB8AC3E}">
        <p14:creationId xmlns:p14="http://schemas.microsoft.com/office/powerpoint/2010/main" val="2614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1461" y="1951321"/>
            <a:ext cx="7548850" cy="2588595"/>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1121031" y="2055117"/>
            <a:ext cx="6805684" cy="2239844"/>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máy nước, lạ, yêu nước, làm như thế nào, làm việc, lấy đâu ra, lòng hăng hái, phiêu lưu, lời hứa,...</a:t>
            </a:r>
            <a:endPar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851016" y="-56616"/>
            <a:ext cx="3441968" cy="820674"/>
          </a:xfrm>
          <a:prstGeom prst="rect">
            <a:avLst/>
          </a:prstGeom>
        </p:spPr>
        <p:txBody>
          <a:bodyPr wrap="none">
            <a:spAutoFit/>
          </a:bodyPr>
          <a:lstStyle/>
          <a:p>
            <a:pPr algn="ctr">
              <a:lnSpc>
                <a:spcPct val="150000"/>
              </a:lnSpc>
            </a:pPr>
            <a:r>
              <a:rPr lang="vi-VN" sz="3600" b="1">
                <a:solidFill>
                  <a:schemeClr val="accent4">
                    <a:lumMod val="75000"/>
                  </a:schemeClr>
                </a:solidFill>
                <a:latin typeface="+mn-lt"/>
              </a:rPr>
              <a:t>ĐỌC VĂN BẢN</a:t>
            </a:r>
            <a:endParaRPr lang="en-US" sz="3600" b="1">
              <a:solidFill>
                <a:schemeClr val="accent4">
                  <a:lumMod val="75000"/>
                </a:schemeClr>
              </a:solidFill>
              <a:latin typeface="+mn-lt"/>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543160" y="66983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936270" y="123419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6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0850" y="1727582"/>
            <a:ext cx="7548850" cy="3197344"/>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1212403" y="1900606"/>
            <a:ext cx="6888860" cy="2862322"/>
          </a:xfrm>
          <a:prstGeom prst="rect">
            <a:avLst/>
          </a:prstGeom>
          <a:noFill/>
          <a:ln>
            <a:noFill/>
          </a:ln>
        </p:spPr>
        <p:txBody>
          <a:bodyPr wrap="square">
            <a:spAutoFit/>
          </a:bodyPr>
          <a:lstStyle/>
          <a:p>
            <a:pPr marL="342900" lvl="0" indent="-342900" algn="just">
              <a:lnSpc>
                <a:spcPct val="150000"/>
              </a:lnSpc>
              <a:buFontTx/>
              <a:buChar char="-"/>
              <a:tabLst>
                <a:tab pos="201295" algn="l"/>
              </a:tabLst>
            </a:pPr>
            <a:r>
              <a:rPr lang="vi-VN"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Đọc diễn cảm, thể hiện cảm xúc nhấn giọng vào những từ ngữ chỉ ước mơ, cảm xúc của bạn nhỏ</a:t>
            </a:r>
            <a:r>
              <a:rPr lang="en-US"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Tất nhiên là có chứ!</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Nhưng bạn ơi!</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Chúng ta lấy đâu ra tiền mà đi?</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Đây tiền đây!</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894261" y="-56616"/>
            <a:ext cx="3441968" cy="820674"/>
          </a:xfrm>
          <a:prstGeom prst="rect">
            <a:avLst/>
          </a:prstGeom>
        </p:spPr>
        <p:txBody>
          <a:bodyPr wrap="none">
            <a:spAutoFit/>
          </a:bodyPr>
          <a:lstStyle/>
          <a:p>
            <a:pPr algn="ctr">
              <a:lnSpc>
                <a:spcPct val="150000"/>
              </a:lnSpc>
            </a:pPr>
            <a:r>
              <a:rPr lang="vi-VN" sz="3600" b="1">
                <a:solidFill>
                  <a:schemeClr val="accent4">
                    <a:lumMod val="75000"/>
                  </a:schemeClr>
                </a:solidFill>
                <a:latin typeface="+mn-lt"/>
              </a:rPr>
              <a:t>ĐỌC VĂN BẢN</a:t>
            </a:r>
            <a:endParaRPr lang="en-US" sz="3600" b="1">
              <a:solidFill>
                <a:schemeClr val="accent4">
                  <a:lumMod val="75000"/>
                </a:schemeClr>
              </a:solidFill>
              <a:latin typeface="+mn-lt"/>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527118" y="588335"/>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4011002" y="108916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22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3979" y="1727582"/>
            <a:ext cx="7796463" cy="2683997"/>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1122947" y="1900606"/>
            <a:ext cx="7251032" cy="2308324"/>
          </a:xfrm>
          <a:prstGeom prst="rect">
            <a:avLst/>
          </a:prstGeom>
          <a:noFill/>
          <a:ln>
            <a:noFill/>
          </a:ln>
        </p:spPr>
        <p:txBody>
          <a:bodyPr wrap="square">
            <a:spAutoFit/>
          </a:bodyPr>
          <a:lstStyle/>
          <a:p>
            <a:pPr marL="342900" lvl="0" indent="-342900" algn="just">
              <a:lnSpc>
                <a:spcPct val="150000"/>
              </a:lnSpc>
              <a:buFontTx/>
              <a:buChar char="-"/>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Cách ngắt giọng ở những câu dài: </a:t>
            </a:r>
            <a:endParaRPr lang="en-US" sz="2400" b="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tabLst>
                <a:tab pos="201295" algn="l"/>
              </a:tabLst>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Sau này,</a:t>
            </a:r>
            <a:r>
              <a:rPr lang="vi-VN" sz="2400" b="1">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anh Lê mới biết</a:t>
            </a:r>
            <a:r>
              <a:rPr lang="vi-VN" sz="2400" b="1">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 người thanh niên yêu nước đầy nhiệt huyết ấy</a:t>
            </a:r>
            <a:r>
              <a:rPr lang="vi-VN" sz="2400" b="1">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 đã đi khắp năm châu bốn biển</a:t>
            </a:r>
            <a:r>
              <a:rPr lang="vi-VN" sz="2400" b="1">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để tìm ra con đường cứu nước, cứu dân.</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894261" y="-56616"/>
            <a:ext cx="3441968" cy="820674"/>
          </a:xfrm>
          <a:prstGeom prst="rect">
            <a:avLst/>
          </a:prstGeom>
        </p:spPr>
        <p:txBody>
          <a:bodyPr wrap="none">
            <a:spAutoFit/>
          </a:bodyPr>
          <a:lstStyle/>
          <a:p>
            <a:pPr algn="ctr">
              <a:lnSpc>
                <a:spcPct val="150000"/>
              </a:lnSpc>
            </a:pPr>
            <a:r>
              <a:rPr lang="vi-VN" sz="3600" b="1">
                <a:solidFill>
                  <a:schemeClr val="accent4">
                    <a:lumMod val="75000"/>
                  </a:schemeClr>
                </a:solidFill>
                <a:latin typeface="+mn-lt"/>
              </a:rPr>
              <a:t>ĐỌC VĂN BẢN</a:t>
            </a:r>
            <a:endParaRPr lang="en-US" sz="3600" b="1">
              <a:solidFill>
                <a:schemeClr val="accent4">
                  <a:lumMod val="75000"/>
                </a:schemeClr>
              </a:solidFill>
              <a:latin typeface="+mn-lt"/>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0" y="600956"/>
            <a:ext cx="9144000" cy="738664"/>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4067671" y="106001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44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sp>
        <p:nvSpPr>
          <p:cNvPr id="2393" name="Google Shape;2393;p45"/>
          <p:cNvSpPr/>
          <p:nvPr/>
        </p:nvSpPr>
        <p:spPr>
          <a:xfrm>
            <a:off x="277375" y="4687025"/>
            <a:ext cx="2615100" cy="213900"/>
          </a:xfrm>
          <a:prstGeom prst="ellipse">
            <a:avLst/>
          </a:pr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4" name="Google Shape;2394;p45"/>
          <p:cNvGrpSpPr/>
          <p:nvPr/>
        </p:nvGrpSpPr>
        <p:grpSpPr>
          <a:xfrm>
            <a:off x="379564" y="3475073"/>
            <a:ext cx="2512905" cy="1339220"/>
            <a:chOff x="1416825" y="5037850"/>
            <a:chExt cx="467700" cy="249250"/>
          </a:xfrm>
        </p:grpSpPr>
        <p:sp>
          <p:nvSpPr>
            <p:cNvPr id="2395" name="Google Shape;2395;p45"/>
            <p:cNvSpPr/>
            <p:nvPr/>
          </p:nvSpPr>
          <p:spPr>
            <a:xfrm>
              <a:off x="1416825" y="5107700"/>
              <a:ext cx="467700" cy="66750"/>
            </a:xfrm>
            <a:custGeom>
              <a:avLst/>
              <a:gdLst/>
              <a:ahLst/>
              <a:cxnLst/>
              <a:rect l="l" t="t" r="r" b="b"/>
              <a:pathLst>
                <a:path w="18708" h="2670" extrusionOk="0">
                  <a:moveTo>
                    <a:pt x="0" y="1"/>
                  </a:moveTo>
                  <a:lnTo>
                    <a:pt x="0" y="2669"/>
                  </a:lnTo>
                  <a:lnTo>
                    <a:pt x="18708" y="2669"/>
                  </a:lnTo>
                  <a:lnTo>
                    <a:pt x="187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a:off x="1464650" y="5172300"/>
              <a:ext cx="347025" cy="114800"/>
            </a:xfrm>
            <a:custGeom>
              <a:avLst/>
              <a:gdLst/>
              <a:ahLst/>
              <a:cxnLst/>
              <a:rect l="l" t="t" r="r" b="b"/>
              <a:pathLst>
                <a:path w="13881" h="4592" extrusionOk="0">
                  <a:moveTo>
                    <a:pt x="1" y="0"/>
                  </a:moveTo>
                  <a:lnTo>
                    <a:pt x="1" y="4591"/>
                  </a:lnTo>
                  <a:lnTo>
                    <a:pt x="13881" y="4591"/>
                  </a:lnTo>
                  <a:lnTo>
                    <a:pt x="13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5"/>
            <p:cNvSpPr/>
            <p:nvPr/>
          </p:nvSpPr>
          <p:spPr>
            <a:xfrm>
              <a:off x="1477575" y="5181650"/>
              <a:ext cx="322175" cy="93250"/>
            </a:xfrm>
            <a:custGeom>
              <a:avLst/>
              <a:gdLst/>
              <a:ahLst/>
              <a:cxnLst/>
              <a:rect l="l" t="t" r="r" b="b"/>
              <a:pathLst>
                <a:path w="12887" h="3730" extrusionOk="0">
                  <a:moveTo>
                    <a:pt x="69" y="256"/>
                  </a:moveTo>
                  <a:lnTo>
                    <a:pt x="2009" y="3660"/>
                  </a:lnTo>
                  <a:cubicBezTo>
                    <a:pt x="2010" y="3661"/>
                    <a:pt x="2011" y="3664"/>
                    <a:pt x="2012" y="3665"/>
                  </a:cubicBezTo>
                  <a:lnTo>
                    <a:pt x="69" y="3665"/>
                  </a:lnTo>
                  <a:lnTo>
                    <a:pt x="69" y="256"/>
                  </a:lnTo>
                  <a:close/>
                  <a:moveTo>
                    <a:pt x="12822" y="62"/>
                  </a:moveTo>
                  <a:lnTo>
                    <a:pt x="12822" y="3665"/>
                  </a:lnTo>
                  <a:lnTo>
                    <a:pt x="2060" y="3665"/>
                  </a:lnTo>
                  <a:cubicBezTo>
                    <a:pt x="2069" y="3655"/>
                    <a:pt x="2070" y="3639"/>
                    <a:pt x="2064" y="3628"/>
                  </a:cubicBezTo>
                  <a:lnTo>
                    <a:pt x="76" y="140"/>
                  </a:lnTo>
                  <a:lnTo>
                    <a:pt x="12822" y="62"/>
                  </a:lnTo>
                  <a:close/>
                  <a:moveTo>
                    <a:pt x="12855" y="1"/>
                  </a:moveTo>
                  <a:lnTo>
                    <a:pt x="33" y="78"/>
                  </a:lnTo>
                  <a:cubicBezTo>
                    <a:pt x="14" y="78"/>
                    <a:pt x="1" y="93"/>
                    <a:pt x="1" y="110"/>
                  </a:cubicBezTo>
                  <a:cubicBezTo>
                    <a:pt x="1" y="116"/>
                    <a:pt x="2" y="122"/>
                    <a:pt x="6" y="127"/>
                  </a:cubicBezTo>
                  <a:cubicBezTo>
                    <a:pt x="5" y="130"/>
                    <a:pt x="5" y="132"/>
                    <a:pt x="5" y="137"/>
                  </a:cubicBezTo>
                  <a:lnTo>
                    <a:pt x="5" y="3697"/>
                  </a:lnTo>
                  <a:cubicBezTo>
                    <a:pt x="5" y="3714"/>
                    <a:pt x="20" y="3729"/>
                    <a:pt x="37" y="3729"/>
                  </a:cubicBezTo>
                  <a:lnTo>
                    <a:pt x="12855" y="3729"/>
                  </a:lnTo>
                  <a:cubicBezTo>
                    <a:pt x="12873" y="3729"/>
                    <a:pt x="12887" y="3714"/>
                    <a:pt x="12887" y="3698"/>
                  </a:cubicBezTo>
                  <a:lnTo>
                    <a:pt x="12887" y="33"/>
                  </a:lnTo>
                  <a:cubicBezTo>
                    <a:pt x="12887" y="24"/>
                    <a:pt x="12885" y="15"/>
                    <a:pt x="12878" y="9"/>
                  </a:cubicBezTo>
                  <a:cubicBezTo>
                    <a:pt x="12871" y="3"/>
                    <a:pt x="12862" y="1"/>
                    <a:pt x="12855"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5"/>
            <p:cNvSpPr/>
            <p:nvPr/>
          </p:nvSpPr>
          <p:spPr>
            <a:xfrm>
              <a:off x="1531850" y="5184250"/>
              <a:ext cx="51875" cy="89300"/>
            </a:xfrm>
            <a:custGeom>
              <a:avLst/>
              <a:gdLst/>
              <a:ahLst/>
              <a:cxnLst/>
              <a:rect l="l" t="t" r="r" b="b"/>
              <a:pathLst>
                <a:path w="2075" h="3572" extrusionOk="0">
                  <a:moveTo>
                    <a:pt x="38" y="1"/>
                  </a:moveTo>
                  <a:cubicBezTo>
                    <a:pt x="32" y="1"/>
                    <a:pt x="27" y="2"/>
                    <a:pt x="22" y="5"/>
                  </a:cubicBezTo>
                  <a:cubicBezTo>
                    <a:pt x="5" y="12"/>
                    <a:pt x="0" y="33"/>
                    <a:pt x="10" y="48"/>
                  </a:cubicBezTo>
                  <a:lnTo>
                    <a:pt x="2010" y="3556"/>
                  </a:lnTo>
                  <a:cubicBezTo>
                    <a:pt x="2016" y="3566"/>
                    <a:pt x="2027" y="3572"/>
                    <a:pt x="2038" y="3572"/>
                  </a:cubicBezTo>
                  <a:cubicBezTo>
                    <a:pt x="2043" y="3572"/>
                    <a:pt x="2048" y="3571"/>
                    <a:pt x="2053" y="3567"/>
                  </a:cubicBezTo>
                  <a:cubicBezTo>
                    <a:pt x="2069" y="3560"/>
                    <a:pt x="2074" y="3540"/>
                    <a:pt x="2064" y="3525"/>
                  </a:cubicBezTo>
                  <a:lnTo>
                    <a:pt x="64" y="17"/>
                  </a:lnTo>
                  <a:cubicBezTo>
                    <a:pt x="59" y="6"/>
                    <a:pt x="48" y="1"/>
                    <a:pt x="3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a:off x="1585300" y="5184250"/>
              <a:ext cx="51850" cy="89300"/>
            </a:xfrm>
            <a:custGeom>
              <a:avLst/>
              <a:gdLst/>
              <a:ahLst/>
              <a:cxnLst/>
              <a:rect l="l" t="t" r="r" b="b"/>
              <a:pathLst>
                <a:path w="2074" h="3572" extrusionOk="0">
                  <a:moveTo>
                    <a:pt x="38" y="1"/>
                  </a:moveTo>
                  <a:cubicBezTo>
                    <a:pt x="32" y="1"/>
                    <a:pt x="27" y="2"/>
                    <a:pt x="22" y="5"/>
                  </a:cubicBezTo>
                  <a:cubicBezTo>
                    <a:pt x="6" y="12"/>
                    <a:pt x="0" y="33"/>
                    <a:pt x="9" y="48"/>
                  </a:cubicBezTo>
                  <a:lnTo>
                    <a:pt x="2009" y="3556"/>
                  </a:lnTo>
                  <a:cubicBezTo>
                    <a:pt x="2017" y="3566"/>
                    <a:pt x="2027" y="3572"/>
                    <a:pt x="2038" y="3572"/>
                  </a:cubicBezTo>
                  <a:cubicBezTo>
                    <a:pt x="2043" y="3572"/>
                    <a:pt x="2049" y="3571"/>
                    <a:pt x="2052" y="3567"/>
                  </a:cubicBezTo>
                  <a:cubicBezTo>
                    <a:pt x="2068" y="3560"/>
                    <a:pt x="2073" y="3540"/>
                    <a:pt x="2065" y="3525"/>
                  </a:cubicBezTo>
                  <a:lnTo>
                    <a:pt x="65" y="17"/>
                  </a:lnTo>
                  <a:cubicBezTo>
                    <a:pt x="59" y="6"/>
                    <a:pt x="48" y="1"/>
                    <a:pt x="3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a:off x="1638700" y="5184250"/>
              <a:ext cx="51875" cy="89300"/>
            </a:xfrm>
            <a:custGeom>
              <a:avLst/>
              <a:gdLst/>
              <a:ahLst/>
              <a:cxnLst/>
              <a:rect l="l" t="t" r="r" b="b"/>
              <a:pathLst>
                <a:path w="2075" h="3572" extrusionOk="0">
                  <a:moveTo>
                    <a:pt x="39" y="1"/>
                  </a:moveTo>
                  <a:cubicBezTo>
                    <a:pt x="33" y="1"/>
                    <a:pt x="27" y="2"/>
                    <a:pt x="22" y="5"/>
                  </a:cubicBezTo>
                  <a:cubicBezTo>
                    <a:pt x="6" y="12"/>
                    <a:pt x="1" y="33"/>
                    <a:pt x="10" y="48"/>
                  </a:cubicBezTo>
                  <a:lnTo>
                    <a:pt x="2010" y="3556"/>
                  </a:lnTo>
                  <a:cubicBezTo>
                    <a:pt x="2017" y="3566"/>
                    <a:pt x="2028" y="3572"/>
                    <a:pt x="2038" y="3572"/>
                  </a:cubicBezTo>
                  <a:cubicBezTo>
                    <a:pt x="2044" y="3572"/>
                    <a:pt x="2049" y="3571"/>
                    <a:pt x="2053" y="3567"/>
                  </a:cubicBezTo>
                  <a:cubicBezTo>
                    <a:pt x="2069" y="3560"/>
                    <a:pt x="2075" y="3540"/>
                    <a:pt x="2065" y="3525"/>
                  </a:cubicBezTo>
                  <a:lnTo>
                    <a:pt x="65" y="17"/>
                  </a:lnTo>
                  <a:cubicBezTo>
                    <a:pt x="60" y="6"/>
                    <a:pt x="50" y="1"/>
                    <a:pt x="39"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5"/>
            <p:cNvSpPr/>
            <p:nvPr/>
          </p:nvSpPr>
          <p:spPr>
            <a:xfrm>
              <a:off x="1692175" y="5184250"/>
              <a:ext cx="51875" cy="89300"/>
            </a:xfrm>
            <a:custGeom>
              <a:avLst/>
              <a:gdLst/>
              <a:ahLst/>
              <a:cxnLst/>
              <a:rect l="l" t="t" r="r" b="b"/>
              <a:pathLst>
                <a:path w="2075" h="3572" extrusionOk="0">
                  <a:moveTo>
                    <a:pt x="38" y="1"/>
                  </a:moveTo>
                  <a:cubicBezTo>
                    <a:pt x="32" y="1"/>
                    <a:pt x="27" y="2"/>
                    <a:pt x="22" y="5"/>
                  </a:cubicBezTo>
                  <a:cubicBezTo>
                    <a:pt x="6" y="12"/>
                    <a:pt x="0" y="33"/>
                    <a:pt x="10" y="48"/>
                  </a:cubicBezTo>
                  <a:lnTo>
                    <a:pt x="2010" y="3556"/>
                  </a:lnTo>
                  <a:cubicBezTo>
                    <a:pt x="2016" y="3566"/>
                    <a:pt x="2027" y="3572"/>
                    <a:pt x="2038" y="3572"/>
                  </a:cubicBezTo>
                  <a:cubicBezTo>
                    <a:pt x="2043" y="3572"/>
                    <a:pt x="2048" y="3571"/>
                    <a:pt x="2053" y="3567"/>
                  </a:cubicBezTo>
                  <a:cubicBezTo>
                    <a:pt x="2069" y="3560"/>
                    <a:pt x="2074" y="3540"/>
                    <a:pt x="2065" y="3525"/>
                  </a:cubicBezTo>
                  <a:lnTo>
                    <a:pt x="64" y="17"/>
                  </a:lnTo>
                  <a:cubicBezTo>
                    <a:pt x="59" y="6"/>
                    <a:pt x="48" y="1"/>
                    <a:pt x="3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5"/>
            <p:cNvSpPr/>
            <p:nvPr/>
          </p:nvSpPr>
          <p:spPr>
            <a:xfrm>
              <a:off x="1745625" y="5184250"/>
              <a:ext cx="51850" cy="89300"/>
            </a:xfrm>
            <a:custGeom>
              <a:avLst/>
              <a:gdLst/>
              <a:ahLst/>
              <a:cxnLst/>
              <a:rect l="l" t="t" r="r" b="b"/>
              <a:pathLst>
                <a:path w="2074" h="3572" extrusionOk="0">
                  <a:moveTo>
                    <a:pt x="38" y="1"/>
                  </a:moveTo>
                  <a:cubicBezTo>
                    <a:pt x="32" y="1"/>
                    <a:pt x="27" y="2"/>
                    <a:pt x="22" y="5"/>
                  </a:cubicBezTo>
                  <a:cubicBezTo>
                    <a:pt x="6" y="12"/>
                    <a:pt x="1" y="33"/>
                    <a:pt x="9" y="48"/>
                  </a:cubicBezTo>
                  <a:lnTo>
                    <a:pt x="2009" y="3556"/>
                  </a:lnTo>
                  <a:cubicBezTo>
                    <a:pt x="2017" y="3566"/>
                    <a:pt x="2027" y="3572"/>
                    <a:pt x="2038" y="3572"/>
                  </a:cubicBezTo>
                  <a:cubicBezTo>
                    <a:pt x="2044" y="3572"/>
                    <a:pt x="2049" y="3571"/>
                    <a:pt x="2052" y="3567"/>
                  </a:cubicBezTo>
                  <a:cubicBezTo>
                    <a:pt x="2068" y="3560"/>
                    <a:pt x="2074" y="3540"/>
                    <a:pt x="2065" y="3525"/>
                  </a:cubicBezTo>
                  <a:lnTo>
                    <a:pt x="65" y="17"/>
                  </a:lnTo>
                  <a:cubicBezTo>
                    <a:pt x="59" y="6"/>
                    <a:pt x="48" y="1"/>
                    <a:pt x="3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a:off x="1441275" y="5125500"/>
              <a:ext cx="42525" cy="31950"/>
            </a:xfrm>
            <a:custGeom>
              <a:avLst/>
              <a:gdLst/>
              <a:ahLst/>
              <a:cxnLst/>
              <a:rect l="l" t="t" r="r" b="b"/>
              <a:pathLst>
                <a:path w="1701" h="1278" extrusionOk="0">
                  <a:moveTo>
                    <a:pt x="851" y="1"/>
                  </a:moveTo>
                  <a:cubicBezTo>
                    <a:pt x="381" y="1"/>
                    <a:pt x="0" y="286"/>
                    <a:pt x="0" y="639"/>
                  </a:cubicBezTo>
                  <a:cubicBezTo>
                    <a:pt x="0" y="991"/>
                    <a:pt x="381" y="1277"/>
                    <a:pt x="851" y="1277"/>
                  </a:cubicBezTo>
                  <a:cubicBezTo>
                    <a:pt x="1320" y="1277"/>
                    <a:pt x="1700" y="991"/>
                    <a:pt x="1700" y="639"/>
                  </a:cubicBezTo>
                  <a:cubicBezTo>
                    <a:pt x="1700" y="286"/>
                    <a:pt x="1320" y="1"/>
                    <a:pt x="851"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a:off x="1626200" y="5125500"/>
              <a:ext cx="42525" cy="31950"/>
            </a:xfrm>
            <a:custGeom>
              <a:avLst/>
              <a:gdLst/>
              <a:ahLst/>
              <a:cxnLst/>
              <a:rect l="l" t="t" r="r" b="b"/>
              <a:pathLst>
                <a:path w="1701" h="1278" extrusionOk="0">
                  <a:moveTo>
                    <a:pt x="850" y="1"/>
                  </a:moveTo>
                  <a:cubicBezTo>
                    <a:pt x="382" y="1"/>
                    <a:pt x="1" y="286"/>
                    <a:pt x="1" y="639"/>
                  </a:cubicBezTo>
                  <a:cubicBezTo>
                    <a:pt x="1" y="991"/>
                    <a:pt x="382" y="1277"/>
                    <a:pt x="850" y="1277"/>
                  </a:cubicBezTo>
                  <a:cubicBezTo>
                    <a:pt x="1320" y="1277"/>
                    <a:pt x="1701" y="991"/>
                    <a:pt x="1701" y="639"/>
                  </a:cubicBezTo>
                  <a:cubicBezTo>
                    <a:pt x="1701" y="286"/>
                    <a:pt x="1320" y="1"/>
                    <a:pt x="85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a:off x="1809575" y="5125500"/>
              <a:ext cx="42525" cy="31950"/>
            </a:xfrm>
            <a:custGeom>
              <a:avLst/>
              <a:gdLst/>
              <a:ahLst/>
              <a:cxnLst/>
              <a:rect l="l" t="t" r="r" b="b"/>
              <a:pathLst>
                <a:path w="1701" h="1278" extrusionOk="0">
                  <a:moveTo>
                    <a:pt x="850" y="1"/>
                  </a:moveTo>
                  <a:cubicBezTo>
                    <a:pt x="380" y="1"/>
                    <a:pt x="0" y="286"/>
                    <a:pt x="0" y="639"/>
                  </a:cubicBezTo>
                  <a:cubicBezTo>
                    <a:pt x="0" y="991"/>
                    <a:pt x="380" y="1277"/>
                    <a:pt x="850" y="1277"/>
                  </a:cubicBezTo>
                  <a:cubicBezTo>
                    <a:pt x="1319" y="1277"/>
                    <a:pt x="1700" y="991"/>
                    <a:pt x="1700" y="639"/>
                  </a:cubicBezTo>
                  <a:cubicBezTo>
                    <a:pt x="1700" y="286"/>
                    <a:pt x="1319" y="1"/>
                    <a:pt x="85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a:off x="1495225" y="5126850"/>
              <a:ext cx="109475" cy="1625"/>
            </a:xfrm>
            <a:custGeom>
              <a:avLst/>
              <a:gdLst/>
              <a:ahLst/>
              <a:cxnLst/>
              <a:rect l="l" t="t" r="r" b="b"/>
              <a:pathLst>
                <a:path w="4379" h="65" extrusionOk="0">
                  <a:moveTo>
                    <a:pt x="32" y="1"/>
                  </a:moveTo>
                  <a:cubicBezTo>
                    <a:pt x="14" y="1"/>
                    <a:pt x="0" y="16"/>
                    <a:pt x="0" y="33"/>
                  </a:cubicBezTo>
                  <a:cubicBezTo>
                    <a:pt x="0" y="50"/>
                    <a:pt x="14" y="65"/>
                    <a:pt x="32" y="65"/>
                  </a:cubicBezTo>
                  <a:lnTo>
                    <a:pt x="4347" y="65"/>
                  </a:lnTo>
                  <a:cubicBezTo>
                    <a:pt x="4365" y="65"/>
                    <a:pt x="4379" y="50"/>
                    <a:pt x="4379" y="33"/>
                  </a:cubicBezTo>
                  <a:cubicBezTo>
                    <a:pt x="4379" y="16"/>
                    <a:pt x="4364" y="1"/>
                    <a:pt x="4347"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a:off x="1495225" y="5153950"/>
              <a:ext cx="109475" cy="1650"/>
            </a:xfrm>
            <a:custGeom>
              <a:avLst/>
              <a:gdLst/>
              <a:ahLst/>
              <a:cxnLst/>
              <a:rect l="l" t="t" r="r" b="b"/>
              <a:pathLst>
                <a:path w="4379" h="66" extrusionOk="0">
                  <a:moveTo>
                    <a:pt x="32" y="1"/>
                  </a:moveTo>
                  <a:cubicBezTo>
                    <a:pt x="14" y="1"/>
                    <a:pt x="0" y="16"/>
                    <a:pt x="0" y="33"/>
                  </a:cubicBezTo>
                  <a:cubicBezTo>
                    <a:pt x="0" y="50"/>
                    <a:pt x="14" y="65"/>
                    <a:pt x="32" y="65"/>
                  </a:cubicBezTo>
                  <a:lnTo>
                    <a:pt x="4347" y="65"/>
                  </a:lnTo>
                  <a:cubicBezTo>
                    <a:pt x="4365" y="65"/>
                    <a:pt x="4379" y="50"/>
                    <a:pt x="4379" y="33"/>
                  </a:cubicBezTo>
                  <a:cubicBezTo>
                    <a:pt x="4379" y="16"/>
                    <a:pt x="4364" y="1"/>
                    <a:pt x="4347"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a:off x="1689700" y="5126850"/>
              <a:ext cx="109525" cy="1625"/>
            </a:xfrm>
            <a:custGeom>
              <a:avLst/>
              <a:gdLst/>
              <a:ahLst/>
              <a:cxnLst/>
              <a:rect l="l" t="t" r="r" b="b"/>
              <a:pathLst>
                <a:path w="4381" h="65" extrusionOk="0">
                  <a:moveTo>
                    <a:pt x="33" y="1"/>
                  </a:moveTo>
                  <a:cubicBezTo>
                    <a:pt x="15" y="1"/>
                    <a:pt x="0" y="16"/>
                    <a:pt x="0" y="33"/>
                  </a:cubicBezTo>
                  <a:cubicBezTo>
                    <a:pt x="0" y="50"/>
                    <a:pt x="15" y="65"/>
                    <a:pt x="33" y="65"/>
                  </a:cubicBezTo>
                  <a:lnTo>
                    <a:pt x="4348" y="65"/>
                  </a:lnTo>
                  <a:cubicBezTo>
                    <a:pt x="4366" y="65"/>
                    <a:pt x="4380" y="50"/>
                    <a:pt x="4380" y="33"/>
                  </a:cubicBezTo>
                  <a:cubicBezTo>
                    <a:pt x="4380" y="16"/>
                    <a:pt x="4366" y="1"/>
                    <a:pt x="434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a:off x="1689700" y="5153950"/>
              <a:ext cx="109525" cy="1650"/>
            </a:xfrm>
            <a:custGeom>
              <a:avLst/>
              <a:gdLst/>
              <a:ahLst/>
              <a:cxnLst/>
              <a:rect l="l" t="t" r="r" b="b"/>
              <a:pathLst>
                <a:path w="4381" h="66" extrusionOk="0">
                  <a:moveTo>
                    <a:pt x="33" y="1"/>
                  </a:moveTo>
                  <a:cubicBezTo>
                    <a:pt x="15" y="1"/>
                    <a:pt x="0" y="16"/>
                    <a:pt x="0" y="33"/>
                  </a:cubicBezTo>
                  <a:cubicBezTo>
                    <a:pt x="0" y="50"/>
                    <a:pt x="15" y="65"/>
                    <a:pt x="33" y="65"/>
                  </a:cubicBezTo>
                  <a:lnTo>
                    <a:pt x="4348" y="65"/>
                  </a:lnTo>
                  <a:cubicBezTo>
                    <a:pt x="4366" y="65"/>
                    <a:pt x="4380" y="50"/>
                    <a:pt x="4380" y="33"/>
                  </a:cubicBezTo>
                  <a:cubicBezTo>
                    <a:pt x="4380" y="16"/>
                    <a:pt x="4366" y="1"/>
                    <a:pt x="434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a:off x="1526175" y="5037850"/>
              <a:ext cx="217125" cy="72825"/>
            </a:xfrm>
            <a:custGeom>
              <a:avLst/>
              <a:gdLst/>
              <a:ahLst/>
              <a:cxnLst/>
              <a:rect l="l" t="t" r="r" b="b"/>
              <a:pathLst>
                <a:path w="8685" h="2913" extrusionOk="0">
                  <a:moveTo>
                    <a:pt x="1" y="0"/>
                  </a:moveTo>
                  <a:lnTo>
                    <a:pt x="1" y="2913"/>
                  </a:lnTo>
                  <a:lnTo>
                    <a:pt x="8684" y="2913"/>
                  </a:lnTo>
                  <a:lnTo>
                    <a:pt x="86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a:off x="1533850" y="5045400"/>
              <a:ext cx="48275" cy="56775"/>
            </a:xfrm>
            <a:custGeom>
              <a:avLst/>
              <a:gdLst/>
              <a:ahLst/>
              <a:cxnLst/>
              <a:rect l="l" t="t" r="r" b="b"/>
              <a:pathLst>
                <a:path w="1931" h="2271" extrusionOk="0">
                  <a:moveTo>
                    <a:pt x="1249" y="64"/>
                  </a:moveTo>
                  <a:cubicBezTo>
                    <a:pt x="1455" y="64"/>
                    <a:pt x="1662" y="65"/>
                    <a:pt x="1867" y="69"/>
                  </a:cubicBezTo>
                  <a:lnTo>
                    <a:pt x="1867" y="2207"/>
                  </a:lnTo>
                  <a:lnTo>
                    <a:pt x="81" y="2207"/>
                  </a:lnTo>
                  <a:lnTo>
                    <a:pt x="65" y="84"/>
                  </a:lnTo>
                  <a:cubicBezTo>
                    <a:pt x="365" y="75"/>
                    <a:pt x="671" y="68"/>
                    <a:pt x="973" y="65"/>
                  </a:cubicBezTo>
                  <a:cubicBezTo>
                    <a:pt x="1065" y="65"/>
                    <a:pt x="1157" y="64"/>
                    <a:pt x="1249" y="64"/>
                  </a:cubicBezTo>
                  <a:close/>
                  <a:moveTo>
                    <a:pt x="1319" y="1"/>
                  </a:moveTo>
                  <a:cubicBezTo>
                    <a:pt x="1203" y="1"/>
                    <a:pt x="1087" y="1"/>
                    <a:pt x="972" y="3"/>
                  </a:cubicBezTo>
                  <a:cubicBezTo>
                    <a:pt x="658" y="5"/>
                    <a:pt x="342" y="11"/>
                    <a:pt x="31" y="22"/>
                  </a:cubicBezTo>
                  <a:cubicBezTo>
                    <a:pt x="13" y="22"/>
                    <a:pt x="1" y="37"/>
                    <a:pt x="1" y="54"/>
                  </a:cubicBezTo>
                  <a:lnTo>
                    <a:pt x="17" y="2239"/>
                  </a:lnTo>
                  <a:cubicBezTo>
                    <a:pt x="17" y="2256"/>
                    <a:pt x="32" y="2271"/>
                    <a:pt x="49" y="2271"/>
                  </a:cubicBezTo>
                  <a:lnTo>
                    <a:pt x="1899" y="2271"/>
                  </a:lnTo>
                  <a:cubicBezTo>
                    <a:pt x="1916" y="2271"/>
                    <a:pt x="1931" y="2256"/>
                    <a:pt x="1928" y="2239"/>
                  </a:cubicBezTo>
                  <a:lnTo>
                    <a:pt x="1928" y="38"/>
                  </a:lnTo>
                  <a:cubicBezTo>
                    <a:pt x="1928" y="21"/>
                    <a:pt x="1915" y="6"/>
                    <a:pt x="1897" y="6"/>
                  </a:cubicBezTo>
                  <a:cubicBezTo>
                    <a:pt x="1706" y="3"/>
                    <a:pt x="1512"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a:off x="1593250" y="5045900"/>
              <a:ext cx="1650" cy="55475"/>
            </a:xfrm>
            <a:custGeom>
              <a:avLst/>
              <a:gdLst/>
              <a:ahLst/>
              <a:cxnLst/>
              <a:rect l="l" t="t" r="r" b="b"/>
              <a:pathLst>
                <a:path w="66" h="2219" extrusionOk="0">
                  <a:moveTo>
                    <a:pt x="33" y="1"/>
                  </a:moveTo>
                  <a:cubicBezTo>
                    <a:pt x="16" y="1"/>
                    <a:pt x="1" y="16"/>
                    <a:pt x="1" y="33"/>
                  </a:cubicBezTo>
                  <a:lnTo>
                    <a:pt x="1" y="2187"/>
                  </a:lnTo>
                  <a:cubicBezTo>
                    <a:pt x="1" y="2204"/>
                    <a:pt x="16" y="2219"/>
                    <a:pt x="33" y="2219"/>
                  </a:cubicBezTo>
                  <a:cubicBezTo>
                    <a:pt x="50" y="2219"/>
                    <a:pt x="65" y="2204"/>
                    <a:pt x="65" y="2187"/>
                  </a:cubicBezTo>
                  <a:lnTo>
                    <a:pt x="65" y="33"/>
                  </a:lnTo>
                  <a:cubicBezTo>
                    <a:pt x="65" y="16"/>
                    <a:pt x="50"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a:off x="1684925" y="5045400"/>
              <a:ext cx="48200" cy="56775"/>
            </a:xfrm>
            <a:custGeom>
              <a:avLst/>
              <a:gdLst/>
              <a:ahLst/>
              <a:cxnLst/>
              <a:rect l="l" t="t" r="r" b="b"/>
              <a:pathLst>
                <a:path w="1928" h="2271" extrusionOk="0">
                  <a:moveTo>
                    <a:pt x="675" y="64"/>
                  </a:moveTo>
                  <a:cubicBezTo>
                    <a:pt x="769" y="64"/>
                    <a:pt x="863" y="64"/>
                    <a:pt x="957" y="65"/>
                  </a:cubicBezTo>
                  <a:cubicBezTo>
                    <a:pt x="1261" y="68"/>
                    <a:pt x="1566" y="75"/>
                    <a:pt x="1867" y="84"/>
                  </a:cubicBezTo>
                  <a:lnTo>
                    <a:pt x="1851" y="2207"/>
                  </a:lnTo>
                  <a:lnTo>
                    <a:pt x="65" y="2207"/>
                  </a:lnTo>
                  <a:lnTo>
                    <a:pt x="65" y="69"/>
                  </a:lnTo>
                  <a:cubicBezTo>
                    <a:pt x="267" y="66"/>
                    <a:pt x="471" y="64"/>
                    <a:pt x="675" y="64"/>
                  </a:cubicBezTo>
                  <a:close/>
                  <a:moveTo>
                    <a:pt x="610" y="1"/>
                  </a:moveTo>
                  <a:cubicBezTo>
                    <a:pt x="417" y="1"/>
                    <a:pt x="223" y="3"/>
                    <a:pt x="32" y="6"/>
                  </a:cubicBezTo>
                  <a:cubicBezTo>
                    <a:pt x="13" y="6"/>
                    <a:pt x="1" y="21"/>
                    <a:pt x="1" y="38"/>
                  </a:cubicBezTo>
                  <a:lnTo>
                    <a:pt x="1" y="2239"/>
                  </a:lnTo>
                  <a:cubicBezTo>
                    <a:pt x="1" y="2256"/>
                    <a:pt x="16" y="2271"/>
                    <a:pt x="33" y="2271"/>
                  </a:cubicBezTo>
                  <a:lnTo>
                    <a:pt x="1883" y="2271"/>
                  </a:lnTo>
                  <a:cubicBezTo>
                    <a:pt x="1900" y="2271"/>
                    <a:pt x="1915" y="2256"/>
                    <a:pt x="1912" y="2239"/>
                  </a:cubicBezTo>
                  <a:lnTo>
                    <a:pt x="1928" y="54"/>
                  </a:lnTo>
                  <a:cubicBezTo>
                    <a:pt x="1928" y="37"/>
                    <a:pt x="1915" y="22"/>
                    <a:pt x="1898" y="22"/>
                  </a:cubicBezTo>
                  <a:cubicBezTo>
                    <a:pt x="1587" y="11"/>
                    <a:pt x="1270" y="5"/>
                    <a:pt x="956" y="3"/>
                  </a:cubicBezTo>
                  <a:cubicBezTo>
                    <a:pt x="841" y="1"/>
                    <a:pt x="725"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a:off x="1672200" y="5045900"/>
              <a:ext cx="1625" cy="55475"/>
            </a:xfrm>
            <a:custGeom>
              <a:avLst/>
              <a:gdLst/>
              <a:ahLst/>
              <a:cxnLst/>
              <a:rect l="l" t="t" r="r" b="b"/>
              <a:pathLst>
                <a:path w="65" h="2219" extrusionOk="0">
                  <a:moveTo>
                    <a:pt x="32" y="1"/>
                  </a:moveTo>
                  <a:cubicBezTo>
                    <a:pt x="15" y="1"/>
                    <a:pt x="0" y="16"/>
                    <a:pt x="0" y="33"/>
                  </a:cubicBezTo>
                  <a:lnTo>
                    <a:pt x="0" y="2187"/>
                  </a:lnTo>
                  <a:cubicBezTo>
                    <a:pt x="0" y="2204"/>
                    <a:pt x="15" y="2219"/>
                    <a:pt x="32" y="2219"/>
                  </a:cubicBezTo>
                  <a:cubicBezTo>
                    <a:pt x="50" y="2219"/>
                    <a:pt x="63" y="2204"/>
                    <a:pt x="65" y="2187"/>
                  </a:cubicBezTo>
                  <a:lnTo>
                    <a:pt x="65" y="33"/>
                  </a:lnTo>
                  <a:cubicBezTo>
                    <a:pt x="65" y="16"/>
                    <a:pt x="50"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a:off x="1619375" y="5058750"/>
              <a:ext cx="18175" cy="14950"/>
            </a:xfrm>
            <a:custGeom>
              <a:avLst/>
              <a:gdLst/>
              <a:ahLst/>
              <a:cxnLst/>
              <a:rect l="l" t="t" r="r" b="b"/>
              <a:pathLst>
                <a:path w="727" h="598" extrusionOk="0">
                  <a:moveTo>
                    <a:pt x="34" y="0"/>
                  </a:moveTo>
                  <a:cubicBezTo>
                    <a:pt x="32" y="0"/>
                    <a:pt x="30" y="0"/>
                    <a:pt x="28" y="1"/>
                  </a:cubicBezTo>
                  <a:cubicBezTo>
                    <a:pt x="11" y="4"/>
                    <a:pt x="1" y="21"/>
                    <a:pt x="3" y="38"/>
                  </a:cubicBezTo>
                  <a:cubicBezTo>
                    <a:pt x="22" y="141"/>
                    <a:pt x="43" y="257"/>
                    <a:pt x="115" y="349"/>
                  </a:cubicBezTo>
                  <a:cubicBezTo>
                    <a:pt x="142" y="383"/>
                    <a:pt x="177" y="416"/>
                    <a:pt x="223" y="448"/>
                  </a:cubicBezTo>
                  <a:cubicBezTo>
                    <a:pt x="356" y="542"/>
                    <a:pt x="523" y="596"/>
                    <a:pt x="694" y="598"/>
                  </a:cubicBezTo>
                  <a:cubicBezTo>
                    <a:pt x="713" y="598"/>
                    <a:pt x="727" y="585"/>
                    <a:pt x="724" y="565"/>
                  </a:cubicBezTo>
                  <a:cubicBezTo>
                    <a:pt x="725" y="548"/>
                    <a:pt x="710" y="533"/>
                    <a:pt x="693" y="533"/>
                  </a:cubicBezTo>
                  <a:cubicBezTo>
                    <a:pt x="536" y="530"/>
                    <a:pt x="381" y="482"/>
                    <a:pt x="259" y="394"/>
                  </a:cubicBezTo>
                  <a:cubicBezTo>
                    <a:pt x="219" y="366"/>
                    <a:pt x="188" y="338"/>
                    <a:pt x="166" y="308"/>
                  </a:cubicBezTo>
                  <a:cubicBezTo>
                    <a:pt x="103" y="228"/>
                    <a:pt x="83" y="121"/>
                    <a:pt x="66" y="26"/>
                  </a:cubicBezTo>
                  <a:cubicBezTo>
                    <a:pt x="62" y="10"/>
                    <a:pt x="48"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a:off x="1613475" y="5046275"/>
              <a:ext cx="20025" cy="27850"/>
            </a:xfrm>
            <a:custGeom>
              <a:avLst/>
              <a:gdLst/>
              <a:ahLst/>
              <a:cxnLst/>
              <a:rect l="l" t="t" r="r" b="b"/>
              <a:pathLst>
                <a:path w="801" h="1114" extrusionOk="0">
                  <a:moveTo>
                    <a:pt x="185" y="118"/>
                  </a:moveTo>
                  <a:cubicBezTo>
                    <a:pt x="196" y="147"/>
                    <a:pt x="209" y="177"/>
                    <a:pt x="220" y="206"/>
                  </a:cubicBezTo>
                  <a:cubicBezTo>
                    <a:pt x="276" y="328"/>
                    <a:pt x="335" y="395"/>
                    <a:pt x="397" y="464"/>
                  </a:cubicBezTo>
                  <a:cubicBezTo>
                    <a:pt x="440" y="512"/>
                    <a:pt x="484" y="561"/>
                    <a:pt x="530" y="634"/>
                  </a:cubicBezTo>
                  <a:cubicBezTo>
                    <a:pt x="696" y="892"/>
                    <a:pt x="678" y="983"/>
                    <a:pt x="655" y="1015"/>
                  </a:cubicBezTo>
                  <a:cubicBezTo>
                    <a:pt x="634" y="1043"/>
                    <a:pt x="590" y="1051"/>
                    <a:pt x="545" y="1051"/>
                  </a:cubicBezTo>
                  <a:cubicBezTo>
                    <a:pt x="496" y="1051"/>
                    <a:pt x="446" y="1041"/>
                    <a:pt x="421" y="1037"/>
                  </a:cubicBezTo>
                  <a:cubicBezTo>
                    <a:pt x="382" y="1029"/>
                    <a:pt x="264" y="1008"/>
                    <a:pt x="179" y="908"/>
                  </a:cubicBezTo>
                  <a:cubicBezTo>
                    <a:pt x="102" y="820"/>
                    <a:pt x="93" y="716"/>
                    <a:pt x="86" y="634"/>
                  </a:cubicBezTo>
                  <a:cubicBezTo>
                    <a:pt x="69" y="430"/>
                    <a:pt x="124" y="249"/>
                    <a:pt x="185" y="118"/>
                  </a:cubicBezTo>
                  <a:close/>
                  <a:moveTo>
                    <a:pt x="194" y="1"/>
                  </a:moveTo>
                  <a:cubicBezTo>
                    <a:pt x="182" y="1"/>
                    <a:pt x="172" y="6"/>
                    <a:pt x="166" y="17"/>
                  </a:cubicBezTo>
                  <a:cubicBezTo>
                    <a:pt x="87" y="157"/>
                    <a:pt x="1" y="379"/>
                    <a:pt x="23" y="637"/>
                  </a:cubicBezTo>
                  <a:cubicBezTo>
                    <a:pt x="30" y="725"/>
                    <a:pt x="40" y="844"/>
                    <a:pt x="130" y="949"/>
                  </a:cubicBezTo>
                  <a:cubicBezTo>
                    <a:pt x="231" y="1065"/>
                    <a:pt x="365" y="1091"/>
                    <a:pt x="409" y="1099"/>
                  </a:cubicBezTo>
                  <a:cubicBezTo>
                    <a:pt x="441" y="1104"/>
                    <a:pt x="491" y="1113"/>
                    <a:pt x="543" y="1113"/>
                  </a:cubicBezTo>
                  <a:cubicBezTo>
                    <a:pt x="605" y="1113"/>
                    <a:pt x="670" y="1101"/>
                    <a:pt x="707" y="1053"/>
                  </a:cubicBezTo>
                  <a:cubicBezTo>
                    <a:pt x="801" y="933"/>
                    <a:pt x="639" y="681"/>
                    <a:pt x="585" y="597"/>
                  </a:cubicBezTo>
                  <a:cubicBezTo>
                    <a:pt x="537" y="521"/>
                    <a:pt x="491" y="470"/>
                    <a:pt x="447" y="420"/>
                  </a:cubicBezTo>
                  <a:cubicBezTo>
                    <a:pt x="388" y="354"/>
                    <a:pt x="333" y="292"/>
                    <a:pt x="281" y="178"/>
                  </a:cubicBezTo>
                  <a:cubicBezTo>
                    <a:pt x="258" y="127"/>
                    <a:pt x="239" y="77"/>
                    <a:pt x="225" y="23"/>
                  </a:cubicBezTo>
                  <a:cubicBezTo>
                    <a:pt x="222" y="12"/>
                    <a:pt x="211" y="2"/>
                    <a:pt x="198" y="1"/>
                  </a:cubicBezTo>
                  <a:cubicBezTo>
                    <a:pt x="197" y="1"/>
                    <a:pt x="196"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a:off x="1648350" y="5061850"/>
              <a:ext cx="8750" cy="23350"/>
            </a:xfrm>
            <a:custGeom>
              <a:avLst/>
              <a:gdLst/>
              <a:ahLst/>
              <a:cxnLst/>
              <a:rect l="l" t="t" r="r" b="b"/>
              <a:pathLst>
                <a:path w="350" h="934" extrusionOk="0">
                  <a:moveTo>
                    <a:pt x="200" y="0"/>
                  </a:moveTo>
                  <a:cubicBezTo>
                    <a:pt x="194" y="0"/>
                    <a:pt x="188" y="2"/>
                    <a:pt x="183" y="5"/>
                  </a:cubicBezTo>
                  <a:cubicBezTo>
                    <a:pt x="167" y="13"/>
                    <a:pt x="162" y="33"/>
                    <a:pt x="171" y="48"/>
                  </a:cubicBezTo>
                  <a:cubicBezTo>
                    <a:pt x="222" y="135"/>
                    <a:pt x="280" y="235"/>
                    <a:pt x="284" y="340"/>
                  </a:cubicBezTo>
                  <a:cubicBezTo>
                    <a:pt x="285" y="380"/>
                    <a:pt x="280" y="424"/>
                    <a:pt x="268" y="473"/>
                  </a:cubicBezTo>
                  <a:cubicBezTo>
                    <a:pt x="229" y="624"/>
                    <a:pt x="140" y="769"/>
                    <a:pt x="16" y="878"/>
                  </a:cubicBezTo>
                  <a:cubicBezTo>
                    <a:pt x="2" y="890"/>
                    <a:pt x="1" y="910"/>
                    <a:pt x="13" y="923"/>
                  </a:cubicBezTo>
                  <a:cubicBezTo>
                    <a:pt x="20" y="930"/>
                    <a:pt x="28" y="934"/>
                    <a:pt x="37" y="934"/>
                  </a:cubicBezTo>
                  <a:cubicBezTo>
                    <a:pt x="44" y="934"/>
                    <a:pt x="52" y="932"/>
                    <a:pt x="58" y="928"/>
                  </a:cubicBezTo>
                  <a:cubicBezTo>
                    <a:pt x="192" y="810"/>
                    <a:pt x="288" y="654"/>
                    <a:pt x="329" y="490"/>
                  </a:cubicBezTo>
                  <a:cubicBezTo>
                    <a:pt x="344" y="434"/>
                    <a:pt x="349" y="385"/>
                    <a:pt x="348" y="339"/>
                  </a:cubicBezTo>
                  <a:cubicBezTo>
                    <a:pt x="343" y="217"/>
                    <a:pt x="281" y="111"/>
                    <a:pt x="227" y="17"/>
                  </a:cubicBezTo>
                  <a:cubicBezTo>
                    <a:pt x="221" y="6"/>
                    <a:pt x="211"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a:off x="1645575" y="5050625"/>
              <a:ext cx="17625" cy="29750"/>
            </a:xfrm>
            <a:custGeom>
              <a:avLst/>
              <a:gdLst/>
              <a:ahLst/>
              <a:cxnLst/>
              <a:rect l="l" t="t" r="r" b="b"/>
              <a:pathLst>
                <a:path w="705" h="1190" extrusionOk="0">
                  <a:moveTo>
                    <a:pt x="96" y="91"/>
                  </a:moveTo>
                  <a:cubicBezTo>
                    <a:pt x="234" y="154"/>
                    <a:pt x="401" y="260"/>
                    <a:pt x="526" y="435"/>
                  </a:cubicBezTo>
                  <a:cubicBezTo>
                    <a:pt x="577" y="507"/>
                    <a:pt x="641" y="595"/>
                    <a:pt x="638" y="717"/>
                  </a:cubicBezTo>
                  <a:cubicBezTo>
                    <a:pt x="637" y="855"/>
                    <a:pt x="558" y="952"/>
                    <a:pt x="533" y="984"/>
                  </a:cubicBezTo>
                  <a:cubicBezTo>
                    <a:pt x="504" y="1019"/>
                    <a:pt x="417" y="1126"/>
                    <a:pt x="345" y="1126"/>
                  </a:cubicBezTo>
                  <a:cubicBezTo>
                    <a:pt x="341" y="1126"/>
                    <a:pt x="336" y="1125"/>
                    <a:pt x="332" y="1125"/>
                  </a:cubicBezTo>
                  <a:cubicBezTo>
                    <a:pt x="292" y="1116"/>
                    <a:pt x="215" y="1055"/>
                    <a:pt x="172" y="735"/>
                  </a:cubicBezTo>
                  <a:cubicBezTo>
                    <a:pt x="160" y="647"/>
                    <a:pt x="161" y="579"/>
                    <a:pt x="163" y="512"/>
                  </a:cubicBezTo>
                  <a:cubicBezTo>
                    <a:pt x="164" y="414"/>
                    <a:pt x="165" y="321"/>
                    <a:pt x="128" y="187"/>
                  </a:cubicBezTo>
                  <a:cubicBezTo>
                    <a:pt x="118" y="155"/>
                    <a:pt x="108" y="123"/>
                    <a:pt x="96" y="91"/>
                  </a:cubicBezTo>
                  <a:close/>
                  <a:moveTo>
                    <a:pt x="34" y="0"/>
                  </a:moveTo>
                  <a:cubicBezTo>
                    <a:pt x="26" y="0"/>
                    <a:pt x="18" y="4"/>
                    <a:pt x="11" y="10"/>
                  </a:cubicBezTo>
                  <a:cubicBezTo>
                    <a:pt x="1" y="20"/>
                    <a:pt x="0" y="33"/>
                    <a:pt x="6" y="46"/>
                  </a:cubicBezTo>
                  <a:cubicBezTo>
                    <a:pt x="30" y="97"/>
                    <a:pt x="50" y="151"/>
                    <a:pt x="66" y="207"/>
                  </a:cubicBezTo>
                  <a:cubicBezTo>
                    <a:pt x="102" y="332"/>
                    <a:pt x="100" y="419"/>
                    <a:pt x="99" y="512"/>
                  </a:cubicBezTo>
                  <a:cubicBezTo>
                    <a:pt x="97" y="580"/>
                    <a:pt x="96" y="653"/>
                    <a:pt x="108" y="745"/>
                  </a:cubicBezTo>
                  <a:cubicBezTo>
                    <a:pt x="145" y="1022"/>
                    <a:pt x="214" y="1165"/>
                    <a:pt x="319" y="1187"/>
                  </a:cubicBezTo>
                  <a:cubicBezTo>
                    <a:pt x="327" y="1189"/>
                    <a:pt x="336" y="1190"/>
                    <a:pt x="346" y="1190"/>
                  </a:cubicBezTo>
                  <a:cubicBezTo>
                    <a:pt x="447" y="1190"/>
                    <a:pt x="541" y="1075"/>
                    <a:pt x="583" y="1025"/>
                  </a:cubicBezTo>
                  <a:cubicBezTo>
                    <a:pt x="612" y="989"/>
                    <a:pt x="702" y="879"/>
                    <a:pt x="703" y="718"/>
                  </a:cubicBezTo>
                  <a:cubicBezTo>
                    <a:pt x="705" y="577"/>
                    <a:pt x="632" y="475"/>
                    <a:pt x="578" y="400"/>
                  </a:cubicBezTo>
                  <a:cubicBezTo>
                    <a:pt x="422" y="181"/>
                    <a:pt x="203" y="63"/>
                    <a:pt x="46" y="3"/>
                  </a:cubicBezTo>
                  <a:cubicBezTo>
                    <a:pt x="43" y="1"/>
                    <a:pt x="38"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1619475" y="5079850"/>
              <a:ext cx="14050" cy="12050"/>
            </a:xfrm>
            <a:custGeom>
              <a:avLst/>
              <a:gdLst/>
              <a:ahLst/>
              <a:cxnLst/>
              <a:rect l="l" t="t" r="r" b="b"/>
              <a:pathLst>
                <a:path w="562" h="482" extrusionOk="0">
                  <a:moveTo>
                    <a:pt x="34" y="0"/>
                  </a:moveTo>
                  <a:cubicBezTo>
                    <a:pt x="33" y="0"/>
                    <a:pt x="31" y="0"/>
                    <a:pt x="29" y="1"/>
                  </a:cubicBezTo>
                  <a:cubicBezTo>
                    <a:pt x="12" y="4"/>
                    <a:pt x="1" y="21"/>
                    <a:pt x="4" y="38"/>
                  </a:cubicBezTo>
                  <a:cubicBezTo>
                    <a:pt x="31" y="169"/>
                    <a:pt x="95" y="287"/>
                    <a:pt x="186" y="374"/>
                  </a:cubicBezTo>
                  <a:cubicBezTo>
                    <a:pt x="217" y="403"/>
                    <a:pt x="247" y="424"/>
                    <a:pt x="278" y="440"/>
                  </a:cubicBezTo>
                  <a:cubicBezTo>
                    <a:pt x="349" y="477"/>
                    <a:pt x="427" y="481"/>
                    <a:pt x="497" y="481"/>
                  </a:cubicBezTo>
                  <a:lnTo>
                    <a:pt x="530" y="481"/>
                  </a:lnTo>
                  <a:cubicBezTo>
                    <a:pt x="549" y="481"/>
                    <a:pt x="562" y="466"/>
                    <a:pt x="562" y="449"/>
                  </a:cubicBezTo>
                  <a:cubicBezTo>
                    <a:pt x="562" y="430"/>
                    <a:pt x="547" y="417"/>
                    <a:pt x="530" y="417"/>
                  </a:cubicBezTo>
                  <a:cubicBezTo>
                    <a:pt x="525" y="417"/>
                    <a:pt x="521" y="417"/>
                    <a:pt x="516" y="417"/>
                  </a:cubicBezTo>
                  <a:cubicBezTo>
                    <a:pt x="446" y="417"/>
                    <a:pt x="370" y="416"/>
                    <a:pt x="308" y="383"/>
                  </a:cubicBezTo>
                  <a:cubicBezTo>
                    <a:pt x="282" y="371"/>
                    <a:pt x="258" y="352"/>
                    <a:pt x="231" y="327"/>
                  </a:cubicBezTo>
                  <a:cubicBezTo>
                    <a:pt x="149" y="249"/>
                    <a:pt x="90" y="142"/>
                    <a:pt x="66" y="25"/>
                  </a:cubicBezTo>
                  <a:cubicBezTo>
                    <a:pt x="62" y="11"/>
                    <a:pt x="49"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1619800" y="5083625"/>
              <a:ext cx="23450" cy="12825"/>
            </a:xfrm>
            <a:custGeom>
              <a:avLst/>
              <a:gdLst/>
              <a:ahLst/>
              <a:cxnLst/>
              <a:rect l="l" t="t" r="r" b="b"/>
              <a:pathLst>
                <a:path w="938" h="513" extrusionOk="0">
                  <a:moveTo>
                    <a:pt x="171" y="66"/>
                  </a:moveTo>
                  <a:cubicBezTo>
                    <a:pt x="215" y="66"/>
                    <a:pt x="286" y="80"/>
                    <a:pt x="402" y="127"/>
                  </a:cubicBezTo>
                  <a:cubicBezTo>
                    <a:pt x="462" y="152"/>
                    <a:pt x="505" y="177"/>
                    <a:pt x="547" y="201"/>
                  </a:cubicBezTo>
                  <a:cubicBezTo>
                    <a:pt x="610" y="238"/>
                    <a:pt x="667" y="272"/>
                    <a:pt x="767" y="297"/>
                  </a:cubicBezTo>
                  <a:cubicBezTo>
                    <a:pt x="785" y="300"/>
                    <a:pt x="804" y="304"/>
                    <a:pt x="821" y="308"/>
                  </a:cubicBezTo>
                  <a:cubicBezTo>
                    <a:pt x="734" y="368"/>
                    <a:pt x="613" y="429"/>
                    <a:pt x="468" y="444"/>
                  </a:cubicBezTo>
                  <a:cubicBezTo>
                    <a:pt x="445" y="446"/>
                    <a:pt x="418" y="449"/>
                    <a:pt x="390" y="449"/>
                  </a:cubicBezTo>
                  <a:cubicBezTo>
                    <a:pt x="347" y="449"/>
                    <a:pt x="300" y="442"/>
                    <a:pt x="254" y="416"/>
                  </a:cubicBezTo>
                  <a:cubicBezTo>
                    <a:pt x="168" y="368"/>
                    <a:pt x="136" y="283"/>
                    <a:pt x="125" y="256"/>
                  </a:cubicBezTo>
                  <a:cubicBezTo>
                    <a:pt x="113" y="224"/>
                    <a:pt x="75" y="123"/>
                    <a:pt x="107" y="86"/>
                  </a:cubicBezTo>
                  <a:cubicBezTo>
                    <a:pt x="114" y="77"/>
                    <a:pt x="131" y="66"/>
                    <a:pt x="171" y="66"/>
                  </a:cubicBezTo>
                  <a:close/>
                  <a:moveTo>
                    <a:pt x="170" y="1"/>
                  </a:moveTo>
                  <a:cubicBezTo>
                    <a:pt x="120" y="1"/>
                    <a:pt x="82" y="14"/>
                    <a:pt x="59" y="42"/>
                  </a:cubicBezTo>
                  <a:cubicBezTo>
                    <a:pt x="1" y="109"/>
                    <a:pt x="47" y="227"/>
                    <a:pt x="66" y="277"/>
                  </a:cubicBezTo>
                  <a:cubicBezTo>
                    <a:pt x="79" y="311"/>
                    <a:pt x="118" y="409"/>
                    <a:pt x="222" y="469"/>
                  </a:cubicBezTo>
                  <a:cubicBezTo>
                    <a:pt x="281" y="504"/>
                    <a:pt x="339" y="512"/>
                    <a:pt x="391" y="512"/>
                  </a:cubicBezTo>
                  <a:cubicBezTo>
                    <a:pt x="422" y="512"/>
                    <a:pt x="450" y="509"/>
                    <a:pt x="474" y="503"/>
                  </a:cubicBezTo>
                  <a:cubicBezTo>
                    <a:pt x="672" y="482"/>
                    <a:pt x="828" y="385"/>
                    <a:pt x="923" y="305"/>
                  </a:cubicBezTo>
                  <a:cubicBezTo>
                    <a:pt x="934" y="297"/>
                    <a:pt x="938" y="283"/>
                    <a:pt x="934" y="271"/>
                  </a:cubicBezTo>
                  <a:cubicBezTo>
                    <a:pt x="929" y="259"/>
                    <a:pt x="919" y="251"/>
                    <a:pt x="906" y="250"/>
                  </a:cubicBezTo>
                  <a:cubicBezTo>
                    <a:pt x="865" y="246"/>
                    <a:pt x="824" y="240"/>
                    <a:pt x="784" y="230"/>
                  </a:cubicBezTo>
                  <a:cubicBezTo>
                    <a:pt x="692" y="208"/>
                    <a:pt x="640" y="179"/>
                    <a:pt x="580" y="142"/>
                  </a:cubicBezTo>
                  <a:cubicBezTo>
                    <a:pt x="536" y="117"/>
                    <a:pt x="490" y="90"/>
                    <a:pt x="425" y="64"/>
                  </a:cubicBezTo>
                  <a:cubicBezTo>
                    <a:pt x="318" y="22"/>
                    <a:pt x="234" y="1"/>
                    <a:pt x="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45"/>
          <p:cNvGrpSpPr/>
          <p:nvPr/>
        </p:nvGrpSpPr>
        <p:grpSpPr>
          <a:xfrm>
            <a:off x="389093" y="364102"/>
            <a:ext cx="355806" cy="235669"/>
            <a:chOff x="3304127" y="359385"/>
            <a:chExt cx="492397" cy="326140"/>
          </a:xfrm>
        </p:grpSpPr>
        <p:sp>
          <p:nvSpPr>
            <p:cNvPr id="2422" name="Google Shape;2422;p45"/>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5"/>
          <p:cNvGrpSpPr/>
          <p:nvPr/>
        </p:nvGrpSpPr>
        <p:grpSpPr>
          <a:xfrm>
            <a:off x="4146788" y="697695"/>
            <a:ext cx="413572" cy="418509"/>
            <a:chOff x="1549057" y="302446"/>
            <a:chExt cx="572338" cy="579171"/>
          </a:xfrm>
        </p:grpSpPr>
        <p:sp>
          <p:nvSpPr>
            <p:cNvPr id="2427" name="Google Shape;2427;p45"/>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5"/>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5"/>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5"/>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45"/>
          <p:cNvGrpSpPr/>
          <p:nvPr/>
        </p:nvGrpSpPr>
        <p:grpSpPr>
          <a:xfrm>
            <a:off x="8148069" y="1913560"/>
            <a:ext cx="395302" cy="453728"/>
            <a:chOff x="4832355" y="458686"/>
            <a:chExt cx="547056" cy="627910"/>
          </a:xfrm>
        </p:grpSpPr>
        <p:sp>
          <p:nvSpPr>
            <p:cNvPr id="2432" name="Google Shape;2432;p45"/>
            <p:cNvSpPr/>
            <p:nvPr/>
          </p:nvSpPr>
          <p:spPr>
            <a:xfrm>
              <a:off x="4832355" y="611282"/>
              <a:ext cx="547056" cy="475314"/>
            </a:xfrm>
            <a:custGeom>
              <a:avLst/>
              <a:gdLst/>
              <a:ahLst/>
              <a:cxnLst/>
              <a:rect l="l" t="t" r="r" b="b"/>
              <a:pathLst>
                <a:path w="2402" h="2087" extrusionOk="0">
                  <a:moveTo>
                    <a:pt x="1761" y="0"/>
                  </a:moveTo>
                  <a:lnTo>
                    <a:pt x="1761" y="0"/>
                  </a:lnTo>
                  <a:cubicBezTo>
                    <a:pt x="1761" y="0"/>
                    <a:pt x="1" y="279"/>
                    <a:pt x="247" y="2086"/>
                  </a:cubicBezTo>
                  <a:cubicBezTo>
                    <a:pt x="247" y="2085"/>
                    <a:pt x="2401" y="1876"/>
                    <a:pt x="1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5"/>
            <p:cNvSpPr/>
            <p:nvPr/>
          </p:nvSpPr>
          <p:spPr>
            <a:xfrm>
              <a:off x="4965135" y="458686"/>
              <a:ext cx="360756" cy="515854"/>
            </a:xfrm>
            <a:custGeom>
              <a:avLst/>
              <a:gdLst/>
              <a:ahLst/>
              <a:cxnLst/>
              <a:rect l="l" t="t" r="r" b="b"/>
              <a:pathLst>
                <a:path w="1584" h="2265" extrusionOk="0">
                  <a:moveTo>
                    <a:pt x="1560" y="1"/>
                  </a:moveTo>
                  <a:cubicBezTo>
                    <a:pt x="1552" y="1"/>
                    <a:pt x="1544" y="5"/>
                    <a:pt x="1540" y="13"/>
                  </a:cubicBezTo>
                  <a:cubicBezTo>
                    <a:pt x="1223" y="682"/>
                    <a:pt x="19" y="2216"/>
                    <a:pt x="7" y="2231"/>
                  </a:cubicBezTo>
                  <a:cubicBezTo>
                    <a:pt x="0" y="2240"/>
                    <a:pt x="1" y="2254"/>
                    <a:pt x="11" y="2262"/>
                  </a:cubicBezTo>
                  <a:cubicBezTo>
                    <a:pt x="14" y="2264"/>
                    <a:pt x="20" y="2265"/>
                    <a:pt x="24" y="2265"/>
                  </a:cubicBezTo>
                  <a:cubicBezTo>
                    <a:pt x="30" y="2265"/>
                    <a:pt x="38" y="2263"/>
                    <a:pt x="40" y="2255"/>
                  </a:cubicBezTo>
                  <a:cubicBezTo>
                    <a:pt x="54" y="2241"/>
                    <a:pt x="1258" y="704"/>
                    <a:pt x="1579" y="30"/>
                  </a:cubicBezTo>
                  <a:cubicBezTo>
                    <a:pt x="1583" y="20"/>
                    <a:pt x="1579" y="8"/>
                    <a:pt x="1568" y="2"/>
                  </a:cubicBezTo>
                  <a:cubicBezTo>
                    <a:pt x="1566" y="1"/>
                    <a:pt x="1563"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5"/>
            <p:cNvSpPr/>
            <p:nvPr/>
          </p:nvSpPr>
          <p:spPr>
            <a:xfrm>
              <a:off x="5090627" y="795536"/>
              <a:ext cx="15259" cy="85862"/>
            </a:xfrm>
            <a:custGeom>
              <a:avLst/>
              <a:gdLst/>
              <a:ahLst/>
              <a:cxnLst/>
              <a:rect l="l" t="t" r="r" b="b"/>
              <a:pathLst>
                <a:path w="67" h="377" extrusionOk="0">
                  <a:moveTo>
                    <a:pt x="44" y="1"/>
                  </a:moveTo>
                  <a:cubicBezTo>
                    <a:pt x="33" y="1"/>
                    <a:pt x="24" y="9"/>
                    <a:pt x="22" y="21"/>
                  </a:cubicBezTo>
                  <a:lnTo>
                    <a:pt x="3" y="354"/>
                  </a:lnTo>
                  <a:cubicBezTo>
                    <a:pt x="0" y="366"/>
                    <a:pt x="10" y="375"/>
                    <a:pt x="22" y="376"/>
                  </a:cubicBezTo>
                  <a:lnTo>
                    <a:pt x="24" y="376"/>
                  </a:lnTo>
                  <a:cubicBezTo>
                    <a:pt x="35" y="376"/>
                    <a:pt x="44" y="368"/>
                    <a:pt x="46" y="356"/>
                  </a:cubicBezTo>
                  <a:lnTo>
                    <a:pt x="65" y="24"/>
                  </a:lnTo>
                  <a:cubicBezTo>
                    <a:pt x="67" y="12"/>
                    <a:pt x="57" y="2"/>
                    <a:pt x="46" y="1"/>
                  </a:cubicBezTo>
                  <a:cubicBezTo>
                    <a:pt x="45" y="1"/>
                    <a:pt x="44"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5"/>
            <p:cNvSpPr/>
            <p:nvPr/>
          </p:nvSpPr>
          <p:spPr>
            <a:xfrm>
              <a:off x="4966729" y="879350"/>
              <a:ext cx="71058" cy="18903"/>
            </a:xfrm>
            <a:custGeom>
              <a:avLst/>
              <a:gdLst/>
              <a:ahLst/>
              <a:cxnLst/>
              <a:rect l="l" t="t" r="r" b="b"/>
              <a:pathLst>
                <a:path w="312" h="83" extrusionOk="0">
                  <a:moveTo>
                    <a:pt x="288" y="1"/>
                  </a:moveTo>
                  <a:cubicBezTo>
                    <a:pt x="287" y="1"/>
                    <a:pt x="287" y="1"/>
                    <a:pt x="286" y="1"/>
                  </a:cubicBezTo>
                  <a:lnTo>
                    <a:pt x="21" y="38"/>
                  </a:lnTo>
                  <a:cubicBezTo>
                    <a:pt x="9" y="40"/>
                    <a:pt x="1" y="51"/>
                    <a:pt x="2" y="63"/>
                  </a:cubicBezTo>
                  <a:cubicBezTo>
                    <a:pt x="4" y="74"/>
                    <a:pt x="13" y="82"/>
                    <a:pt x="23" y="82"/>
                  </a:cubicBezTo>
                  <a:lnTo>
                    <a:pt x="27" y="82"/>
                  </a:lnTo>
                  <a:lnTo>
                    <a:pt x="291" y="44"/>
                  </a:lnTo>
                  <a:cubicBezTo>
                    <a:pt x="304" y="43"/>
                    <a:pt x="312" y="32"/>
                    <a:pt x="311" y="20"/>
                  </a:cubicBezTo>
                  <a:cubicBezTo>
                    <a:pt x="310" y="9"/>
                    <a:pt x="299"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45"/>
          <p:cNvGrpSpPr/>
          <p:nvPr/>
        </p:nvGrpSpPr>
        <p:grpSpPr>
          <a:xfrm>
            <a:off x="2226997" y="4579632"/>
            <a:ext cx="520214" cy="234680"/>
            <a:chOff x="2973429" y="1267445"/>
            <a:chExt cx="719920" cy="324772"/>
          </a:xfrm>
        </p:grpSpPr>
        <p:sp>
          <p:nvSpPr>
            <p:cNvPr id="2437" name="Google Shape;2437;p45"/>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5"/>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5"/>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5"/>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 name="Google Shape;2441;p45"/>
          <p:cNvGrpSpPr/>
          <p:nvPr/>
        </p:nvGrpSpPr>
        <p:grpSpPr>
          <a:xfrm>
            <a:off x="3684535" y="4137419"/>
            <a:ext cx="921208" cy="604070"/>
            <a:chOff x="1979700" y="2685350"/>
            <a:chExt cx="421625" cy="276475"/>
          </a:xfrm>
        </p:grpSpPr>
        <p:sp>
          <p:nvSpPr>
            <p:cNvPr id="2442" name="Google Shape;2442;p45"/>
            <p:cNvSpPr/>
            <p:nvPr/>
          </p:nvSpPr>
          <p:spPr>
            <a:xfrm>
              <a:off x="1979700" y="2685350"/>
              <a:ext cx="375800" cy="276475"/>
            </a:xfrm>
            <a:custGeom>
              <a:avLst/>
              <a:gdLst/>
              <a:ahLst/>
              <a:cxnLst/>
              <a:rect l="l" t="t" r="r" b="b"/>
              <a:pathLst>
                <a:path w="15032" h="11059" extrusionOk="0">
                  <a:moveTo>
                    <a:pt x="2956" y="1"/>
                  </a:moveTo>
                  <a:cubicBezTo>
                    <a:pt x="1852" y="1"/>
                    <a:pt x="1217" y="332"/>
                    <a:pt x="686" y="332"/>
                  </a:cubicBezTo>
                  <a:cubicBezTo>
                    <a:pt x="545" y="332"/>
                    <a:pt x="410" y="308"/>
                    <a:pt x="276" y="248"/>
                  </a:cubicBezTo>
                  <a:lnTo>
                    <a:pt x="276" y="248"/>
                  </a:lnTo>
                  <a:cubicBezTo>
                    <a:pt x="1" y="2570"/>
                    <a:pt x="1718" y="2788"/>
                    <a:pt x="2028" y="3787"/>
                  </a:cubicBezTo>
                  <a:cubicBezTo>
                    <a:pt x="2293" y="4643"/>
                    <a:pt x="1718" y="6225"/>
                    <a:pt x="3427" y="7347"/>
                  </a:cubicBezTo>
                  <a:cubicBezTo>
                    <a:pt x="3820" y="7604"/>
                    <a:pt x="4167" y="7680"/>
                    <a:pt x="4479" y="7680"/>
                  </a:cubicBezTo>
                  <a:cubicBezTo>
                    <a:pt x="4934" y="7680"/>
                    <a:pt x="5315" y="7517"/>
                    <a:pt x="5654" y="7517"/>
                  </a:cubicBezTo>
                  <a:cubicBezTo>
                    <a:pt x="5795" y="7517"/>
                    <a:pt x="5929" y="7546"/>
                    <a:pt x="6059" y="7627"/>
                  </a:cubicBezTo>
                  <a:cubicBezTo>
                    <a:pt x="6709" y="8033"/>
                    <a:pt x="6469" y="9876"/>
                    <a:pt x="8397" y="10762"/>
                  </a:cubicBezTo>
                  <a:cubicBezTo>
                    <a:pt x="8839" y="10966"/>
                    <a:pt x="9305" y="11058"/>
                    <a:pt x="9760" y="11058"/>
                  </a:cubicBezTo>
                  <a:cubicBezTo>
                    <a:pt x="11286" y="11058"/>
                    <a:pt x="12682" y="10014"/>
                    <a:pt x="12609" y="8612"/>
                  </a:cubicBezTo>
                  <a:cubicBezTo>
                    <a:pt x="15032" y="6441"/>
                    <a:pt x="14419" y="3748"/>
                    <a:pt x="12518" y="2264"/>
                  </a:cubicBezTo>
                  <a:cubicBezTo>
                    <a:pt x="11649" y="1586"/>
                    <a:pt x="10825" y="1377"/>
                    <a:pt x="10075" y="1377"/>
                  </a:cubicBezTo>
                  <a:cubicBezTo>
                    <a:pt x="8867" y="1377"/>
                    <a:pt x="7853" y="1920"/>
                    <a:pt x="7154" y="1920"/>
                  </a:cubicBezTo>
                  <a:cubicBezTo>
                    <a:pt x="7046" y="1920"/>
                    <a:pt x="6946" y="1907"/>
                    <a:pt x="6854" y="1877"/>
                  </a:cubicBezTo>
                  <a:cubicBezTo>
                    <a:pt x="5612" y="1475"/>
                    <a:pt x="5328" y="247"/>
                    <a:pt x="3675" y="46"/>
                  </a:cubicBezTo>
                  <a:cubicBezTo>
                    <a:pt x="3415" y="14"/>
                    <a:pt x="3176" y="1"/>
                    <a:pt x="2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5"/>
            <p:cNvSpPr/>
            <p:nvPr/>
          </p:nvSpPr>
          <p:spPr>
            <a:xfrm>
              <a:off x="1988025" y="2695150"/>
              <a:ext cx="413300" cy="250075"/>
            </a:xfrm>
            <a:custGeom>
              <a:avLst/>
              <a:gdLst/>
              <a:ahLst/>
              <a:cxnLst/>
              <a:rect l="l" t="t" r="r" b="b"/>
              <a:pathLst>
                <a:path w="16532" h="10003" extrusionOk="0">
                  <a:moveTo>
                    <a:pt x="38" y="1"/>
                  </a:moveTo>
                  <a:cubicBezTo>
                    <a:pt x="25" y="1"/>
                    <a:pt x="13" y="7"/>
                    <a:pt x="8" y="19"/>
                  </a:cubicBezTo>
                  <a:cubicBezTo>
                    <a:pt x="0" y="35"/>
                    <a:pt x="8" y="56"/>
                    <a:pt x="24" y="64"/>
                  </a:cubicBezTo>
                  <a:cubicBezTo>
                    <a:pt x="750" y="403"/>
                    <a:pt x="1461" y="770"/>
                    <a:pt x="2171" y="1143"/>
                  </a:cubicBezTo>
                  <a:cubicBezTo>
                    <a:pt x="2767" y="1456"/>
                    <a:pt x="3357" y="1782"/>
                    <a:pt x="3942" y="2117"/>
                  </a:cubicBezTo>
                  <a:lnTo>
                    <a:pt x="1974" y="2601"/>
                  </a:lnTo>
                  <a:cubicBezTo>
                    <a:pt x="1956" y="2605"/>
                    <a:pt x="1946" y="2622"/>
                    <a:pt x="1949" y="2639"/>
                  </a:cubicBezTo>
                  <a:cubicBezTo>
                    <a:pt x="1953" y="2654"/>
                    <a:pt x="1966" y="2666"/>
                    <a:pt x="1981" y="2666"/>
                  </a:cubicBezTo>
                  <a:cubicBezTo>
                    <a:pt x="1984" y="2666"/>
                    <a:pt x="1986" y="2665"/>
                    <a:pt x="1989" y="2665"/>
                  </a:cubicBezTo>
                  <a:lnTo>
                    <a:pt x="4114" y="2215"/>
                  </a:lnTo>
                  <a:cubicBezTo>
                    <a:pt x="4167" y="2243"/>
                    <a:pt x="4219" y="2275"/>
                    <a:pt x="4271" y="2304"/>
                  </a:cubicBezTo>
                  <a:cubicBezTo>
                    <a:pt x="4618" y="2502"/>
                    <a:pt x="4960" y="2710"/>
                    <a:pt x="5304" y="2915"/>
                  </a:cubicBezTo>
                  <a:cubicBezTo>
                    <a:pt x="5645" y="3126"/>
                    <a:pt x="5986" y="3333"/>
                    <a:pt x="6322" y="3551"/>
                  </a:cubicBezTo>
                  <a:cubicBezTo>
                    <a:pt x="6641" y="3750"/>
                    <a:pt x="6954" y="3960"/>
                    <a:pt x="7267" y="4168"/>
                  </a:cubicBezTo>
                  <a:lnTo>
                    <a:pt x="3533" y="5669"/>
                  </a:lnTo>
                  <a:cubicBezTo>
                    <a:pt x="3517" y="5675"/>
                    <a:pt x="3507" y="5695"/>
                    <a:pt x="3514" y="5711"/>
                  </a:cubicBezTo>
                  <a:cubicBezTo>
                    <a:pt x="3518" y="5724"/>
                    <a:pt x="3531" y="5732"/>
                    <a:pt x="3544" y="5732"/>
                  </a:cubicBezTo>
                  <a:cubicBezTo>
                    <a:pt x="3548" y="5732"/>
                    <a:pt x="3552" y="5732"/>
                    <a:pt x="3556" y="5730"/>
                  </a:cubicBezTo>
                  <a:lnTo>
                    <a:pt x="7508" y="4337"/>
                  </a:lnTo>
                  <a:cubicBezTo>
                    <a:pt x="7775" y="4519"/>
                    <a:pt x="8038" y="4705"/>
                    <a:pt x="8294" y="4902"/>
                  </a:cubicBezTo>
                  <a:cubicBezTo>
                    <a:pt x="8928" y="5384"/>
                    <a:pt x="9531" y="5905"/>
                    <a:pt x="10124" y="6441"/>
                  </a:cubicBezTo>
                  <a:lnTo>
                    <a:pt x="10405" y="6698"/>
                  </a:lnTo>
                  <a:lnTo>
                    <a:pt x="6766" y="7525"/>
                  </a:lnTo>
                  <a:cubicBezTo>
                    <a:pt x="6748" y="7529"/>
                    <a:pt x="6737" y="7546"/>
                    <a:pt x="6740" y="7563"/>
                  </a:cubicBezTo>
                  <a:cubicBezTo>
                    <a:pt x="6742" y="7580"/>
                    <a:pt x="6758" y="7592"/>
                    <a:pt x="6774" y="7592"/>
                  </a:cubicBezTo>
                  <a:cubicBezTo>
                    <a:pt x="6775" y="7592"/>
                    <a:pt x="6777" y="7592"/>
                    <a:pt x="6778" y="7592"/>
                  </a:cubicBezTo>
                  <a:lnTo>
                    <a:pt x="10698" y="6967"/>
                  </a:lnTo>
                  <a:cubicBezTo>
                    <a:pt x="11095" y="7335"/>
                    <a:pt x="11496" y="7704"/>
                    <a:pt x="11909" y="8059"/>
                  </a:cubicBezTo>
                  <a:cubicBezTo>
                    <a:pt x="12523" y="8584"/>
                    <a:pt x="13177" y="9083"/>
                    <a:pt x="13926" y="9442"/>
                  </a:cubicBezTo>
                  <a:cubicBezTo>
                    <a:pt x="14298" y="9620"/>
                    <a:pt x="14691" y="9760"/>
                    <a:pt x="15096" y="9854"/>
                  </a:cubicBezTo>
                  <a:cubicBezTo>
                    <a:pt x="15501" y="9948"/>
                    <a:pt x="15915" y="9996"/>
                    <a:pt x="16329" y="10002"/>
                  </a:cubicBezTo>
                  <a:lnTo>
                    <a:pt x="16330" y="10002"/>
                  </a:lnTo>
                  <a:cubicBezTo>
                    <a:pt x="16331" y="10002"/>
                    <a:pt x="16333" y="10002"/>
                    <a:pt x="16334" y="10002"/>
                  </a:cubicBezTo>
                  <a:cubicBezTo>
                    <a:pt x="16442" y="10002"/>
                    <a:pt x="16528" y="9914"/>
                    <a:pt x="16531" y="9807"/>
                  </a:cubicBezTo>
                  <a:cubicBezTo>
                    <a:pt x="16532" y="9699"/>
                    <a:pt x="16443" y="9609"/>
                    <a:pt x="16334" y="9608"/>
                  </a:cubicBezTo>
                  <a:cubicBezTo>
                    <a:pt x="15946" y="9603"/>
                    <a:pt x="15560" y="9563"/>
                    <a:pt x="15182" y="9477"/>
                  </a:cubicBezTo>
                  <a:cubicBezTo>
                    <a:pt x="14806" y="9393"/>
                    <a:pt x="14439" y="9266"/>
                    <a:pt x="14088" y="9101"/>
                  </a:cubicBezTo>
                  <a:cubicBezTo>
                    <a:pt x="13383" y="8772"/>
                    <a:pt x="12742" y="8303"/>
                    <a:pt x="12131" y="7795"/>
                  </a:cubicBezTo>
                  <a:cubicBezTo>
                    <a:pt x="11723" y="7454"/>
                    <a:pt x="11324" y="7096"/>
                    <a:pt x="10924" y="6737"/>
                  </a:cubicBezTo>
                  <a:lnTo>
                    <a:pt x="9849" y="1686"/>
                  </a:lnTo>
                  <a:cubicBezTo>
                    <a:pt x="9846" y="1671"/>
                    <a:pt x="9833" y="1661"/>
                    <a:pt x="9818" y="1661"/>
                  </a:cubicBezTo>
                  <a:cubicBezTo>
                    <a:pt x="9816" y="1661"/>
                    <a:pt x="9814" y="1661"/>
                    <a:pt x="9812" y="1661"/>
                  </a:cubicBezTo>
                  <a:cubicBezTo>
                    <a:pt x="9793" y="1663"/>
                    <a:pt x="9781" y="1680"/>
                    <a:pt x="9783" y="1699"/>
                  </a:cubicBezTo>
                  <a:lnTo>
                    <a:pt x="10531" y="6387"/>
                  </a:lnTo>
                  <a:cubicBezTo>
                    <a:pt x="10464" y="6328"/>
                    <a:pt x="10398" y="6268"/>
                    <a:pt x="10332" y="6209"/>
                  </a:cubicBezTo>
                  <a:cubicBezTo>
                    <a:pt x="9728" y="5677"/>
                    <a:pt x="9110" y="5158"/>
                    <a:pt x="8462" y="4680"/>
                  </a:cubicBezTo>
                  <a:cubicBezTo>
                    <a:pt x="8199" y="4483"/>
                    <a:pt x="7928" y="4296"/>
                    <a:pt x="7654" y="4115"/>
                  </a:cubicBezTo>
                  <a:lnTo>
                    <a:pt x="6739" y="2016"/>
                  </a:lnTo>
                  <a:cubicBezTo>
                    <a:pt x="6733" y="2003"/>
                    <a:pt x="6721" y="1995"/>
                    <a:pt x="6707" y="1995"/>
                  </a:cubicBezTo>
                  <a:cubicBezTo>
                    <a:pt x="6704" y="1995"/>
                    <a:pt x="6701" y="1996"/>
                    <a:pt x="6698" y="1997"/>
                  </a:cubicBezTo>
                  <a:cubicBezTo>
                    <a:pt x="6680" y="2002"/>
                    <a:pt x="6671" y="2023"/>
                    <a:pt x="6677" y="2040"/>
                  </a:cubicBezTo>
                  <a:lnTo>
                    <a:pt x="7320" y="3898"/>
                  </a:lnTo>
                  <a:cubicBezTo>
                    <a:pt x="7030" y="3715"/>
                    <a:pt x="6739" y="3530"/>
                    <a:pt x="6445" y="3353"/>
                  </a:cubicBezTo>
                  <a:cubicBezTo>
                    <a:pt x="6103" y="3142"/>
                    <a:pt x="5756" y="2943"/>
                    <a:pt x="5411" y="2737"/>
                  </a:cubicBezTo>
                  <a:cubicBezTo>
                    <a:pt x="5062" y="2538"/>
                    <a:pt x="4714" y="2338"/>
                    <a:pt x="4361" y="2146"/>
                  </a:cubicBezTo>
                  <a:cubicBezTo>
                    <a:pt x="4306" y="2117"/>
                    <a:pt x="4251" y="2087"/>
                    <a:pt x="4198" y="2056"/>
                  </a:cubicBezTo>
                  <a:lnTo>
                    <a:pt x="3370" y="227"/>
                  </a:lnTo>
                  <a:cubicBezTo>
                    <a:pt x="3365" y="215"/>
                    <a:pt x="3352" y="208"/>
                    <a:pt x="3339" y="208"/>
                  </a:cubicBezTo>
                  <a:cubicBezTo>
                    <a:pt x="3335" y="208"/>
                    <a:pt x="3331" y="209"/>
                    <a:pt x="3327" y="210"/>
                  </a:cubicBezTo>
                  <a:cubicBezTo>
                    <a:pt x="3310" y="217"/>
                    <a:pt x="3302" y="237"/>
                    <a:pt x="3309" y="253"/>
                  </a:cubicBezTo>
                  <a:lnTo>
                    <a:pt x="4007" y="1952"/>
                  </a:lnTo>
                  <a:cubicBezTo>
                    <a:pt x="2715" y="1250"/>
                    <a:pt x="1399" y="592"/>
                    <a:pt x="51" y="3"/>
                  </a:cubicBezTo>
                  <a:cubicBezTo>
                    <a:pt x="47" y="2"/>
                    <a:pt x="42"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5"/>
            <p:cNvSpPr/>
            <p:nvPr/>
          </p:nvSpPr>
          <p:spPr>
            <a:xfrm>
              <a:off x="2103200" y="2788875"/>
              <a:ext cx="31275" cy="11925"/>
            </a:xfrm>
            <a:custGeom>
              <a:avLst/>
              <a:gdLst/>
              <a:ahLst/>
              <a:cxnLst/>
              <a:rect l="l" t="t" r="r" b="b"/>
              <a:pathLst>
                <a:path w="1251" h="477" extrusionOk="0">
                  <a:moveTo>
                    <a:pt x="748" y="1"/>
                  </a:moveTo>
                  <a:cubicBezTo>
                    <a:pt x="439" y="1"/>
                    <a:pt x="71" y="113"/>
                    <a:pt x="28" y="300"/>
                  </a:cubicBezTo>
                  <a:cubicBezTo>
                    <a:pt x="0" y="427"/>
                    <a:pt x="154" y="477"/>
                    <a:pt x="358" y="477"/>
                  </a:cubicBezTo>
                  <a:cubicBezTo>
                    <a:pt x="724" y="477"/>
                    <a:pt x="1251" y="316"/>
                    <a:pt x="1169" y="149"/>
                  </a:cubicBezTo>
                  <a:cubicBezTo>
                    <a:pt x="1121" y="47"/>
                    <a:pt x="946"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5"/>
            <p:cNvSpPr/>
            <p:nvPr/>
          </p:nvSpPr>
          <p:spPr>
            <a:xfrm>
              <a:off x="2224200" y="2884025"/>
              <a:ext cx="26450" cy="10075"/>
            </a:xfrm>
            <a:custGeom>
              <a:avLst/>
              <a:gdLst/>
              <a:ahLst/>
              <a:cxnLst/>
              <a:rect l="l" t="t" r="r" b="b"/>
              <a:pathLst>
                <a:path w="1058" h="403" extrusionOk="0">
                  <a:moveTo>
                    <a:pt x="633" y="0"/>
                  </a:moveTo>
                  <a:cubicBezTo>
                    <a:pt x="371" y="0"/>
                    <a:pt x="61" y="95"/>
                    <a:pt x="25" y="253"/>
                  </a:cubicBezTo>
                  <a:cubicBezTo>
                    <a:pt x="1" y="360"/>
                    <a:pt x="131" y="403"/>
                    <a:pt x="303" y="403"/>
                  </a:cubicBezTo>
                  <a:cubicBezTo>
                    <a:pt x="613" y="403"/>
                    <a:pt x="1057" y="267"/>
                    <a:pt x="989" y="126"/>
                  </a:cubicBezTo>
                  <a:cubicBezTo>
                    <a:pt x="947" y="39"/>
                    <a:pt x="800" y="0"/>
                    <a:pt x="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5"/>
            <p:cNvSpPr/>
            <p:nvPr/>
          </p:nvSpPr>
          <p:spPr>
            <a:xfrm>
              <a:off x="2179900" y="2845100"/>
              <a:ext cx="26425" cy="10100"/>
            </a:xfrm>
            <a:custGeom>
              <a:avLst/>
              <a:gdLst/>
              <a:ahLst/>
              <a:cxnLst/>
              <a:rect l="l" t="t" r="r" b="b"/>
              <a:pathLst>
                <a:path w="1057" h="404" extrusionOk="0">
                  <a:moveTo>
                    <a:pt x="632" y="1"/>
                  </a:moveTo>
                  <a:cubicBezTo>
                    <a:pt x="371" y="1"/>
                    <a:pt x="61" y="96"/>
                    <a:pt x="25" y="254"/>
                  </a:cubicBezTo>
                  <a:cubicBezTo>
                    <a:pt x="1" y="362"/>
                    <a:pt x="131" y="404"/>
                    <a:pt x="303" y="404"/>
                  </a:cubicBezTo>
                  <a:cubicBezTo>
                    <a:pt x="612" y="404"/>
                    <a:pt x="1057" y="268"/>
                    <a:pt x="989" y="127"/>
                  </a:cubicBezTo>
                  <a:cubicBezTo>
                    <a:pt x="948" y="40"/>
                    <a:pt x="800"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5"/>
            <p:cNvSpPr/>
            <p:nvPr/>
          </p:nvSpPr>
          <p:spPr>
            <a:xfrm>
              <a:off x="2215150" y="2780850"/>
              <a:ext cx="22850" cy="31350"/>
            </a:xfrm>
            <a:custGeom>
              <a:avLst/>
              <a:gdLst/>
              <a:ahLst/>
              <a:cxnLst/>
              <a:rect l="l" t="t" r="r" b="b"/>
              <a:pathLst>
                <a:path w="914" h="1254" extrusionOk="0">
                  <a:moveTo>
                    <a:pt x="322" y="1"/>
                  </a:moveTo>
                  <a:cubicBezTo>
                    <a:pt x="307" y="1"/>
                    <a:pt x="292" y="5"/>
                    <a:pt x="277" y="13"/>
                  </a:cubicBezTo>
                  <a:cubicBezTo>
                    <a:pt x="1" y="175"/>
                    <a:pt x="207" y="1205"/>
                    <a:pt x="551" y="1252"/>
                  </a:cubicBezTo>
                  <a:cubicBezTo>
                    <a:pt x="558" y="1253"/>
                    <a:pt x="565" y="1254"/>
                    <a:pt x="572" y="1254"/>
                  </a:cubicBezTo>
                  <a:cubicBezTo>
                    <a:pt x="914" y="1254"/>
                    <a:pt x="586"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5"/>
            <p:cNvSpPr/>
            <p:nvPr/>
          </p:nvSpPr>
          <p:spPr>
            <a:xfrm>
              <a:off x="2127500" y="2745400"/>
              <a:ext cx="15125" cy="14025"/>
            </a:xfrm>
            <a:custGeom>
              <a:avLst/>
              <a:gdLst/>
              <a:ahLst/>
              <a:cxnLst/>
              <a:rect l="l" t="t" r="r" b="b"/>
              <a:pathLst>
                <a:path w="605" h="561" extrusionOk="0">
                  <a:moveTo>
                    <a:pt x="135" y="0"/>
                  </a:moveTo>
                  <a:cubicBezTo>
                    <a:pt x="122" y="0"/>
                    <a:pt x="110" y="5"/>
                    <a:pt x="101" y="16"/>
                  </a:cubicBezTo>
                  <a:cubicBezTo>
                    <a:pt x="0" y="132"/>
                    <a:pt x="238" y="560"/>
                    <a:pt x="408" y="560"/>
                  </a:cubicBezTo>
                  <a:cubicBezTo>
                    <a:pt x="414" y="560"/>
                    <a:pt x="420" y="560"/>
                    <a:pt x="426" y="558"/>
                  </a:cubicBezTo>
                  <a:cubicBezTo>
                    <a:pt x="605" y="524"/>
                    <a:pt x="274"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5"/>
            <p:cNvSpPr/>
            <p:nvPr/>
          </p:nvSpPr>
          <p:spPr>
            <a:xfrm>
              <a:off x="2047050" y="2707075"/>
              <a:ext cx="8000" cy="6900"/>
            </a:xfrm>
            <a:custGeom>
              <a:avLst/>
              <a:gdLst/>
              <a:ahLst/>
              <a:cxnLst/>
              <a:rect l="l" t="t" r="r" b="b"/>
              <a:pathLst>
                <a:path w="320" h="276" extrusionOk="0">
                  <a:moveTo>
                    <a:pt x="91" y="1"/>
                  </a:moveTo>
                  <a:cubicBezTo>
                    <a:pt x="83" y="1"/>
                    <a:pt x="76" y="3"/>
                    <a:pt x="68" y="7"/>
                  </a:cubicBezTo>
                  <a:cubicBezTo>
                    <a:pt x="1" y="42"/>
                    <a:pt x="135" y="275"/>
                    <a:pt x="221" y="275"/>
                  </a:cubicBezTo>
                  <a:cubicBezTo>
                    <a:pt x="224" y="275"/>
                    <a:pt x="226" y="275"/>
                    <a:pt x="229" y="275"/>
                  </a:cubicBezTo>
                  <a:cubicBezTo>
                    <a:pt x="319" y="259"/>
                    <a:pt x="187"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5"/>
            <p:cNvSpPr/>
            <p:nvPr/>
          </p:nvSpPr>
          <p:spPr>
            <a:xfrm>
              <a:off x="2056150" y="2711200"/>
              <a:ext cx="7225" cy="7350"/>
            </a:xfrm>
            <a:custGeom>
              <a:avLst/>
              <a:gdLst/>
              <a:ahLst/>
              <a:cxnLst/>
              <a:rect l="l" t="t" r="r" b="b"/>
              <a:pathLst>
                <a:path w="289" h="294" extrusionOk="0">
                  <a:moveTo>
                    <a:pt x="90" y="1"/>
                  </a:moveTo>
                  <a:cubicBezTo>
                    <a:pt x="85" y="1"/>
                    <a:pt x="80" y="2"/>
                    <a:pt x="74" y="4"/>
                  </a:cubicBezTo>
                  <a:cubicBezTo>
                    <a:pt x="1" y="30"/>
                    <a:pt x="107" y="293"/>
                    <a:pt x="192" y="293"/>
                  </a:cubicBezTo>
                  <a:cubicBezTo>
                    <a:pt x="193" y="293"/>
                    <a:pt x="194" y="293"/>
                    <a:pt x="194" y="293"/>
                  </a:cubicBezTo>
                  <a:cubicBezTo>
                    <a:pt x="289" y="290"/>
                    <a:pt x="188"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5"/>
            <p:cNvSpPr/>
            <p:nvPr/>
          </p:nvSpPr>
          <p:spPr>
            <a:xfrm>
              <a:off x="2032300" y="2735425"/>
              <a:ext cx="15350" cy="5750"/>
            </a:xfrm>
            <a:custGeom>
              <a:avLst/>
              <a:gdLst/>
              <a:ahLst/>
              <a:cxnLst/>
              <a:rect l="l" t="t" r="r" b="b"/>
              <a:pathLst>
                <a:path w="614" h="230" extrusionOk="0">
                  <a:moveTo>
                    <a:pt x="356" y="1"/>
                  </a:moveTo>
                  <a:cubicBezTo>
                    <a:pt x="208" y="1"/>
                    <a:pt x="40" y="50"/>
                    <a:pt x="17" y="138"/>
                  </a:cubicBezTo>
                  <a:cubicBezTo>
                    <a:pt x="0" y="203"/>
                    <a:pt x="85" y="229"/>
                    <a:pt x="194" y="229"/>
                  </a:cubicBezTo>
                  <a:cubicBezTo>
                    <a:pt x="372" y="229"/>
                    <a:pt x="614" y="160"/>
                    <a:pt x="578" y="79"/>
                  </a:cubicBezTo>
                  <a:cubicBezTo>
                    <a:pt x="554" y="26"/>
                    <a:pt x="46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45"/>
          <p:cNvGrpSpPr/>
          <p:nvPr/>
        </p:nvGrpSpPr>
        <p:grpSpPr>
          <a:xfrm>
            <a:off x="7863718" y="328159"/>
            <a:ext cx="1120581" cy="776131"/>
            <a:chOff x="3047175" y="2201925"/>
            <a:chExt cx="512875" cy="355225"/>
          </a:xfrm>
        </p:grpSpPr>
        <p:sp>
          <p:nvSpPr>
            <p:cNvPr id="2453" name="Google Shape;2453;p45"/>
            <p:cNvSpPr/>
            <p:nvPr/>
          </p:nvSpPr>
          <p:spPr>
            <a:xfrm>
              <a:off x="3073475" y="2201925"/>
              <a:ext cx="486575" cy="311900"/>
            </a:xfrm>
            <a:custGeom>
              <a:avLst/>
              <a:gdLst/>
              <a:ahLst/>
              <a:cxnLst/>
              <a:rect l="l" t="t" r="r" b="b"/>
              <a:pathLst>
                <a:path w="19463" h="12476" extrusionOk="0">
                  <a:moveTo>
                    <a:pt x="11681" y="1"/>
                  </a:moveTo>
                  <a:cubicBezTo>
                    <a:pt x="10500" y="1"/>
                    <a:pt x="8676" y="1022"/>
                    <a:pt x="7601" y="2529"/>
                  </a:cubicBezTo>
                  <a:cubicBezTo>
                    <a:pt x="7324" y="2040"/>
                    <a:pt x="6936" y="1772"/>
                    <a:pt x="6464" y="1772"/>
                  </a:cubicBezTo>
                  <a:cubicBezTo>
                    <a:pt x="4888" y="1772"/>
                    <a:pt x="2385" y="4765"/>
                    <a:pt x="0" y="12475"/>
                  </a:cubicBezTo>
                  <a:cubicBezTo>
                    <a:pt x="0" y="12475"/>
                    <a:pt x="1805" y="10414"/>
                    <a:pt x="4574" y="10414"/>
                  </a:cubicBezTo>
                  <a:cubicBezTo>
                    <a:pt x="4849" y="10414"/>
                    <a:pt x="5134" y="10435"/>
                    <a:pt x="5427" y="10479"/>
                  </a:cubicBezTo>
                  <a:cubicBezTo>
                    <a:pt x="6064" y="10576"/>
                    <a:pt x="6666" y="10620"/>
                    <a:pt x="7223" y="10620"/>
                  </a:cubicBezTo>
                  <a:cubicBezTo>
                    <a:pt x="11040" y="10620"/>
                    <a:pt x="12746" y="8587"/>
                    <a:pt x="9101" y="7889"/>
                  </a:cubicBezTo>
                  <a:lnTo>
                    <a:pt x="9101" y="7889"/>
                  </a:lnTo>
                  <a:cubicBezTo>
                    <a:pt x="9838" y="7969"/>
                    <a:pt x="10493" y="8004"/>
                    <a:pt x="11073" y="8004"/>
                  </a:cubicBezTo>
                  <a:cubicBezTo>
                    <a:pt x="16344" y="8004"/>
                    <a:pt x="15390" y="5060"/>
                    <a:pt x="13353" y="5039"/>
                  </a:cubicBezTo>
                  <a:cubicBezTo>
                    <a:pt x="19024" y="3655"/>
                    <a:pt x="19463" y="1182"/>
                    <a:pt x="16712" y="1182"/>
                  </a:cubicBezTo>
                  <a:cubicBezTo>
                    <a:pt x="15707" y="1182"/>
                    <a:pt x="14277" y="1512"/>
                    <a:pt x="12522" y="2345"/>
                  </a:cubicBezTo>
                  <a:cubicBezTo>
                    <a:pt x="13182" y="685"/>
                    <a:pt x="12647" y="1"/>
                    <a:pt x="11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5"/>
            <p:cNvSpPr/>
            <p:nvPr/>
          </p:nvSpPr>
          <p:spPr>
            <a:xfrm>
              <a:off x="3047175" y="2251575"/>
              <a:ext cx="441700" cy="305575"/>
            </a:xfrm>
            <a:custGeom>
              <a:avLst/>
              <a:gdLst/>
              <a:ahLst/>
              <a:cxnLst/>
              <a:rect l="l" t="t" r="r" b="b"/>
              <a:pathLst>
                <a:path w="17668" h="12223" extrusionOk="0">
                  <a:moveTo>
                    <a:pt x="11457" y="0"/>
                  </a:moveTo>
                  <a:cubicBezTo>
                    <a:pt x="11441" y="0"/>
                    <a:pt x="11426" y="8"/>
                    <a:pt x="11417" y="22"/>
                  </a:cubicBezTo>
                  <a:lnTo>
                    <a:pt x="11416" y="23"/>
                  </a:lnTo>
                  <a:cubicBezTo>
                    <a:pt x="11166" y="450"/>
                    <a:pt x="10892" y="865"/>
                    <a:pt x="10606" y="1269"/>
                  </a:cubicBezTo>
                  <a:cubicBezTo>
                    <a:pt x="10319" y="1674"/>
                    <a:pt x="10018" y="2066"/>
                    <a:pt x="9701" y="2447"/>
                  </a:cubicBezTo>
                  <a:cubicBezTo>
                    <a:pt x="9388" y="2831"/>
                    <a:pt x="9053" y="3197"/>
                    <a:pt x="8707" y="3548"/>
                  </a:cubicBezTo>
                  <a:cubicBezTo>
                    <a:pt x="8385" y="3879"/>
                    <a:pt x="8039" y="4184"/>
                    <a:pt x="7686" y="4481"/>
                  </a:cubicBezTo>
                  <a:cubicBezTo>
                    <a:pt x="6918" y="4940"/>
                    <a:pt x="6166" y="5427"/>
                    <a:pt x="5443" y="5957"/>
                  </a:cubicBezTo>
                  <a:cubicBezTo>
                    <a:pt x="5202" y="6134"/>
                    <a:pt x="4968" y="6316"/>
                    <a:pt x="4734" y="6501"/>
                  </a:cubicBezTo>
                  <a:cubicBezTo>
                    <a:pt x="4850" y="6307"/>
                    <a:pt x="4964" y="6109"/>
                    <a:pt x="5074" y="5911"/>
                  </a:cubicBezTo>
                  <a:cubicBezTo>
                    <a:pt x="5316" y="5459"/>
                    <a:pt x="5546" y="5003"/>
                    <a:pt x="5760" y="4537"/>
                  </a:cubicBezTo>
                  <a:cubicBezTo>
                    <a:pt x="6185" y="3607"/>
                    <a:pt x="6569" y="2660"/>
                    <a:pt x="6901" y="1694"/>
                  </a:cubicBezTo>
                  <a:cubicBezTo>
                    <a:pt x="6909" y="1673"/>
                    <a:pt x="6897" y="1648"/>
                    <a:pt x="6875" y="1641"/>
                  </a:cubicBezTo>
                  <a:cubicBezTo>
                    <a:pt x="6870" y="1639"/>
                    <a:pt x="6865" y="1638"/>
                    <a:pt x="6860" y="1638"/>
                  </a:cubicBezTo>
                  <a:cubicBezTo>
                    <a:pt x="6843" y="1638"/>
                    <a:pt x="6826" y="1648"/>
                    <a:pt x="6821" y="1666"/>
                  </a:cubicBezTo>
                  <a:lnTo>
                    <a:pt x="6821" y="1667"/>
                  </a:lnTo>
                  <a:cubicBezTo>
                    <a:pt x="6462" y="2619"/>
                    <a:pt x="6054" y="3554"/>
                    <a:pt x="5606" y="4465"/>
                  </a:cubicBezTo>
                  <a:cubicBezTo>
                    <a:pt x="5379" y="4919"/>
                    <a:pt x="5141" y="5367"/>
                    <a:pt x="4887" y="5807"/>
                  </a:cubicBezTo>
                  <a:cubicBezTo>
                    <a:pt x="4643" y="6224"/>
                    <a:pt x="4382" y="6629"/>
                    <a:pt x="4101" y="7020"/>
                  </a:cubicBezTo>
                  <a:cubicBezTo>
                    <a:pt x="3849" y="7233"/>
                    <a:pt x="3600" y="7450"/>
                    <a:pt x="3359" y="7675"/>
                  </a:cubicBezTo>
                  <a:cubicBezTo>
                    <a:pt x="2705" y="8296"/>
                    <a:pt x="2087" y="8957"/>
                    <a:pt x="1524" y="9667"/>
                  </a:cubicBezTo>
                  <a:cubicBezTo>
                    <a:pt x="971" y="10382"/>
                    <a:pt x="474" y="11143"/>
                    <a:pt x="48" y="11947"/>
                  </a:cubicBezTo>
                  <a:cubicBezTo>
                    <a:pt x="48" y="11947"/>
                    <a:pt x="47" y="11948"/>
                    <a:pt x="47" y="11949"/>
                  </a:cubicBezTo>
                  <a:cubicBezTo>
                    <a:pt x="0" y="12042"/>
                    <a:pt x="37" y="12155"/>
                    <a:pt x="129" y="12201"/>
                  </a:cubicBezTo>
                  <a:cubicBezTo>
                    <a:pt x="160" y="12215"/>
                    <a:pt x="191" y="12222"/>
                    <a:pt x="222" y="12222"/>
                  </a:cubicBezTo>
                  <a:cubicBezTo>
                    <a:pt x="293" y="12222"/>
                    <a:pt x="358" y="12185"/>
                    <a:pt x="390" y="12120"/>
                  </a:cubicBezTo>
                  <a:lnTo>
                    <a:pt x="392" y="12117"/>
                  </a:lnTo>
                  <a:cubicBezTo>
                    <a:pt x="794" y="11331"/>
                    <a:pt x="1267" y="10581"/>
                    <a:pt x="1797" y="9872"/>
                  </a:cubicBezTo>
                  <a:cubicBezTo>
                    <a:pt x="2125" y="9449"/>
                    <a:pt x="2474" y="9041"/>
                    <a:pt x="2838" y="8649"/>
                  </a:cubicBezTo>
                  <a:cubicBezTo>
                    <a:pt x="3241" y="8419"/>
                    <a:pt x="3656" y="8205"/>
                    <a:pt x="4090" y="8038"/>
                  </a:cubicBezTo>
                  <a:cubicBezTo>
                    <a:pt x="4574" y="7847"/>
                    <a:pt x="5072" y="7680"/>
                    <a:pt x="5579" y="7556"/>
                  </a:cubicBezTo>
                  <a:cubicBezTo>
                    <a:pt x="6086" y="7427"/>
                    <a:pt x="6601" y="7327"/>
                    <a:pt x="7120" y="7254"/>
                  </a:cubicBezTo>
                  <a:cubicBezTo>
                    <a:pt x="7638" y="7182"/>
                    <a:pt x="8162" y="7132"/>
                    <a:pt x="8686" y="7123"/>
                  </a:cubicBezTo>
                  <a:lnTo>
                    <a:pt x="8687" y="7123"/>
                  </a:lnTo>
                  <a:cubicBezTo>
                    <a:pt x="8710" y="7123"/>
                    <a:pt x="8731" y="7103"/>
                    <a:pt x="8732" y="7078"/>
                  </a:cubicBezTo>
                  <a:cubicBezTo>
                    <a:pt x="8732" y="7052"/>
                    <a:pt x="8712" y="7032"/>
                    <a:pt x="8687" y="7031"/>
                  </a:cubicBezTo>
                  <a:cubicBezTo>
                    <a:pt x="8658" y="7030"/>
                    <a:pt x="8629" y="7030"/>
                    <a:pt x="8600" y="7030"/>
                  </a:cubicBezTo>
                  <a:cubicBezTo>
                    <a:pt x="8098" y="7030"/>
                    <a:pt x="7601" y="7065"/>
                    <a:pt x="7104" y="7121"/>
                  </a:cubicBezTo>
                  <a:cubicBezTo>
                    <a:pt x="6578" y="7181"/>
                    <a:pt x="6055" y="7270"/>
                    <a:pt x="5539" y="7386"/>
                  </a:cubicBezTo>
                  <a:cubicBezTo>
                    <a:pt x="5021" y="7498"/>
                    <a:pt x="4512" y="7654"/>
                    <a:pt x="4013" y="7836"/>
                  </a:cubicBezTo>
                  <a:cubicBezTo>
                    <a:pt x="3791" y="7915"/>
                    <a:pt x="3573" y="8008"/>
                    <a:pt x="3358" y="8107"/>
                  </a:cubicBezTo>
                  <a:cubicBezTo>
                    <a:pt x="3429" y="8036"/>
                    <a:pt x="3498" y="7962"/>
                    <a:pt x="3571" y="7893"/>
                  </a:cubicBezTo>
                  <a:cubicBezTo>
                    <a:pt x="4211" y="7277"/>
                    <a:pt x="4896" y="6707"/>
                    <a:pt x="5603" y="6165"/>
                  </a:cubicBezTo>
                  <a:cubicBezTo>
                    <a:pt x="5790" y="6024"/>
                    <a:pt x="5978" y="5887"/>
                    <a:pt x="6166" y="5752"/>
                  </a:cubicBezTo>
                  <a:lnTo>
                    <a:pt x="6407" y="5624"/>
                  </a:lnTo>
                  <a:lnTo>
                    <a:pt x="6621" y="5508"/>
                  </a:lnTo>
                  <a:cubicBezTo>
                    <a:pt x="6693" y="5471"/>
                    <a:pt x="6768" y="5439"/>
                    <a:pt x="6842" y="5405"/>
                  </a:cubicBezTo>
                  <a:lnTo>
                    <a:pt x="7286" y="5201"/>
                  </a:lnTo>
                  <a:lnTo>
                    <a:pt x="7740" y="5023"/>
                  </a:lnTo>
                  <a:lnTo>
                    <a:pt x="7968" y="4934"/>
                  </a:lnTo>
                  <a:lnTo>
                    <a:pt x="8200" y="4858"/>
                  </a:lnTo>
                  <a:cubicBezTo>
                    <a:pt x="8355" y="4806"/>
                    <a:pt x="8510" y="4753"/>
                    <a:pt x="8665" y="4707"/>
                  </a:cubicBezTo>
                  <a:cubicBezTo>
                    <a:pt x="8981" y="4619"/>
                    <a:pt x="9293" y="4525"/>
                    <a:pt x="9611" y="4457"/>
                  </a:cubicBezTo>
                  <a:cubicBezTo>
                    <a:pt x="10248" y="4310"/>
                    <a:pt x="10893" y="4198"/>
                    <a:pt x="11545" y="4130"/>
                  </a:cubicBezTo>
                  <a:cubicBezTo>
                    <a:pt x="12067" y="4075"/>
                    <a:pt x="12592" y="4041"/>
                    <a:pt x="13118" y="4041"/>
                  </a:cubicBezTo>
                  <a:cubicBezTo>
                    <a:pt x="13247" y="4041"/>
                    <a:pt x="13375" y="4043"/>
                    <a:pt x="13504" y="4047"/>
                  </a:cubicBezTo>
                  <a:lnTo>
                    <a:pt x="13506" y="4047"/>
                  </a:lnTo>
                  <a:cubicBezTo>
                    <a:pt x="13518" y="4047"/>
                    <a:pt x="13528" y="4038"/>
                    <a:pt x="13528" y="4027"/>
                  </a:cubicBezTo>
                  <a:cubicBezTo>
                    <a:pt x="13528" y="4015"/>
                    <a:pt x="13519" y="4005"/>
                    <a:pt x="13507" y="4004"/>
                  </a:cubicBezTo>
                  <a:cubicBezTo>
                    <a:pt x="13298" y="3993"/>
                    <a:pt x="13088" y="3988"/>
                    <a:pt x="12878" y="3988"/>
                  </a:cubicBezTo>
                  <a:cubicBezTo>
                    <a:pt x="12431" y="3988"/>
                    <a:pt x="11984" y="4011"/>
                    <a:pt x="11538" y="4049"/>
                  </a:cubicBezTo>
                  <a:cubicBezTo>
                    <a:pt x="10882" y="4106"/>
                    <a:pt x="10231" y="4205"/>
                    <a:pt x="9588" y="4340"/>
                  </a:cubicBezTo>
                  <a:cubicBezTo>
                    <a:pt x="9265" y="4403"/>
                    <a:pt x="8946" y="4490"/>
                    <a:pt x="8628" y="4573"/>
                  </a:cubicBezTo>
                  <a:cubicBezTo>
                    <a:pt x="8469" y="4618"/>
                    <a:pt x="8312" y="4669"/>
                    <a:pt x="8155" y="4717"/>
                  </a:cubicBezTo>
                  <a:lnTo>
                    <a:pt x="7919" y="4790"/>
                  </a:lnTo>
                  <a:lnTo>
                    <a:pt x="7686" y="4876"/>
                  </a:lnTo>
                  <a:lnTo>
                    <a:pt x="7223" y="5048"/>
                  </a:lnTo>
                  <a:lnTo>
                    <a:pt x="7171" y="5069"/>
                  </a:lnTo>
                  <a:cubicBezTo>
                    <a:pt x="7350" y="4954"/>
                    <a:pt x="7530" y="4841"/>
                    <a:pt x="7710" y="4728"/>
                  </a:cubicBezTo>
                  <a:cubicBezTo>
                    <a:pt x="7724" y="4724"/>
                    <a:pt x="7738" y="4717"/>
                    <a:pt x="7750" y="4707"/>
                  </a:cubicBezTo>
                  <a:cubicBezTo>
                    <a:pt x="7758" y="4701"/>
                    <a:pt x="7763" y="4696"/>
                    <a:pt x="7770" y="4688"/>
                  </a:cubicBezTo>
                  <a:cubicBezTo>
                    <a:pt x="7785" y="4680"/>
                    <a:pt x="7798" y="4670"/>
                    <a:pt x="7813" y="4662"/>
                  </a:cubicBezTo>
                  <a:cubicBezTo>
                    <a:pt x="9335" y="3732"/>
                    <a:pt x="10936" y="2927"/>
                    <a:pt x="12580" y="2227"/>
                  </a:cubicBezTo>
                  <a:cubicBezTo>
                    <a:pt x="13402" y="1879"/>
                    <a:pt x="14236" y="1555"/>
                    <a:pt x="15079" y="1260"/>
                  </a:cubicBezTo>
                  <a:cubicBezTo>
                    <a:pt x="15924" y="966"/>
                    <a:pt x="16777" y="691"/>
                    <a:pt x="17640" y="465"/>
                  </a:cubicBezTo>
                  <a:lnTo>
                    <a:pt x="17641" y="465"/>
                  </a:lnTo>
                  <a:cubicBezTo>
                    <a:pt x="17657" y="461"/>
                    <a:pt x="17667" y="445"/>
                    <a:pt x="17663" y="429"/>
                  </a:cubicBezTo>
                  <a:cubicBezTo>
                    <a:pt x="17659" y="415"/>
                    <a:pt x="17647" y="405"/>
                    <a:pt x="17634" y="405"/>
                  </a:cubicBezTo>
                  <a:cubicBezTo>
                    <a:pt x="17631" y="405"/>
                    <a:pt x="17629" y="406"/>
                    <a:pt x="17626" y="406"/>
                  </a:cubicBezTo>
                  <a:cubicBezTo>
                    <a:pt x="16756" y="621"/>
                    <a:pt x="15899" y="883"/>
                    <a:pt x="15047" y="1165"/>
                  </a:cubicBezTo>
                  <a:cubicBezTo>
                    <a:pt x="14198" y="1450"/>
                    <a:pt x="13357" y="1763"/>
                    <a:pt x="12526" y="2101"/>
                  </a:cubicBezTo>
                  <a:cubicBezTo>
                    <a:pt x="11149" y="2662"/>
                    <a:pt x="9802" y="3299"/>
                    <a:pt x="8499" y="4019"/>
                  </a:cubicBezTo>
                  <a:cubicBezTo>
                    <a:pt x="8614" y="3908"/>
                    <a:pt x="8728" y="3792"/>
                    <a:pt x="8838" y="3674"/>
                  </a:cubicBezTo>
                  <a:cubicBezTo>
                    <a:pt x="9181" y="3310"/>
                    <a:pt x="9511" y="2934"/>
                    <a:pt x="9819" y="2542"/>
                  </a:cubicBezTo>
                  <a:cubicBezTo>
                    <a:pt x="10130" y="2151"/>
                    <a:pt x="10425" y="1750"/>
                    <a:pt x="10705" y="1337"/>
                  </a:cubicBezTo>
                  <a:cubicBezTo>
                    <a:pt x="10984" y="924"/>
                    <a:pt x="11251" y="504"/>
                    <a:pt x="11495" y="66"/>
                  </a:cubicBezTo>
                  <a:cubicBezTo>
                    <a:pt x="11507" y="45"/>
                    <a:pt x="11499" y="18"/>
                    <a:pt x="11479" y="6"/>
                  </a:cubicBezTo>
                  <a:cubicBezTo>
                    <a:pt x="11472" y="2"/>
                    <a:pt x="11464" y="0"/>
                    <a:pt x="11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5" name="Google Shape;2455;p45"/>
          <p:cNvGrpSpPr/>
          <p:nvPr/>
        </p:nvGrpSpPr>
        <p:grpSpPr>
          <a:xfrm rot="1035212">
            <a:off x="7033384" y="564803"/>
            <a:ext cx="310929" cy="302850"/>
            <a:chOff x="-641396" y="4963993"/>
            <a:chExt cx="310930" cy="302850"/>
          </a:xfrm>
        </p:grpSpPr>
        <p:sp>
          <p:nvSpPr>
            <p:cNvPr id="2456" name="Google Shape;2456;p45"/>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5"/>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5"/>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5"/>
          <p:cNvGrpSpPr/>
          <p:nvPr/>
        </p:nvGrpSpPr>
        <p:grpSpPr>
          <a:xfrm rot="3270737">
            <a:off x="3028871" y="3402161"/>
            <a:ext cx="171545" cy="156187"/>
            <a:chOff x="2570481" y="4799062"/>
            <a:chExt cx="171553" cy="156195"/>
          </a:xfrm>
        </p:grpSpPr>
        <p:sp>
          <p:nvSpPr>
            <p:cNvPr id="2460" name="Google Shape;2460;p45"/>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5"/>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5"/>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5"/>
          <p:cNvGrpSpPr/>
          <p:nvPr/>
        </p:nvGrpSpPr>
        <p:grpSpPr>
          <a:xfrm rot="-516181">
            <a:off x="5776351" y="1046510"/>
            <a:ext cx="179099" cy="174181"/>
            <a:chOff x="-699121" y="2526254"/>
            <a:chExt cx="470841" cy="457913"/>
          </a:xfrm>
        </p:grpSpPr>
        <p:sp>
          <p:nvSpPr>
            <p:cNvPr id="2464" name="Google Shape;2464;p45"/>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5"/>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5"/>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45"/>
          <p:cNvGrpSpPr/>
          <p:nvPr/>
        </p:nvGrpSpPr>
        <p:grpSpPr>
          <a:xfrm>
            <a:off x="7177042" y="1762477"/>
            <a:ext cx="205185" cy="199043"/>
            <a:chOff x="185342" y="5173552"/>
            <a:chExt cx="205185" cy="199043"/>
          </a:xfrm>
        </p:grpSpPr>
        <p:sp>
          <p:nvSpPr>
            <p:cNvPr id="2468" name="Google Shape;2468;p45"/>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5"/>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5"/>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521;p37"/>
          <p:cNvSpPr txBox="1">
            <a:spLocks noGrp="1"/>
          </p:cNvSpPr>
          <p:nvPr>
            <p:ph type="title"/>
          </p:nvPr>
        </p:nvSpPr>
        <p:spPr>
          <a:xfrm>
            <a:off x="967091" y="2308013"/>
            <a:ext cx="6218474" cy="841800"/>
          </a:xfrm>
          <a:prstGeom prst="rect">
            <a:avLst/>
          </a:prstGeom>
        </p:spPr>
        <p:txBody>
          <a:bodyPr spcFirstLastPara="1" wrap="square" lIns="91425" tIns="91425" rIns="91425" bIns="91425" anchor="ctr" anchorCtr="0">
            <a:noAutofit/>
          </a:bodyPr>
          <a:lstStyle/>
          <a:p>
            <a:pPr lvl="0"/>
            <a:r>
              <a:rPr lang="en-US" sz="5400">
                <a:latin typeface="+mj-lt"/>
              </a:rPr>
              <a:t>TRẢ LỜI CÂU HỎI</a:t>
            </a:r>
          </a:p>
        </p:txBody>
      </p:sp>
      <p:sp>
        <p:nvSpPr>
          <p:cNvPr id="102" name="Google Shape;1526;p37"/>
          <p:cNvSpPr txBox="1">
            <a:spLocks/>
          </p:cNvSpPr>
          <p:nvPr/>
        </p:nvSpPr>
        <p:spPr>
          <a:xfrm>
            <a:off x="997775" y="1064255"/>
            <a:ext cx="1070700" cy="892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6000" b="1">
                <a:solidFill>
                  <a:schemeClr val="dk1"/>
                </a:solidFill>
                <a:latin typeface="+mj-lt"/>
                <a:ea typeface="Roboto Slab"/>
                <a:cs typeface="Roboto Slab"/>
                <a:sym typeface="Roboto Slab"/>
              </a:rPr>
              <a:t>02</a:t>
            </a:r>
          </a:p>
        </p:txBody>
      </p:sp>
      <p:grpSp>
        <p:nvGrpSpPr>
          <p:cNvPr id="103" name="Google Shape;1996;p41"/>
          <p:cNvGrpSpPr/>
          <p:nvPr/>
        </p:nvGrpSpPr>
        <p:grpSpPr>
          <a:xfrm rot="1303810">
            <a:off x="7080846" y="3448609"/>
            <a:ext cx="1194663" cy="1186694"/>
            <a:chOff x="4186350" y="989775"/>
            <a:chExt cx="161950" cy="167900"/>
          </a:xfrm>
        </p:grpSpPr>
        <p:sp>
          <p:nvSpPr>
            <p:cNvPr id="104" name="Google Shape;1997;p41"/>
            <p:cNvSpPr/>
            <p:nvPr/>
          </p:nvSpPr>
          <p:spPr>
            <a:xfrm>
              <a:off x="4231525" y="989775"/>
              <a:ext cx="116775" cy="126575"/>
            </a:xfrm>
            <a:custGeom>
              <a:avLst/>
              <a:gdLst/>
              <a:ahLst/>
              <a:cxnLst/>
              <a:rect l="l" t="t" r="r" b="b"/>
              <a:pathLst>
                <a:path w="4671" h="5063" extrusionOk="0">
                  <a:moveTo>
                    <a:pt x="4650" y="1"/>
                  </a:moveTo>
                  <a:cubicBezTo>
                    <a:pt x="4642" y="1"/>
                    <a:pt x="4634" y="5"/>
                    <a:pt x="4631" y="12"/>
                  </a:cubicBezTo>
                  <a:cubicBezTo>
                    <a:pt x="3899" y="2015"/>
                    <a:pt x="2683" y="3271"/>
                    <a:pt x="1792" y="3973"/>
                  </a:cubicBezTo>
                  <a:cubicBezTo>
                    <a:pt x="827" y="4733"/>
                    <a:pt x="23" y="5024"/>
                    <a:pt x="15" y="5026"/>
                  </a:cubicBezTo>
                  <a:cubicBezTo>
                    <a:pt x="5" y="5030"/>
                    <a:pt x="0" y="5041"/>
                    <a:pt x="4" y="5050"/>
                  </a:cubicBezTo>
                  <a:cubicBezTo>
                    <a:pt x="7" y="5057"/>
                    <a:pt x="13" y="5062"/>
                    <a:pt x="22" y="5062"/>
                  </a:cubicBezTo>
                  <a:cubicBezTo>
                    <a:pt x="24" y="5062"/>
                    <a:pt x="26" y="5062"/>
                    <a:pt x="27" y="5061"/>
                  </a:cubicBezTo>
                  <a:cubicBezTo>
                    <a:pt x="34" y="5058"/>
                    <a:pt x="843" y="4766"/>
                    <a:pt x="1814" y="4004"/>
                  </a:cubicBezTo>
                  <a:cubicBezTo>
                    <a:pt x="2709" y="3298"/>
                    <a:pt x="3932" y="2037"/>
                    <a:pt x="4666" y="26"/>
                  </a:cubicBezTo>
                  <a:cubicBezTo>
                    <a:pt x="4670" y="16"/>
                    <a:pt x="4665" y="6"/>
                    <a:pt x="4655" y="1"/>
                  </a:cubicBezTo>
                  <a:cubicBezTo>
                    <a:pt x="4654" y="1"/>
                    <a:pt x="4652" y="1"/>
                    <a:pt x="4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98;p41"/>
            <p:cNvSpPr/>
            <p:nvPr/>
          </p:nvSpPr>
          <p:spPr>
            <a:xfrm>
              <a:off x="4310100" y="1044725"/>
              <a:ext cx="29550" cy="68000"/>
            </a:xfrm>
            <a:custGeom>
              <a:avLst/>
              <a:gdLst/>
              <a:ahLst/>
              <a:cxnLst/>
              <a:rect l="l" t="t" r="r" b="b"/>
              <a:pathLst>
                <a:path w="1182" h="2720" extrusionOk="0">
                  <a:moveTo>
                    <a:pt x="684" y="0"/>
                  </a:moveTo>
                  <a:cubicBezTo>
                    <a:pt x="651" y="0"/>
                    <a:pt x="347" y="416"/>
                    <a:pt x="333" y="441"/>
                  </a:cubicBezTo>
                  <a:cubicBezTo>
                    <a:pt x="118" y="808"/>
                    <a:pt x="0" y="1250"/>
                    <a:pt x="28" y="1671"/>
                  </a:cubicBezTo>
                  <a:cubicBezTo>
                    <a:pt x="52" y="2011"/>
                    <a:pt x="176" y="2355"/>
                    <a:pt x="258" y="2686"/>
                  </a:cubicBezTo>
                  <a:cubicBezTo>
                    <a:pt x="259" y="2689"/>
                    <a:pt x="268" y="2717"/>
                    <a:pt x="266" y="2719"/>
                  </a:cubicBezTo>
                  <a:lnTo>
                    <a:pt x="266" y="2719"/>
                  </a:lnTo>
                  <a:cubicBezTo>
                    <a:pt x="476" y="2536"/>
                    <a:pt x="613" y="2357"/>
                    <a:pt x="703" y="2221"/>
                  </a:cubicBezTo>
                  <a:cubicBezTo>
                    <a:pt x="792" y="2087"/>
                    <a:pt x="1181" y="1496"/>
                    <a:pt x="1069" y="821"/>
                  </a:cubicBezTo>
                  <a:cubicBezTo>
                    <a:pt x="1020" y="535"/>
                    <a:pt x="894" y="304"/>
                    <a:pt x="881" y="282"/>
                  </a:cubicBezTo>
                  <a:cubicBezTo>
                    <a:pt x="814" y="161"/>
                    <a:pt x="741" y="67"/>
                    <a:pt x="686" y="1"/>
                  </a:cubicBezTo>
                  <a:cubicBezTo>
                    <a:pt x="685" y="0"/>
                    <a:pt x="685" y="0"/>
                    <a:pt x="684" y="0"/>
                  </a:cubicBezTo>
                  <a:close/>
                  <a:moveTo>
                    <a:pt x="266" y="2719"/>
                  </a:moveTo>
                  <a:lnTo>
                    <a:pt x="266" y="2719"/>
                  </a:lnTo>
                  <a:cubicBezTo>
                    <a:pt x="266" y="2719"/>
                    <a:pt x="266" y="2719"/>
                    <a:pt x="266" y="2719"/>
                  </a:cubicBezTo>
                  <a:cubicBezTo>
                    <a:pt x="266" y="2719"/>
                    <a:pt x="266" y="2719"/>
                    <a:pt x="266" y="27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99;p41"/>
            <p:cNvSpPr/>
            <p:nvPr/>
          </p:nvSpPr>
          <p:spPr>
            <a:xfrm>
              <a:off x="4319025" y="1034800"/>
              <a:ext cx="14925" cy="58425"/>
            </a:xfrm>
            <a:custGeom>
              <a:avLst/>
              <a:gdLst/>
              <a:ahLst/>
              <a:cxnLst/>
              <a:rect l="l" t="t" r="r" b="b"/>
              <a:pathLst>
                <a:path w="597" h="2337" extrusionOk="0">
                  <a:moveTo>
                    <a:pt x="259" y="1"/>
                  </a:moveTo>
                  <a:cubicBezTo>
                    <a:pt x="258" y="1"/>
                    <a:pt x="256" y="1"/>
                    <a:pt x="255" y="1"/>
                  </a:cubicBezTo>
                  <a:cubicBezTo>
                    <a:pt x="244" y="4"/>
                    <a:pt x="239" y="15"/>
                    <a:pt x="242" y="25"/>
                  </a:cubicBezTo>
                  <a:cubicBezTo>
                    <a:pt x="244" y="36"/>
                    <a:pt x="556" y="1238"/>
                    <a:pt x="4" y="2309"/>
                  </a:cubicBezTo>
                  <a:cubicBezTo>
                    <a:pt x="0" y="2317"/>
                    <a:pt x="3" y="2330"/>
                    <a:pt x="12" y="2334"/>
                  </a:cubicBezTo>
                  <a:cubicBezTo>
                    <a:pt x="14" y="2337"/>
                    <a:pt x="18" y="2337"/>
                    <a:pt x="20" y="2337"/>
                  </a:cubicBezTo>
                  <a:cubicBezTo>
                    <a:pt x="27" y="2337"/>
                    <a:pt x="34" y="2333"/>
                    <a:pt x="38" y="2326"/>
                  </a:cubicBezTo>
                  <a:cubicBezTo>
                    <a:pt x="597" y="1242"/>
                    <a:pt x="280" y="27"/>
                    <a:pt x="277" y="15"/>
                  </a:cubicBezTo>
                  <a:cubicBezTo>
                    <a:pt x="275" y="6"/>
                    <a:pt x="268"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00;p41"/>
            <p:cNvSpPr/>
            <p:nvPr/>
          </p:nvSpPr>
          <p:spPr>
            <a:xfrm>
              <a:off x="4319975" y="1058450"/>
              <a:ext cx="8225" cy="11775"/>
            </a:xfrm>
            <a:custGeom>
              <a:avLst/>
              <a:gdLst/>
              <a:ahLst/>
              <a:cxnLst/>
              <a:rect l="l" t="t" r="r" b="b"/>
              <a:pathLst>
                <a:path w="329" h="471" extrusionOk="0">
                  <a:moveTo>
                    <a:pt x="308" y="0"/>
                  </a:moveTo>
                  <a:cubicBezTo>
                    <a:pt x="302" y="0"/>
                    <a:pt x="295" y="4"/>
                    <a:pt x="292" y="8"/>
                  </a:cubicBezTo>
                  <a:cubicBezTo>
                    <a:pt x="292" y="8"/>
                    <a:pt x="153" y="216"/>
                    <a:pt x="5" y="443"/>
                  </a:cubicBezTo>
                  <a:cubicBezTo>
                    <a:pt x="0" y="451"/>
                    <a:pt x="2" y="463"/>
                    <a:pt x="11" y="469"/>
                  </a:cubicBezTo>
                  <a:cubicBezTo>
                    <a:pt x="14" y="470"/>
                    <a:pt x="17" y="471"/>
                    <a:pt x="20" y="471"/>
                  </a:cubicBezTo>
                  <a:cubicBezTo>
                    <a:pt x="28" y="471"/>
                    <a:pt x="33" y="469"/>
                    <a:pt x="35" y="464"/>
                  </a:cubicBezTo>
                  <a:cubicBezTo>
                    <a:pt x="186" y="238"/>
                    <a:pt x="323" y="29"/>
                    <a:pt x="323" y="29"/>
                  </a:cubicBezTo>
                  <a:cubicBezTo>
                    <a:pt x="328" y="20"/>
                    <a:pt x="325" y="8"/>
                    <a:pt x="317" y="3"/>
                  </a:cubicBezTo>
                  <a:cubicBezTo>
                    <a:pt x="315" y="1"/>
                    <a:pt x="311"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01;p41"/>
            <p:cNvSpPr/>
            <p:nvPr/>
          </p:nvSpPr>
          <p:spPr>
            <a:xfrm>
              <a:off x="4326475" y="1068925"/>
              <a:ext cx="6175" cy="11325"/>
            </a:xfrm>
            <a:custGeom>
              <a:avLst/>
              <a:gdLst/>
              <a:ahLst/>
              <a:cxnLst/>
              <a:rect l="l" t="t" r="r" b="b"/>
              <a:pathLst>
                <a:path w="247" h="453" extrusionOk="0">
                  <a:moveTo>
                    <a:pt x="22" y="1"/>
                  </a:moveTo>
                  <a:cubicBezTo>
                    <a:pt x="19" y="1"/>
                    <a:pt x="16" y="2"/>
                    <a:pt x="13" y="3"/>
                  </a:cubicBezTo>
                  <a:cubicBezTo>
                    <a:pt x="4" y="9"/>
                    <a:pt x="1" y="19"/>
                    <a:pt x="6" y="29"/>
                  </a:cubicBezTo>
                  <a:cubicBezTo>
                    <a:pt x="8" y="32"/>
                    <a:pt x="178" y="312"/>
                    <a:pt x="208" y="438"/>
                  </a:cubicBezTo>
                  <a:cubicBezTo>
                    <a:pt x="209" y="447"/>
                    <a:pt x="216" y="453"/>
                    <a:pt x="225" y="453"/>
                  </a:cubicBezTo>
                  <a:lnTo>
                    <a:pt x="230" y="453"/>
                  </a:lnTo>
                  <a:cubicBezTo>
                    <a:pt x="240" y="451"/>
                    <a:pt x="246" y="440"/>
                    <a:pt x="243" y="430"/>
                  </a:cubicBezTo>
                  <a:cubicBezTo>
                    <a:pt x="213" y="298"/>
                    <a:pt x="46" y="23"/>
                    <a:pt x="38" y="11"/>
                  </a:cubicBezTo>
                  <a:cubicBezTo>
                    <a:pt x="35" y="4"/>
                    <a:pt x="28" y="1"/>
                    <a:pt x="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02;p41"/>
            <p:cNvSpPr/>
            <p:nvPr/>
          </p:nvSpPr>
          <p:spPr>
            <a:xfrm>
              <a:off x="4317325" y="1079025"/>
              <a:ext cx="7875" cy="6475"/>
            </a:xfrm>
            <a:custGeom>
              <a:avLst/>
              <a:gdLst/>
              <a:ahLst/>
              <a:cxnLst/>
              <a:rect l="l" t="t" r="r" b="b"/>
              <a:pathLst>
                <a:path w="315" h="259" extrusionOk="0">
                  <a:moveTo>
                    <a:pt x="295" y="0"/>
                  </a:moveTo>
                  <a:cubicBezTo>
                    <a:pt x="291" y="0"/>
                    <a:pt x="287" y="2"/>
                    <a:pt x="284" y="4"/>
                  </a:cubicBezTo>
                  <a:cubicBezTo>
                    <a:pt x="221" y="44"/>
                    <a:pt x="161" y="91"/>
                    <a:pt x="103" y="140"/>
                  </a:cubicBezTo>
                  <a:cubicBezTo>
                    <a:pt x="71" y="168"/>
                    <a:pt x="38" y="198"/>
                    <a:pt x="7" y="227"/>
                  </a:cubicBezTo>
                  <a:cubicBezTo>
                    <a:pt x="1" y="235"/>
                    <a:pt x="1" y="247"/>
                    <a:pt x="7" y="254"/>
                  </a:cubicBezTo>
                  <a:cubicBezTo>
                    <a:pt x="12" y="258"/>
                    <a:pt x="16" y="259"/>
                    <a:pt x="21" y="259"/>
                  </a:cubicBezTo>
                  <a:cubicBezTo>
                    <a:pt x="27" y="259"/>
                    <a:pt x="31" y="257"/>
                    <a:pt x="32" y="254"/>
                  </a:cubicBezTo>
                  <a:cubicBezTo>
                    <a:pt x="63" y="225"/>
                    <a:pt x="93" y="195"/>
                    <a:pt x="125" y="168"/>
                  </a:cubicBezTo>
                  <a:cubicBezTo>
                    <a:pt x="182" y="122"/>
                    <a:pt x="242" y="76"/>
                    <a:pt x="304" y="34"/>
                  </a:cubicBezTo>
                  <a:cubicBezTo>
                    <a:pt x="313" y="28"/>
                    <a:pt x="314" y="17"/>
                    <a:pt x="310" y="9"/>
                  </a:cubicBezTo>
                  <a:cubicBezTo>
                    <a:pt x="307" y="3"/>
                    <a:pt x="3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03;p41"/>
            <p:cNvSpPr/>
            <p:nvPr/>
          </p:nvSpPr>
          <p:spPr>
            <a:xfrm>
              <a:off x="4186350" y="1087800"/>
              <a:ext cx="52325" cy="69875"/>
            </a:xfrm>
            <a:custGeom>
              <a:avLst/>
              <a:gdLst/>
              <a:ahLst/>
              <a:cxnLst/>
              <a:rect l="l" t="t" r="r" b="b"/>
              <a:pathLst>
                <a:path w="2093" h="2795" extrusionOk="0">
                  <a:moveTo>
                    <a:pt x="702" y="1"/>
                  </a:moveTo>
                  <a:cubicBezTo>
                    <a:pt x="562" y="1"/>
                    <a:pt x="374" y="37"/>
                    <a:pt x="349" y="178"/>
                  </a:cubicBezTo>
                  <a:cubicBezTo>
                    <a:pt x="324" y="310"/>
                    <a:pt x="390" y="461"/>
                    <a:pt x="339" y="582"/>
                  </a:cubicBezTo>
                  <a:cubicBezTo>
                    <a:pt x="294" y="690"/>
                    <a:pt x="173" y="737"/>
                    <a:pt x="108" y="831"/>
                  </a:cubicBezTo>
                  <a:cubicBezTo>
                    <a:pt x="0" y="991"/>
                    <a:pt x="82" y="1230"/>
                    <a:pt x="206" y="1398"/>
                  </a:cubicBezTo>
                  <a:cubicBezTo>
                    <a:pt x="295" y="1516"/>
                    <a:pt x="410" y="1635"/>
                    <a:pt x="410" y="1777"/>
                  </a:cubicBezTo>
                  <a:cubicBezTo>
                    <a:pt x="410" y="1832"/>
                    <a:pt x="392" y="1884"/>
                    <a:pt x="382" y="1938"/>
                  </a:cubicBezTo>
                  <a:cubicBezTo>
                    <a:pt x="344" y="2144"/>
                    <a:pt x="448" y="2381"/>
                    <a:pt x="630" y="2502"/>
                  </a:cubicBezTo>
                  <a:cubicBezTo>
                    <a:pt x="736" y="2572"/>
                    <a:pt x="840" y="2602"/>
                    <a:pt x="939" y="2602"/>
                  </a:cubicBezTo>
                  <a:cubicBezTo>
                    <a:pt x="977" y="2602"/>
                    <a:pt x="1013" y="2598"/>
                    <a:pt x="1049" y="2590"/>
                  </a:cubicBezTo>
                  <a:cubicBezTo>
                    <a:pt x="1124" y="2678"/>
                    <a:pt x="1210" y="2753"/>
                    <a:pt x="1315" y="2782"/>
                  </a:cubicBezTo>
                  <a:cubicBezTo>
                    <a:pt x="1345" y="2791"/>
                    <a:pt x="1376" y="2795"/>
                    <a:pt x="1406" y="2795"/>
                  </a:cubicBezTo>
                  <a:cubicBezTo>
                    <a:pt x="1520" y="2795"/>
                    <a:pt x="1630" y="2738"/>
                    <a:pt x="1707" y="2654"/>
                  </a:cubicBezTo>
                  <a:cubicBezTo>
                    <a:pt x="1776" y="2583"/>
                    <a:pt x="1825" y="2510"/>
                    <a:pt x="1904" y="2270"/>
                  </a:cubicBezTo>
                  <a:cubicBezTo>
                    <a:pt x="2023" y="1907"/>
                    <a:pt x="2084" y="1715"/>
                    <a:pt x="2088" y="1423"/>
                  </a:cubicBezTo>
                  <a:cubicBezTo>
                    <a:pt x="2091" y="1216"/>
                    <a:pt x="2092" y="1083"/>
                    <a:pt x="2019" y="919"/>
                  </a:cubicBezTo>
                  <a:cubicBezTo>
                    <a:pt x="1943" y="747"/>
                    <a:pt x="1831" y="652"/>
                    <a:pt x="1609" y="463"/>
                  </a:cubicBezTo>
                  <a:cubicBezTo>
                    <a:pt x="1373" y="264"/>
                    <a:pt x="1180" y="169"/>
                    <a:pt x="1017" y="89"/>
                  </a:cubicBezTo>
                  <a:cubicBezTo>
                    <a:pt x="882" y="24"/>
                    <a:pt x="824" y="9"/>
                    <a:pt x="767" y="3"/>
                  </a:cubicBezTo>
                  <a:cubicBezTo>
                    <a:pt x="747" y="2"/>
                    <a:pt x="725"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04;p41"/>
            <p:cNvSpPr/>
            <p:nvPr/>
          </p:nvSpPr>
          <p:spPr>
            <a:xfrm>
              <a:off x="4189974" y="1098917"/>
              <a:ext cx="31251" cy="35257"/>
            </a:xfrm>
            <a:custGeom>
              <a:avLst/>
              <a:gdLst/>
              <a:ahLst/>
              <a:cxnLst/>
              <a:rect l="l" t="t" r="r" b="b"/>
              <a:pathLst>
                <a:path w="1345" h="1508" extrusionOk="0">
                  <a:moveTo>
                    <a:pt x="311" y="0"/>
                  </a:moveTo>
                  <a:cubicBezTo>
                    <a:pt x="308" y="0"/>
                    <a:pt x="305" y="1"/>
                    <a:pt x="302" y="2"/>
                  </a:cubicBezTo>
                  <a:cubicBezTo>
                    <a:pt x="285" y="9"/>
                    <a:pt x="283" y="33"/>
                    <a:pt x="283" y="53"/>
                  </a:cubicBezTo>
                  <a:cubicBezTo>
                    <a:pt x="274" y="234"/>
                    <a:pt x="103" y="241"/>
                    <a:pt x="28" y="371"/>
                  </a:cubicBezTo>
                  <a:cubicBezTo>
                    <a:pt x="0" y="420"/>
                    <a:pt x="5" y="468"/>
                    <a:pt x="38" y="515"/>
                  </a:cubicBezTo>
                  <a:cubicBezTo>
                    <a:pt x="72" y="560"/>
                    <a:pt x="110" y="571"/>
                    <a:pt x="152" y="571"/>
                  </a:cubicBezTo>
                  <a:cubicBezTo>
                    <a:pt x="179" y="571"/>
                    <a:pt x="208" y="566"/>
                    <a:pt x="239" y="563"/>
                  </a:cubicBezTo>
                  <a:cubicBezTo>
                    <a:pt x="251" y="561"/>
                    <a:pt x="264" y="560"/>
                    <a:pt x="277" y="560"/>
                  </a:cubicBezTo>
                  <a:cubicBezTo>
                    <a:pt x="375" y="560"/>
                    <a:pt x="475" y="607"/>
                    <a:pt x="537" y="685"/>
                  </a:cubicBezTo>
                  <a:cubicBezTo>
                    <a:pt x="577" y="735"/>
                    <a:pt x="602" y="797"/>
                    <a:pt x="631" y="854"/>
                  </a:cubicBezTo>
                  <a:cubicBezTo>
                    <a:pt x="755" y="1112"/>
                    <a:pt x="958" y="1332"/>
                    <a:pt x="1206" y="1475"/>
                  </a:cubicBezTo>
                  <a:cubicBezTo>
                    <a:pt x="1235" y="1492"/>
                    <a:pt x="1269" y="1507"/>
                    <a:pt x="1301" y="1507"/>
                  </a:cubicBezTo>
                  <a:cubicBezTo>
                    <a:pt x="1316" y="1507"/>
                    <a:pt x="1331" y="1504"/>
                    <a:pt x="1344" y="1495"/>
                  </a:cubicBezTo>
                  <a:cubicBezTo>
                    <a:pt x="1248" y="1430"/>
                    <a:pt x="1165" y="1341"/>
                    <a:pt x="1109" y="1239"/>
                  </a:cubicBezTo>
                  <a:cubicBezTo>
                    <a:pt x="1019" y="1077"/>
                    <a:pt x="992" y="886"/>
                    <a:pt x="911" y="719"/>
                  </a:cubicBezTo>
                  <a:cubicBezTo>
                    <a:pt x="851" y="596"/>
                    <a:pt x="762" y="489"/>
                    <a:pt x="675" y="382"/>
                  </a:cubicBezTo>
                  <a:cubicBezTo>
                    <a:pt x="601" y="293"/>
                    <a:pt x="527" y="204"/>
                    <a:pt x="452" y="114"/>
                  </a:cubicBezTo>
                  <a:cubicBezTo>
                    <a:pt x="419" y="74"/>
                    <a:pt x="382" y="32"/>
                    <a:pt x="336" y="7"/>
                  </a:cubicBezTo>
                  <a:cubicBezTo>
                    <a:pt x="328" y="3"/>
                    <a:pt x="319" y="0"/>
                    <a:pt x="311"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05;p41"/>
            <p:cNvSpPr/>
            <p:nvPr/>
          </p:nvSpPr>
          <p:spPr>
            <a:xfrm>
              <a:off x="4197325" y="1123600"/>
              <a:ext cx="25600" cy="22700"/>
            </a:xfrm>
            <a:custGeom>
              <a:avLst/>
              <a:gdLst/>
              <a:ahLst/>
              <a:cxnLst/>
              <a:rect l="l" t="t" r="r" b="b"/>
              <a:pathLst>
                <a:path w="1024" h="908" extrusionOk="0">
                  <a:moveTo>
                    <a:pt x="963" y="1"/>
                  </a:moveTo>
                  <a:cubicBezTo>
                    <a:pt x="947" y="1"/>
                    <a:pt x="946" y="28"/>
                    <a:pt x="941" y="47"/>
                  </a:cubicBezTo>
                  <a:cubicBezTo>
                    <a:pt x="926" y="103"/>
                    <a:pt x="919" y="157"/>
                    <a:pt x="896" y="210"/>
                  </a:cubicBezTo>
                  <a:cubicBezTo>
                    <a:pt x="866" y="277"/>
                    <a:pt x="823" y="340"/>
                    <a:pt x="771" y="389"/>
                  </a:cubicBezTo>
                  <a:cubicBezTo>
                    <a:pt x="741" y="419"/>
                    <a:pt x="706" y="444"/>
                    <a:pt x="683" y="479"/>
                  </a:cubicBezTo>
                  <a:cubicBezTo>
                    <a:pt x="655" y="519"/>
                    <a:pt x="639" y="571"/>
                    <a:pt x="597" y="598"/>
                  </a:cubicBezTo>
                  <a:cubicBezTo>
                    <a:pt x="579" y="610"/>
                    <a:pt x="559" y="615"/>
                    <a:pt x="539" y="615"/>
                  </a:cubicBezTo>
                  <a:cubicBezTo>
                    <a:pt x="498" y="615"/>
                    <a:pt x="456" y="594"/>
                    <a:pt x="427" y="564"/>
                  </a:cubicBezTo>
                  <a:cubicBezTo>
                    <a:pt x="384" y="518"/>
                    <a:pt x="361" y="458"/>
                    <a:pt x="334" y="401"/>
                  </a:cubicBezTo>
                  <a:cubicBezTo>
                    <a:pt x="272" y="272"/>
                    <a:pt x="184" y="159"/>
                    <a:pt x="74" y="67"/>
                  </a:cubicBezTo>
                  <a:cubicBezTo>
                    <a:pt x="65" y="60"/>
                    <a:pt x="54" y="53"/>
                    <a:pt x="43" y="53"/>
                  </a:cubicBezTo>
                  <a:cubicBezTo>
                    <a:pt x="39" y="53"/>
                    <a:pt x="35" y="54"/>
                    <a:pt x="31" y="57"/>
                  </a:cubicBezTo>
                  <a:cubicBezTo>
                    <a:pt x="24" y="61"/>
                    <a:pt x="22" y="68"/>
                    <a:pt x="20" y="77"/>
                  </a:cubicBezTo>
                  <a:cubicBezTo>
                    <a:pt x="1" y="183"/>
                    <a:pt x="97" y="269"/>
                    <a:pt x="158" y="356"/>
                  </a:cubicBezTo>
                  <a:cubicBezTo>
                    <a:pt x="222" y="443"/>
                    <a:pt x="253" y="550"/>
                    <a:pt x="267" y="657"/>
                  </a:cubicBezTo>
                  <a:cubicBezTo>
                    <a:pt x="275" y="710"/>
                    <a:pt x="280" y="762"/>
                    <a:pt x="299" y="811"/>
                  </a:cubicBezTo>
                  <a:cubicBezTo>
                    <a:pt x="319" y="859"/>
                    <a:pt x="361" y="902"/>
                    <a:pt x="414" y="907"/>
                  </a:cubicBezTo>
                  <a:cubicBezTo>
                    <a:pt x="418" y="908"/>
                    <a:pt x="422" y="908"/>
                    <a:pt x="426" y="908"/>
                  </a:cubicBezTo>
                  <a:cubicBezTo>
                    <a:pt x="466" y="908"/>
                    <a:pt x="504" y="885"/>
                    <a:pt x="537" y="861"/>
                  </a:cubicBezTo>
                  <a:cubicBezTo>
                    <a:pt x="666" y="764"/>
                    <a:pt x="751" y="619"/>
                    <a:pt x="887" y="533"/>
                  </a:cubicBezTo>
                  <a:cubicBezTo>
                    <a:pt x="912" y="517"/>
                    <a:pt x="940" y="502"/>
                    <a:pt x="961" y="479"/>
                  </a:cubicBezTo>
                  <a:cubicBezTo>
                    <a:pt x="996" y="437"/>
                    <a:pt x="999" y="376"/>
                    <a:pt x="999" y="321"/>
                  </a:cubicBezTo>
                  <a:cubicBezTo>
                    <a:pt x="1000" y="235"/>
                    <a:pt x="1024" y="132"/>
                    <a:pt x="998" y="47"/>
                  </a:cubicBezTo>
                  <a:cubicBezTo>
                    <a:pt x="994" y="35"/>
                    <a:pt x="984" y="8"/>
                    <a:pt x="972" y="3"/>
                  </a:cubicBezTo>
                  <a:cubicBezTo>
                    <a:pt x="969" y="2"/>
                    <a:pt x="966" y="1"/>
                    <a:pt x="963"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06;p41"/>
            <p:cNvSpPr/>
            <p:nvPr/>
          </p:nvSpPr>
          <p:spPr>
            <a:xfrm>
              <a:off x="4207675" y="1139326"/>
              <a:ext cx="12073" cy="11778"/>
            </a:xfrm>
            <a:custGeom>
              <a:avLst/>
              <a:gdLst/>
              <a:ahLst/>
              <a:cxnLst/>
              <a:rect l="l" t="t" r="r" b="b"/>
              <a:pathLst>
                <a:path w="524" h="585" extrusionOk="0">
                  <a:moveTo>
                    <a:pt x="509" y="1"/>
                  </a:moveTo>
                  <a:cubicBezTo>
                    <a:pt x="474" y="1"/>
                    <a:pt x="445" y="38"/>
                    <a:pt x="426" y="71"/>
                  </a:cubicBezTo>
                  <a:cubicBezTo>
                    <a:pt x="388" y="140"/>
                    <a:pt x="353" y="209"/>
                    <a:pt x="309" y="273"/>
                  </a:cubicBezTo>
                  <a:cubicBezTo>
                    <a:pt x="271" y="327"/>
                    <a:pt x="213" y="405"/>
                    <a:pt x="145" y="423"/>
                  </a:cubicBezTo>
                  <a:cubicBezTo>
                    <a:pt x="144" y="423"/>
                    <a:pt x="143" y="424"/>
                    <a:pt x="142" y="424"/>
                  </a:cubicBezTo>
                  <a:cubicBezTo>
                    <a:pt x="140" y="424"/>
                    <a:pt x="138" y="423"/>
                    <a:pt x="137" y="422"/>
                  </a:cubicBezTo>
                  <a:cubicBezTo>
                    <a:pt x="134" y="422"/>
                    <a:pt x="130" y="423"/>
                    <a:pt x="126" y="423"/>
                  </a:cubicBezTo>
                  <a:cubicBezTo>
                    <a:pt x="108" y="423"/>
                    <a:pt x="84" y="419"/>
                    <a:pt x="63" y="419"/>
                  </a:cubicBezTo>
                  <a:cubicBezTo>
                    <a:pt x="40" y="419"/>
                    <a:pt x="20" y="423"/>
                    <a:pt x="13" y="440"/>
                  </a:cubicBezTo>
                  <a:cubicBezTo>
                    <a:pt x="1" y="463"/>
                    <a:pt x="28" y="484"/>
                    <a:pt x="43" y="498"/>
                  </a:cubicBezTo>
                  <a:cubicBezTo>
                    <a:pt x="84" y="532"/>
                    <a:pt x="141" y="569"/>
                    <a:pt x="193" y="582"/>
                  </a:cubicBezTo>
                  <a:cubicBezTo>
                    <a:pt x="201" y="584"/>
                    <a:pt x="209" y="585"/>
                    <a:pt x="218" y="585"/>
                  </a:cubicBezTo>
                  <a:cubicBezTo>
                    <a:pt x="263" y="585"/>
                    <a:pt x="306" y="553"/>
                    <a:pt x="329" y="516"/>
                  </a:cubicBezTo>
                  <a:cubicBezTo>
                    <a:pt x="358" y="469"/>
                    <a:pt x="368" y="413"/>
                    <a:pt x="380" y="360"/>
                  </a:cubicBezTo>
                  <a:cubicBezTo>
                    <a:pt x="407" y="233"/>
                    <a:pt x="456" y="113"/>
                    <a:pt x="523" y="3"/>
                  </a:cubicBezTo>
                  <a:cubicBezTo>
                    <a:pt x="518" y="1"/>
                    <a:pt x="514" y="1"/>
                    <a:pt x="509"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07;p41"/>
            <p:cNvSpPr/>
            <p:nvPr/>
          </p:nvSpPr>
          <p:spPr>
            <a:xfrm>
              <a:off x="4212800" y="1114125"/>
              <a:ext cx="14125" cy="40650"/>
            </a:xfrm>
            <a:custGeom>
              <a:avLst/>
              <a:gdLst/>
              <a:ahLst/>
              <a:cxnLst/>
              <a:rect l="l" t="t" r="r" b="b"/>
              <a:pathLst>
                <a:path w="565" h="1626" extrusionOk="0">
                  <a:moveTo>
                    <a:pt x="543" y="0"/>
                  </a:moveTo>
                  <a:cubicBezTo>
                    <a:pt x="541" y="0"/>
                    <a:pt x="538" y="1"/>
                    <a:pt x="535" y="2"/>
                  </a:cubicBezTo>
                  <a:cubicBezTo>
                    <a:pt x="523" y="9"/>
                    <a:pt x="240" y="172"/>
                    <a:pt x="315" y="351"/>
                  </a:cubicBezTo>
                  <a:cubicBezTo>
                    <a:pt x="384" y="518"/>
                    <a:pt x="379" y="768"/>
                    <a:pt x="347" y="810"/>
                  </a:cubicBezTo>
                  <a:cubicBezTo>
                    <a:pt x="305" y="865"/>
                    <a:pt x="210" y="1058"/>
                    <a:pt x="182" y="1135"/>
                  </a:cubicBezTo>
                  <a:cubicBezTo>
                    <a:pt x="174" y="1155"/>
                    <a:pt x="157" y="1194"/>
                    <a:pt x="139" y="1241"/>
                  </a:cubicBezTo>
                  <a:cubicBezTo>
                    <a:pt x="17" y="1536"/>
                    <a:pt x="1" y="1594"/>
                    <a:pt x="13" y="1614"/>
                  </a:cubicBezTo>
                  <a:cubicBezTo>
                    <a:pt x="17" y="1621"/>
                    <a:pt x="25" y="1625"/>
                    <a:pt x="32" y="1625"/>
                  </a:cubicBezTo>
                  <a:cubicBezTo>
                    <a:pt x="35" y="1625"/>
                    <a:pt x="37" y="1625"/>
                    <a:pt x="37" y="1623"/>
                  </a:cubicBezTo>
                  <a:cubicBezTo>
                    <a:pt x="47" y="1620"/>
                    <a:pt x="50" y="1610"/>
                    <a:pt x="45" y="1600"/>
                  </a:cubicBezTo>
                  <a:cubicBezTo>
                    <a:pt x="42" y="1571"/>
                    <a:pt x="130" y="1358"/>
                    <a:pt x="172" y="1256"/>
                  </a:cubicBezTo>
                  <a:cubicBezTo>
                    <a:pt x="193" y="1209"/>
                    <a:pt x="209" y="1169"/>
                    <a:pt x="216" y="1149"/>
                  </a:cubicBezTo>
                  <a:cubicBezTo>
                    <a:pt x="246" y="1068"/>
                    <a:pt x="338" y="881"/>
                    <a:pt x="376" y="832"/>
                  </a:cubicBezTo>
                  <a:cubicBezTo>
                    <a:pt x="423" y="770"/>
                    <a:pt x="418" y="499"/>
                    <a:pt x="349" y="336"/>
                  </a:cubicBezTo>
                  <a:cubicBezTo>
                    <a:pt x="288" y="188"/>
                    <a:pt x="551" y="36"/>
                    <a:pt x="553" y="35"/>
                  </a:cubicBezTo>
                  <a:cubicBezTo>
                    <a:pt x="561" y="29"/>
                    <a:pt x="565" y="19"/>
                    <a:pt x="559" y="9"/>
                  </a:cubicBezTo>
                  <a:cubicBezTo>
                    <a:pt x="556" y="4"/>
                    <a:pt x="550" y="0"/>
                    <a:pt x="543"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08;p41"/>
            <p:cNvSpPr/>
            <p:nvPr/>
          </p:nvSpPr>
          <p:spPr>
            <a:xfrm>
              <a:off x="4192925" y="1115200"/>
              <a:ext cx="13975" cy="23225"/>
            </a:xfrm>
            <a:custGeom>
              <a:avLst/>
              <a:gdLst/>
              <a:ahLst/>
              <a:cxnLst/>
              <a:rect l="l" t="t" r="r" b="b"/>
              <a:pathLst>
                <a:path w="559" h="929" extrusionOk="0">
                  <a:moveTo>
                    <a:pt x="42" y="1"/>
                  </a:moveTo>
                  <a:cubicBezTo>
                    <a:pt x="39" y="1"/>
                    <a:pt x="37" y="1"/>
                    <a:pt x="35" y="1"/>
                  </a:cubicBezTo>
                  <a:cubicBezTo>
                    <a:pt x="23" y="4"/>
                    <a:pt x="13" y="12"/>
                    <a:pt x="8" y="24"/>
                  </a:cubicBezTo>
                  <a:cubicBezTo>
                    <a:pt x="1" y="47"/>
                    <a:pt x="12" y="77"/>
                    <a:pt x="27" y="97"/>
                  </a:cubicBezTo>
                  <a:cubicBezTo>
                    <a:pt x="67" y="156"/>
                    <a:pt x="97" y="222"/>
                    <a:pt x="109" y="294"/>
                  </a:cubicBezTo>
                  <a:cubicBezTo>
                    <a:pt x="111" y="307"/>
                    <a:pt x="114" y="321"/>
                    <a:pt x="115" y="334"/>
                  </a:cubicBezTo>
                  <a:cubicBezTo>
                    <a:pt x="119" y="361"/>
                    <a:pt x="121" y="387"/>
                    <a:pt x="130" y="414"/>
                  </a:cubicBezTo>
                  <a:cubicBezTo>
                    <a:pt x="148" y="480"/>
                    <a:pt x="192" y="535"/>
                    <a:pt x="231" y="587"/>
                  </a:cubicBezTo>
                  <a:cubicBezTo>
                    <a:pt x="269" y="635"/>
                    <a:pt x="305" y="682"/>
                    <a:pt x="324" y="737"/>
                  </a:cubicBezTo>
                  <a:cubicBezTo>
                    <a:pt x="330" y="755"/>
                    <a:pt x="334" y="772"/>
                    <a:pt x="339" y="791"/>
                  </a:cubicBezTo>
                  <a:cubicBezTo>
                    <a:pt x="349" y="841"/>
                    <a:pt x="361" y="890"/>
                    <a:pt x="402" y="925"/>
                  </a:cubicBezTo>
                  <a:cubicBezTo>
                    <a:pt x="406" y="928"/>
                    <a:pt x="410" y="929"/>
                    <a:pt x="414" y="929"/>
                  </a:cubicBezTo>
                  <a:cubicBezTo>
                    <a:pt x="419" y="929"/>
                    <a:pt x="423" y="927"/>
                    <a:pt x="426" y="921"/>
                  </a:cubicBezTo>
                  <a:cubicBezTo>
                    <a:pt x="431" y="914"/>
                    <a:pt x="431" y="902"/>
                    <a:pt x="423" y="896"/>
                  </a:cubicBezTo>
                  <a:cubicBezTo>
                    <a:pt x="392" y="869"/>
                    <a:pt x="383" y="827"/>
                    <a:pt x="372" y="781"/>
                  </a:cubicBezTo>
                  <a:cubicBezTo>
                    <a:pt x="368" y="762"/>
                    <a:pt x="364" y="742"/>
                    <a:pt x="357" y="724"/>
                  </a:cubicBezTo>
                  <a:cubicBezTo>
                    <a:pt x="336" y="663"/>
                    <a:pt x="297" y="613"/>
                    <a:pt x="258" y="563"/>
                  </a:cubicBezTo>
                  <a:cubicBezTo>
                    <a:pt x="219" y="512"/>
                    <a:pt x="180" y="462"/>
                    <a:pt x="163" y="403"/>
                  </a:cubicBezTo>
                  <a:cubicBezTo>
                    <a:pt x="156" y="379"/>
                    <a:pt x="152" y="354"/>
                    <a:pt x="150" y="328"/>
                  </a:cubicBezTo>
                  <a:cubicBezTo>
                    <a:pt x="148" y="313"/>
                    <a:pt x="147" y="298"/>
                    <a:pt x="145" y="285"/>
                  </a:cubicBezTo>
                  <a:cubicBezTo>
                    <a:pt x="132" y="209"/>
                    <a:pt x="100" y="136"/>
                    <a:pt x="55" y="73"/>
                  </a:cubicBezTo>
                  <a:cubicBezTo>
                    <a:pt x="44" y="59"/>
                    <a:pt x="41" y="41"/>
                    <a:pt x="43" y="38"/>
                  </a:cubicBezTo>
                  <a:lnTo>
                    <a:pt x="43" y="38"/>
                  </a:lnTo>
                  <a:cubicBezTo>
                    <a:pt x="44" y="38"/>
                    <a:pt x="49" y="40"/>
                    <a:pt x="58" y="59"/>
                  </a:cubicBezTo>
                  <a:cubicBezTo>
                    <a:pt x="94" y="145"/>
                    <a:pt x="152" y="222"/>
                    <a:pt x="223" y="284"/>
                  </a:cubicBezTo>
                  <a:cubicBezTo>
                    <a:pt x="238" y="297"/>
                    <a:pt x="254" y="310"/>
                    <a:pt x="273" y="318"/>
                  </a:cubicBezTo>
                  <a:cubicBezTo>
                    <a:pt x="286" y="324"/>
                    <a:pt x="299" y="327"/>
                    <a:pt x="312" y="329"/>
                  </a:cubicBezTo>
                  <a:cubicBezTo>
                    <a:pt x="322" y="332"/>
                    <a:pt x="330" y="334"/>
                    <a:pt x="339" y="337"/>
                  </a:cubicBezTo>
                  <a:cubicBezTo>
                    <a:pt x="386" y="353"/>
                    <a:pt x="415" y="396"/>
                    <a:pt x="446" y="441"/>
                  </a:cubicBezTo>
                  <a:cubicBezTo>
                    <a:pt x="468" y="476"/>
                    <a:pt x="493" y="511"/>
                    <a:pt x="526" y="537"/>
                  </a:cubicBezTo>
                  <a:cubicBezTo>
                    <a:pt x="530" y="540"/>
                    <a:pt x="534" y="542"/>
                    <a:pt x="538" y="542"/>
                  </a:cubicBezTo>
                  <a:cubicBezTo>
                    <a:pt x="543" y="542"/>
                    <a:pt x="548" y="540"/>
                    <a:pt x="552" y="535"/>
                  </a:cubicBezTo>
                  <a:cubicBezTo>
                    <a:pt x="559" y="527"/>
                    <a:pt x="557" y="516"/>
                    <a:pt x="549" y="510"/>
                  </a:cubicBezTo>
                  <a:cubicBezTo>
                    <a:pt x="521" y="487"/>
                    <a:pt x="499" y="453"/>
                    <a:pt x="477" y="421"/>
                  </a:cubicBezTo>
                  <a:cubicBezTo>
                    <a:pt x="443" y="372"/>
                    <a:pt x="410" y="322"/>
                    <a:pt x="351" y="302"/>
                  </a:cubicBezTo>
                  <a:cubicBezTo>
                    <a:pt x="340" y="297"/>
                    <a:pt x="330" y="296"/>
                    <a:pt x="320" y="294"/>
                  </a:cubicBezTo>
                  <a:cubicBezTo>
                    <a:pt x="310" y="291"/>
                    <a:pt x="297" y="289"/>
                    <a:pt x="288" y="284"/>
                  </a:cubicBezTo>
                  <a:cubicBezTo>
                    <a:pt x="273" y="279"/>
                    <a:pt x="259" y="268"/>
                    <a:pt x="248" y="258"/>
                  </a:cubicBezTo>
                  <a:cubicBezTo>
                    <a:pt x="181" y="199"/>
                    <a:pt x="127" y="126"/>
                    <a:pt x="92" y="44"/>
                  </a:cubicBezTo>
                  <a:cubicBezTo>
                    <a:pt x="77" y="9"/>
                    <a:pt x="58" y="1"/>
                    <a:pt x="42"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09;p41"/>
            <p:cNvSpPr/>
            <p:nvPr/>
          </p:nvSpPr>
          <p:spPr>
            <a:xfrm>
              <a:off x="4187975" y="1109250"/>
              <a:ext cx="29850" cy="24200"/>
            </a:xfrm>
            <a:custGeom>
              <a:avLst/>
              <a:gdLst/>
              <a:ahLst/>
              <a:cxnLst/>
              <a:rect l="l" t="t" r="r" b="b"/>
              <a:pathLst>
                <a:path w="1194" h="968" extrusionOk="0">
                  <a:moveTo>
                    <a:pt x="21" y="1"/>
                  </a:moveTo>
                  <a:cubicBezTo>
                    <a:pt x="18" y="1"/>
                    <a:pt x="14" y="2"/>
                    <a:pt x="11" y="4"/>
                  </a:cubicBezTo>
                  <a:cubicBezTo>
                    <a:pt x="3" y="10"/>
                    <a:pt x="1" y="23"/>
                    <a:pt x="7" y="30"/>
                  </a:cubicBezTo>
                  <a:cubicBezTo>
                    <a:pt x="54" y="92"/>
                    <a:pt x="137" y="94"/>
                    <a:pt x="210" y="96"/>
                  </a:cubicBezTo>
                  <a:cubicBezTo>
                    <a:pt x="228" y="98"/>
                    <a:pt x="246" y="98"/>
                    <a:pt x="263" y="99"/>
                  </a:cubicBezTo>
                  <a:cubicBezTo>
                    <a:pt x="376" y="108"/>
                    <a:pt x="485" y="171"/>
                    <a:pt x="549" y="265"/>
                  </a:cubicBezTo>
                  <a:cubicBezTo>
                    <a:pt x="570" y="297"/>
                    <a:pt x="586" y="331"/>
                    <a:pt x="603" y="368"/>
                  </a:cubicBezTo>
                  <a:cubicBezTo>
                    <a:pt x="612" y="384"/>
                    <a:pt x="618" y="399"/>
                    <a:pt x="627" y="415"/>
                  </a:cubicBezTo>
                  <a:cubicBezTo>
                    <a:pt x="689" y="540"/>
                    <a:pt x="778" y="647"/>
                    <a:pt x="864" y="752"/>
                  </a:cubicBezTo>
                  <a:cubicBezTo>
                    <a:pt x="949" y="855"/>
                    <a:pt x="1043" y="957"/>
                    <a:pt x="1172" y="967"/>
                  </a:cubicBezTo>
                  <a:lnTo>
                    <a:pt x="1174" y="967"/>
                  </a:lnTo>
                  <a:cubicBezTo>
                    <a:pt x="1183" y="967"/>
                    <a:pt x="1191" y="959"/>
                    <a:pt x="1193" y="950"/>
                  </a:cubicBezTo>
                  <a:cubicBezTo>
                    <a:pt x="1193" y="940"/>
                    <a:pt x="1187" y="931"/>
                    <a:pt x="1176" y="930"/>
                  </a:cubicBezTo>
                  <a:cubicBezTo>
                    <a:pt x="1062" y="920"/>
                    <a:pt x="973" y="825"/>
                    <a:pt x="893" y="727"/>
                  </a:cubicBezTo>
                  <a:cubicBezTo>
                    <a:pt x="809" y="625"/>
                    <a:pt x="720" y="519"/>
                    <a:pt x="660" y="399"/>
                  </a:cubicBezTo>
                  <a:cubicBezTo>
                    <a:pt x="651" y="384"/>
                    <a:pt x="644" y="369"/>
                    <a:pt x="638" y="353"/>
                  </a:cubicBezTo>
                  <a:cubicBezTo>
                    <a:pt x="619" y="318"/>
                    <a:pt x="602" y="280"/>
                    <a:pt x="580" y="245"/>
                  </a:cubicBezTo>
                  <a:cubicBezTo>
                    <a:pt x="510" y="142"/>
                    <a:pt x="389" y="72"/>
                    <a:pt x="265" y="62"/>
                  </a:cubicBezTo>
                  <a:cubicBezTo>
                    <a:pt x="248" y="61"/>
                    <a:pt x="230" y="60"/>
                    <a:pt x="211" y="60"/>
                  </a:cubicBezTo>
                  <a:cubicBezTo>
                    <a:pt x="140" y="58"/>
                    <a:pt x="72" y="56"/>
                    <a:pt x="37" y="9"/>
                  </a:cubicBezTo>
                  <a:cubicBezTo>
                    <a:pt x="34" y="4"/>
                    <a:pt x="27" y="1"/>
                    <a:pt x="21"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10;p41"/>
            <p:cNvSpPr/>
            <p:nvPr/>
          </p:nvSpPr>
          <p:spPr>
            <a:xfrm>
              <a:off x="4218800" y="1095650"/>
              <a:ext cx="19625" cy="26700"/>
            </a:xfrm>
            <a:custGeom>
              <a:avLst/>
              <a:gdLst/>
              <a:ahLst/>
              <a:cxnLst/>
              <a:rect l="l" t="t" r="r" b="b"/>
              <a:pathLst>
                <a:path w="785" h="1068" extrusionOk="0">
                  <a:moveTo>
                    <a:pt x="130" y="1"/>
                  </a:moveTo>
                  <a:cubicBezTo>
                    <a:pt x="122" y="1"/>
                    <a:pt x="114" y="6"/>
                    <a:pt x="112" y="14"/>
                  </a:cubicBezTo>
                  <a:cubicBezTo>
                    <a:pt x="108" y="30"/>
                    <a:pt x="1" y="407"/>
                    <a:pt x="166" y="585"/>
                  </a:cubicBezTo>
                  <a:cubicBezTo>
                    <a:pt x="267" y="693"/>
                    <a:pt x="285" y="735"/>
                    <a:pt x="305" y="779"/>
                  </a:cubicBezTo>
                  <a:cubicBezTo>
                    <a:pt x="317" y="805"/>
                    <a:pt x="329" y="832"/>
                    <a:pt x="358" y="872"/>
                  </a:cubicBezTo>
                  <a:cubicBezTo>
                    <a:pt x="435" y="983"/>
                    <a:pt x="747" y="1063"/>
                    <a:pt x="761" y="1067"/>
                  </a:cubicBezTo>
                  <a:lnTo>
                    <a:pt x="765" y="1067"/>
                  </a:lnTo>
                  <a:cubicBezTo>
                    <a:pt x="773" y="1067"/>
                    <a:pt x="782" y="1062"/>
                    <a:pt x="783" y="1054"/>
                  </a:cubicBezTo>
                  <a:cubicBezTo>
                    <a:pt x="785" y="1044"/>
                    <a:pt x="778" y="1034"/>
                    <a:pt x="769" y="1031"/>
                  </a:cubicBezTo>
                  <a:cubicBezTo>
                    <a:pt x="766" y="1031"/>
                    <a:pt x="457" y="951"/>
                    <a:pt x="387" y="851"/>
                  </a:cubicBezTo>
                  <a:cubicBezTo>
                    <a:pt x="361" y="812"/>
                    <a:pt x="349" y="788"/>
                    <a:pt x="339" y="763"/>
                  </a:cubicBezTo>
                  <a:cubicBezTo>
                    <a:pt x="317" y="716"/>
                    <a:pt x="297" y="672"/>
                    <a:pt x="193" y="559"/>
                  </a:cubicBezTo>
                  <a:cubicBezTo>
                    <a:pt x="42" y="396"/>
                    <a:pt x="146" y="28"/>
                    <a:pt x="147" y="25"/>
                  </a:cubicBezTo>
                  <a:cubicBezTo>
                    <a:pt x="151" y="15"/>
                    <a:pt x="144" y="5"/>
                    <a:pt x="135" y="1"/>
                  </a:cubicBezTo>
                  <a:cubicBezTo>
                    <a:pt x="133" y="1"/>
                    <a:pt x="131" y="1"/>
                    <a:pt x="13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180" name="Rectangle 179">
            <a:extLst>
              <a:ext uri="{FF2B5EF4-FFF2-40B4-BE49-F238E27FC236}">
                <a16:creationId xmlns:a16="http://schemas.microsoft.com/office/drawing/2014/main" id="{1C7F2A0F-12FF-B796-5B8B-C1854B0B4A08}"/>
              </a:ext>
            </a:extLst>
          </p:cNvPr>
          <p:cNvSpPr/>
          <p:nvPr/>
        </p:nvSpPr>
        <p:spPr>
          <a:xfrm>
            <a:off x="690276" y="1331164"/>
            <a:ext cx="7972352" cy="3304521"/>
          </a:xfrm>
          <a:prstGeom prst="rect">
            <a:avLst/>
          </a:prstGeom>
          <a:solidFill>
            <a:srgbClr val="FFFFFF"/>
          </a:solidFill>
          <a:ln w="38100">
            <a:solidFill>
              <a:schemeClr val="accent5">
                <a:lumMod val="25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1800" b="1">
                <a:solidFill>
                  <a:schemeClr val="accent5">
                    <a:lumMod val="25000"/>
                  </a:schemeClr>
                </a:solidFill>
                <a:cs typeface="Arial" panose="020B0604020202020204" pitchFamily="34" charset="0"/>
              </a:rPr>
              <a:t>Câu 1: </a:t>
            </a:r>
            <a:r>
              <a:rPr lang="vi-VN" sz="1800">
                <a:solidFill>
                  <a:schemeClr val="accent5">
                    <a:lumMod val="25000"/>
                  </a:schemeClr>
                </a:solidFill>
                <a:cs typeface="Arial" panose="020B0604020202020204" pitchFamily="34" charset="0"/>
              </a:rPr>
              <a:t>Trước khi đề nghị anh Lê ra nước ngoài với mình, anh Ba đã hỏi anh Lê những gì?</a:t>
            </a:r>
            <a:endParaRPr lang="en-US" sz="1800">
              <a:solidFill>
                <a:schemeClr val="accent5">
                  <a:lumMod val="25000"/>
                </a:schemeClr>
              </a:solidFill>
              <a:cs typeface="Arial" panose="020B0604020202020204" pitchFamily="34" charset="0"/>
            </a:endParaRPr>
          </a:p>
          <a:p>
            <a:pPr>
              <a:lnSpc>
                <a:spcPct val="150000"/>
              </a:lnSpc>
            </a:pPr>
            <a:r>
              <a:rPr lang="vi-VN" sz="1800" b="1">
                <a:solidFill>
                  <a:schemeClr val="accent5">
                    <a:lumMod val="25000"/>
                  </a:schemeClr>
                </a:solidFill>
                <a:cs typeface="Arial" panose="020B0604020202020204" pitchFamily="34" charset="0"/>
              </a:rPr>
              <a:t>Câu 2: </a:t>
            </a:r>
            <a:r>
              <a:rPr lang="vi-VN" sz="1800">
                <a:solidFill>
                  <a:schemeClr val="accent5">
                    <a:lumMod val="25000"/>
                  </a:schemeClr>
                </a:solidFill>
                <a:cs typeface="Arial" panose="020B0604020202020204" pitchFamily="34" charset="0"/>
              </a:rPr>
              <a:t>Những câu nói nào cho biết mục đích ra nước ngoài của anh Ba?</a:t>
            </a:r>
            <a:endParaRPr lang="en-US" sz="1800">
              <a:solidFill>
                <a:schemeClr val="accent5">
                  <a:lumMod val="25000"/>
                </a:schemeClr>
              </a:solidFill>
              <a:cs typeface="Arial" panose="020B0604020202020204" pitchFamily="34" charset="0"/>
            </a:endParaRPr>
          </a:p>
          <a:p>
            <a:pPr>
              <a:lnSpc>
                <a:spcPct val="150000"/>
              </a:lnSpc>
            </a:pPr>
            <a:r>
              <a:rPr lang="vi-VN" sz="1800" b="1">
                <a:solidFill>
                  <a:schemeClr val="accent5">
                    <a:lumMod val="25000"/>
                  </a:schemeClr>
                </a:solidFill>
                <a:cs typeface="Arial" panose="020B0604020202020204" pitchFamily="34" charset="0"/>
              </a:rPr>
              <a:t>Câu 3: </a:t>
            </a:r>
            <a:r>
              <a:rPr lang="vi-VN" sz="1800">
                <a:solidFill>
                  <a:schemeClr val="accent5">
                    <a:lumMod val="25000"/>
                  </a:schemeClr>
                </a:solidFill>
                <a:cs typeface="Arial" panose="020B0604020202020204" pitchFamily="34" charset="0"/>
              </a:rPr>
              <a:t>Câu nói “Chúng ta sẽ làm việc, chúng ta sẽ làm bất cứ việc gì để sống và để đi thể hiện điều gì?</a:t>
            </a:r>
            <a:endParaRPr lang="en-US" sz="1800">
              <a:solidFill>
                <a:schemeClr val="accent5">
                  <a:lumMod val="25000"/>
                </a:schemeClr>
              </a:solidFill>
              <a:cs typeface="Arial" panose="020B0604020202020204" pitchFamily="34" charset="0"/>
            </a:endParaRPr>
          </a:p>
          <a:p>
            <a:pPr>
              <a:lnSpc>
                <a:spcPct val="150000"/>
              </a:lnSpc>
            </a:pPr>
            <a:r>
              <a:rPr lang="vi-VN" sz="1800" b="1">
                <a:solidFill>
                  <a:schemeClr val="accent5">
                    <a:lumMod val="25000"/>
                  </a:schemeClr>
                </a:solidFill>
                <a:cs typeface="Arial" panose="020B0604020202020204" pitchFamily="34" charset="0"/>
              </a:rPr>
              <a:t>Câu 4: </a:t>
            </a:r>
            <a:r>
              <a:rPr lang="vi-VN" sz="1800">
                <a:solidFill>
                  <a:schemeClr val="accent5">
                    <a:lumMod val="25000"/>
                  </a:schemeClr>
                </a:solidFill>
                <a:cs typeface="Arial" panose="020B0604020202020204" pitchFamily="34" charset="0"/>
              </a:rPr>
              <a:t>Theo em, tác giả muốn nói điều gì qua câu chuyện này?</a:t>
            </a:r>
            <a:endParaRPr lang="en-US" sz="1800">
              <a:solidFill>
                <a:schemeClr val="accent5">
                  <a:lumMod val="25000"/>
                </a:schemeClr>
              </a:solidFill>
              <a:cs typeface="Arial" panose="020B0604020202020204" pitchFamily="34" charset="0"/>
            </a:endParaRPr>
          </a:p>
          <a:p>
            <a:pPr>
              <a:lnSpc>
                <a:spcPct val="150000"/>
              </a:lnSpc>
            </a:pPr>
            <a:r>
              <a:rPr lang="vi-VN" sz="1800" b="1">
                <a:solidFill>
                  <a:schemeClr val="accent5">
                    <a:lumMod val="25000"/>
                  </a:schemeClr>
                </a:solidFill>
                <a:cs typeface="Arial" panose="020B0604020202020204" pitchFamily="34" charset="0"/>
              </a:rPr>
              <a:t>Câu </a:t>
            </a:r>
            <a:r>
              <a:rPr lang="en-US" sz="1800" b="1">
                <a:solidFill>
                  <a:schemeClr val="accent5">
                    <a:lumMod val="25000"/>
                  </a:schemeClr>
                </a:solidFill>
                <a:cs typeface="Arial" panose="020B0604020202020204" pitchFamily="34" charset="0"/>
              </a:rPr>
              <a:t>5</a:t>
            </a:r>
            <a:r>
              <a:rPr lang="vi-VN" sz="1800" b="1">
                <a:solidFill>
                  <a:schemeClr val="accent5">
                    <a:lumMod val="25000"/>
                  </a:schemeClr>
                </a:solidFill>
                <a:cs typeface="Arial" panose="020B0604020202020204" pitchFamily="34" charset="0"/>
              </a:rPr>
              <a:t>: </a:t>
            </a:r>
            <a:r>
              <a:rPr lang="vi-VN" sz="1800">
                <a:solidFill>
                  <a:schemeClr val="accent5">
                    <a:lumMod val="25000"/>
                  </a:schemeClr>
                </a:solidFill>
                <a:cs typeface="Arial" panose="020B0604020202020204" pitchFamily="34" charset="0"/>
              </a:rPr>
              <a:t>Kể lại một câu chuyện về Bác Hồ mà em đã đọc hoặc đã nghe. </a:t>
            </a:r>
            <a:endParaRPr lang="en-US" sz="1800">
              <a:solidFill>
                <a:schemeClr val="accent5">
                  <a:lumMod val="25000"/>
                </a:schemeClr>
              </a:solidFill>
              <a:cs typeface="Arial" panose="020B0604020202020204" pitchFamily="34" charset="0"/>
            </a:endParaRPr>
          </a:p>
        </p:txBody>
      </p:sp>
      <p:grpSp>
        <p:nvGrpSpPr>
          <p:cNvPr id="2105" name="Google Shape;2105;p42"/>
          <p:cNvGrpSpPr/>
          <p:nvPr/>
        </p:nvGrpSpPr>
        <p:grpSpPr>
          <a:xfrm>
            <a:off x="8306822" y="3162255"/>
            <a:ext cx="355806" cy="235669"/>
            <a:chOff x="3304127" y="359385"/>
            <a:chExt cx="492397" cy="326140"/>
          </a:xfrm>
        </p:grpSpPr>
        <p:sp>
          <p:nvSpPr>
            <p:cNvPr id="2106" name="Google Shape;2106;p42"/>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42"/>
          <p:cNvGrpSpPr/>
          <p:nvPr/>
        </p:nvGrpSpPr>
        <p:grpSpPr>
          <a:xfrm>
            <a:off x="6253671" y="330749"/>
            <a:ext cx="413572" cy="418509"/>
            <a:chOff x="1549057" y="302446"/>
            <a:chExt cx="572338" cy="579171"/>
          </a:xfrm>
        </p:grpSpPr>
        <p:sp>
          <p:nvSpPr>
            <p:cNvPr id="2111" name="Google Shape;2111;p42"/>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42"/>
          <p:cNvGrpSpPr/>
          <p:nvPr/>
        </p:nvGrpSpPr>
        <p:grpSpPr>
          <a:xfrm>
            <a:off x="7382797" y="379348"/>
            <a:ext cx="1254842" cy="1124137"/>
            <a:chOff x="3639175" y="344475"/>
            <a:chExt cx="264975" cy="237375"/>
          </a:xfrm>
        </p:grpSpPr>
        <p:sp>
          <p:nvSpPr>
            <p:cNvPr id="2136" name="Google Shape;2136;p42"/>
            <p:cNvSpPr/>
            <p:nvPr/>
          </p:nvSpPr>
          <p:spPr>
            <a:xfrm>
              <a:off x="3639725" y="350000"/>
              <a:ext cx="200025" cy="231300"/>
            </a:xfrm>
            <a:custGeom>
              <a:avLst/>
              <a:gdLst/>
              <a:ahLst/>
              <a:cxnLst/>
              <a:rect l="l" t="t" r="r" b="b"/>
              <a:pathLst>
                <a:path w="8001" h="9252" extrusionOk="0">
                  <a:moveTo>
                    <a:pt x="3017" y="0"/>
                  </a:moveTo>
                  <a:lnTo>
                    <a:pt x="2446" y="225"/>
                  </a:lnTo>
                  <a:lnTo>
                    <a:pt x="1" y="6308"/>
                  </a:lnTo>
                  <a:cubicBezTo>
                    <a:pt x="631" y="6534"/>
                    <a:pt x="1215" y="6736"/>
                    <a:pt x="1743" y="6914"/>
                  </a:cubicBezTo>
                  <a:cubicBezTo>
                    <a:pt x="3177" y="7396"/>
                    <a:pt x="3454" y="7449"/>
                    <a:pt x="4198" y="7760"/>
                  </a:cubicBezTo>
                  <a:cubicBezTo>
                    <a:pt x="4579" y="7918"/>
                    <a:pt x="4563" y="7928"/>
                    <a:pt x="5866" y="8533"/>
                  </a:cubicBezTo>
                  <a:cubicBezTo>
                    <a:pt x="6524" y="8839"/>
                    <a:pt x="7067" y="9086"/>
                    <a:pt x="7430" y="9252"/>
                  </a:cubicBezTo>
                  <a:cubicBezTo>
                    <a:pt x="7620" y="9119"/>
                    <a:pt x="7811" y="8988"/>
                    <a:pt x="8001" y="8855"/>
                  </a:cubicBezTo>
                  <a:lnTo>
                    <a:pt x="30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3744750" y="382475"/>
              <a:ext cx="158825" cy="193175"/>
            </a:xfrm>
            <a:custGeom>
              <a:avLst/>
              <a:gdLst/>
              <a:ahLst/>
              <a:cxnLst/>
              <a:rect l="l" t="t" r="r" b="b"/>
              <a:pathLst>
                <a:path w="6353" h="7727" extrusionOk="0">
                  <a:moveTo>
                    <a:pt x="2469" y="1"/>
                  </a:moveTo>
                  <a:lnTo>
                    <a:pt x="0" y="6174"/>
                  </a:lnTo>
                  <a:lnTo>
                    <a:pt x="3884" y="7727"/>
                  </a:lnTo>
                  <a:lnTo>
                    <a:pt x="6352" y="1554"/>
                  </a:lnTo>
                  <a:lnTo>
                    <a:pt x="2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3653400" y="345150"/>
              <a:ext cx="158825" cy="193175"/>
            </a:xfrm>
            <a:custGeom>
              <a:avLst/>
              <a:gdLst/>
              <a:ahLst/>
              <a:cxnLst/>
              <a:rect l="l" t="t" r="r" b="b"/>
              <a:pathLst>
                <a:path w="6353" h="7727" extrusionOk="0">
                  <a:moveTo>
                    <a:pt x="2469" y="0"/>
                  </a:moveTo>
                  <a:lnTo>
                    <a:pt x="1" y="6174"/>
                  </a:lnTo>
                  <a:lnTo>
                    <a:pt x="3884" y="7727"/>
                  </a:lnTo>
                  <a:lnTo>
                    <a:pt x="6353" y="1553"/>
                  </a:lnTo>
                  <a:lnTo>
                    <a:pt x="24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3653350" y="498800"/>
              <a:ext cx="95625" cy="39600"/>
            </a:xfrm>
            <a:custGeom>
              <a:avLst/>
              <a:gdLst/>
              <a:ahLst/>
              <a:cxnLst/>
              <a:rect l="l" t="t" r="r" b="b"/>
              <a:pathLst>
                <a:path w="3825" h="1584" extrusionOk="0">
                  <a:moveTo>
                    <a:pt x="27" y="1"/>
                  </a:moveTo>
                  <a:cubicBezTo>
                    <a:pt x="17" y="1"/>
                    <a:pt x="9" y="6"/>
                    <a:pt x="5" y="16"/>
                  </a:cubicBezTo>
                  <a:cubicBezTo>
                    <a:pt x="0" y="28"/>
                    <a:pt x="6" y="41"/>
                    <a:pt x="18" y="46"/>
                  </a:cubicBezTo>
                  <a:lnTo>
                    <a:pt x="3790" y="1582"/>
                  </a:lnTo>
                  <a:cubicBezTo>
                    <a:pt x="3794" y="1583"/>
                    <a:pt x="3797" y="1583"/>
                    <a:pt x="3799" y="1583"/>
                  </a:cubicBezTo>
                  <a:cubicBezTo>
                    <a:pt x="3809" y="1583"/>
                    <a:pt x="3817" y="1578"/>
                    <a:pt x="3820" y="1568"/>
                  </a:cubicBezTo>
                  <a:cubicBezTo>
                    <a:pt x="3825" y="1556"/>
                    <a:pt x="3819" y="1542"/>
                    <a:pt x="3808" y="1537"/>
                  </a:cubicBezTo>
                  <a:lnTo>
                    <a:pt x="35" y="2"/>
                  </a:lnTo>
                  <a:cubicBezTo>
                    <a:pt x="32" y="1"/>
                    <a:pt x="2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3748425" y="381025"/>
              <a:ext cx="67575" cy="160075"/>
            </a:xfrm>
            <a:custGeom>
              <a:avLst/>
              <a:gdLst/>
              <a:ahLst/>
              <a:cxnLst/>
              <a:rect l="l" t="t" r="r" b="b"/>
              <a:pathLst>
                <a:path w="2703" h="6403" extrusionOk="0">
                  <a:moveTo>
                    <a:pt x="2338" y="0"/>
                  </a:moveTo>
                  <a:cubicBezTo>
                    <a:pt x="1560" y="2088"/>
                    <a:pt x="779" y="4177"/>
                    <a:pt x="0" y="6266"/>
                  </a:cubicBezTo>
                  <a:cubicBezTo>
                    <a:pt x="112" y="6311"/>
                    <a:pt x="221" y="6357"/>
                    <a:pt x="332" y="6402"/>
                  </a:cubicBezTo>
                  <a:cubicBezTo>
                    <a:pt x="1122" y="4320"/>
                    <a:pt x="1912" y="2236"/>
                    <a:pt x="2703" y="153"/>
                  </a:cubicBezTo>
                  <a:cubicBezTo>
                    <a:pt x="2666" y="119"/>
                    <a:pt x="2605" y="71"/>
                    <a:pt x="2516" y="38"/>
                  </a:cubicBezTo>
                  <a:cubicBezTo>
                    <a:pt x="2446" y="11"/>
                    <a:pt x="2382" y="3"/>
                    <a:pt x="2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3714400" y="344475"/>
              <a:ext cx="93550" cy="38025"/>
            </a:xfrm>
            <a:custGeom>
              <a:avLst/>
              <a:gdLst/>
              <a:ahLst/>
              <a:cxnLst/>
              <a:rect l="l" t="t" r="r" b="b"/>
              <a:pathLst>
                <a:path w="3742" h="1521" extrusionOk="0">
                  <a:moveTo>
                    <a:pt x="27" y="1"/>
                  </a:moveTo>
                  <a:cubicBezTo>
                    <a:pt x="17" y="1"/>
                    <a:pt x="9" y="6"/>
                    <a:pt x="5" y="15"/>
                  </a:cubicBezTo>
                  <a:cubicBezTo>
                    <a:pt x="0" y="27"/>
                    <a:pt x="6" y="41"/>
                    <a:pt x="19" y="46"/>
                  </a:cubicBezTo>
                  <a:lnTo>
                    <a:pt x="3707" y="1520"/>
                  </a:lnTo>
                  <a:cubicBezTo>
                    <a:pt x="3710" y="1521"/>
                    <a:pt x="3713" y="1521"/>
                    <a:pt x="3715" y="1521"/>
                  </a:cubicBezTo>
                  <a:cubicBezTo>
                    <a:pt x="3725" y="1521"/>
                    <a:pt x="3734" y="1516"/>
                    <a:pt x="3738" y="1506"/>
                  </a:cubicBezTo>
                  <a:cubicBezTo>
                    <a:pt x="3742" y="1494"/>
                    <a:pt x="3737" y="1480"/>
                    <a:pt x="3725" y="1476"/>
                  </a:cubicBezTo>
                  <a:lnTo>
                    <a:pt x="36" y="2"/>
                  </a:lnTo>
                  <a:cubicBezTo>
                    <a:pt x="33" y="1"/>
                    <a:pt x="30"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3814750" y="384775"/>
              <a:ext cx="89400" cy="37100"/>
            </a:xfrm>
            <a:custGeom>
              <a:avLst/>
              <a:gdLst/>
              <a:ahLst/>
              <a:cxnLst/>
              <a:rect l="l" t="t" r="r" b="b"/>
              <a:pathLst>
                <a:path w="3576" h="1484" extrusionOk="0">
                  <a:moveTo>
                    <a:pt x="28" y="0"/>
                  </a:moveTo>
                  <a:cubicBezTo>
                    <a:pt x="18" y="0"/>
                    <a:pt x="9" y="6"/>
                    <a:pt x="5" y="15"/>
                  </a:cubicBezTo>
                  <a:cubicBezTo>
                    <a:pt x="0" y="27"/>
                    <a:pt x="6" y="41"/>
                    <a:pt x="18" y="46"/>
                  </a:cubicBezTo>
                  <a:lnTo>
                    <a:pt x="3540" y="1481"/>
                  </a:lnTo>
                  <a:cubicBezTo>
                    <a:pt x="3545" y="1483"/>
                    <a:pt x="3547" y="1483"/>
                    <a:pt x="3550" y="1483"/>
                  </a:cubicBezTo>
                  <a:cubicBezTo>
                    <a:pt x="3560" y="1483"/>
                    <a:pt x="3568" y="1476"/>
                    <a:pt x="3572" y="1468"/>
                  </a:cubicBezTo>
                  <a:cubicBezTo>
                    <a:pt x="3576" y="1455"/>
                    <a:pt x="3570" y="1443"/>
                    <a:pt x="3558" y="1437"/>
                  </a:cubicBezTo>
                  <a:lnTo>
                    <a:pt x="35" y="1"/>
                  </a:lnTo>
                  <a:cubicBezTo>
                    <a:pt x="32" y="1"/>
                    <a:pt x="30"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3639175" y="355000"/>
              <a:ext cx="110425" cy="189700"/>
            </a:xfrm>
            <a:custGeom>
              <a:avLst/>
              <a:gdLst/>
              <a:ahLst/>
              <a:cxnLst/>
              <a:rect l="l" t="t" r="r" b="b"/>
              <a:pathLst>
                <a:path w="4417" h="7588" extrusionOk="0">
                  <a:moveTo>
                    <a:pt x="2472" y="1"/>
                  </a:moveTo>
                  <a:cubicBezTo>
                    <a:pt x="2462" y="1"/>
                    <a:pt x="2452" y="6"/>
                    <a:pt x="2448" y="16"/>
                  </a:cubicBezTo>
                  <a:lnTo>
                    <a:pt x="3" y="6099"/>
                  </a:lnTo>
                  <a:cubicBezTo>
                    <a:pt x="0" y="6106"/>
                    <a:pt x="0" y="6112"/>
                    <a:pt x="3" y="6118"/>
                  </a:cubicBezTo>
                  <a:cubicBezTo>
                    <a:pt x="6" y="6123"/>
                    <a:pt x="11" y="6127"/>
                    <a:pt x="16" y="6130"/>
                  </a:cubicBezTo>
                  <a:lnTo>
                    <a:pt x="4247" y="7586"/>
                  </a:lnTo>
                  <a:cubicBezTo>
                    <a:pt x="4250" y="7587"/>
                    <a:pt x="4252" y="7587"/>
                    <a:pt x="4255" y="7587"/>
                  </a:cubicBezTo>
                  <a:cubicBezTo>
                    <a:pt x="4263" y="7587"/>
                    <a:pt x="4272" y="7582"/>
                    <a:pt x="4278" y="7575"/>
                  </a:cubicBezTo>
                  <a:cubicBezTo>
                    <a:pt x="4301" y="7525"/>
                    <a:pt x="4326" y="7477"/>
                    <a:pt x="4353" y="7430"/>
                  </a:cubicBezTo>
                  <a:cubicBezTo>
                    <a:pt x="4371" y="7398"/>
                    <a:pt x="4390" y="7368"/>
                    <a:pt x="4408" y="7339"/>
                  </a:cubicBezTo>
                  <a:cubicBezTo>
                    <a:pt x="4416" y="7329"/>
                    <a:pt x="4412" y="7314"/>
                    <a:pt x="4401" y="7307"/>
                  </a:cubicBezTo>
                  <a:cubicBezTo>
                    <a:pt x="4397" y="7304"/>
                    <a:pt x="4393" y="7303"/>
                    <a:pt x="4388" y="7303"/>
                  </a:cubicBezTo>
                  <a:cubicBezTo>
                    <a:pt x="4381" y="7303"/>
                    <a:pt x="4373" y="7307"/>
                    <a:pt x="4369" y="7314"/>
                  </a:cubicBezTo>
                  <a:cubicBezTo>
                    <a:pt x="4350" y="7343"/>
                    <a:pt x="4332" y="7374"/>
                    <a:pt x="4312" y="7406"/>
                  </a:cubicBezTo>
                  <a:cubicBezTo>
                    <a:pt x="4289" y="7448"/>
                    <a:pt x="4266" y="7492"/>
                    <a:pt x="4245" y="7535"/>
                  </a:cubicBezTo>
                  <a:lnTo>
                    <a:pt x="57" y="6093"/>
                  </a:lnTo>
                  <a:lnTo>
                    <a:pt x="2492" y="33"/>
                  </a:lnTo>
                  <a:cubicBezTo>
                    <a:pt x="2497" y="21"/>
                    <a:pt x="2491" y="7"/>
                    <a:pt x="2478" y="2"/>
                  </a:cubicBezTo>
                  <a:cubicBezTo>
                    <a:pt x="2476" y="1"/>
                    <a:pt x="2474" y="1"/>
                    <a:pt x="2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3753925" y="539725"/>
              <a:ext cx="82675" cy="42125"/>
            </a:xfrm>
            <a:custGeom>
              <a:avLst/>
              <a:gdLst/>
              <a:ahLst/>
              <a:cxnLst/>
              <a:rect l="l" t="t" r="r" b="b"/>
              <a:pathLst>
                <a:path w="3307" h="1685" extrusionOk="0">
                  <a:moveTo>
                    <a:pt x="70" y="1"/>
                  </a:moveTo>
                  <a:cubicBezTo>
                    <a:pt x="57" y="1"/>
                    <a:pt x="46" y="8"/>
                    <a:pt x="44" y="22"/>
                  </a:cubicBezTo>
                  <a:cubicBezTo>
                    <a:pt x="43" y="35"/>
                    <a:pt x="53" y="46"/>
                    <a:pt x="66" y="48"/>
                  </a:cubicBezTo>
                  <a:cubicBezTo>
                    <a:pt x="71" y="49"/>
                    <a:pt x="76" y="50"/>
                    <a:pt x="79" y="53"/>
                  </a:cubicBezTo>
                  <a:cubicBezTo>
                    <a:pt x="108" y="78"/>
                    <a:pt x="62" y="211"/>
                    <a:pt x="3" y="319"/>
                  </a:cubicBezTo>
                  <a:cubicBezTo>
                    <a:pt x="0" y="325"/>
                    <a:pt x="0" y="332"/>
                    <a:pt x="1" y="339"/>
                  </a:cubicBezTo>
                  <a:cubicBezTo>
                    <a:pt x="3" y="344"/>
                    <a:pt x="9" y="349"/>
                    <a:pt x="14" y="351"/>
                  </a:cubicBezTo>
                  <a:lnTo>
                    <a:pt x="2852" y="1681"/>
                  </a:lnTo>
                  <a:cubicBezTo>
                    <a:pt x="2854" y="1683"/>
                    <a:pt x="2857" y="1684"/>
                    <a:pt x="2861" y="1684"/>
                  </a:cubicBezTo>
                  <a:cubicBezTo>
                    <a:pt x="2867" y="1684"/>
                    <a:pt x="2872" y="1683"/>
                    <a:pt x="2875" y="1679"/>
                  </a:cubicBezTo>
                  <a:lnTo>
                    <a:pt x="3292" y="1381"/>
                  </a:lnTo>
                  <a:cubicBezTo>
                    <a:pt x="3303" y="1375"/>
                    <a:pt x="3306" y="1359"/>
                    <a:pt x="3298" y="1349"/>
                  </a:cubicBezTo>
                  <a:cubicBezTo>
                    <a:pt x="3294" y="1343"/>
                    <a:pt x="3287" y="1340"/>
                    <a:pt x="3280" y="1340"/>
                  </a:cubicBezTo>
                  <a:cubicBezTo>
                    <a:pt x="3275" y="1340"/>
                    <a:pt x="3270" y="1341"/>
                    <a:pt x="3266" y="1344"/>
                  </a:cubicBezTo>
                  <a:lnTo>
                    <a:pt x="2859" y="1634"/>
                  </a:lnTo>
                  <a:lnTo>
                    <a:pt x="57" y="320"/>
                  </a:lnTo>
                  <a:cubicBezTo>
                    <a:pt x="101" y="232"/>
                    <a:pt x="173" y="70"/>
                    <a:pt x="111" y="17"/>
                  </a:cubicBezTo>
                  <a:cubicBezTo>
                    <a:pt x="100" y="7"/>
                    <a:pt x="86" y="2"/>
                    <a:pt x="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3645300" y="356500"/>
              <a:ext cx="98100" cy="183675"/>
            </a:xfrm>
            <a:custGeom>
              <a:avLst/>
              <a:gdLst/>
              <a:ahLst/>
              <a:cxnLst/>
              <a:rect l="l" t="t" r="r" b="b"/>
              <a:pathLst>
                <a:path w="3924" h="7347" extrusionOk="0">
                  <a:moveTo>
                    <a:pt x="2445" y="1"/>
                  </a:moveTo>
                  <a:cubicBezTo>
                    <a:pt x="2436" y="1"/>
                    <a:pt x="2428" y="6"/>
                    <a:pt x="2424" y="15"/>
                  </a:cubicBezTo>
                  <a:lnTo>
                    <a:pt x="3" y="5850"/>
                  </a:lnTo>
                  <a:cubicBezTo>
                    <a:pt x="1" y="5856"/>
                    <a:pt x="1" y="5864"/>
                    <a:pt x="3" y="5869"/>
                  </a:cubicBezTo>
                  <a:cubicBezTo>
                    <a:pt x="6" y="5874"/>
                    <a:pt x="11" y="5878"/>
                    <a:pt x="17" y="5881"/>
                  </a:cubicBezTo>
                  <a:lnTo>
                    <a:pt x="3889" y="7346"/>
                  </a:lnTo>
                  <a:cubicBezTo>
                    <a:pt x="3893" y="7347"/>
                    <a:pt x="3895" y="7347"/>
                    <a:pt x="3898" y="7347"/>
                  </a:cubicBezTo>
                  <a:cubicBezTo>
                    <a:pt x="3906" y="7347"/>
                    <a:pt x="3916" y="7342"/>
                    <a:pt x="3919" y="7333"/>
                  </a:cubicBezTo>
                  <a:cubicBezTo>
                    <a:pt x="3924" y="7320"/>
                    <a:pt x="3917" y="7307"/>
                    <a:pt x="3905" y="7303"/>
                  </a:cubicBezTo>
                  <a:lnTo>
                    <a:pt x="55" y="5846"/>
                  </a:lnTo>
                  <a:lnTo>
                    <a:pt x="2467" y="33"/>
                  </a:lnTo>
                  <a:cubicBezTo>
                    <a:pt x="2473" y="21"/>
                    <a:pt x="2467" y="8"/>
                    <a:pt x="2455" y="3"/>
                  </a:cubicBezTo>
                  <a:cubicBezTo>
                    <a:pt x="2452" y="2"/>
                    <a:pt x="2449" y="1"/>
                    <a:pt x="2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3757800" y="545500"/>
              <a:ext cx="75125" cy="31275"/>
            </a:xfrm>
            <a:custGeom>
              <a:avLst/>
              <a:gdLst/>
              <a:ahLst/>
              <a:cxnLst/>
              <a:rect l="l" t="t" r="r" b="b"/>
              <a:pathLst>
                <a:path w="3005" h="1251" extrusionOk="0">
                  <a:moveTo>
                    <a:pt x="29" y="0"/>
                  </a:moveTo>
                  <a:cubicBezTo>
                    <a:pt x="18" y="0"/>
                    <a:pt x="9" y="6"/>
                    <a:pt x="5" y="15"/>
                  </a:cubicBezTo>
                  <a:cubicBezTo>
                    <a:pt x="1" y="27"/>
                    <a:pt x="6" y="41"/>
                    <a:pt x="18" y="46"/>
                  </a:cubicBezTo>
                  <a:lnTo>
                    <a:pt x="2970" y="1250"/>
                  </a:lnTo>
                  <a:cubicBezTo>
                    <a:pt x="2974" y="1251"/>
                    <a:pt x="2977" y="1251"/>
                    <a:pt x="2980" y="1251"/>
                  </a:cubicBezTo>
                  <a:cubicBezTo>
                    <a:pt x="2988" y="1251"/>
                    <a:pt x="2997" y="1245"/>
                    <a:pt x="3001" y="1237"/>
                  </a:cubicBezTo>
                  <a:cubicBezTo>
                    <a:pt x="3004" y="1224"/>
                    <a:pt x="2999" y="1211"/>
                    <a:pt x="2987" y="1206"/>
                  </a:cubicBezTo>
                  <a:lnTo>
                    <a:pt x="36" y="1"/>
                  </a:lnTo>
                  <a:cubicBezTo>
                    <a:pt x="34" y="1"/>
                    <a:pt x="31"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3745050" y="537525"/>
              <a:ext cx="11475" cy="10175"/>
            </a:xfrm>
            <a:custGeom>
              <a:avLst/>
              <a:gdLst/>
              <a:ahLst/>
              <a:cxnLst/>
              <a:rect l="l" t="t" r="r" b="b"/>
              <a:pathLst>
                <a:path w="459" h="407" extrusionOk="0">
                  <a:moveTo>
                    <a:pt x="228" y="0"/>
                  </a:moveTo>
                  <a:cubicBezTo>
                    <a:pt x="217" y="0"/>
                    <a:pt x="206" y="1"/>
                    <a:pt x="194" y="3"/>
                  </a:cubicBezTo>
                  <a:cubicBezTo>
                    <a:pt x="104" y="19"/>
                    <a:pt x="24" y="121"/>
                    <a:pt x="0" y="259"/>
                  </a:cubicBezTo>
                  <a:cubicBezTo>
                    <a:pt x="54" y="281"/>
                    <a:pt x="107" y="302"/>
                    <a:pt x="161" y="325"/>
                  </a:cubicBezTo>
                  <a:cubicBezTo>
                    <a:pt x="226" y="351"/>
                    <a:pt x="292" y="379"/>
                    <a:pt x="356" y="406"/>
                  </a:cubicBezTo>
                  <a:cubicBezTo>
                    <a:pt x="369" y="384"/>
                    <a:pt x="458" y="207"/>
                    <a:pt x="393" y="90"/>
                  </a:cubicBezTo>
                  <a:cubicBezTo>
                    <a:pt x="366" y="42"/>
                    <a:pt x="321" y="20"/>
                    <a:pt x="321" y="20"/>
                  </a:cubicBezTo>
                  <a:cubicBezTo>
                    <a:pt x="321" y="20"/>
                    <a:pt x="282" y="0"/>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3744425" y="536925"/>
              <a:ext cx="12700" cy="11350"/>
            </a:xfrm>
            <a:custGeom>
              <a:avLst/>
              <a:gdLst/>
              <a:ahLst/>
              <a:cxnLst/>
              <a:rect l="l" t="t" r="r" b="b"/>
              <a:pathLst>
                <a:path w="508" h="454" extrusionOk="0">
                  <a:moveTo>
                    <a:pt x="254" y="47"/>
                  </a:moveTo>
                  <a:cubicBezTo>
                    <a:pt x="300" y="47"/>
                    <a:pt x="334" y="66"/>
                    <a:pt x="336" y="66"/>
                  </a:cubicBezTo>
                  <a:cubicBezTo>
                    <a:pt x="336" y="66"/>
                    <a:pt x="375" y="86"/>
                    <a:pt x="397" y="127"/>
                  </a:cubicBezTo>
                  <a:cubicBezTo>
                    <a:pt x="448" y="215"/>
                    <a:pt x="395" y="350"/>
                    <a:pt x="370" y="401"/>
                  </a:cubicBezTo>
                  <a:cubicBezTo>
                    <a:pt x="314" y="377"/>
                    <a:pt x="254" y="352"/>
                    <a:pt x="196" y="327"/>
                  </a:cubicBezTo>
                  <a:cubicBezTo>
                    <a:pt x="147" y="307"/>
                    <a:pt x="99" y="288"/>
                    <a:pt x="52" y="268"/>
                  </a:cubicBezTo>
                  <a:cubicBezTo>
                    <a:pt x="78" y="151"/>
                    <a:pt x="147" y="64"/>
                    <a:pt x="225" y="49"/>
                  </a:cubicBezTo>
                  <a:cubicBezTo>
                    <a:pt x="235" y="48"/>
                    <a:pt x="244" y="47"/>
                    <a:pt x="254" y="47"/>
                  </a:cubicBezTo>
                  <a:close/>
                  <a:moveTo>
                    <a:pt x="256" y="1"/>
                  </a:moveTo>
                  <a:cubicBezTo>
                    <a:pt x="244" y="1"/>
                    <a:pt x="231" y="2"/>
                    <a:pt x="217" y="4"/>
                  </a:cubicBezTo>
                  <a:cubicBezTo>
                    <a:pt x="115" y="23"/>
                    <a:pt x="27" y="133"/>
                    <a:pt x="3" y="279"/>
                  </a:cubicBezTo>
                  <a:cubicBezTo>
                    <a:pt x="0" y="290"/>
                    <a:pt x="6" y="300"/>
                    <a:pt x="17" y="305"/>
                  </a:cubicBezTo>
                  <a:cubicBezTo>
                    <a:pt x="70" y="326"/>
                    <a:pt x="124" y="348"/>
                    <a:pt x="177" y="370"/>
                  </a:cubicBezTo>
                  <a:cubicBezTo>
                    <a:pt x="244" y="397"/>
                    <a:pt x="308" y="424"/>
                    <a:pt x="373" y="452"/>
                  </a:cubicBezTo>
                  <a:cubicBezTo>
                    <a:pt x="375" y="454"/>
                    <a:pt x="379" y="454"/>
                    <a:pt x="381" y="454"/>
                  </a:cubicBezTo>
                  <a:cubicBezTo>
                    <a:pt x="390" y="454"/>
                    <a:pt x="397" y="449"/>
                    <a:pt x="403" y="441"/>
                  </a:cubicBezTo>
                  <a:cubicBezTo>
                    <a:pt x="421" y="408"/>
                    <a:pt x="508" y="227"/>
                    <a:pt x="439" y="103"/>
                  </a:cubicBezTo>
                  <a:cubicBezTo>
                    <a:pt x="408" y="49"/>
                    <a:pt x="359" y="25"/>
                    <a:pt x="358" y="25"/>
                  </a:cubicBezTo>
                  <a:cubicBezTo>
                    <a:pt x="355" y="23"/>
                    <a:pt x="313" y="1"/>
                    <a:pt x="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3745825" y="534775"/>
              <a:ext cx="13625" cy="6400"/>
            </a:xfrm>
            <a:custGeom>
              <a:avLst/>
              <a:gdLst/>
              <a:ahLst/>
              <a:cxnLst/>
              <a:rect l="l" t="t" r="r" b="b"/>
              <a:pathLst>
                <a:path w="545" h="256" extrusionOk="0">
                  <a:moveTo>
                    <a:pt x="17" y="0"/>
                  </a:moveTo>
                  <a:lnTo>
                    <a:pt x="0" y="43"/>
                  </a:lnTo>
                  <a:cubicBezTo>
                    <a:pt x="70" y="73"/>
                    <a:pt x="141" y="101"/>
                    <a:pt x="213" y="130"/>
                  </a:cubicBezTo>
                  <a:cubicBezTo>
                    <a:pt x="319" y="173"/>
                    <a:pt x="424" y="215"/>
                    <a:pt x="528" y="256"/>
                  </a:cubicBezTo>
                  <a:lnTo>
                    <a:pt x="545" y="213"/>
                  </a:lnTo>
                  <a:cubicBezTo>
                    <a:pt x="441" y="172"/>
                    <a:pt x="336" y="130"/>
                    <a:pt x="231" y="87"/>
                  </a:cubicBezTo>
                  <a:cubicBezTo>
                    <a:pt x="158" y="59"/>
                    <a:pt x="87" y="30"/>
                    <a:pt x="17" y="0"/>
                  </a:cubicBezTo>
                  <a:close/>
                </a:path>
              </a:pathLst>
            </a:custGeom>
            <a:solidFill>
              <a:srgbClr val="FFC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3747475" y="380425"/>
              <a:ext cx="60075" cy="156775"/>
            </a:xfrm>
            <a:custGeom>
              <a:avLst/>
              <a:gdLst/>
              <a:ahLst/>
              <a:cxnLst/>
              <a:rect l="l" t="t" r="r" b="b"/>
              <a:pathLst>
                <a:path w="2403" h="6271" extrusionOk="0">
                  <a:moveTo>
                    <a:pt x="2375" y="1"/>
                  </a:moveTo>
                  <a:cubicBezTo>
                    <a:pt x="2366" y="1"/>
                    <a:pt x="2358" y="7"/>
                    <a:pt x="2355" y="15"/>
                  </a:cubicBezTo>
                  <a:lnTo>
                    <a:pt x="6" y="6240"/>
                  </a:lnTo>
                  <a:cubicBezTo>
                    <a:pt x="1" y="6253"/>
                    <a:pt x="7" y="6265"/>
                    <a:pt x="20" y="6270"/>
                  </a:cubicBezTo>
                  <a:cubicBezTo>
                    <a:pt x="22" y="6271"/>
                    <a:pt x="25" y="6271"/>
                    <a:pt x="28" y="6271"/>
                  </a:cubicBezTo>
                  <a:cubicBezTo>
                    <a:pt x="37" y="6271"/>
                    <a:pt x="45" y="6265"/>
                    <a:pt x="49" y="6256"/>
                  </a:cubicBezTo>
                  <a:lnTo>
                    <a:pt x="2398" y="32"/>
                  </a:lnTo>
                  <a:cubicBezTo>
                    <a:pt x="2403" y="20"/>
                    <a:pt x="2396" y="7"/>
                    <a:pt x="2384" y="3"/>
                  </a:cubicBezTo>
                  <a:cubicBezTo>
                    <a:pt x="2381" y="1"/>
                    <a:pt x="2378" y="1"/>
                    <a:pt x="2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3672975" y="482025"/>
              <a:ext cx="72000" cy="28850"/>
            </a:xfrm>
            <a:custGeom>
              <a:avLst/>
              <a:gdLst/>
              <a:ahLst/>
              <a:cxnLst/>
              <a:rect l="l" t="t" r="r" b="b"/>
              <a:pathLst>
                <a:path w="2880" h="1154" extrusionOk="0">
                  <a:moveTo>
                    <a:pt x="27" y="0"/>
                  </a:moveTo>
                  <a:cubicBezTo>
                    <a:pt x="18" y="0"/>
                    <a:pt x="9" y="6"/>
                    <a:pt x="5" y="15"/>
                  </a:cubicBezTo>
                  <a:cubicBezTo>
                    <a:pt x="0" y="28"/>
                    <a:pt x="6" y="41"/>
                    <a:pt x="19" y="46"/>
                  </a:cubicBezTo>
                  <a:lnTo>
                    <a:pt x="2847" y="1152"/>
                  </a:lnTo>
                  <a:cubicBezTo>
                    <a:pt x="2850" y="1154"/>
                    <a:pt x="2852" y="1154"/>
                    <a:pt x="2855" y="1154"/>
                  </a:cubicBezTo>
                  <a:cubicBezTo>
                    <a:pt x="2864" y="1154"/>
                    <a:pt x="2872" y="1148"/>
                    <a:pt x="2877" y="1139"/>
                  </a:cubicBezTo>
                  <a:cubicBezTo>
                    <a:pt x="2880" y="1127"/>
                    <a:pt x="2875" y="1113"/>
                    <a:pt x="2863" y="1108"/>
                  </a:cubicBezTo>
                  <a:lnTo>
                    <a:pt x="36" y="2"/>
                  </a:lnTo>
                  <a:cubicBezTo>
                    <a:pt x="33"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3717050" y="370225"/>
              <a:ext cx="72000" cy="28850"/>
            </a:xfrm>
            <a:custGeom>
              <a:avLst/>
              <a:gdLst/>
              <a:ahLst/>
              <a:cxnLst/>
              <a:rect l="l" t="t" r="r" b="b"/>
              <a:pathLst>
                <a:path w="2880" h="1154" extrusionOk="0">
                  <a:moveTo>
                    <a:pt x="27" y="0"/>
                  </a:moveTo>
                  <a:cubicBezTo>
                    <a:pt x="17" y="0"/>
                    <a:pt x="9" y="6"/>
                    <a:pt x="5" y="15"/>
                  </a:cubicBezTo>
                  <a:cubicBezTo>
                    <a:pt x="1" y="28"/>
                    <a:pt x="6" y="41"/>
                    <a:pt x="18" y="46"/>
                  </a:cubicBezTo>
                  <a:lnTo>
                    <a:pt x="2846" y="1152"/>
                  </a:lnTo>
                  <a:cubicBezTo>
                    <a:pt x="2848" y="1154"/>
                    <a:pt x="2851" y="1154"/>
                    <a:pt x="2853" y="1154"/>
                  </a:cubicBezTo>
                  <a:cubicBezTo>
                    <a:pt x="2863" y="1154"/>
                    <a:pt x="2870" y="1148"/>
                    <a:pt x="2876" y="1139"/>
                  </a:cubicBezTo>
                  <a:cubicBezTo>
                    <a:pt x="2880" y="1126"/>
                    <a:pt x="2875" y="1113"/>
                    <a:pt x="2863" y="1108"/>
                  </a:cubicBezTo>
                  <a:lnTo>
                    <a:pt x="36" y="2"/>
                  </a:lnTo>
                  <a:cubicBezTo>
                    <a:pt x="33"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3695100" y="394225"/>
              <a:ext cx="62575" cy="95525"/>
            </a:xfrm>
            <a:custGeom>
              <a:avLst/>
              <a:gdLst/>
              <a:ahLst/>
              <a:cxnLst/>
              <a:rect l="l" t="t" r="r" b="b"/>
              <a:pathLst>
                <a:path w="2503" h="3821" extrusionOk="0">
                  <a:moveTo>
                    <a:pt x="2215" y="1"/>
                  </a:moveTo>
                  <a:cubicBezTo>
                    <a:pt x="1476" y="475"/>
                    <a:pt x="739" y="950"/>
                    <a:pt x="0" y="1423"/>
                  </a:cubicBezTo>
                  <a:cubicBezTo>
                    <a:pt x="214" y="2222"/>
                    <a:pt x="426" y="3022"/>
                    <a:pt x="638" y="3821"/>
                  </a:cubicBezTo>
                  <a:cubicBezTo>
                    <a:pt x="1259" y="3327"/>
                    <a:pt x="1881" y="2834"/>
                    <a:pt x="2502" y="2340"/>
                  </a:cubicBezTo>
                  <a:cubicBezTo>
                    <a:pt x="2406" y="1561"/>
                    <a:pt x="2310" y="780"/>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3738125" y="406325"/>
              <a:ext cx="8500" cy="8450"/>
            </a:xfrm>
            <a:custGeom>
              <a:avLst/>
              <a:gdLst/>
              <a:ahLst/>
              <a:cxnLst/>
              <a:rect l="l" t="t" r="r" b="b"/>
              <a:pathLst>
                <a:path w="340" h="338" extrusionOk="0">
                  <a:moveTo>
                    <a:pt x="178" y="1"/>
                  </a:moveTo>
                  <a:cubicBezTo>
                    <a:pt x="152" y="1"/>
                    <a:pt x="125" y="7"/>
                    <a:pt x="100" y="20"/>
                  </a:cubicBezTo>
                  <a:cubicBezTo>
                    <a:pt x="58" y="40"/>
                    <a:pt x="29" y="75"/>
                    <a:pt x="14" y="118"/>
                  </a:cubicBezTo>
                  <a:cubicBezTo>
                    <a:pt x="0" y="159"/>
                    <a:pt x="4" y="205"/>
                    <a:pt x="23" y="245"/>
                  </a:cubicBezTo>
                  <a:cubicBezTo>
                    <a:pt x="43" y="286"/>
                    <a:pt x="79" y="316"/>
                    <a:pt x="122" y="329"/>
                  </a:cubicBezTo>
                  <a:cubicBezTo>
                    <a:pt x="138" y="334"/>
                    <a:pt x="155" y="337"/>
                    <a:pt x="172" y="337"/>
                  </a:cubicBezTo>
                  <a:cubicBezTo>
                    <a:pt x="199" y="337"/>
                    <a:pt x="226" y="330"/>
                    <a:pt x="250" y="315"/>
                  </a:cubicBezTo>
                  <a:cubicBezTo>
                    <a:pt x="291" y="295"/>
                    <a:pt x="321" y="260"/>
                    <a:pt x="336" y="217"/>
                  </a:cubicBezTo>
                  <a:cubicBezTo>
                    <a:pt x="339" y="205"/>
                    <a:pt x="333" y="191"/>
                    <a:pt x="321" y="188"/>
                  </a:cubicBezTo>
                  <a:cubicBezTo>
                    <a:pt x="319" y="187"/>
                    <a:pt x="316" y="187"/>
                    <a:pt x="313" y="187"/>
                  </a:cubicBezTo>
                  <a:cubicBezTo>
                    <a:pt x="304" y="187"/>
                    <a:pt x="294" y="193"/>
                    <a:pt x="291" y="202"/>
                  </a:cubicBezTo>
                  <a:cubicBezTo>
                    <a:pt x="280" y="233"/>
                    <a:pt x="259" y="259"/>
                    <a:pt x="230" y="274"/>
                  </a:cubicBezTo>
                  <a:cubicBezTo>
                    <a:pt x="212" y="282"/>
                    <a:pt x="192" y="287"/>
                    <a:pt x="172" y="287"/>
                  </a:cubicBezTo>
                  <a:cubicBezTo>
                    <a:pt x="160" y="287"/>
                    <a:pt x="148" y="285"/>
                    <a:pt x="136" y="281"/>
                  </a:cubicBezTo>
                  <a:cubicBezTo>
                    <a:pt x="106" y="272"/>
                    <a:pt x="81" y="250"/>
                    <a:pt x="66" y="222"/>
                  </a:cubicBezTo>
                  <a:cubicBezTo>
                    <a:pt x="52" y="194"/>
                    <a:pt x="49" y="162"/>
                    <a:pt x="59" y="131"/>
                  </a:cubicBezTo>
                  <a:cubicBezTo>
                    <a:pt x="70" y="100"/>
                    <a:pt x="92" y="75"/>
                    <a:pt x="122" y="60"/>
                  </a:cubicBezTo>
                  <a:cubicBezTo>
                    <a:pt x="140" y="51"/>
                    <a:pt x="160" y="46"/>
                    <a:pt x="179" y="46"/>
                  </a:cubicBezTo>
                  <a:cubicBezTo>
                    <a:pt x="224" y="46"/>
                    <a:pt x="266" y="70"/>
                    <a:pt x="286" y="111"/>
                  </a:cubicBezTo>
                  <a:cubicBezTo>
                    <a:pt x="289" y="120"/>
                    <a:pt x="298" y="124"/>
                    <a:pt x="306" y="124"/>
                  </a:cubicBezTo>
                  <a:cubicBezTo>
                    <a:pt x="310" y="124"/>
                    <a:pt x="314" y="123"/>
                    <a:pt x="317" y="122"/>
                  </a:cubicBezTo>
                  <a:cubicBezTo>
                    <a:pt x="330" y="116"/>
                    <a:pt x="333" y="103"/>
                    <a:pt x="328" y="92"/>
                  </a:cubicBezTo>
                  <a:cubicBezTo>
                    <a:pt x="298" y="34"/>
                    <a:pt x="24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3711375" y="471075"/>
              <a:ext cx="9575" cy="8475"/>
            </a:xfrm>
            <a:custGeom>
              <a:avLst/>
              <a:gdLst/>
              <a:ahLst/>
              <a:cxnLst/>
              <a:rect l="l" t="t" r="r" b="b"/>
              <a:pathLst>
                <a:path w="383" h="339" extrusionOk="0">
                  <a:moveTo>
                    <a:pt x="188" y="1"/>
                  </a:moveTo>
                  <a:cubicBezTo>
                    <a:pt x="180" y="1"/>
                    <a:pt x="171" y="1"/>
                    <a:pt x="163" y="2"/>
                  </a:cubicBezTo>
                  <a:cubicBezTo>
                    <a:pt x="149" y="6"/>
                    <a:pt x="142" y="16"/>
                    <a:pt x="143" y="29"/>
                  </a:cubicBezTo>
                  <a:cubicBezTo>
                    <a:pt x="146" y="42"/>
                    <a:pt x="156" y="50"/>
                    <a:pt x="167" y="50"/>
                  </a:cubicBezTo>
                  <a:cubicBezTo>
                    <a:pt x="168" y="50"/>
                    <a:pt x="169" y="50"/>
                    <a:pt x="170" y="50"/>
                  </a:cubicBezTo>
                  <a:cubicBezTo>
                    <a:pt x="176" y="49"/>
                    <a:pt x="182" y="48"/>
                    <a:pt x="188" y="48"/>
                  </a:cubicBezTo>
                  <a:cubicBezTo>
                    <a:pt x="214" y="48"/>
                    <a:pt x="239" y="57"/>
                    <a:pt x="261" y="72"/>
                  </a:cubicBezTo>
                  <a:cubicBezTo>
                    <a:pt x="315" y="113"/>
                    <a:pt x="329" y="189"/>
                    <a:pt x="291" y="243"/>
                  </a:cubicBezTo>
                  <a:cubicBezTo>
                    <a:pt x="267" y="275"/>
                    <a:pt x="230" y="292"/>
                    <a:pt x="193" y="292"/>
                  </a:cubicBezTo>
                  <a:cubicBezTo>
                    <a:pt x="168" y="292"/>
                    <a:pt x="142" y="284"/>
                    <a:pt x="120" y="268"/>
                  </a:cubicBezTo>
                  <a:cubicBezTo>
                    <a:pt x="66" y="228"/>
                    <a:pt x="52" y="151"/>
                    <a:pt x="90" y="98"/>
                  </a:cubicBezTo>
                  <a:cubicBezTo>
                    <a:pt x="99" y="88"/>
                    <a:pt x="95" y="74"/>
                    <a:pt x="86" y="66"/>
                  </a:cubicBezTo>
                  <a:cubicBezTo>
                    <a:pt x="82" y="63"/>
                    <a:pt x="77" y="61"/>
                    <a:pt x="73" y="61"/>
                  </a:cubicBezTo>
                  <a:cubicBezTo>
                    <a:pt x="66" y="61"/>
                    <a:pt x="58" y="65"/>
                    <a:pt x="54" y="71"/>
                  </a:cubicBezTo>
                  <a:cubicBezTo>
                    <a:pt x="0" y="145"/>
                    <a:pt x="17" y="251"/>
                    <a:pt x="93" y="306"/>
                  </a:cubicBezTo>
                  <a:cubicBezTo>
                    <a:pt x="125" y="327"/>
                    <a:pt x="159" y="338"/>
                    <a:pt x="194" y="338"/>
                  </a:cubicBezTo>
                  <a:cubicBezTo>
                    <a:pt x="245" y="338"/>
                    <a:pt x="296" y="316"/>
                    <a:pt x="329" y="268"/>
                  </a:cubicBezTo>
                  <a:cubicBezTo>
                    <a:pt x="383" y="194"/>
                    <a:pt x="366" y="88"/>
                    <a:pt x="289" y="34"/>
                  </a:cubicBezTo>
                  <a:cubicBezTo>
                    <a:pt x="258" y="12"/>
                    <a:pt x="223"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3701350" y="429000"/>
              <a:ext cx="8450" cy="8575"/>
            </a:xfrm>
            <a:custGeom>
              <a:avLst/>
              <a:gdLst/>
              <a:ahLst/>
              <a:cxnLst/>
              <a:rect l="l" t="t" r="r" b="b"/>
              <a:pathLst>
                <a:path w="338" h="343" extrusionOk="0">
                  <a:moveTo>
                    <a:pt x="163" y="1"/>
                  </a:moveTo>
                  <a:cubicBezTo>
                    <a:pt x="119" y="2"/>
                    <a:pt x="77" y="21"/>
                    <a:pt x="47" y="54"/>
                  </a:cubicBezTo>
                  <a:cubicBezTo>
                    <a:pt x="16" y="88"/>
                    <a:pt x="0" y="130"/>
                    <a:pt x="1" y="177"/>
                  </a:cubicBezTo>
                  <a:cubicBezTo>
                    <a:pt x="4" y="269"/>
                    <a:pt x="77" y="343"/>
                    <a:pt x="167" y="343"/>
                  </a:cubicBezTo>
                  <a:lnTo>
                    <a:pt x="174" y="343"/>
                  </a:lnTo>
                  <a:cubicBezTo>
                    <a:pt x="219" y="342"/>
                    <a:pt x="260" y="322"/>
                    <a:pt x="291" y="289"/>
                  </a:cubicBezTo>
                  <a:cubicBezTo>
                    <a:pt x="322" y="256"/>
                    <a:pt x="338" y="213"/>
                    <a:pt x="337" y="167"/>
                  </a:cubicBezTo>
                  <a:cubicBezTo>
                    <a:pt x="335" y="122"/>
                    <a:pt x="316" y="79"/>
                    <a:pt x="284" y="48"/>
                  </a:cubicBezTo>
                  <a:cubicBezTo>
                    <a:pt x="279" y="43"/>
                    <a:pt x="273" y="41"/>
                    <a:pt x="267" y="41"/>
                  </a:cubicBezTo>
                  <a:cubicBezTo>
                    <a:pt x="261" y="41"/>
                    <a:pt x="255" y="43"/>
                    <a:pt x="251" y="48"/>
                  </a:cubicBezTo>
                  <a:cubicBezTo>
                    <a:pt x="241" y="57"/>
                    <a:pt x="241" y="71"/>
                    <a:pt x="251" y="81"/>
                  </a:cubicBezTo>
                  <a:cubicBezTo>
                    <a:pt x="274" y="104"/>
                    <a:pt x="286" y="135"/>
                    <a:pt x="289" y="168"/>
                  </a:cubicBezTo>
                  <a:cubicBezTo>
                    <a:pt x="290" y="202"/>
                    <a:pt x="279" y="232"/>
                    <a:pt x="256" y="257"/>
                  </a:cubicBezTo>
                  <a:cubicBezTo>
                    <a:pt x="235" y="281"/>
                    <a:pt x="205" y="294"/>
                    <a:pt x="173" y="296"/>
                  </a:cubicBezTo>
                  <a:cubicBezTo>
                    <a:pt x="172" y="296"/>
                    <a:pt x="171" y="296"/>
                    <a:pt x="171" y="296"/>
                  </a:cubicBezTo>
                  <a:cubicBezTo>
                    <a:pt x="106" y="296"/>
                    <a:pt x="50" y="242"/>
                    <a:pt x="49" y="175"/>
                  </a:cubicBezTo>
                  <a:cubicBezTo>
                    <a:pt x="48" y="141"/>
                    <a:pt x="59" y="110"/>
                    <a:pt x="82" y="86"/>
                  </a:cubicBezTo>
                  <a:cubicBezTo>
                    <a:pt x="103" y="63"/>
                    <a:pt x="133" y="49"/>
                    <a:pt x="165" y="48"/>
                  </a:cubicBezTo>
                  <a:cubicBezTo>
                    <a:pt x="178" y="48"/>
                    <a:pt x="188" y="37"/>
                    <a:pt x="188" y="23"/>
                  </a:cubicBezTo>
                  <a:cubicBezTo>
                    <a:pt x="188" y="10"/>
                    <a:pt x="176"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3744900" y="445525"/>
              <a:ext cx="8675" cy="8350"/>
            </a:xfrm>
            <a:custGeom>
              <a:avLst/>
              <a:gdLst/>
              <a:ahLst/>
              <a:cxnLst/>
              <a:rect l="l" t="t" r="r" b="b"/>
              <a:pathLst>
                <a:path w="347" h="334" extrusionOk="0">
                  <a:moveTo>
                    <a:pt x="169" y="0"/>
                  </a:moveTo>
                  <a:cubicBezTo>
                    <a:pt x="137" y="0"/>
                    <a:pt x="105" y="10"/>
                    <a:pt x="77" y="29"/>
                  </a:cubicBezTo>
                  <a:cubicBezTo>
                    <a:pt x="39" y="54"/>
                    <a:pt x="16" y="94"/>
                    <a:pt x="7" y="138"/>
                  </a:cubicBezTo>
                  <a:cubicBezTo>
                    <a:pt x="1" y="181"/>
                    <a:pt x="10" y="225"/>
                    <a:pt x="35" y="263"/>
                  </a:cubicBezTo>
                  <a:cubicBezTo>
                    <a:pt x="62" y="299"/>
                    <a:pt x="99" y="325"/>
                    <a:pt x="144" y="334"/>
                  </a:cubicBezTo>
                  <a:lnTo>
                    <a:pt x="148" y="334"/>
                  </a:lnTo>
                  <a:cubicBezTo>
                    <a:pt x="158" y="334"/>
                    <a:pt x="169" y="326"/>
                    <a:pt x="173" y="317"/>
                  </a:cubicBezTo>
                  <a:cubicBezTo>
                    <a:pt x="177" y="305"/>
                    <a:pt x="167" y="293"/>
                    <a:pt x="155" y="290"/>
                  </a:cubicBezTo>
                  <a:cubicBezTo>
                    <a:pt x="123" y="283"/>
                    <a:pt x="94" y="265"/>
                    <a:pt x="76" y="238"/>
                  </a:cubicBezTo>
                  <a:cubicBezTo>
                    <a:pt x="57" y="209"/>
                    <a:pt x="50" y="177"/>
                    <a:pt x="55" y="145"/>
                  </a:cubicBezTo>
                  <a:cubicBezTo>
                    <a:pt x="61" y="113"/>
                    <a:pt x="78" y="85"/>
                    <a:pt x="105" y="68"/>
                  </a:cubicBezTo>
                  <a:cubicBezTo>
                    <a:pt x="124" y="53"/>
                    <a:pt x="147" y="46"/>
                    <a:pt x="171" y="46"/>
                  </a:cubicBezTo>
                  <a:cubicBezTo>
                    <a:pt x="179" y="46"/>
                    <a:pt x="187" y="47"/>
                    <a:pt x="195" y="49"/>
                  </a:cubicBezTo>
                  <a:cubicBezTo>
                    <a:pt x="227" y="56"/>
                    <a:pt x="255" y="74"/>
                    <a:pt x="274" y="101"/>
                  </a:cubicBezTo>
                  <a:cubicBezTo>
                    <a:pt x="292" y="129"/>
                    <a:pt x="300" y="161"/>
                    <a:pt x="295" y="193"/>
                  </a:cubicBezTo>
                  <a:cubicBezTo>
                    <a:pt x="289" y="225"/>
                    <a:pt x="271" y="254"/>
                    <a:pt x="244" y="272"/>
                  </a:cubicBezTo>
                  <a:cubicBezTo>
                    <a:pt x="233" y="278"/>
                    <a:pt x="231" y="293"/>
                    <a:pt x="238" y="304"/>
                  </a:cubicBezTo>
                  <a:cubicBezTo>
                    <a:pt x="242" y="310"/>
                    <a:pt x="249" y="314"/>
                    <a:pt x="257" y="314"/>
                  </a:cubicBezTo>
                  <a:cubicBezTo>
                    <a:pt x="261" y="314"/>
                    <a:pt x="266" y="313"/>
                    <a:pt x="270" y="310"/>
                  </a:cubicBezTo>
                  <a:cubicBezTo>
                    <a:pt x="307" y="284"/>
                    <a:pt x="331" y="246"/>
                    <a:pt x="340" y="202"/>
                  </a:cubicBezTo>
                  <a:cubicBezTo>
                    <a:pt x="346" y="158"/>
                    <a:pt x="336" y="113"/>
                    <a:pt x="312" y="75"/>
                  </a:cubicBezTo>
                  <a:cubicBezTo>
                    <a:pt x="285" y="38"/>
                    <a:pt x="247" y="13"/>
                    <a:pt x="202" y="3"/>
                  </a:cubicBezTo>
                  <a:cubicBezTo>
                    <a:pt x="191" y="1"/>
                    <a:pt x="180" y="0"/>
                    <a:pt x="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3713550" y="414150"/>
              <a:ext cx="20950" cy="13950"/>
            </a:xfrm>
            <a:custGeom>
              <a:avLst/>
              <a:gdLst/>
              <a:ahLst/>
              <a:cxnLst/>
              <a:rect l="l" t="t" r="r" b="b"/>
              <a:pathLst>
                <a:path w="838" h="558" extrusionOk="0">
                  <a:moveTo>
                    <a:pt x="812" y="0"/>
                  </a:moveTo>
                  <a:cubicBezTo>
                    <a:pt x="808" y="0"/>
                    <a:pt x="803" y="1"/>
                    <a:pt x="799" y="4"/>
                  </a:cubicBezTo>
                  <a:lnTo>
                    <a:pt x="13" y="514"/>
                  </a:lnTo>
                  <a:cubicBezTo>
                    <a:pt x="2" y="521"/>
                    <a:pt x="0" y="536"/>
                    <a:pt x="6" y="546"/>
                  </a:cubicBezTo>
                  <a:cubicBezTo>
                    <a:pt x="12" y="553"/>
                    <a:pt x="18" y="557"/>
                    <a:pt x="27" y="557"/>
                  </a:cubicBezTo>
                  <a:cubicBezTo>
                    <a:pt x="31" y="557"/>
                    <a:pt x="36" y="556"/>
                    <a:pt x="39" y="553"/>
                  </a:cubicBezTo>
                  <a:lnTo>
                    <a:pt x="825" y="42"/>
                  </a:lnTo>
                  <a:cubicBezTo>
                    <a:pt x="835" y="36"/>
                    <a:pt x="838" y="21"/>
                    <a:pt x="831" y="10"/>
                  </a:cubicBezTo>
                  <a:cubicBezTo>
                    <a:pt x="827" y="3"/>
                    <a:pt x="820" y="0"/>
                    <a:pt x="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3745200" y="419075"/>
              <a:ext cx="4350" cy="22375"/>
            </a:xfrm>
            <a:custGeom>
              <a:avLst/>
              <a:gdLst/>
              <a:ahLst/>
              <a:cxnLst/>
              <a:rect l="l" t="t" r="r" b="b"/>
              <a:pathLst>
                <a:path w="174" h="895" extrusionOk="0">
                  <a:moveTo>
                    <a:pt x="27" y="0"/>
                  </a:moveTo>
                  <a:cubicBezTo>
                    <a:pt x="25" y="0"/>
                    <a:pt x="24" y="0"/>
                    <a:pt x="22" y="1"/>
                  </a:cubicBezTo>
                  <a:cubicBezTo>
                    <a:pt x="9" y="4"/>
                    <a:pt x="1" y="15"/>
                    <a:pt x="2" y="28"/>
                  </a:cubicBezTo>
                  <a:lnTo>
                    <a:pt x="125" y="874"/>
                  </a:lnTo>
                  <a:cubicBezTo>
                    <a:pt x="127" y="886"/>
                    <a:pt x="136" y="894"/>
                    <a:pt x="149" y="894"/>
                  </a:cubicBezTo>
                  <a:lnTo>
                    <a:pt x="152" y="894"/>
                  </a:lnTo>
                  <a:cubicBezTo>
                    <a:pt x="166" y="891"/>
                    <a:pt x="173" y="880"/>
                    <a:pt x="172" y="867"/>
                  </a:cubicBezTo>
                  <a:lnTo>
                    <a:pt x="49" y="21"/>
                  </a:lnTo>
                  <a:cubicBezTo>
                    <a:pt x="47" y="9"/>
                    <a:pt x="37"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3723500" y="454275"/>
              <a:ext cx="19800" cy="16800"/>
            </a:xfrm>
            <a:custGeom>
              <a:avLst/>
              <a:gdLst/>
              <a:ahLst/>
              <a:cxnLst/>
              <a:rect l="l" t="t" r="r" b="b"/>
              <a:pathLst>
                <a:path w="792" h="672" extrusionOk="0">
                  <a:moveTo>
                    <a:pt x="764" y="0"/>
                  </a:moveTo>
                  <a:cubicBezTo>
                    <a:pt x="759" y="0"/>
                    <a:pt x="753" y="2"/>
                    <a:pt x="750" y="6"/>
                  </a:cubicBezTo>
                  <a:lnTo>
                    <a:pt x="12" y="629"/>
                  </a:lnTo>
                  <a:cubicBezTo>
                    <a:pt x="3" y="639"/>
                    <a:pt x="1" y="653"/>
                    <a:pt x="10" y="663"/>
                  </a:cubicBezTo>
                  <a:cubicBezTo>
                    <a:pt x="14" y="668"/>
                    <a:pt x="20" y="671"/>
                    <a:pt x="27" y="671"/>
                  </a:cubicBezTo>
                  <a:cubicBezTo>
                    <a:pt x="31" y="671"/>
                    <a:pt x="36" y="669"/>
                    <a:pt x="43" y="666"/>
                  </a:cubicBezTo>
                  <a:lnTo>
                    <a:pt x="781" y="42"/>
                  </a:lnTo>
                  <a:cubicBezTo>
                    <a:pt x="789" y="33"/>
                    <a:pt x="791" y="18"/>
                    <a:pt x="783" y="8"/>
                  </a:cubicBezTo>
                  <a:cubicBezTo>
                    <a:pt x="778" y="3"/>
                    <a:pt x="77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3705075" y="442650"/>
              <a:ext cx="7850" cy="24800"/>
            </a:xfrm>
            <a:custGeom>
              <a:avLst/>
              <a:gdLst/>
              <a:ahLst/>
              <a:cxnLst/>
              <a:rect l="l" t="t" r="r" b="b"/>
              <a:pathLst>
                <a:path w="314" h="992" extrusionOk="0">
                  <a:moveTo>
                    <a:pt x="26" y="0"/>
                  </a:moveTo>
                  <a:cubicBezTo>
                    <a:pt x="24" y="0"/>
                    <a:pt x="22" y="1"/>
                    <a:pt x="19" y="2"/>
                  </a:cubicBezTo>
                  <a:cubicBezTo>
                    <a:pt x="8" y="5"/>
                    <a:pt x="0" y="18"/>
                    <a:pt x="3" y="29"/>
                  </a:cubicBezTo>
                  <a:lnTo>
                    <a:pt x="265" y="973"/>
                  </a:lnTo>
                  <a:cubicBezTo>
                    <a:pt x="268" y="984"/>
                    <a:pt x="277" y="991"/>
                    <a:pt x="288" y="991"/>
                  </a:cubicBezTo>
                  <a:cubicBezTo>
                    <a:pt x="290" y="991"/>
                    <a:pt x="292" y="991"/>
                    <a:pt x="293" y="989"/>
                  </a:cubicBezTo>
                  <a:cubicBezTo>
                    <a:pt x="306" y="987"/>
                    <a:pt x="313" y="973"/>
                    <a:pt x="309" y="961"/>
                  </a:cubicBezTo>
                  <a:lnTo>
                    <a:pt x="48" y="18"/>
                  </a:lnTo>
                  <a:cubicBezTo>
                    <a:pt x="46" y="8"/>
                    <a:pt x="36" y="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3712975" y="421175"/>
              <a:ext cx="28800" cy="43850"/>
            </a:xfrm>
            <a:custGeom>
              <a:avLst/>
              <a:gdLst/>
              <a:ahLst/>
              <a:cxnLst/>
              <a:rect l="l" t="t" r="r" b="b"/>
              <a:pathLst>
                <a:path w="1152" h="1754" extrusionOk="0">
                  <a:moveTo>
                    <a:pt x="1023" y="0"/>
                  </a:moveTo>
                  <a:cubicBezTo>
                    <a:pt x="681" y="218"/>
                    <a:pt x="340" y="437"/>
                    <a:pt x="1" y="656"/>
                  </a:cubicBezTo>
                  <a:lnTo>
                    <a:pt x="290" y="1754"/>
                  </a:lnTo>
                  <a:cubicBezTo>
                    <a:pt x="576" y="1525"/>
                    <a:pt x="865" y="1299"/>
                    <a:pt x="1151" y="1071"/>
                  </a:cubicBezTo>
                  <a:cubicBezTo>
                    <a:pt x="1108" y="716"/>
                    <a:pt x="1065" y="358"/>
                    <a:pt x="1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3775650" y="525200"/>
              <a:ext cx="21425" cy="9075"/>
            </a:xfrm>
            <a:custGeom>
              <a:avLst/>
              <a:gdLst/>
              <a:ahLst/>
              <a:cxnLst/>
              <a:rect l="l" t="t" r="r" b="b"/>
              <a:pathLst>
                <a:path w="857" h="363" extrusionOk="0">
                  <a:moveTo>
                    <a:pt x="27" y="0"/>
                  </a:moveTo>
                  <a:cubicBezTo>
                    <a:pt x="18" y="0"/>
                    <a:pt x="9" y="5"/>
                    <a:pt x="5" y="14"/>
                  </a:cubicBezTo>
                  <a:cubicBezTo>
                    <a:pt x="1" y="27"/>
                    <a:pt x="6" y="40"/>
                    <a:pt x="19" y="46"/>
                  </a:cubicBezTo>
                  <a:lnTo>
                    <a:pt x="821" y="362"/>
                  </a:lnTo>
                  <a:cubicBezTo>
                    <a:pt x="824" y="363"/>
                    <a:pt x="827" y="363"/>
                    <a:pt x="830" y="363"/>
                  </a:cubicBezTo>
                  <a:cubicBezTo>
                    <a:pt x="839" y="363"/>
                    <a:pt x="848" y="358"/>
                    <a:pt x="852" y="349"/>
                  </a:cubicBezTo>
                  <a:cubicBezTo>
                    <a:pt x="857" y="336"/>
                    <a:pt x="851" y="323"/>
                    <a:pt x="839" y="318"/>
                  </a:cubicBezTo>
                  <a:lnTo>
                    <a:pt x="36" y="2"/>
                  </a:lnTo>
                  <a:cubicBezTo>
                    <a:pt x="33"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3778300" y="516125"/>
              <a:ext cx="21775" cy="9825"/>
            </a:xfrm>
            <a:custGeom>
              <a:avLst/>
              <a:gdLst/>
              <a:ahLst/>
              <a:cxnLst/>
              <a:rect l="l" t="t" r="r" b="b"/>
              <a:pathLst>
                <a:path w="871" h="393" extrusionOk="0">
                  <a:moveTo>
                    <a:pt x="28" y="0"/>
                  </a:moveTo>
                  <a:cubicBezTo>
                    <a:pt x="19" y="0"/>
                    <a:pt x="10" y="5"/>
                    <a:pt x="6" y="15"/>
                  </a:cubicBezTo>
                  <a:cubicBezTo>
                    <a:pt x="1" y="27"/>
                    <a:pt x="6" y="40"/>
                    <a:pt x="18" y="45"/>
                  </a:cubicBezTo>
                  <a:lnTo>
                    <a:pt x="835" y="391"/>
                  </a:lnTo>
                  <a:cubicBezTo>
                    <a:pt x="837" y="392"/>
                    <a:pt x="842" y="392"/>
                    <a:pt x="844" y="392"/>
                  </a:cubicBezTo>
                  <a:cubicBezTo>
                    <a:pt x="852" y="392"/>
                    <a:pt x="862" y="387"/>
                    <a:pt x="865" y="380"/>
                  </a:cubicBezTo>
                  <a:cubicBezTo>
                    <a:pt x="871" y="367"/>
                    <a:pt x="865" y="354"/>
                    <a:pt x="854" y="348"/>
                  </a:cubicBezTo>
                  <a:lnTo>
                    <a:pt x="37" y="2"/>
                  </a:lnTo>
                  <a:cubicBezTo>
                    <a:pt x="34" y="1"/>
                    <a:pt x="31"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3814350" y="423950"/>
              <a:ext cx="21775" cy="9800"/>
            </a:xfrm>
            <a:custGeom>
              <a:avLst/>
              <a:gdLst/>
              <a:ahLst/>
              <a:cxnLst/>
              <a:rect l="l" t="t" r="r" b="b"/>
              <a:pathLst>
                <a:path w="871" h="392" extrusionOk="0">
                  <a:moveTo>
                    <a:pt x="27" y="0"/>
                  </a:moveTo>
                  <a:cubicBezTo>
                    <a:pt x="18" y="0"/>
                    <a:pt x="10" y="5"/>
                    <a:pt x="6" y="14"/>
                  </a:cubicBezTo>
                  <a:cubicBezTo>
                    <a:pt x="0" y="26"/>
                    <a:pt x="6" y="40"/>
                    <a:pt x="17" y="45"/>
                  </a:cubicBezTo>
                  <a:lnTo>
                    <a:pt x="834" y="390"/>
                  </a:lnTo>
                  <a:cubicBezTo>
                    <a:pt x="837" y="391"/>
                    <a:pt x="841" y="391"/>
                    <a:pt x="843" y="391"/>
                  </a:cubicBezTo>
                  <a:cubicBezTo>
                    <a:pt x="853" y="391"/>
                    <a:pt x="860" y="386"/>
                    <a:pt x="865" y="379"/>
                  </a:cubicBezTo>
                  <a:cubicBezTo>
                    <a:pt x="870" y="367"/>
                    <a:pt x="865" y="353"/>
                    <a:pt x="853" y="347"/>
                  </a:cubicBezTo>
                  <a:lnTo>
                    <a:pt x="37" y="2"/>
                  </a:lnTo>
                  <a:cubicBezTo>
                    <a:pt x="33"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3818125" y="413125"/>
              <a:ext cx="21775" cy="9850"/>
            </a:xfrm>
            <a:custGeom>
              <a:avLst/>
              <a:gdLst/>
              <a:ahLst/>
              <a:cxnLst/>
              <a:rect l="l" t="t" r="r" b="b"/>
              <a:pathLst>
                <a:path w="871" h="394" extrusionOk="0">
                  <a:moveTo>
                    <a:pt x="27" y="1"/>
                  </a:moveTo>
                  <a:cubicBezTo>
                    <a:pt x="18" y="1"/>
                    <a:pt x="10" y="6"/>
                    <a:pt x="6" y="15"/>
                  </a:cubicBezTo>
                  <a:cubicBezTo>
                    <a:pt x="1" y="28"/>
                    <a:pt x="6" y="40"/>
                    <a:pt x="18" y="46"/>
                  </a:cubicBezTo>
                  <a:lnTo>
                    <a:pt x="835" y="392"/>
                  </a:lnTo>
                  <a:cubicBezTo>
                    <a:pt x="837" y="393"/>
                    <a:pt x="841" y="393"/>
                    <a:pt x="843" y="393"/>
                  </a:cubicBezTo>
                  <a:cubicBezTo>
                    <a:pt x="852" y="393"/>
                    <a:pt x="862" y="388"/>
                    <a:pt x="865" y="379"/>
                  </a:cubicBezTo>
                  <a:cubicBezTo>
                    <a:pt x="870" y="368"/>
                    <a:pt x="865" y="355"/>
                    <a:pt x="853" y="349"/>
                  </a:cubicBezTo>
                  <a:lnTo>
                    <a:pt x="37" y="3"/>
                  </a:lnTo>
                  <a:cubicBezTo>
                    <a:pt x="34" y="1"/>
                    <a:pt x="3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42"/>
          <p:cNvGrpSpPr/>
          <p:nvPr/>
        </p:nvGrpSpPr>
        <p:grpSpPr>
          <a:xfrm rot="2299938">
            <a:off x="720222" y="3426498"/>
            <a:ext cx="171547" cy="156190"/>
            <a:chOff x="2570481" y="4799062"/>
            <a:chExt cx="171553" cy="156195"/>
          </a:xfrm>
        </p:grpSpPr>
        <p:sp>
          <p:nvSpPr>
            <p:cNvPr id="2168" name="Google Shape;2168;p42"/>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Rounded Rectangle 178"/>
          <p:cNvSpPr/>
          <p:nvPr/>
        </p:nvSpPr>
        <p:spPr>
          <a:xfrm>
            <a:off x="1534136" y="2381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181" name="Arrow: Pentagon 18">
            <a:extLst>
              <a:ext uri="{FF2B5EF4-FFF2-40B4-BE49-F238E27FC236}">
                <a16:creationId xmlns:a16="http://schemas.microsoft.com/office/drawing/2014/main" id="{ED9E9F7A-14C3-7A04-524B-A681E3CB78F7}"/>
              </a:ext>
            </a:extLst>
          </p:cNvPr>
          <p:cNvSpPr/>
          <p:nvPr/>
        </p:nvSpPr>
        <p:spPr>
          <a:xfrm>
            <a:off x="1074821" y="965371"/>
            <a:ext cx="3963340" cy="628062"/>
          </a:xfrm>
          <a:prstGeom prst="homePlate">
            <a:avLst>
              <a:gd name="adj" fmla="val 85161"/>
            </a:avLst>
          </a:prstGeom>
          <a:solidFill>
            <a:schemeClr val="accent5">
              <a:lumMod val="25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7268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6" name="Rounded Rectangle 35"/>
          <p:cNvSpPr/>
          <p:nvPr/>
        </p:nvSpPr>
        <p:spPr>
          <a:xfrm>
            <a:off x="893114" y="917461"/>
            <a:ext cx="7540669" cy="99446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chemeClr val="tx1"/>
                </a:solidFill>
                <a:ea typeface="Calibri" panose="020F0502020204030204" pitchFamily="34" charset="0"/>
                <a:cs typeface="Arial" panose="020B0604020202020204" pitchFamily="34" charset="0"/>
              </a:rPr>
              <a:t>Câu 1: </a:t>
            </a:r>
            <a:r>
              <a:rPr lang="vi-VN" sz="2200">
                <a:solidFill>
                  <a:schemeClr val="tx1"/>
                </a:solidFill>
                <a:ea typeface="Calibri" panose="020F0502020204030204" pitchFamily="34" charset="0"/>
                <a:cs typeface="Arial" panose="020B0604020202020204" pitchFamily="34" charset="0"/>
              </a:rPr>
              <a:t>Trước khi đề nghị anh Lê ra nước ngoài với mình, anh Ba đã hỏi anh Lê những gì?</a:t>
            </a: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38" name="TextBox 37">
            <a:extLst>
              <a:ext uri="{FF2B5EF4-FFF2-40B4-BE49-F238E27FC236}">
                <a16:creationId xmlns:a16="http://schemas.microsoft.com/office/drawing/2014/main" id="{8671BA59-C2B6-848C-E08B-A5ACB240C20C}"/>
              </a:ext>
            </a:extLst>
          </p:cNvPr>
          <p:cNvSpPr txBox="1"/>
          <p:nvPr/>
        </p:nvSpPr>
        <p:spPr>
          <a:xfrm>
            <a:off x="4004580" y="2034232"/>
            <a:ext cx="1317735" cy="537391"/>
          </a:xfrm>
          <a:prstGeom prst="rect">
            <a:avLst/>
          </a:prstGeom>
          <a:noFill/>
          <a:ln>
            <a:noFill/>
          </a:ln>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Rounded Rectangle 38"/>
          <p:cNvSpPr/>
          <p:nvPr/>
        </p:nvSpPr>
        <p:spPr>
          <a:xfrm>
            <a:off x="893114" y="2756702"/>
            <a:ext cx="7540668" cy="1940957"/>
          </a:xfrm>
          <a:prstGeom prst="roundRect">
            <a:avLst/>
          </a:prstGeom>
          <a:solidFill>
            <a:srgbClr val="FFFFFF"/>
          </a:solidFill>
          <a:ln w="28575">
            <a:solidFill>
              <a:schemeClr val="tx1"/>
            </a:solidFill>
          </a:ln>
        </p:spPr>
        <p:txBody>
          <a:bodyPr wrap="square">
            <a:spAutoFit/>
          </a:bodyPr>
          <a:lstStyle/>
          <a:p>
            <a:pPr>
              <a:lnSpc>
                <a:spcPct val="150000"/>
              </a:lnSpc>
              <a:spcAft>
                <a:spcPts val="1800"/>
              </a:spcAft>
            </a:pPr>
            <a:r>
              <a:rPr lang="vi-VN" sz="2400">
                <a:solidFill>
                  <a:schemeClr val="tx1"/>
                </a:solidFill>
                <a:latin typeface="+mn-lt"/>
                <a:ea typeface="Calibri" panose="020F0502020204030204" pitchFamily="34" charset="0"/>
                <a:cs typeface="Arial" panose="020B0604020202020204" pitchFamily="34" charset="0"/>
              </a:rPr>
              <a:t>Trước khi đề nghị anh Lê ra nước ngoài với mình, anh Ba đã hỏi anh Lê Anh Lê, anh có yêu nước không”. Anh có thể giữ bí mật không?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2" y="-3208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6" name="Rounded Rectangle 35"/>
          <p:cNvSpPr/>
          <p:nvPr/>
        </p:nvSpPr>
        <p:spPr>
          <a:xfrm>
            <a:off x="893114" y="917461"/>
            <a:ext cx="7540669" cy="99446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chemeClr val="tx1"/>
                </a:solidFill>
                <a:ea typeface="Calibri" panose="020F0502020204030204" pitchFamily="34" charset="0"/>
                <a:cs typeface="Arial" panose="020B0604020202020204" pitchFamily="34" charset="0"/>
              </a:rPr>
              <a:t>Câu </a:t>
            </a:r>
            <a:r>
              <a:rPr lang="en-US" sz="2200" b="1">
                <a:solidFill>
                  <a:schemeClr val="tx1"/>
                </a:solidFill>
                <a:ea typeface="Calibri" panose="020F0502020204030204" pitchFamily="34" charset="0"/>
                <a:cs typeface="Arial" panose="020B0604020202020204" pitchFamily="34" charset="0"/>
              </a:rPr>
              <a:t>2</a:t>
            </a:r>
            <a:r>
              <a:rPr lang="vi-VN" sz="2200" b="1">
                <a:solidFill>
                  <a:schemeClr val="tx1"/>
                </a:solidFill>
                <a:ea typeface="Calibri" panose="020F0502020204030204" pitchFamily="34" charset="0"/>
                <a:cs typeface="Arial" panose="020B0604020202020204" pitchFamily="34" charset="0"/>
              </a:rPr>
              <a:t>: </a:t>
            </a:r>
            <a:r>
              <a:rPr lang="vi-VN" sz="2200">
                <a:solidFill>
                  <a:schemeClr val="tx1"/>
                </a:solidFill>
                <a:ea typeface="Calibri" panose="020F0502020204030204" pitchFamily="34" charset="0"/>
                <a:cs typeface="Arial" panose="020B0604020202020204" pitchFamily="34" charset="0"/>
              </a:rPr>
              <a:t>Những câu nói nào cho biết mục đích ra nước ngoài của anh Ba?</a:t>
            </a: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38" name="TextBox 37">
            <a:extLst>
              <a:ext uri="{FF2B5EF4-FFF2-40B4-BE49-F238E27FC236}">
                <a16:creationId xmlns:a16="http://schemas.microsoft.com/office/drawing/2014/main" id="{8671BA59-C2B6-848C-E08B-A5ACB240C20C}"/>
              </a:ext>
            </a:extLst>
          </p:cNvPr>
          <p:cNvSpPr txBox="1"/>
          <p:nvPr/>
        </p:nvSpPr>
        <p:spPr>
          <a:xfrm>
            <a:off x="4004579" y="1936487"/>
            <a:ext cx="1317735"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Rounded Rectangle 38"/>
          <p:cNvSpPr/>
          <p:nvPr/>
        </p:nvSpPr>
        <p:spPr>
          <a:xfrm>
            <a:off x="893113" y="2634396"/>
            <a:ext cx="7540668" cy="2200404"/>
          </a:xfrm>
          <a:prstGeom prst="roundRect">
            <a:avLst>
              <a:gd name="adj" fmla="val 11477"/>
            </a:avLst>
          </a:prstGeom>
          <a:solidFill>
            <a:srgbClr val="FFFFFF"/>
          </a:solidFill>
          <a:ln w="28575">
            <a:solidFill>
              <a:schemeClr val="tx1"/>
            </a:solidFill>
          </a:ln>
        </p:spPr>
        <p:txBody>
          <a:bodyPr wrap="square">
            <a:spAutoFit/>
          </a:bodyPr>
          <a:lstStyle/>
          <a:p>
            <a:pPr algn="just">
              <a:lnSpc>
                <a:spcPct val="150000"/>
              </a:lnSpc>
              <a:spcAft>
                <a:spcPts val="1800"/>
              </a:spcAft>
            </a:pPr>
            <a:r>
              <a:rPr lang="vi-VN" sz="2200">
                <a:solidFill>
                  <a:schemeClr val="tx1"/>
                </a:solidFill>
                <a:latin typeface="+mn-lt"/>
                <a:ea typeface="Calibri" panose="020F0502020204030204" pitchFamily="34" charset="0"/>
                <a:cs typeface="Arial" panose="020B0604020202020204" pitchFamily="34" charset="0"/>
              </a:rPr>
              <a:t>Những câu nói cho biết mục đích đi ra nước ngoài của anh Ba là: “Tôi muốn đi ra nước ngoài, xem nước Pháp và các nước khác. Sau khi xem xét họ làm như thế nào, tôi sẽ trở về giúp đồng bào chúng ta.”.</a:t>
            </a:r>
          </a:p>
        </p:txBody>
      </p:sp>
    </p:spTree>
    <p:extLst>
      <p:ext uri="{BB962C8B-B14F-4D97-AF65-F5344CB8AC3E}">
        <p14:creationId xmlns:p14="http://schemas.microsoft.com/office/powerpoint/2010/main" val="86345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4812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6" name="Rounded Rectangle 35"/>
          <p:cNvSpPr/>
          <p:nvPr/>
        </p:nvSpPr>
        <p:spPr>
          <a:xfrm>
            <a:off x="946484" y="917460"/>
            <a:ext cx="7347284" cy="1168013"/>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chemeClr val="tx1"/>
                </a:solidFill>
                <a:ea typeface="Calibri" panose="020F0502020204030204" pitchFamily="34" charset="0"/>
                <a:cs typeface="Arial" panose="020B0604020202020204" pitchFamily="34" charset="0"/>
              </a:rPr>
              <a:t>Câu </a:t>
            </a:r>
            <a:r>
              <a:rPr lang="en-US" sz="2200" b="1">
                <a:solidFill>
                  <a:schemeClr val="tx1"/>
                </a:solidFill>
                <a:ea typeface="Calibri" panose="020F0502020204030204" pitchFamily="34" charset="0"/>
                <a:cs typeface="Arial" panose="020B0604020202020204" pitchFamily="34" charset="0"/>
              </a:rPr>
              <a:t>3: </a:t>
            </a:r>
            <a:r>
              <a:rPr lang="en-US" sz="2200">
                <a:solidFill>
                  <a:schemeClr val="tx1"/>
                </a:solidFill>
                <a:ea typeface="Calibri" panose="020F0502020204030204" pitchFamily="34" charset="0"/>
                <a:cs typeface="Arial" panose="020B0604020202020204" pitchFamily="34" charset="0"/>
              </a:rPr>
              <a:t>Câu nói “Chúng ta sẽ làm việc, chúng ta sẽ làm bất cứ việc gì để sống và để đi thể hiện điều gì?</a:t>
            </a:r>
            <a:endParaRPr lang="vi-VN" sz="2200">
              <a:solidFill>
                <a:schemeClr val="tx1"/>
              </a:solidFill>
              <a:ea typeface="Calibri" panose="020F0502020204030204" pitchFamily="34" charset="0"/>
              <a:cs typeface="Arial" panose="020B0604020202020204" pitchFamily="34" charset="0"/>
            </a:endParaRP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38" name="TextBox 37">
            <a:extLst>
              <a:ext uri="{FF2B5EF4-FFF2-40B4-BE49-F238E27FC236}">
                <a16:creationId xmlns:a16="http://schemas.microsoft.com/office/drawing/2014/main" id="{8671BA59-C2B6-848C-E08B-A5ACB240C20C}"/>
              </a:ext>
            </a:extLst>
          </p:cNvPr>
          <p:cNvSpPr txBox="1"/>
          <p:nvPr/>
        </p:nvSpPr>
        <p:spPr>
          <a:xfrm>
            <a:off x="4004579" y="2085473"/>
            <a:ext cx="1317735"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Rounded Rectangle 38"/>
          <p:cNvSpPr/>
          <p:nvPr/>
        </p:nvSpPr>
        <p:spPr>
          <a:xfrm>
            <a:off x="946484" y="2858986"/>
            <a:ext cx="7347283" cy="1725216"/>
          </a:xfrm>
          <a:prstGeom prst="roundRect">
            <a:avLst>
              <a:gd name="adj" fmla="val 11477"/>
            </a:avLst>
          </a:prstGeom>
          <a:solidFill>
            <a:srgbClr val="FFFFFF"/>
          </a:solidFill>
          <a:ln w="28575">
            <a:solidFill>
              <a:schemeClr val="tx1"/>
            </a:solidFill>
          </a:ln>
        </p:spPr>
        <p:txBody>
          <a:bodyPr wrap="square">
            <a:spAutoFit/>
          </a:bodyPr>
          <a:lstStyle/>
          <a:p>
            <a:pPr>
              <a:lnSpc>
                <a:spcPct val="150000"/>
              </a:lnSpc>
              <a:spcAft>
                <a:spcPts val="1800"/>
              </a:spcAft>
            </a:pPr>
            <a:r>
              <a:rPr lang="vi-VN" sz="2200">
                <a:solidFill>
                  <a:schemeClr val="tx1"/>
                </a:solidFill>
                <a:latin typeface="+mn-lt"/>
                <a:ea typeface="Calibri" panose="020F0502020204030204" pitchFamily="34" charset="0"/>
                <a:cs typeface="Arial" panose="020B0604020202020204" pitchFamily="34" charset="0"/>
              </a:rPr>
              <a:t>Câu nói thể hiện lòng hăng hái, tinh thần quyết tâm vượt qua mọi khó khăn, gian khổ để tìm ra được con đường cứu dân, cứu nước của anh Ba (hay của Bác Hồ).</a:t>
            </a:r>
          </a:p>
        </p:txBody>
      </p:sp>
    </p:spTree>
    <p:extLst>
      <p:ext uri="{BB962C8B-B14F-4D97-AF65-F5344CB8AC3E}">
        <p14:creationId xmlns:p14="http://schemas.microsoft.com/office/powerpoint/2010/main" val="143576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4812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6" name="Rounded Rectangle 35"/>
          <p:cNvSpPr/>
          <p:nvPr/>
        </p:nvSpPr>
        <p:spPr>
          <a:xfrm>
            <a:off x="946483" y="917461"/>
            <a:ext cx="7487299" cy="65466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tx1"/>
                </a:solidFill>
                <a:ea typeface="Calibri" panose="020F0502020204030204" pitchFamily="34" charset="0"/>
                <a:cs typeface="Arial" panose="020B0604020202020204" pitchFamily="34" charset="0"/>
              </a:rPr>
              <a:t>Câu </a:t>
            </a:r>
            <a:r>
              <a:rPr lang="en-US" sz="2000" b="1">
                <a:solidFill>
                  <a:schemeClr val="tx1"/>
                </a:solidFill>
                <a:ea typeface="Calibri" panose="020F0502020204030204" pitchFamily="34" charset="0"/>
                <a:cs typeface="Arial" panose="020B0604020202020204" pitchFamily="34" charset="0"/>
              </a:rPr>
              <a:t>4: </a:t>
            </a:r>
            <a:r>
              <a:rPr lang="en-US" sz="2000">
                <a:solidFill>
                  <a:schemeClr val="tx1"/>
                </a:solidFill>
                <a:ea typeface="Calibri" panose="020F0502020204030204" pitchFamily="34" charset="0"/>
                <a:cs typeface="Arial" panose="020B0604020202020204" pitchFamily="34" charset="0"/>
              </a:rPr>
              <a:t>Theo em, tác giả muốn nói điều gì qua câu chuyện này?</a:t>
            </a:r>
            <a:endParaRPr lang="vi-VN" sz="2000">
              <a:solidFill>
                <a:schemeClr val="tx1"/>
              </a:solidFill>
              <a:ea typeface="Calibri" panose="020F0502020204030204" pitchFamily="34" charset="0"/>
              <a:cs typeface="Arial" panose="020B0604020202020204" pitchFamily="34" charset="0"/>
            </a:endParaRP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38" name="TextBox 37">
            <a:extLst>
              <a:ext uri="{FF2B5EF4-FFF2-40B4-BE49-F238E27FC236}">
                <a16:creationId xmlns:a16="http://schemas.microsoft.com/office/drawing/2014/main" id="{8671BA59-C2B6-848C-E08B-A5ACB240C20C}"/>
              </a:ext>
            </a:extLst>
          </p:cNvPr>
          <p:cNvSpPr txBox="1"/>
          <p:nvPr/>
        </p:nvSpPr>
        <p:spPr>
          <a:xfrm>
            <a:off x="4004579" y="1596687"/>
            <a:ext cx="1317735"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Rounded Rectangle 38"/>
          <p:cNvSpPr/>
          <p:nvPr/>
        </p:nvSpPr>
        <p:spPr>
          <a:xfrm>
            <a:off x="946483" y="2345638"/>
            <a:ext cx="7487299" cy="2434319"/>
          </a:xfrm>
          <a:prstGeom prst="roundRect">
            <a:avLst>
              <a:gd name="adj" fmla="val 7722"/>
            </a:avLst>
          </a:prstGeom>
          <a:solidFill>
            <a:srgbClr val="FFFFFF"/>
          </a:solidFill>
          <a:ln w="28575">
            <a:solidFill>
              <a:schemeClr val="tx1"/>
            </a:solidFill>
          </a:ln>
        </p:spPr>
        <p:txBody>
          <a:bodyPr wrap="square">
            <a:spAutoFit/>
          </a:bodyPr>
          <a:lstStyle/>
          <a:p>
            <a:pPr>
              <a:lnSpc>
                <a:spcPct val="150000"/>
              </a:lnSpc>
              <a:spcAft>
                <a:spcPts val="1800"/>
              </a:spcAft>
            </a:pPr>
            <a:r>
              <a:rPr lang="vi-VN" sz="2000">
                <a:solidFill>
                  <a:schemeClr val="tx1"/>
                </a:solidFill>
                <a:latin typeface="+mn-lt"/>
                <a:ea typeface="Calibri" panose="020F0502020204030204" pitchFamily="34" charset="0"/>
                <a:cs typeface="Arial" panose="020B0604020202020204" pitchFamily="34" charset="0"/>
              </a:rPr>
              <a:t>Qua câu chuyện này, tác giả muốn nói: Để làm được việc lớn, phải có ý chí và lòng quyết tâm; Để tìm được con đường cứu nước, cứu dân, trước hết phải yêu nước, thương dân, sau đó là cần có nhiệt huyết, ý chí và nghị lực để vượt qua mọi khó khăn, gian khổ. </a:t>
            </a:r>
          </a:p>
        </p:txBody>
      </p:sp>
    </p:spTree>
    <p:extLst>
      <p:ext uri="{BB962C8B-B14F-4D97-AF65-F5344CB8AC3E}">
        <p14:creationId xmlns:p14="http://schemas.microsoft.com/office/powerpoint/2010/main" val="26016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56" name="Rounded Rectangle 55"/>
          <p:cNvSpPr/>
          <p:nvPr/>
        </p:nvSpPr>
        <p:spPr>
          <a:xfrm>
            <a:off x="1347537" y="818551"/>
            <a:ext cx="6629400" cy="57343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347537" y="783624"/>
            <a:ext cx="6629400"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Nếu chúng mình có phép lạ. </a:t>
            </a:r>
            <a:endParaRPr lang="en-US" sz="2200" b="1">
              <a:solidFill>
                <a:schemeClr val="bg1">
                  <a:lumMod val="10000"/>
                </a:schemeClr>
              </a:solidFill>
            </a:endParaRPr>
          </a:p>
        </p:txBody>
      </p:sp>
      <p:sp>
        <p:nvSpPr>
          <p:cNvPr id="58" name="TextBox 23"/>
          <p:cNvSpPr txBox="1"/>
          <p:nvPr/>
        </p:nvSpPr>
        <p:spPr>
          <a:xfrm>
            <a:off x="2457319" y="129492"/>
            <a:ext cx="4389782" cy="553998"/>
          </a:xfrm>
          <a:prstGeom prst="rect">
            <a:avLst/>
          </a:prstGeom>
        </p:spPr>
        <p:txBody>
          <a:bodyPr wrap="square" lIns="0" tIns="0" rIns="0" bIns="0" rtlCol="0" anchor="t">
            <a:spAutoFit/>
          </a:bodyPr>
          <a:lstStyle/>
          <a:p>
            <a:pPr algn="ctr"/>
            <a:r>
              <a:rPr lang="en-US" sz="3600" b="1">
                <a:solidFill>
                  <a:schemeClr val="accent4">
                    <a:lumMod val="75000"/>
                  </a:schemeClr>
                </a:solidFill>
                <a:latin typeface="+mj-lt"/>
              </a:rPr>
              <a:t>ÔN BÀI CŨ</a:t>
            </a:r>
            <a:endParaRPr lang="en-US" sz="3600" b="1" dirty="0">
              <a:solidFill>
                <a:schemeClr val="accent4">
                  <a:lumMod val="75000"/>
                </a:schemeClr>
              </a:solidFill>
              <a:latin typeface="+mj-lt"/>
            </a:endParaRPr>
          </a:p>
        </p:txBody>
      </p:sp>
      <p:pic>
        <p:nvPicPr>
          <p:cNvPr id="59" name="Picture 58"/>
          <p:cNvPicPr>
            <a:picLocks noChangeAspect="1"/>
          </p:cNvPicPr>
          <p:nvPr/>
        </p:nvPicPr>
        <p:blipFill rotWithShape="1">
          <a:blip r:embed="rId3"/>
          <a:srcRect l="5143" r="10414"/>
          <a:stretch/>
        </p:blipFill>
        <p:spPr>
          <a:xfrm>
            <a:off x="1058779" y="1611036"/>
            <a:ext cx="7363326" cy="3137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4812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6" name="Rounded Rectangle 35"/>
          <p:cNvSpPr/>
          <p:nvPr/>
        </p:nvSpPr>
        <p:spPr>
          <a:xfrm>
            <a:off x="946484" y="1023966"/>
            <a:ext cx="3609474" cy="3743267"/>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a:solidFill>
                  <a:schemeClr val="tx1"/>
                </a:solidFill>
                <a:ea typeface="Calibri" panose="020F0502020204030204" pitchFamily="34" charset="0"/>
                <a:cs typeface="Arial" panose="020B0604020202020204" pitchFamily="34" charset="0"/>
              </a:rPr>
              <a:t>Câu </a:t>
            </a:r>
            <a:r>
              <a:rPr lang="en-US" sz="2800" b="1">
                <a:solidFill>
                  <a:schemeClr val="tx1"/>
                </a:solidFill>
                <a:ea typeface="Calibri" panose="020F0502020204030204" pitchFamily="34" charset="0"/>
                <a:cs typeface="Arial" panose="020B0604020202020204" pitchFamily="34" charset="0"/>
              </a:rPr>
              <a:t>5: </a:t>
            </a:r>
            <a:r>
              <a:rPr lang="en-US" sz="2800">
                <a:solidFill>
                  <a:schemeClr val="tx1"/>
                </a:solidFill>
                <a:ea typeface="Calibri" panose="020F0502020204030204" pitchFamily="34" charset="0"/>
                <a:cs typeface="Arial" panose="020B0604020202020204" pitchFamily="34" charset="0"/>
              </a:rPr>
              <a:t>Kể lại một câu chuyện về Bác Hồ mà em đã đọc hoặc đã nghe. </a:t>
            </a:r>
            <a:endParaRPr lang="vi-VN" sz="2800">
              <a:solidFill>
                <a:schemeClr val="tx1"/>
              </a:solidFill>
              <a:ea typeface="Calibri" panose="020F0502020204030204" pitchFamily="34" charset="0"/>
              <a:cs typeface="Arial" panose="020B0604020202020204" pitchFamily="34" charset="0"/>
            </a:endParaRP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516" y="1023966"/>
            <a:ext cx="2939444" cy="3743267"/>
          </a:xfrm>
          <a:prstGeom prst="rect">
            <a:avLst/>
          </a:prstGeom>
        </p:spPr>
      </p:pic>
    </p:spTree>
    <p:extLst>
      <p:ext uri="{BB962C8B-B14F-4D97-AF65-F5344CB8AC3E}">
        <p14:creationId xmlns:p14="http://schemas.microsoft.com/office/powerpoint/2010/main" val="52696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4812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722010" y="747749"/>
            <a:ext cx="1882874"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751355" y="1283745"/>
            <a:ext cx="7824183" cy="3139321"/>
          </a:xfrm>
          <a:prstGeom prst="rect">
            <a:avLst/>
          </a:prstGeom>
        </p:spPr>
        <p:txBody>
          <a:bodyPr wrap="square">
            <a:spAutoFit/>
          </a:bodyPr>
          <a:lstStyle/>
          <a:p>
            <a:pPr algn="ctr">
              <a:lnSpc>
                <a:spcPct val="150000"/>
              </a:lnSpc>
            </a:pPr>
            <a:r>
              <a:rPr lang="vi-VN" sz="2400" b="1">
                <a:latin typeface="+mn-lt"/>
              </a:rPr>
              <a:t>THỜI GIAN QUÝ BÁU LẮM</a:t>
            </a:r>
          </a:p>
          <a:p>
            <a:pPr algn="just">
              <a:lnSpc>
                <a:spcPct val="150000"/>
              </a:lnSpc>
            </a:pPr>
            <a:r>
              <a:rPr lang="en-US" sz="1800">
                <a:latin typeface="+mn-lt"/>
              </a:rPr>
              <a:t>T</a:t>
            </a:r>
            <a:r>
              <a:rPr lang="vi-VN" sz="1800">
                <a:latin typeface="+mn-lt"/>
              </a:rPr>
              <a:t>rong kháng chiến chống Pháp, một đồng chí sĩ quan cấp tướng đến làm việc với Bác chậm 15 phút, tất nhiên là có lý do: Mưa to, suối lũ, ngựa không qua được. Bác bảo: </a:t>
            </a:r>
          </a:p>
          <a:p>
            <a:pPr algn="just">
              <a:lnSpc>
                <a:spcPct val="150000"/>
              </a:lnSpc>
            </a:pPr>
            <a:r>
              <a:rPr lang="vi-VN" sz="1800">
                <a:latin typeface="+mn-lt"/>
              </a:rPr>
              <a:t>- Chú làm tướng mà chậm đi mất 15 phút thì bộ đội của chú sẽ hiệp đồng sai bao nhiêu? Hôm nay chú đã chủ quan không chuẩn bị đủ phương án, nên chú không giành được chủ động”.</a:t>
            </a:r>
          </a:p>
        </p:txBody>
      </p:sp>
    </p:spTree>
    <p:extLst>
      <p:ext uri="{BB962C8B-B14F-4D97-AF65-F5344CB8AC3E}">
        <p14:creationId xmlns:p14="http://schemas.microsoft.com/office/powerpoint/2010/main" val="285316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35" name="Rounded Rectangle 34"/>
          <p:cNvSpPr/>
          <p:nvPr/>
        </p:nvSpPr>
        <p:spPr>
          <a:xfrm>
            <a:off x="1702533" y="4812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TRẢ LỜI CÂU HỎI</a:t>
            </a:r>
            <a:endParaRPr lang="en-US" sz="3600" b="1" dirty="0">
              <a:solidFill>
                <a:schemeClr val="accent4">
                  <a:lumMod val="75000"/>
                </a:schemeClr>
              </a:solidFill>
              <a:ea typeface="Arial"/>
              <a:cs typeface="Arial"/>
            </a:endParaRPr>
          </a:p>
        </p:txBody>
      </p:sp>
      <p:sp>
        <p:nvSpPr>
          <p:cNvPr id="37" name="Oval 3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722010" y="844001"/>
            <a:ext cx="1882874"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988493" y="1429518"/>
            <a:ext cx="7349907" cy="3323987"/>
          </a:xfrm>
          <a:prstGeom prst="rect">
            <a:avLst/>
          </a:prstGeom>
        </p:spPr>
        <p:txBody>
          <a:bodyPr wrap="square">
            <a:spAutoFit/>
          </a:bodyPr>
          <a:lstStyle/>
          <a:p>
            <a:pPr algn="just">
              <a:lnSpc>
                <a:spcPct val="150000"/>
              </a:lnSpc>
            </a:pPr>
            <a:r>
              <a:rPr lang="vi-VN" sz="2000">
                <a:latin typeface="+mn-lt"/>
              </a:rPr>
              <a:t>Một lần khác, Bác và đồng bào phải đợi một đồng chí cán bộ đến để bắt đầu cuộc họp. </a:t>
            </a:r>
          </a:p>
          <a:p>
            <a:pPr algn="just">
              <a:lnSpc>
                <a:spcPct val="150000"/>
              </a:lnSpc>
            </a:pPr>
            <a:r>
              <a:rPr lang="vi-VN" sz="2000">
                <a:latin typeface="+mn-lt"/>
              </a:rPr>
              <a:t>Bác hỏi: </a:t>
            </a:r>
          </a:p>
          <a:p>
            <a:pPr algn="just">
              <a:lnSpc>
                <a:spcPct val="150000"/>
              </a:lnSpc>
            </a:pPr>
            <a:r>
              <a:rPr lang="vi-VN" sz="2000">
                <a:latin typeface="+mn-lt"/>
              </a:rPr>
              <a:t>- Chú đến muộn mấy phút?</a:t>
            </a:r>
          </a:p>
          <a:p>
            <a:pPr algn="just">
              <a:lnSpc>
                <a:spcPct val="150000"/>
              </a:lnSpc>
            </a:pPr>
            <a:r>
              <a:rPr lang="vi-VN" sz="2000">
                <a:latin typeface="+mn-lt"/>
              </a:rPr>
              <a:t>- Thưa Bác, chậm mất 10 phút ạ!</a:t>
            </a:r>
          </a:p>
          <a:p>
            <a:pPr algn="just">
              <a:lnSpc>
                <a:spcPct val="150000"/>
              </a:lnSpc>
            </a:pPr>
            <a:r>
              <a:rPr lang="vi-VN" sz="2000">
                <a:latin typeface="+mn-lt"/>
              </a:rPr>
              <a:t>- Chú tính thế không đúng, 10 phút của chú phải nhân với 500 người đợi ở đây.</a:t>
            </a:r>
          </a:p>
        </p:txBody>
      </p:sp>
    </p:spTree>
    <p:extLst>
      <p:ext uri="{BB962C8B-B14F-4D97-AF65-F5344CB8AC3E}">
        <p14:creationId xmlns:p14="http://schemas.microsoft.com/office/powerpoint/2010/main" val="1880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4" name="Group 3"/>
          <p:cNvGrpSpPr/>
          <p:nvPr/>
        </p:nvGrpSpPr>
        <p:grpSpPr>
          <a:xfrm>
            <a:off x="5450305" y="1445070"/>
            <a:ext cx="3497010" cy="3107939"/>
            <a:chOff x="4335809" y="825614"/>
            <a:chExt cx="4611506" cy="3727395"/>
          </a:xfrm>
        </p:grpSpPr>
        <p:grpSp>
          <p:nvGrpSpPr>
            <p:cNvPr id="1801" name="Google Shape;1801;p39"/>
            <p:cNvGrpSpPr/>
            <p:nvPr/>
          </p:nvGrpSpPr>
          <p:grpSpPr>
            <a:xfrm rot="-361711" flipH="1">
              <a:off x="7429069" y="2565091"/>
              <a:ext cx="1518246" cy="1304757"/>
              <a:chOff x="2453850" y="2364725"/>
              <a:chExt cx="312650" cy="268675"/>
            </a:xfrm>
          </p:grpSpPr>
          <p:sp>
            <p:nvSpPr>
              <p:cNvPr id="1802" name="Google Shape;1802;p39"/>
              <p:cNvSpPr/>
              <p:nvPr/>
            </p:nvSpPr>
            <p:spPr>
              <a:xfrm>
                <a:off x="2453850" y="2387050"/>
                <a:ext cx="137675" cy="95325"/>
              </a:xfrm>
              <a:custGeom>
                <a:avLst/>
                <a:gdLst/>
                <a:ahLst/>
                <a:cxnLst/>
                <a:rect l="l" t="t" r="r" b="b"/>
                <a:pathLst>
                  <a:path w="5507" h="3813" extrusionOk="0">
                    <a:moveTo>
                      <a:pt x="1" y="1"/>
                    </a:moveTo>
                    <a:cubicBezTo>
                      <a:pt x="223" y="2317"/>
                      <a:pt x="2440" y="3813"/>
                      <a:pt x="3907" y="3813"/>
                    </a:cubicBezTo>
                    <a:cubicBezTo>
                      <a:pt x="4424" y="3813"/>
                      <a:pt x="4848" y="3626"/>
                      <a:pt x="5058" y="3224"/>
                    </a:cubicBezTo>
                    <a:cubicBezTo>
                      <a:pt x="5506" y="2369"/>
                      <a:pt x="4886" y="1361"/>
                      <a:pt x="3743" y="876"/>
                    </a:cubicBezTo>
                    <a:cubicBezTo>
                      <a:pt x="2472" y="336"/>
                      <a:pt x="1031" y="72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2606400" y="2364725"/>
                <a:ext cx="103475" cy="105950"/>
              </a:xfrm>
              <a:custGeom>
                <a:avLst/>
                <a:gdLst/>
                <a:ahLst/>
                <a:cxnLst/>
                <a:rect l="l" t="t" r="r" b="b"/>
                <a:pathLst>
                  <a:path w="4139" h="4238" extrusionOk="0">
                    <a:moveTo>
                      <a:pt x="35" y="0"/>
                    </a:moveTo>
                    <a:cubicBezTo>
                      <a:pt x="1" y="1189"/>
                      <a:pt x="386" y="4005"/>
                      <a:pt x="2104" y="4230"/>
                    </a:cubicBezTo>
                    <a:cubicBezTo>
                      <a:pt x="2141" y="4235"/>
                      <a:pt x="2178" y="4237"/>
                      <a:pt x="2215" y="4237"/>
                    </a:cubicBezTo>
                    <a:cubicBezTo>
                      <a:pt x="3438" y="4237"/>
                      <a:pt x="4139" y="1576"/>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2533875" y="2508675"/>
                <a:ext cx="110875" cy="79125"/>
              </a:xfrm>
              <a:custGeom>
                <a:avLst/>
                <a:gdLst/>
                <a:ahLst/>
                <a:cxnLst/>
                <a:rect l="l" t="t" r="r" b="b"/>
                <a:pathLst>
                  <a:path w="4435" h="3165" extrusionOk="0">
                    <a:moveTo>
                      <a:pt x="3030" y="1"/>
                    </a:moveTo>
                    <a:cubicBezTo>
                      <a:pt x="2804" y="1"/>
                      <a:pt x="2572" y="38"/>
                      <a:pt x="2354" y="113"/>
                    </a:cubicBezTo>
                    <a:cubicBezTo>
                      <a:pt x="1072" y="547"/>
                      <a:pt x="829" y="1796"/>
                      <a:pt x="1" y="2630"/>
                    </a:cubicBezTo>
                    <a:cubicBezTo>
                      <a:pt x="687" y="3005"/>
                      <a:pt x="1352" y="3165"/>
                      <a:pt x="1948" y="3165"/>
                    </a:cubicBezTo>
                    <a:cubicBezTo>
                      <a:pt x="3356" y="3165"/>
                      <a:pt x="4381" y="2271"/>
                      <a:pt x="4413" y="1192"/>
                    </a:cubicBezTo>
                    <a:cubicBezTo>
                      <a:pt x="4435" y="392"/>
                      <a:pt x="3761" y="1"/>
                      <a:pt x="3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2682475" y="2448125"/>
                <a:ext cx="84025" cy="94550"/>
              </a:xfrm>
              <a:custGeom>
                <a:avLst/>
                <a:gdLst/>
                <a:ahLst/>
                <a:cxnLst/>
                <a:rect l="l" t="t" r="r" b="b"/>
                <a:pathLst>
                  <a:path w="3361" h="3782" extrusionOk="0">
                    <a:moveTo>
                      <a:pt x="1242" y="1"/>
                    </a:moveTo>
                    <a:cubicBezTo>
                      <a:pt x="872" y="53"/>
                      <a:pt x="0" y="985"/>
                      <a:pt x="477" y="2344"/>
                    </a:cubicBezTo>
                    <a:cubicBezTo>
                      <a:pt x="783" y="3213"/>
                      <a:pt x="1438" y="3695"/>
                      <a:pt x="1994" y="3776"/>
                    </a:cubicBezTo>
                    <a:cubicBezTo>
                      <a:pt x="2019" y="3779"/>
                      <a:pt x="2046" y="3781"/>
                      <a:pt x="2073" y="3781"/>
                    </a:cubicBezTo>
                    <a:cubicBezTo>
                      <a:pt x="2616" y="3781"/>
                      <a:pt x="3361" y="3028"/>
                      <a:pt x="2899" y="1834"/>
                    </a:cubicBezTo>
                    <a:cubicBezTo>
                      <a:pt x="2503" y="813"/>
                      <a:pt x="1645" y="773"/>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2617700" y="2565275"/>
                <a:ext cx="90775" cy="68125"/>
              </a:xfrm>
              <a:custGeom>
                <a:avLst/>
                <a:gdLst/>
                <a:ahLst/>
                <a:cxnLst/>
                <a:rect l="l" t="t" r="r" b="b"/>
                <a:pathLst>
                  <a:path w="3631" h="2725" extrusionOk="0">
                    <a:moveTo>
                      <a:pt x="2380" y="0"/>
                    </a:moveTo>
                    <a:cubicBezTo>
                      <a:pt x="1627" y="0"/>
                      <a:pt x="663" y="606"/>
                      <a:pt x="0" y="2027"/>
                    </a:cubicBezTo>
                    <a:cubicBezTo>
                      <a:pt x="686" y="2528"/>
                      <a:pt x="1297" y="2725"/>
                      <a:pt x="1809" y="2725"/>
                    </a:cubicBezTo>
                    <a:cubicBezTo>
                      <a:pt x="2972" y="2725"/>
                      <a:pt x="3631" y="1716"/>
                      <a:pt x="3511" y="975"/>
                    </a:cubicBezTo>
                    <a:cubicBezTo>
                      <a:pt x="3411" y="357"/>
                      <a:pt x="2957" y="0"/>
                      <a:pt x="2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a:off x="2456225" y="2367175"/>
                <a:ext cx="305875" cy="248700"/>
              </a:xfrm>
              <a:custGeom>
                <a:avLst/>
                <a:gdLst/>
                <a:ahLst/>
                <a:cxnLst/>
                <a:rect l="l" t="t" r="r" b="b"/>
                <a:pathLst>
                  <a:path w="12235" h="9948" extrusionOk="0">
                    <a:moveTo>
                      <a:pt x="6106" y="1"/>
                    </a:moveTo>
                    <a:cubicBezTo>
                      <a:pt x="6100" y="1"/>
                      <a:pt x="6094" y="3"/>
                      <a:pt x="6090" y="6"/>
                    </a:cubicBezTo>
                    <a:cubicBezTo>
                      <a:pt x="6083" y="15"/>
                      <a:pt x="6083" y="30"/>
                      <a:pt x="6090" y="38"/>
                    </a:cubicBezTo>
                    <a:cubicBezTo>
                      <a:pt x="6265" y="220"/>
                      <a:pt x="6427" y="414"/>
                      <a:pt x="6582" y="612"/>
                    </a:cubicBezTo>
                    <a:cubicBezTo>
                      <a:pt x="6737" y="813"/>
                      <a:pt x="6884" y="1018"/>
                      <a:pt x="7021" y="1229"/>
                    </a:cubicBezTo>
                    <a:cubicBezTo>
                      <a:pt x="7294" y="1653"/>
                      <a:pt x="7533" y="2100"/>
                      <a:pt x="7714" y="2567"/>
                    </a:cubicBezTo>
                    <a:cubicBezTo>
                      <a:pt x="7803" y="2802"/>
                      <a:pt x="7879" y="3040"/>
                      <a:pt x="7935" y="3285"/>
                    </a:cubicBezTo>
                    <a:cubicBezTo>
                      <a:pt x="7988" y="3528"/>
                      <a:pt x="8025" y="3776"/>
                      <a:pt x="8040" y="4025"/>
                    </a:cubicBezTo>
                    <a:cubicBezTo>
                      <a:pt x="8052" y="4273"/>
                      <a:pt x="8037" y="4520"/>
                      <a:pt x="8001" y="4766"/>
                    </a:cubicBezTo>
                    <a:cubicBezTo>
                      <a:pt x="7966" y="4982"/>
                      <a:pt x="7907" y="5195"/>
                      <a:pt x="7833" y="5401"/>
                    </a:cubicBezTo>
                    <a:cubicBezTo>
                      <a:pt x="7364" y="5137"/>
                      <a:pt x="6884" y="4890"/>
                      <a:pt x="6401" y="4653"/>
                    </a:cubicBezTo>
                    <a:cubicBezTo>
                      <a:pt x="5294" y="4108"/>
                      <a:pt x="4162" y="3621"/>
                      <a:pt x="3061" y="3073"/>
                    </a:cubicBezTo>
                    <a:cubicBezTo>
                      <a:pt x="2511" y="2797"/>
                      <a:pt x="1969" y="2507"/>
                      <a:pt x="1454" y="2171"/>
                    </a:cubicBezTo>
                    <a:cubicBezTo>
                      <a:pt x="940" y="1834"/>
                      <a:pt x="454" y="1452"/>
                      <a:pt x="41" y="997"/>
                    </a:cubicBezTo>
                    <a:cubicBezTo>
                      <a:pt x="37" y="992"/>
                      <a:pt x="31" y="990"/>
                      <a:pt x="25" y="990"/>
                    </a:cubicBezTo>
                    <a:cubicBezTo>
                      <a:pt x="20" y="990"/>
                      <a:pt x="14" y="992"/>
                      <a:pt x="10" y="996"/>
                    </a:cubicBezTo>
                    <a:cubicBezTo>
                      <a:pt x="1" y="1004"/>
                      <a:pt x="1" y="1018"/>
                      <a:pt x="8" y="1027"/>
                    </a:cubicBezTo>
                    <a:cubicBezTo>
                      <a:pt x="421" y="1490"/>
                      <a:pt x="908" y="1880"/>
                      <a:pt x="1420" y="2223"/>
                    </a:cubicBezTo>
                    <a:cubicBezTo>
                      <a:pt x="1933" y="2566"/>
                      <a:pt x="2476" y="2862"/>
                      <a:pt x="3025" y="3145"/>
                    </a:cubicBezTo>
                    <a:cubicBezTo>
                      <a:pt x="4124" y="3706"/>
                      <a:pt x="5252" y="4205"/>
                      <a:pt x="6350" y="4761"/>
                    </a:cubicBezTo>
                    <a:cubicBezTo>
                      <a:pt x="7344" y="5260"/>
                      <a:pt x="8319" y="5803"/>
                      <a:pt x="9221" y="6451"/>
                    </a:cubicBezTo>
                    <a:cubicBezTo>
                      <a:pt x="9054" y="6563"/>
                      <a:pt x="8873" y="6652"/>
                      <a:pt x="8682" y="6709"/>
                    </a:cubicBezTo>
                    <a:cubicBezTo>
                      <a:pt x="8453" y="6779"/>
                      <a:pt x="8211" y="6805"/>
                      <a:pt x="7969" y="6805"/>
                    </a:cubicBezTo>
                    <a:cubicBezTo>
                      <a:pt x="7482" y="6803"/>
                      <a:pt x="6989" y="6709"/>
                      <a:pt x="6486" y="6697"/>
                    </a:cubicBezTo>
                    <a:cubicBezTo>
                      <a:pt x="6450" y="6696"/>
                      <a:pt x="6414" y="6696"/>
                      <a:pt x="6377" y="6696"/>
                    </a:cubicBezTo>
                    <a:cubicBezTo>
                      <a:pt x="6162" y="6696"/>
                      <a:pt x="5946" y="6713"/>
                      <a:pt x="5734" y="6755"/>
                    </a:cubicBezTo>
                    <a:cubicBezTo>
                      <a:pt x="5486" y="6805"/>
                      <a:pt x="5246" y="6888"/>
                      <a:pt x="5021" y="7001"/>
                    </a:cubicBezTo>
                    <a:cubicBezTo>
                      <a:pt x="4797" y="7114"/>
                      <a:pt x="4589" y="7259"/>
                      <a:pt x="4396" y="7417"/>
                    </a:cubicBezTo>
                    <a:lnTo>
                      <a:pt x="4254" y="7539"/>
                    </a:lnTo>
                    <a:lnTo>
                      <a:pt x="4118" y="7669"/>
                    </a:lnTo>
                    <a:cubicBezTo>
                      <a:pt x="4095" y="7693"/>
                      <a:pt x="4073" y="7712"/>
                      <a:pt x="4051" y="7735"/>
                    </a:cubicBezTo>
                    <a:lnTo>
                      <a:pt x="3988" y="7803"/>
                    </a:lnTo>
                    <a:lnTo>
                      <a:pt x="3861" y="7940"/>
                    </a:lnTo>
                    <a:cubicBezTo>
                      <a:pt x="3853" y="7948"/>
                      <a:pt x="3853" y="7963"/>
                      <a:pt x="3863" y="7971"/>
                    </a:cubicBezTo>
                    <a:cubicBezTo>
                      <a:pt x="3867" y="7975"/>
                      <a:pt x="3872" y="7976"/>
                      <a:pt x="3877" y="7976"/>
                    </a:cubicBezTo>
                    <a:cubicBezTo>
                      <a:pt x="3883" y="7976"/>
                      <a:pt x="3889" y="7974"/>
                      <a:pt x="3893" y="7969"/>
                    </a:cubicBezTo>
                    <a:lnTo>
                      <a:pt x="3895" y="7968"/>
                    </a:lnTo>
                    <a:lnTo>
                      <a:pt x="4024" y="7835"/>
                    </a:lnTo>
                    <a:lnTo>
                      <a:pt x="4088" y="7769"/>
                    </a:lnTo>
                    <a:cubicBezTo>
                      <a:pt x="4110" y="7747"/>
                      <a:pt x="4133" y="7727"/>
                      <a:pt x="4157" y="7705"/>
                    </a:cubicBezTo>
                    <a:lnTo>
                      <a:pt x="4293" y="7581"/>
                    </a:lnTo>
                    <a:lnTo>
                      <a:pt x="4436" y="7464"/>
                    </a:lnTo>
                    <a:cubicBezTo>
                      <a:pt x="4630" y="7312"/>
                      <a:pt x="4835" y="7176"/>
                      <a:pt x="5057" y="7071"/>
                    </a:cubicBezTo>
                    <a:cubicBezTo>
                      <a:pt x="5279" y="6965"/>
                      <a:pt x="5514" y="6890"/>
                      <a:pt x="5754" y="6849"/>
                    </a:cubicBezTo>
                    <a:cubicBezTo>
                      <a:pt x="5931" y="6818"/>
                      <a:pt x="6112" y="6805"/>
                      <a:pt x="6293" y="6805"/>
                    </a:cubicBezTo>
                    <a:cubicBezTo>
                      <a:pt x="6357" y="6805"/>
                      <a:pt x="6421" y="6807"/>
                      <a:pt x="6485" y="6810"/>
                    </a:cubicBezTo>
                    <a:cubicBezTo>
                      <a:pt x="6975" y="6831"/>
                      <a:pt x="7463" y="6938"/>
                      <a:pt x="7970" y="6953"/>
                    </a:cubicBezTo>
                    <a:cubicBezTo>
                      <a:pt x="7995" y="6953"/>
                      <a:pt x="8020" y="6953"/>
                      <a:pt x="8046" y="6953"/>
                    </a:cubicBezTo>
                    <a:cubicBezTo>
                      <a:pt x="8274" y="6953"/>
                      <a:pt x="8505" y="6931"/>
                      <a:pt x="8730" y="6868"/>
                    </a:cubicBezTo>
                    <a:cubicBezTo>
                      <a:pt x="8961" y="6807"/>
                      <a:pt x="9179" y="6699"/>
                      <a:pt x="9376" y="6563"/>
                    </a:cubicBezTo>
                    <a:cubicBezTo>
                      <a:pt x="9418" y="6594"/>
                      <a:pt x="9461" y="6625"/>
                      <a:pt x="9503" y="6658"/>
                    </a:cubicBezTo>
                    <a:cubicBezTo>
                      <a:pt x="9944" y="6991"/>
                      <a:pt x="10367" y="7351"/>
                      <a:pt x="10759" y="7741"/>
                    </a:cubicBezTo>
                    <a:cubicBezTo>
                      <a:pt x="10712" y="7844"/>
                      <a:pt x="10661" y="7946"/>
                      <a:pt x="10603" y="8043"/>
                    </a:cubicBezTo>
                    <a:cubicBezTo>
                      <a:pt x="10411" y="8369"/>
                      <a:pt x="10159" y="8660"/>
                      <a:pt x="9865" y="8901"/>
                    </a:cubicBezTo>
                    <a:cubicBezTo>
                      <a:pt x="9719" y="9023"/>
                      <a:pt x="9563" y="9134"/>
                      <a:pt x="9399" y="9230"/>
                    </a:cubicBezTo>
                    <a:cubicBezTo>
                      <a:pt x="9236" y="9328"/>
                      <a:pt x="9065" y="9415"/>
                      <a:pt x="8889" y="9490"/>
                    </a:cubicBezTo>
                    <a:cubicBezTo>
                      <a:pt x="8538" y="9640"/>
                      <a:pt x="8167" y="9744"/>
                      <a:pt x="7789" y="9809"/>
                    </a:cubicBezTo>
                    <a:cubicBezTo>
                      <a:pt x="7494" y="9860"/>
                      <a:pt x="7195" y="9883"/>
                      <a:pt x="6894" y="9883"/>
                    </a:cubicBezTo>
                    <a:cubicBezTo>
                      <a:pt x="6810" y="9883"/>
                      <a:pt x="6725" y="9882"/>
                      <a:pt x="6640" y="9878"/>
                    </a:cubicBezTo>
                    <a:cubicBezTo>
                      <a:pt x="6628" y="9878"/>
                      <a:pt x="6618" y="9888"/>
                      <a:pt x="6618" y="9901"/>
                    </a:cubicBezTo>
                    <a:cubicBezTo>
                      <a:pt x="6616" y="9912"/>
                      <a:pt x="6625" y="9923"/>
                      <a:pt x="6632" y="9926"/>
                    </a:cubicBezTo>
                    <a:cubicBezTo>
                      <a:pt x="6785" y="9941"/>
                      <a:pt x="6939" y="9948"/>
                      <a:pt x="7093" y="9948"/>
                    </a:cubicBezTo>
                    <a:cubicBezTo>
                      <a:pt x="7329" y="9948"/>
                      <a:pt x="7564" y="9931"/>
                      <a:pt x="7799" y="9900"/>
                    </a:cubicBezTo>
                    <a:cubicBezTo>
                      <a:pt x="8186" y="9846"/>
                      <a:pt x="8566" y="9744"/>
                      <a:pt x="8930" y="9598"/>
                    </a:cubicBezTo>
                    <a:cubicBezTo>
                      <a:pt x="9112" y="9524"/>
                      <a:pt x="9289" y="9438"/>
                      <a:pt x="9460" y="9341"/>
                    </a:cubicBezTo>
                    <a:cubicBezTo>
                      <a:pt x="9629" y="9242"/>
                      <a:pt x="9792" y="9130"/>
                      <a:pt x="9944" y="9004"/>
                    </a:cubicBezTo>
                    <a:cubicBezTo>
                      <a:pt x="10249" y="8755"/>
                      <a:pt x="10514" y="8455"/>
                      <a:pt x="10718" y="8116"/>
                    </a:cubicBezTo>
                    <a:cubicBezTo>
                      <a:pt x="10769" y="8028"/>
                      <a:pt x="10817" y="7939"/>
                      <a:pt x="10861" y="7848"/>
                    </a:cubicBezTo>
                    <a:cubicBezTo>
                      <a:pt x="10867" y="7854"/>
                      <a:pt x="10873" y="7860"/>
                      <a:pt x="10878" y="7865"/>
                    </a:cubicBezTo>
                    <a:cubicBezTo>
                      <a:pt x="11305" y="8302"/>
                      <a:pt x="11696" y="8774"/>
                      <a:pt x="12040" y="9278"/>
                    </a:cubicBezTo>
                    <a:cubicBezTo>
                      <a:pt x="12059" y="9306"/>
                      <a:pt x="12090" y="9321"/>
                      <a:pt x="12122" y="9321"/>
                    </a:cubicBezTo>
                    <a:cubicBezTo>
                      <a:pt x="12141" y="9321"/>
                      <a:pt x="12161" y="9315"/>
                      <a:pt x="12178" y="9303"/>
                    </a:cubicBezTo>
                    <a:cubicBezTo>
                      <a:pt x="12222" y="9272"/>
                      <a:pt x="12234" y="9211"/>
                      <a:pt x="12203" y="9165"/>
                    </a:cubicBezTo>
                    <a:lnTo>
                      <a:pt x="12203" y="9164"/>
                    </a:lnTo>
                    <a:cubicBezTo>
                      <a:pt x="11848" y="8653"/>
                      <a:pt x="11445" y="8176"/>
                      <a:pt x="11006" y="7738"/>
                    </a:cubicBezTo>
                    <a:cubicBezTo>
                      <a:pt x="10984" y="7715"/>
                      <a:pt x="10961" y="7694"/>
                      <a:pt x="10937" y="7671"/>
                    </a:cubicBezTo>
                    <a:cubicBezTo>
                      <a:pt x="10950" y="7641"/>
                      <a:pt x="10963" y="7610"/>
                      <a:pt x="10974" y="7580"/>
                    </a:cubicBezTo>
                    <a:cubicBezTo>
                      <a:pt x="11041" y="7392"/>
                      <a:pt x="11088" y="7197"/>
                      <a:pt x="11109" y="6999"/>
                    </a:cubicBezTo>
                    <a:cubicBezTo>
                      <a:pt x="11130" y="6800"/>
                      <a:pt x="11124" y="6599"/>
                      <a:pt x="11091" y="6402"/>
                    </a:cubicBezTo>
                    <a:cubicBezTo>
                      <a:pt x="11058" y="6207"/>
                      <a:pt x="11001" y="6015"/>
                      <a:pt x="10929" y="5833"/>
                    </a:cubicBezTo>
                    <a:cubicBezTo>
                      <a:pt x="10785" y="5467"/>
                      <a:pt x="10582" y="5133"/>
                      <a:pt x="10423" y="4784"/>
                    </a:cubicBezTo>
                    <a:cubicBezTo>
                      <a:pt x="10342" y="4610"/>
                      <a:pt x="10275" y="4432"/>
                      <a:pt x="10245" y="4246"/>
                    </a:cubicBezTo>
                    <a:cubicBezTo>
                      <a:pt x="10240" y="4223"/>
                      <a:pt x="10239" y="4199"/>
                      <a:pt x="10237" y="4176"/>
                    </a:cubicBezTo>
                    <a:cubicBezTo>
                      <a:pt x="10235" y="4154"/>
                      <a:pt x="10232" y="4130"/>
                      <a:pt x="10232" y="4106"/>
                    </a:cubicBezTo>
                    <a:cubicBezTo>
                      <a:pt x="10233" y="4059"/>
                      <a:pt x="10230" y="4012"/>
                      <a:pt x="10237" y="3966"/>
                    </a:cubicBezTo>
                    <a:cubicBezTo>
                      <a:pt x="10244" y="3870"/>
                      <a:pt x="10269" y="3779"/>
                      <a:pt x="10298" y="3689"/>
                    </a:cubicBezTo>
                    <a:lnTo>
                      <a:pt x="10298" y="3688"/>
                    </a:lnTo>
                    <a:cubicBezTo>
                      <a:pt x="10302" y="3676"/>
                      <a:pt x="10296" y="3663"/>
                      <a:pt x="10283" y="3660"/>
                    </a:cubicBezTo>
                    <a:cubicBezTo>
                      <a:pt x="10281" y="3659"/>
                      <a:pt x="10278" y="3659"/>
                      <a:pt x="10276" y="3659"/>
                    </a:cubicBezTo>
                    <a:cubicBezTo>
                      <a:pt x="10267" y="3659"/>
                      <a:pt x="10260" y="3664"/>
                      <a:pt x="10256" y="3672"/>
                    </a:cubicBezTo>
                    <a:cubicBezTo>
                      <a:pt x="10180" y="3853"/>
                      <a:pt x="10149" y="4058"/>
                      <a:pt x="10175" y="4255"/>
                    </a:cubicBezTo>
                    <a:cubicBezTo>
                      <a:pt x="10197" y="4452"/>
                      <a:pt x="10261" y="4643"/>
                      <a:pt x="10337" y="4822"/>
                    </a:cubicBezTo>
                    <a:cubicBezTo>
                      <a:pt x="10491" y="5181"/>
                      <a:pt x="10683" y="5519"/>
                      <a:pt x="10813" y="5877"/>
                    </a:cubicBezTo>
                    <a:cubicBezTo>
                      <a:pt x="10881" y="6055"/>
                      <a:pt x="10932" y="6237"/>
                      <a:pt x="10961" y="6424"/>
                    </a:cubicBezTo>
                    <a:cubicBezTo>
                      <a:pt x="10989" y="6609"/>
                      <a:pt x="10993" y="6798"/>
                      <a:pt x="10973" y="6985"/>
                    </a:cubicBezTo>
                    <a:cubicBezTo>
                      <a:pt x="10950" y="7181"/>
                      <a:pt x="10900" y="7376"/>
                      <a:pt x="10829" y="7564"/>
                    </a:cubicBezTo>
                    <a:cubicBezTo>
                      <a:pt x="10441" y="7192"/>
                      <a:pt x="10026" y="6847"/>
                      <a:pt x="9595" y="6529"/>
                    </a:cubicBezTo>
                    <a:cubicBezTo>
                      <a:pt x="9080" y="6148"/>
                      <a:pt x="8541" y="5805"/>
                      <a:pt x="7987" y="5487"/>
                    </a:cubicBezTo>
                    <a:cubicBezTo>
                      <a:pt x="8066" y="5260"/>
                      <a:pt x="8127" y="5028"/>
                      <a:pt x="8159" y="4788"/>
                    </a:cubicBezTo>
                    <a:cubicBezTo>
                      <a:pt x="8191" y="4531"/>
                      <a:pt x="8201" y="4273"/>
                      <a:pt x="8183" y="4015"/>
                    </a:cubicBezTo>
                    <a:cubicBezTo>
                      <a:pt x="8162" y="3758"/>
                      <a:pt x="8120" y="3505"/>
                      <a:pt x="8058" y="3255"/>
                    </a:cubicBezTo>
                    <a:cubicBezTo>
                      <a:pt x="7994" y="3007"/>
                      <a:pt x="7912" y="2765"/>
                      <a:pt x="7816" y="2527"/>
                    </a:cubicBezTo>
                    <a:cubicBezTo>
                      <a:pt x="7622" y="2054"/>
                      <a:pt x="7371" y="1608"/>
                      <a:pt x="7085" y="1186"/>
                    </a:cubicBezTo>
                    <a:cubicBezTo>
                      <a:pt x="6942" y="976"/>
                      <a:pt x="6790" y="772"/>
                      <a:pt x="6630" y="575"/>
                    </a:cubicBezTo>
                    <a:cubicBezTo>
                      <a:pt x="6469" y="379"/>
                      <a:pt x="6302" y="187"/>
                      <a:pt x="6121" y="6"/>
                    </a:cubicBezTo>
                    <a:cubicBezTo>
                      <a:pt x="6117" y="3"/>
                      <a:pt x="6112" y="1"/>
                      <a:pt x="6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39"/>
            <p:cNvGrpSpPr/>
            <p:nvPr/>
          </p:nvGrpSpPr>
          <p:grpSpPr>
            <a:xfrm rot="850492" flipH="1">
              <a:off x="4335809" y="825614"/>
              <a:ext cx="1358700" cy="1270648"/>
              <a:chOff x="3469150" y="1703450"/>
              <a:chExt cx="318150" cy="297525"/>
            </a:xfrm>
          </p:grpSpPr>
          <p:sp>
            <p:nvSpPr>
              <p:cNvPr id="1809" name="Google Shape;1809;p39"/>
              <p:cNvSpPr/>
              <p:nvPr/>
            </p:nvSpPr>
            <p:spPr>
              <a:xfrm>
                <a:off x="3645350" y="1704750"/>
                <a:ext cx="141950" cy="117400"/>
              </a:xfrm>
              <a:custGeom>
                <a:avLst/>
                <a:gdLst/>
                <a:ahLst/>
                <a:cxnLst/>
                <a:rect l="l" t="t" r="r" b="b"/>
                <a:pathLst>
                  <a:path w="5678" h="4696" extrusionOk="0">
                    <a:moveTo>
                      <a:pt x="5567" y="1"/>
                    </a:moveTo>
                    <a:lnTo>
                      <a:pt x="5567" y="1"/>
                    </a:lnTo>
                    <a:cubicBezTo>
                      <a:pt x="4567" y="935"/>
                      <a:pt x="2960" y="729"/>
                      <a:pt x="1673" y="1497"/>
                    </a:cubicBezTo>
                    <a:cubicBezTo>
                      <a:pt x="518" y="2184"/>
                      <a:pt x="1" y="3360"/>
                      <a:pt x="609" y="4214"/>
                    </a:cubicBezTo>
                    <a:cubicBezTo>
                      <a:pt x="844" y="4545"/>
                      <a:pt x="1214" y="4696"/>
                      <a:pt x="1648" y="4696"/>
                    </a:cubicBezTo>
                    <a:cubicBezTo>
                      <a:pt x="3233" y="4696"/>
                      <a:pt x="5678" y="2679"/>
                      <a:pt x="5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515175" y="1703450"/>
                <a:ext cx="106600" cy="122150"/>
              </a:xfrm>
              <a:custGeom>
                <a:avLst/>
                <a:gdLst/>
                <a:ahLst/>
                <a:cxnLst/>
                <a:rect l="l" t="t" r="r" b="b"/>
                <a:pathLst>
                  <a:path w="4264" h="4886" extrusionOk="0">
                    <a:moveTo>
                      <a:pt x="4046" y="0"/>
                    </a:moveTo>
                    <a:cubicBezTo>
                      <a:pt x="0" y="2228"/>
                      <a:pt x="949" y="4886"/>
                      <a:pt x="2208" y="4886"/>
                    </a:cubicBezTo>
                    <a:cubicBezTo>
                      <a:pt x="2288" y="4886"/>
                      <a:pt x="2369" y="4875"/>
                      <a:pt x="2450" y="4853"/>
                    </a:cubicBezTo>
                    <a:cubicBezTo>
                      <a:pt x="4263" y="4356"/>
                      <a:pt x="4261" y="1272"/>
                      <a:pt x="4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598350" y="1858000"/>
                <a:ext cx="127975" cy="82375"/>
              </a:xfrm>
              <a:custGeom>
                <a:avLst/>
                <a:gdLst/>
                <a:ahLst/>
                <a:cxnLst/>
                <a:rect l="l" t="t" r="r" b="b"/>
                <a:pathLst>
                  <a:path w="5119" h="3295" extrusionOk="0">
                    <a:moveTo>
                      <a:pt x="1783" y="0"/>
                    </a:moveTo>
                    <a:cubicBezTo>
                      <a:pt x="871" y="0"/>
                      <a:pt x="1" y="537"/>
                      <a:pt x="163" y="1506"/>
                    </a:cubicBezTo>
                    <a:cubicBezTo>
                      <a:pt x="335" y="2539"/>
                      <a:pt x="1340" y="3294"/>
                      <a:pt x="2632" y="3294"/>
                    </a:cubicBezTo>
                    <a:cubicBezTo>
                      <a:pt x="3398" y="3294"/>
                      <a:pt x="4264" y="3029"/>
                      <a:pt x="5118" y="2399"/>
                    </a:cubicBezTo>
                    <a:cubicBezTo>
                      <a:pt x="4104" y="1624"/>
                      <a:pt x="3659" y="317"/>
                      <a:pt x="2218" y="41"/>
                    </a:cubicBezTo>
                    <a:cubicBezTo>
                      <a:pt x="2074" y="14"/>
                      <a:pt x="1928" y="0"/>
                      <a:pt x="1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3469150" y="1808825"/>
                <a:ext cx="82350" cy="104875"/>
              </a:xfrm>
              <a:custGeom>
                <a:avLst/>
                <a:gdLst/>
                <a:ahLst/>
                <a:cxnLst/>
                <a:rect l="l" t="t" r="r" b="b"/>
                <a:pathLst>
                  <a:path w="3294" h="4195" extrusionOk="0">
                    <a:moveTo>
                      <a:pt x="1813" y="1"/>
                    </a:moveTo>
                    <a:cubicBezTo>
                      <a:pt x="1494" y="891"/>
                      <a:pt x="579" y="1058"/>
                      <a:pt x="303" y="2215"/>
                    </a:cubicBezTo>
                    <a:cubicBezTo>
                      <a:pt x="0" y="3498"/>
                      <a:pt x="804" y="4194"/>
                      <a:pt x="1386" y="4194"/>
                    </a:cubicBezTo>
                    <a:cubicBezTo>
                      <a:pt x="1448" y="4194"/>
                      <a:pt x="1508" y="4186"/>
                      <a:pt x="1563" y="4170"/>
                    </a:cubicBezTo>
                    <a:cubicBezTo>
                      <a:pt x="2148" y="4001"/>
                      <a:pt x="2783" y="3385"/>
                      <a:pt x="2981" y="2406"/>
                    </a:cubicBezTo>
                    <a:cubicBezTo>
                      <a:pt x="3293" y="875"/>
                      <a:pt x="2218" y="3"/>
                      <a:pt x="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3543600" y="1929000"/>
                <a:ext cx="98700" cy="71975"/>
              </a:xfrm>
              <a:custGeom>
                <a:avLst/>
                <a:gdLst/>
                <a:ahLst/>
                <a:cxnLst/>
                <a:rect l="l" t="t" r="r" b="b"/>
                <a:pathLst>
                  <a:path w="3948" h="2879" extrusionOk="0">
                    <a:moveTo>
                      <a:pt x="1312" y="0"/>
                    </a:moveTo>
                    <a:cubicBezTo>
                      <a:pt x="576" y="0"/>
                      <a:pt x="37" y="473"/>
                      <a:pt x="19" y="1231"/>
                    </a:cubicBezTo>
                    <a:cubicBezTo>
                      <a:pt x="1" y="1981"/>
                      <a:pt x="729" y="2879"/>
                      <a:pt x="1823" y="2879"/>
                    </a:cubicBezTo>
                    <a:cubicBezTo>
                      <a:pt x="2438" y="2879"/>
                      <a:pt x="3169" y="2595"/>
                      <a:pt x="3948" y="1842"/>
                    </a:cubicBezTo>
                    <a:cubicBezTo>
                      <a:pt x="3106" y="538"/>
                      <a:pt x="2097" y="0"/>
                      <a:pt x="1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a:off x="3484375" y="1706350"/>
                <a:ext cx="298400" cy="272775"/>
              </a:xfrm>
              <a:custGeom>
                <a:avLst/>
                <a:gdLst/>
                <a:ahLst/>
                <a:cxnLst/>
                <a:rect l="l" t="t" r="r" b="b"/>
                <a:pathLst>
                  <a:path w="11936" h="10911" extrusionOk="0">
                    <a:moveTo>
                      <a:pt x="5229" y="0"/>
                    </a:moveTo>
                    <a:cubicBezTo>
                      <a:pt x="5221" y="0"/>
                      <a:pt x="5214" y="4"/>
                      <a:pt x="5210" y="9"/>
                    </a:cubicBezTo>
                    <a:cubicBezTo>
                      <a:pt x="5043" y="228"/>
                      <a:pt x="4892" y="459"/>
                      <a:pt x="4749" y="695"/>
                    </a:cubicBezTo>
                    <a:cubicBezTo>
                      <a:pt x="4605" y="931"/>
                      <a:pt x="4472" y="1172"/>
                      <a:pt x="4349" y="1419"/>
                    </a:cubicBezTo>
                    <a:cubicBezTo>
                      <a:pt x="4105" y="1914"/>
                      <a:pt x="3901" y="2431"/>
                      <a:pt x="3762" y="2967"/>
                    </a:cubicBezTo>
                    <a:cubicBezTo>
                      <a:pt x="3693" y="3235"/>
                      <a:pt x="3641" y="3509"/>
                      <a:pt x="3609" y="3787"/>
                    </a:cubicBezTo>
                    <a:cubicBezTo>
                      <a:pt x="3580" y="4064"/>
                      <a:pt x="3571" y="4343"/>
                      <a:pt x="3587" y="4622"/>
                    </a:cubicBezTo>
                    <a:cubicBezTo>
                      <a:pt x="3607" y="4901"/>
                      <a:pt x="3655" y="5178"/>
                      <a:pt x="3727" y="5450"/>
                    </a:cubicBezTo>
                    <a:cubicBezTo>
                      <a:pt x="3796" y="5701"/>
                      <a:pt x="3897" y="5943"/>
                      <a:pt x="4015" y="6177"/>
                    </a:cubicBezTo>
                    <a:cubicBezTo>
                      <a:pt x="3467" y="6601"/>
                      <a:pt x="2938" y="7048"/>
                      <a:pt x="2442" y="7535"/>
                    </a:cubicBezTo>
                    <a:cubicBezTo>
                      <a:pt x="2025" y="7941"/>
                      <a:pt x="1629" y="8372"/>
                      <a:pt x="1268" y="8831"/>
                    </a:cubicBezTo>
                    <a:cubicBezTo>
                      <a:pt x="1164" y="8639"/>
                      <a:pt x="1081" y="8438"/>
                      <a:pt x="1027" y="8229"/>
                    </a:cubicBezTo>
                    <a:cubicBezTo>
                      <a:pt x="978" y="8032"/>
                      <a:pt x="954" y="7829"/>
                      <a:pt x="958" y="7625"/>
                    </a:cubicBezTo>
                    <a:cubicBezTo>
                      <a:pt x="960" y="7421"/>
                      <a:pt x="990" y="7217"/>
                      <a:pt x="1034" y="7015"/>
                    </a:cubicBezTo>
                    <a:cubicBezTo>
                      <a:pt x="1121" y="6609"/>
                      <a:pt x="1278" y="6220"/>
                      <a:pt x="1389" y="5810"/>
                    </a:cubicBezTo>
                    <a:cubicBezTo>
                      <a:pt x="1446" y="5606"/>
                      <a:pt x="1484" y="5392"/>
                      <a:pt x="1480" y="5177"/>
                    </a:cubicBezTo>
                    <a:cubicBezTo>
                      <a:pt x="1479" y="4961"/>
                      <a:pt x="1416" y="4745"/>
                      <a:pt x="1306" y="4563"/>
                    </a:cubicBezTo>
                    <a:cubicBezTo>
                      <a:pt x="1302" y="4556"/>
                      <a:pt x="1293" y="4551"/>
                      <a:pt x="1285" y="4551"/>
                    </a:cubicBezTo>
                    <a:cubicBezTo>
                      <a:pt x="1282" y="4551"/>
                      <a:pt x="1278" y="4552"/>
                      <a:pt x="1275" y="4553"/>
                    </a:cubicBezTo>
                    <a:cubicBezTo>
                      <a:pt x="1263" y="4559"/>
                      <a:pt x="1258" y="4574"/>
                      <a:pt x="1264" y="4586"/>
                    </a:cubicBezTo>
                    <a:lnTo>
                      <a:pt x="1264" y="4587"/>
                    </a:lnTo>
                    <a:cubicBezTo>
                      <a:pt x="1310" y="4679"/>
                      <a:pt x="1351" y="4773"/>
                      <a:pt x="1372" y="4874"/>
                    </a:cubicBezTo>
                    <a:cubicBezTo>
                      <a:pt x="1387" y="4923"/>
                      <a:pt x="1391" y="4974"/>
                      <a:pt x="1397" y="5024"/>
                    </a:cubicBezTo>
                    <a:cubicBezTo>
                      <a:pt x="1400" y="5049"/>
                      <a:pt x="1400" y="5075"/>
                      <a:pt x="1402" y="5100"/>
                    </a:cubicBezTo>
                    <a:cubicBezTo>
                      <a:pt x="1403" y="5126"/>
                      <a:pt x="1404" y="5151"/>
                      <a:pt x="1403" y="5177"/>
                    </a:cubicBezTo>
                    <a:cubicBezTo>
                      <a:pt x="1398" y="5381"/>
                      <a:pt x="1351" y="5584"/>
                      <a:pt x="1291" y="5782"/>
                    </a:cubicBezTo>
                    <a:cubicBezTo>
                      <a:pt x="1172" y="6180"/>
                      <a:pt x="1005" y="6570"/>
                      <a:pt x="904" y="6985"/>
                    </a:cubicBezTo>
                    <a:cubicBezTo>
                      <a:pt x="853" y="7193"/>
                      <a:pt x="820" y="7406"/>
                      <a:pt x="814" y="7622"/>
                    </a:cubicBezTo>
                    <a:cubicBezTo>
                      <a:pt x="808" y="7837"/>
                      <a:pt x="829" y="8055"/>
                      <a:pt x="883" y="8265"/>
                    </a:cubicBezTo>
                    <a:cubicBezTo>
                      <a:pt x="935" y="8475"/>
                      <a:pt x="1016" y="8678"/>
                      <a:pt x="1114" y="8869"/>
                    </a:cubicBezTo>
                    <a:cubicBezTo>
                      <a:pt x="1130" y="8901"/>
                      <a:pt x="1150" y="8930"/>
                      <a:pt x="1167" y="8961"/>
                    </a:cubicBezTo>
                    <a:cubicBezTo>
                      <a:pt x="1145" y="8988"/>
                      <a:pt x="1124" y="9015"/>
                      <a:pt x="1104" y="9043"/>
                    </a:cubicBezTo>
                    <a:cubicBezTo>
                      <a:pt x="696" y="9580"/>
                      <a:pt x="335" y="10152"/>
                      <a:pt x="27" y="10753"/>
                    </a:cubicBezTo>
                    <a:lnTo>
                      <a:pt x="27" y="10754"/>
                    </a:lnTo>
                    <a:cubicBezTo>
                      <a:pt x="0" y="10808"/>
                      <a:pt x="21" y="10872"/>
                      <a:pt x="75" y="10899"/>
                    </a:cubicBezTo>
                    <a:cubicBezTo>
                      <a:pt x="91" y="10907"/>
                      <a:pt x="107" y="10911"/>
                      <a:pt x="124" y="10911"/>
                    </a:cubicBezTo>
                    <a:cubicBezTo>
                      <a:pt x="163" y="10911"/>
                      <a:pt x="201" y="10889"/>
                      <a:pt x="220" y="10851"/>
                    </a:cubicBezTo>
                    <a:lnTo>
                      <a:pt x="220" y="10850"/>
                    </a:lnTo>
                    <a:cubicBezTo>
                      <a:pt x="515" y="10258"/>
                      <a:pt x="865" y="9691"/>
                      <a:pt x="1259" y="9160"/>
                    </a:cubicBezTo>
                    <a:cubicBezTo>
                      <a:pt x="1264" y="9153"/>
                      <a:pt x="1270" y="9146"/>
                      <a:pt x="1275" y="9138"/>
                    </a:cubicBezTo>
                    <a:cubicBezTo>
                      <a:pt x="1335" y="9229"/>
                      <a:pt x="1402" y="9319"/>
                      <a:pt x="1469" y="9405"/>
                    </a:cubicBezTo>
                    <a:cubicBezTo>
                      <a:pt x="1737" y="9740"/>
                      <a:pt x="2068" y="10023"/>
                      <a:pt x="2433" y="10245"/>
                    </a:cubicBezTo>
                    <a:cubicBezTo>
                      <a:pt x="2616" y="10356"/>
                      <a:pt x="2808" y="10453"/>
                      <a:pt x="3005" y="10534"/>
                    </a:cubicBezTo>
                    <a:cubicBezTo>
                      <a:pt x="3201" y="10615"/>
                      <a:pt x="3405" y="10681"/>
                      <a:pt x="3612" y="10733"/>
                    </a:cubicBezTo>
                    <a:cubicBezTo>
                      <a:pt x="4025" y="10837"/>
                      <a:pt x="4448" y="10890"/>
                      <a:pt x="4872" y="10890"/>
                    </a:cubicBezTo>
                    <a:cubicBezTo>
                      <a:pt x="5296" y="10888"/>
                      <a:pt x="5718" y="10842"/>
                      <a:pt x="6129" y="10747"/>
                    </a:cubicBezTo>
                    <a:cubicBezTo>
                      <a:pt x="6134" y="10741"/>
                      <a:pt x="6143" y="10728"/>
                      <a:pt x="6142" y="10716"/>
                    </a:cubicBezTo>
                    <a:cubicBezTo>
                      <a:pt x="6139" y="10704"/>
                      <a:pt x="6130" y="10697"/>
                      <a:pt x="6119" y="10697"/>
                    </a:cubicBezTo>
                    <a:cubicBezTo>
                      <a:pt x="6117" y="10697"/>
                      <a:pt x="6115" y="10697"/>
                      <a:pt x="6113" y="10697"/>
                    </a:cubicBezTo>
                    <a:cubicBezTo>
                      <a:pt x="5763" y="10759"/>
                      <a:pt x="5408" y="10795"/>
                      <a:pt x="5054" y="10795"/>
                    </a:cubicBezTo>
                    <a:cubicBezTo>
                      <a:pt x="4992" y="10795"/>
                      <a:pt x="4930" y="10794"/>
                      <a:pt x="4868" y="10792"/>
                    </a:cubicBezTo>
                    <a:cubicBezTo>
                      <a:pt x="4453" y="10780"/>
                      <a:pt x="4037" y="10721"/>
                      <a:pt x="3638" y="10612"/>
                    </a:cubicBezTo>
                    <a:cubicBezTo>
                      <a:pt x="3437" y="10556"/>
                      <a:pt x="3242" y="10488"/>
                      <a:pt x="3051" y="10406"/>
                    </a:cubicBezTo>
                    <a:cubicBezTo>
                      <a:pt x="2861" y="10325"/>
                      <a:pt x="2678" y="10232"/>
                      <a:pt x="2502" y="10124"/>
                    </a:cubicBezTo>
                    <a:cubicBezTo>
                      <a:pt x="2150" y="9906"/>
                      <a:pt x="1837" y="9632"/>
                      <a:pt x="1582" y="9310"/>
                    </a:cubicBezTo>
                    <a:cubicBezTo>
                      <a:pt x="1506" y="9213"/>
                      <a:pt x="1435" y="9111"/>
                      <a:pt x="1369" y="9006"/>
                    </a:cubicBezTo>
                    <a:cubicBezTo>
                      <a:pt x="1734" y="8530"/>
                      <a:pt x="2134" y="8080"/>
                      <a:pt x="2561" y="7657"/>
                    </a:cubicBezTo>
                    <a:cubicBezTo>
                      <a:pt x="2601" y="7616"/>
                      <a:pt x="2642" y="7577"/>
                      <a:pt x="2683" y="7537"/>
                    </a:cubicBezTo>
                    <a:cubicBezTo>
                      <a:pt x="2915" y="7654"/>
                      <a:pt x="3166" y="7735"/>
                      <a:pt x="3423" y="7770"/>
                    </a:cubicBezTo>
                    <a:cubicBezTo>
                      <a:pt x="3531" y="7784"/>
                      <a:pt x="3639" y="7791"/>
                      <a:pt x="3747" y="7791"/>
                    </a:cubicBezTo>
                    <a:cubicBezTo>
                      <a:pt x="3917" y="7791"/>
                      <a:pt x="4087" y="7775"/>
                      <a:pt x="4252" y="7748"/>
                    </a:cubicBezTo>
                    <a:cubicBezTo>
                      <a:pt x="4796" y="7657"/>
                      <a:pt x="5303" y="7472"/>
                      <a:pt x="5828" y="7375"/>
                    </a:cubicBezTo>
                    <a:cubicBezTo>
                      <a:pt x="6051" y="7333"/>
                      <a:pt x="6276" y="7307"/>
                      <a:pt x="6503" y="7307"/>
                    </a:cubicBezTo>
                    <a:cubicBezTo>
                      <a:pt x="6542" y="7307"/>
                      <a:pt x="6581" y="7308"/>
                      <a:pt x="6620" y="7310"/>
                    </a:cubicBezTo>
                    <a:cubicBezTo>
                      <a:pt x="6884" y="7319"/>
                      <a:pt x="7148" y="7364"/>
                      <a:pt x="7402" y="7445"/>
                    </a:cubicBezTo>
                    <a:cubicBezTo>
                      <a:pt x="7655" y="7525"/>
                      <a:pt x="7896" y="7642"/>
                      <a:pt x="8128" y="7776"/>
                    </a:cubicBezTo>
                    <a:lnTo>
                      <a:pt x="8299" y="7880"/>
                    </a:lnTo>
                    <a:lnTo>
                      <a:pt x="8465" y="7995"/>
                    </a:lnTo>
                    <a:cubicBezTo>
                      <a:pt x="8491" y="8013"/>
                      <a:pt x="8519" y="8032"/>
                      <a:pt x="8546" y="8052"/>
                    </a:cubicBezTo>
                    <a:lnTo>
                      <a:pt x="8625" y="8114"/>
                    </a:lnTo>
                    <a:lnTo>
                      <a:pt x="8783" y="8237"/>
                    </a:lnTo>
                    <a:lnTo>
                      <a:pt x="8785" y="8238"/>
                    </a:lnTo>
                    <a:cubicBezTo>
                      <a:pt x="8790" y="8242"/>
                      <a:pt x="8795" y="8244"/>
                      <a:pt x="8800" y="8244"/>
                    </a:cubicBezTo>
                    <a:cubicBezTo>
                      <a:pt x="8807" y="8244"/>
                      <a:pt x="8813" y="8240"/>
                      <a:pt x="8818" y="8234"/>
                    </a:cubicBezTo>
                    <a:cubicBezTo>
                      <a:pt x="8826" y="8223"/>
                      <a:pt x="8825" y="8209"/>
                      <a:pt x="8814" y="8201"/>
                    </a:cubicBezTo>
                    <a:lnTo>
                      <a:pt x="8658" y="8072"/>
                    </a:lnTo>
                    <a:lnTo>
                      <a:pt x="8578" y="8008"/>
                    </a:lnTo>
                    <a:cubicBezTo>
                      <a:pt x="8551" y="7986"/>
                      <a:pt x="8524" y="7968"/>
                      <a:pt x="8497" y="7948"/>
                    </a:cubicBezTo>
                    <a:lnTo>
                      <a:pt x="8332" y="7829"/>
                    </a:lnTo>
                    <a:lnTo>
                      <a:pt x="8160" y="7718"/>
                    </a:lnTo>
                    <a:cubicBezTo>
                      <a:pt x="7929" y="7577"/>
                      <a:pt x="7684" y="7453"/>
                      <a:pt x="7426" y="7363"/>
                    </a:cubicBezTo>
                    <a:cubicBezTo>
                      <a:pt x="7168" y="7274"/>
                      <a:pt x="6898" y="7221"/>
                      <a:pt x="6624" y="7205"/>
                    </a:cubicBezTo>
                    <a:cubicBezTo>
                      <a:pt x="6562" y="7201"/>
                      <a:pt x="6499" y="7199"/>
                      <a:pt x="6437" y="7199"/>
                    </a:cubicBezTo>
                    <a:cubicBezTo>
                      <a:pt x="6225" y="7199"/>
                      <a:pt x="6014" y="7219"/>
                      <a:pt x="5806" y="7255"/>
                    </a:cubicBezTo>
                    <a:cubicBezTo>
                      <a:pt x="5268" y="7342"/>
                      <a:pt x="4751" y="7516"/>
                      <a:pt x="4229" y="7590"/>
                    </a:cubicBezTo>
                    <a:cubicBezTo>
                      <a:pt x="4089" y="7609"/>
                      <a:pt x="3949" y="7620"/>
                      <a:pt x="3809" y="7620"/>
                    </a:cubicBezTo>
                    <a:cubicBezTo>
                      <a:pt x="3688" y="7620"/>
                      <a:pt x="3567" y="7612"/>
                      <a:pt x="3448" y="7593"/>
                    </a:cubicBezTo>
                    <a:cubicBezTo>
                      <a:pt x="3233" y="7561"/>
                      <a:pt x="3026" y="7491"/>
                      <a:pt x="2831" y="7394"/>
                    </a:cubicBezTo>
                    <a:cubicBezTo>
                      <a:pt x="3705" y="6565"/>
                      <a:pt x="4674" y="5836"/>
                      <a:pt x="5668" y="5151"/>
                    </a:cubicBezTo>
                    <a:cubicBezTo>
                      <a:pt x="6766" y="4393"/>
                      <a:pt x="7904" y="3690"/>
                      <a:pt x="9002" y="2923"/>
                    </a:cubicBezTo>
                    <a:cubicBezTo>
                      <a:pt x="9549" y="2538"/>
                      <a:pt x="10089" y="2139"/>
                      <a:pt x="10590" y="1694"/>
                    </a:cubicBezTo>
                    <a:cubicBezTo>
                      <a:pt x="11091" y="1249"/>
                      <a:pt x="11555" y="757"/>
                      <a:pt x="11930" y="199"/>
                    </a:cubicBezTo>
                    <a:cubicBezTo>
                      <a:pt x="11936" y="189"/>
                      <a:pt x="11934" y="174"/>
                      <a:pt x="11923" y="166"/>
                    </a:cubicBezTo>
                    <a:cubicBezTo>
                      <a:pt x="11919" y="163"/>
                      <a:pt x="11914" y="161"/>
                      <a:pt x="11910" y="161"/>
                    </a:cubicBezTo>
                    <a:cubicBezTo>
                      <a:pt x="11902" y="161"/>
                      <a:pt x="11895" y="165"/>
                      <a:pt x="11890" y="173"/>
                    </a:cubicBezTo>
                    <a:cubicBezTo>
                      <a:pt x="11512" y="722"/>
                      <a:pt x="11046" y="1204"/>
                      <a:pt x="10545" y="1642"/>
                    </a:cubicBezTo>
                    <a:cubicBezTo>
                      <a:pt x="10042" y="2078"/>
                      <a:pt x="9501" y="2472"/>
                      <a:pt x="8951" y="2849"/>
                    </a:cubicBezTo>
                    <a:cubicBezTo>
                      <a:pt x="7849" y="3603"/>
                      <a:pt x="6703" y="4293"/>
                      <a:pt x="5595" y="5043"/>
                    </a:cubicBezTo>
                    <a:cubicBezTo>
                      <a:pt x="5110" y="5369"/>
                      <a:pt x="4632" y="5705"/>
                      <a:pt x="4166" y="6059"/>
                    </a:cubicBezTo>
                    <a:cubicBezTo>
                      <a:pt x="4057" y="5848"/>
                      <a:pt x="3962" y="5630"/>
                      <a:pt x="3893" y="5401"/>
                    </a:cubicBezTo>
                    <a:cubicBezTo>
                      <a:pt x="3818" y="5143"/>
                      <a:pt x="3766" y="4877"/>
                      <a:pt x="3742" y="4609"/>
                    </a:cubicBezTo>
                    <a:cubicBezTo>
                      <a:pt x="3720" y="4340"/>
                      <a:pt x="3723" y="4070"/>
                      <a:pt x="3745" y="3799"/>
                    </a:cubicBezTo>
                    <a:cubicBezTo>
                      <a:pt x="3770" y="3529"/>
                      <a:pt x="3816" y="3260"/>
                      <a:pt x="3877" y="2995"/>
                    </a:cubicBezTo>
                    <a:cubicBezTo>
                      <a:pt x="4002" y="2464"/>
                      <a:pt x="4192" y="1950"/>
                      <a:pt x="4424" y="1455"/>
                    </a:cubicBezTo>
                    <a:cubicBezTo>
                      <a:pt x="4541" y="1208"/>
                      <a:pt x="4668" y="965"/>
                      <a:pt x="4804" y="729"/>
                    </a:cubicBezTo>
                    <a:cubicBezTo>
                      <a:pt x="4942" y="493"/>
                      <a:pt x="5088" y="260"/>
                      <a:pt x="5248" y="39"/>
                    </a:cubicBezTo>
                    <a:cubicBezTo>
                      <a:pt x="5257" y="28"/>
                      <a:pt x="5254" y="13"/>
                      <a:pt x="5243" y="5"/>
                    </a:cubicBezTo>
                    <a:cubicBezTo>
                      <a:pt x="5239" y="2"/>
                      <a:pt x="5234" y="0"/>
                      <a:pt x="5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39"/>
            <p:cNvGrpSpPr/>
            <p:nvPr/>
          </p:nvGrpSpPr>
          <p:grpSpPr>
            <a:xfrm rot="66993">
              <a:off x="4535036" y="1093452"/>
              <a:ext cx="3701147" cy="3459557"/>
              <a:chOff x="5277425" y="834650"/>
              <a:chExt cx="1003075" cy="937600"/>
            </a:xfrm>
          </p:grpSpPr>
          <p:sp>
            <p:nvSpPr>
              <p:cNvPr id="1818" name="Google Shape;1818;p39"/>
              <p:cNvSpPr/>
              <p:nvPr/>
            </p:nvSpPr>
            <p:spPr>
              <a:xfrm>
                <a:off x="5277425" y="1579025"/>
                <a:ext cx="1003075" cy="193225"/>
              </a:xfrm>
              <a:custGeom>
                <a:avLst/>
                <a:gdLst/>
                <a:ahLst/>
                <a:cxnLst/>
                <a:rect l="l" t="t" r="r" b="b"/>
                <a:pathLst>
                  <a:path w="40123" h="7729" extrusionOk="0">
                    <a:moveTo>
                      <a:pt x="16062" y="0"/>
                    </a:moveTo>
                    <a:lnTo>
                      <a:pt x="7648" y="1345"/>
                    </a:lnTo>
                    <a:lnTo>
                      <a:pt x="3125" y="4685"/>
                    </a:lnTo>
                    <a:cubicBezTo>
                      <a:pt x="47" y="4999"/>
                      <a:pt x="0" y="6736"/>
                      <a:pt x="1698" y="7255"/>
                    </a:cubicBezTo>
                    <a:cubicBezTo>
                      <a:pt x="2617" y="7536"/>
                      <a:pt x="6098" y="7729"/>
                      <a:pt x="9364" y="7729"/>
                    </a:cubicBezTo>
                    <a:cubicBezTo>
                      <a:pt x="12122" y="7729"/>
                      <a:pt x="14727" y="7591"/>
                      <a:pt x="15505" y="7255"/>
                    </a:cubicBezTo>
                    <a:cubicBezTo>
                      <a:pt x="16686" y="6745"/>
                      <a:pt x="16729" y="5444"/>
                      <a:pt x="15389" y="4999"/>
                    </a:cubicBezTo>
                    <a:cubicBezTo>
                      <a:pt x="15045" y="4884"/>
                      <a:pt x="15965" y="4817"/>
                      <a:pt x="16998" y="4817"/>
                    </a:cubicBezTo>
                    <a:cubicBezTo>
                      <a:pt x="17937" y="4817"/>
                      <a:pt x="18969" y="4872"/>
                      <a:pt x="19226" y="4999"/>
                    </a:cubicBezTo>
                    <a:cubicBezTo>
                      <a:pt x="19766" y="5265"/>
                      <a:pt x="17489" y="6085"/>
                      <a:pt x="17698" y="6798"/>
                    </a:cubicBezTo>
                    <a:cubicBezTo>
                      <a:pt x="17831" y="7248"/>
                      <a:pt x="20060" y="7446"/>
                      <a:pt x="22022" y="7446"/>
                    </a:cubicBezTo>
                    <a:cubicBezTo>
                      <a:pt x="23166" y="7446"/>
                      <a:pt x="24219" y="7379"/>
                      <a:pt x="24714" y="7255"/>
                    </a:cubicBezTo>
                    <a:cubicBezTo>
                      <a:pt x="25978" y="6938"/>
                      <a:pt x="27026" y="5871"/>
                      <a:pt x="28242" y="5871"/>
                    </a:cubicBezTo>
                    <a:cubicBezTo>
                      <a:pt x="28319" y="5871"/>
                      <a:pt x="28397" y="5875"/>
                      <a:pt x="28476" y="5884"/>
                    </a:cubicBezTo>
                    <a:cubicBezTo>
                      <a:pt x="28616" y="5901"/>
                      <a:pt x="28766" y="5908"/>
                      <a:pt x="28923" y="5908"/>
                    </a:cubicBezTo>
                    <a:cubicBezTo>
                      <a:pt x="30243" y="5908"/>
                      <a:pt x="32070" y="5376"/>
                      <a:pt x="32890" y="5021"/>
                    </a:cubicBezTo>
                    <a:cubicBezTo>
                      <a:pt x="33808" y="4624"/>
                      <a:pt x="40123" y="3380"/>
                      <a:pt x="39852" y="2047"/>
                    </a:cubicBezTo>
                    <a:cubicBezTo>
                      <a:pt x="39677" y="1179"/>
                      <a:pt x="37084" y="1038"/>
                      <a:pt x="34965" y="1038"/>
                    </a:cubicBezTo>
                    <a:cubicBezTo>
                      <a:pt x="33941" y="1038"/>
                      <a:pt x="33028" y="1071"/>
                      <a:pt x="32551" y="1071"/>
                    </a:cubicBezTo>
                    <a:cubicBezTo>
                      <a:pt x="32499" y="1071"/>
                      <a:pt x="32451" y="1070"/>
                      <a:pt x="32410" y="1069"/>
                    </a:cubicBezTo>
                    <a:cubicBezTo>
                      <a:pt x="31213" y="1042"/>
                      <a:pt x="16062" y="0"/>
                      <a:pt x="16062"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a:off x="5473775" y="835175"/>
                <a:ext cx="712300" cy="862050"/>
              </a:xfrm>
              <a:custGeom>
                <a:avLst/>
                <a:gdLst/>
                <a:ahLst/>
                <a:cxnLst/>
                <a:rect l="l" t="t" r="r" b="b"/>
                <a:pathLst>
                  <a:path w="28492" h="34482" extrusionOk="0">
                    <a:moveTo>
                      <a:pt x="585" y="1"/>
                    </a:moveTo>
                    <a:lnTo>
                      <a:pt x="585" y="1"/>
                    </a:lnTo>
                    <a:cubicBezTo>
                      <a:pt x="589" y="1143"/>
                      <a:pt x="589" y="2301"/>
                      <a:pt x="586" y="3471"/>
                    </a:cubicBezTo>
                    <a:cubicBezTo>
                      <a:pt x="935" y="3658"/>
                      <a:pt x="1289" y="3835"/>
                      <a:pt x="1648" y="4000"/>
                    </a:cubicBezTo>
                    <a:cubicBezTo>
                      <a:pt x="1558" y="3996"/>
                      <a:pt x="1468" y="3994"/>
                      <a:pt x="1378" y="3994"/>
                    </a:cubicBezTo>
                    <a:cubicBezTo>
                      <a:pt x="1112" y="3994"/>
                      <a:pt x="846" y="4012"/>
                      <a:pt x="585" y="4046"/>
                    </a:cubicBezTo>
                    <a:lnTo>
                      <a:pt x="585" y="4243"/>
                    </a:lnTo>
                    <a:cubicBezTo>
                      <a:pt x="897" y="4314"/>
                      <a:pt x="1202" y="4418"/>
                      <a:pt x="1492" y="4553"/>
                    </a:cubicBezTo>
                    <a:cubicBezTo>
                      <a:pt x="1190" y="4609"/>
                      <a:pt x="886" y="4667"/>
                      <a:pt x="584" y="4724"/>
                    </a:cubicBezTo>
                    <a:cubicBezTo>
                      <a:pt x="550" y="13928"/>
                      <a:pt x="344" y="23800"/>
                      <a:pt x="1" y="32699"/>
                    </a:cubicBezTo>
                    <a:cubicBezTo>
                      <a:pt x="6801" y="33944"/>
                      <a:pt x="13226" y="34481"/>
                      <a:pt x="19808" y="34481"/>
                    </a:cubicBezTo>
                    <a:cubicBezTo>
                      <a:pt x="22559" y="34481"/>
                      <a:pt x="25337" y="34388"/>
                      <a:pt x="28180" y="34212"/>
                    </a:cubicBezTo>
                    <a:cubicBezTo>
                      <a:pt x="28194" y="33333"/>
                      <a:pt x="28206" y="32453"/>
                      <a:pt x="28217" y="31574"/>
                    </a:cubicBezTo>
                    <a:cubicBezTo>
                      <a:pt x="27921" y="31518"/>
                      <a:pt x="27621" y="31460"/>
                      <a:pt x="27320" y="31402"/>
                    </a:cubicBezTo>
                    <a:cubicBezTo>
                      <a:pt x="27622" y="31313"/>
                      <a:pt x="27923" y="31223"/>
                      <a:pt x="28227" y="31133"/>
                    </a:cubicBezTo>
                    <a:cubicBezTo>
                      <a:pt x="28229" y="30949"/>
                      <a:pt x="28231" y="30763"/>
                      <a:pt x="28233" y="30579"/>
                    </a:cubicBezTo>
                    <a:cubicBezTo>
                      <a:pt x="27986" y="30512"/>
                      <a:pt x="27733" y="30474"/>
                      <a:pt x="27480" y="30466"/>
                    </a:cubicBezTo>
                    <a:cubicBezTo>
                      <a:pt x="27713" y="30328"/>
                      <a:pt x="27969" y="30221"/>
                      <a:pt x="28238" y="30147"/>
                    </a:cubicBezTo>
                    <a:cubicBezTo>
                      <a:pt x="28349" y="20419"/>
                      <a:pt x="28346" y="10636"/>
                      <a:pt x="28491" y="924"/>
                    </a:cubicBezTo>
                    <a:lnTo>
                      <a:pt x="28491" y="924"/>
                    </a:lnTo>
                    <a:cubicBezTo>
                      <a:pt x="27086" y="1013"/>
                      <a:pt x="25670" y="1086"/>
                      <a:pt x="24248" y="1140"/>
                    </a:cubicBezTo>
                    <a:cubicBezTo>
                      <a:pt x="24237" y="1330"/>
                      <a:pt x="24228" y="1518"/>
                      <a:pt x="24217" y="1707"/>
                    </a:cubicBezTo>
                    <a:cubicBezTo>
                      <a:pt x="24098" y="1529"/>
                      <a:pt x="23993" y="1343"/>
                      <a:pt x="23905" y="1153"/>
                    </a:cubicBezTo>
                    <a:cubicBezTo>
                      <a:pt x="23780" y="1156"/>
                      <a:pt x="23654" y="1161"/>
                      <a:pt x="23529" y="1165"/>
                    </a:cubicBezTo>
                    <a:cubicBezTo>
                      <a:pt x="23489" y="1384"/>
                      <a:pt x="23450" y="1603"/>
                      <a:pt x="23410" y="1821"/>
                    </a:cubicBezTo>
                    <a:cubicBezTo>
                      <a:pt x="23338" y="1608"/>
                      <a:pt x="23278" y="1392"/>
                      <a:pt x="23225" y="1176"/>
                    </a:cubicBezTo>
                    <a:cubicBezTo>
                      <a:pt x="21636" y="1226"/>
                      <a:pt x="20041" y="1253"/>
                      <a:pt x="18441" y="1253"/>
                    </a:cubicBezTo>
                    <a:cubicBezTo>
                      <a:pt x="14690" y="1253"/>
                      <a:pt x="10919" y="1107"/>
                      <a:pt x="7177" y="779"/>
                    </a:cubicBezTo>
                    <a:cubicBezTo>
                      <a:pt x="7110" y="1186"/>
                      <a:pt x="7015" y="1588"/>
                      <a:pt x="6896" y="1981"/>
                    </a:cubicBezTo>
                    <a:cubicBezTo>
                      <a:pt x="6683" y="1577"/>
                      <a:pt x="6533" y="1149"/>
                      <a:pt x="6448" y="713"/>
                    </a:cubicBezTo>
                    <a:cubicBezTo>
                      <a:pt x="6360" y="704"/>
                      <a:pt x="6270" y="695"/>
                      <a:pt x="6182" y="687"/>
                    </a:cubicBezTo>
                    <a:cubicBezTo>
                      <a:pt x="6066" y="1134"/>
                      <a:pt x="5952" y="1584"/>
                      <a:pt x="5837" y="2032"/>
                    </a:cubicBezTo>
                    <a:cubicBezTo>
                      <a:pt x="5748" y="1562"/>
                      <a:pt x="5656" y="1095"/>
                      <a:pt x="5566" y="627"/>
                    </a:cubicBezTo>
                    <a:cubicBezTo>
                      <a:pt x="3898" y="457"/>
                      <a:pt x="2235" y="250"/>
                      <a:pt x="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5459400" y="834650"/>
                <a:ext cx="747450" cy="858900"/>
              </a:xfrm>
              <a:custGeom>
                <a:avLst/>
                <a:gdLst/>
                <a:ahLst/>
                <a:cxnLst/>
                <a:rect l="l" t="t" r="r" b="b"/>
                <a:pathLst>
                  <a:path w="29898" h="34356" extrusionOk="0">
                    <a:moveTo>
                      <a:pt x="27902" y="0"/>
                    </a:moveTo>
                    <a:cubicBezTo>
                      <a:pt x="26504" y="187"/>
                      <a:pt x="25099" y="357"/>
                      <a:pt x="23683" y="509"/>
                    </a:cubicBezTo>
                    <a:cubicBezTo>
                      <a:pt x="23686" y="697"/>
                      <a:pt x="23688" y="888"/>
                      <a:pt x="23693" y="1077"/>
                    </a:cubicBezTo>
                    <a:cubicBezTo>
                      <a:pt x="23562" y="908"/>
                      <a:pt x="23445" y="730"/>
                      <a:pt x="23343" y="545"/>
                    </a:cubicBezTo>
                    <a:cubicBezTo>
                      <a:pt x="23219" y="558"/>
                      <a:pt x="23093" y="572"/>
                      <a:pt x="22969" y="584"/>
                    </a:cubicBezTo>
                    <a:cubicBezTo>
                      <a:pt x="22945" y="805"/>
                      <a:pt x="22919" y="1025"/>
                      <a:pt x="22895" y="1245"/>
                    </a:cubicBezTo>
                    <a:cubicBezTo>
                      <a:pt x="22811" y="1038"/>
                      <a:pt x="22734" y="827"/>
                      <a:pt x="22665" y="615"/>
                    </a:cubicBezTo>
                    <a:cubicBezTo>
                      <a:pt x="18078" y="1078"/>
                      <a:pt x="13416" y="1348"/>
                      <a:pt x="8765" y="1348"/>
                    </a:cubicBezTo>
                    <a:cubicBezTo>
                      <a:pt x="8053" y="1348"/>
                      <a:pt x="7341" y="1342"/>
                      <a:pt x="6629" y="1329"/>
                    </a:cubicBezTo>
                    <a:cubicBezTo>
                      <a:pt x="6589" y="1739"/>
                      <a:pt x="6523" y="2146"/>
                      <a:pt x="6432" y="2547"/>
                    </a:cubicBezTo>
                    <a:cubicBezTo>
                      <a:pt x="6192" y="2160"/>
                      <a:pt x="6013" y="1743"/>
                      <a:pt x="5899" y="1314"/>
                    </a:cubicBezTo>
                    <a:cubicBezTo>
                      <a:pt x="5809" y="1312"/>
                      <a:pt x="5720" y="1310"/>
                      <a:pt x="5631" y="1308"/>
                    </a:cubicBezTo>
                    <a:cubicBezTo>
                      <a:pt x="5547" y="1763"/>
                      <a:pt x="5465" y="2218"/>
                      <a:pt x="5380" y="2674"/>
                    </a:cubicBezTo>
                    <a:cubicBezTo>
                      <a:pt x="5258" y="2213"/>
                      <a:pt x="5134" y="1752"/>
                      <a:pt x="5012" y="1290"/>
                    </a:cubicBezTo>
                    <a:cubicBezTo>
                      <a:pt x="3335" y="1237"/>
                      <a:pt x="1664" y="1144"/>
                      <a:pt x="1" y="1012"/>
                    </a:cubicBezTo>
                    <a:lnTo>
                      <a:pt x="1" y="1012"/>
                    </a:lnTo>
                    <a:cubicBezTo>
                      <a:pt x="83" y="2151"/>
                      <a:pt x="164" y="3307"/>
                      <a:pt x="243" y="4472"/>
                    </a:cubicBezTo>
                    <a:cubicBezTo>
                      <a:pt x="603" y="4634"/>
                      <a:pt x="968" y="4788"/>
                      <a:pt x="1338" y="4927"/>
                    </a:cubicBezTo>
                    <a:cubicBezTo>
                      <a:pt x="982" y="4937"/>
                      <a:pt x="626" y="4976"/>
                      <a:pt x="281" y="5047"/>
                    </a:cubicBezTo>
                    <a:cubicBezTo>
                      <a:pt x="285" y="5114"/>
                      <a:pt x="288" y="5179"/>
                      <a:pt x="294" y="5243"/>
                    </a:cubicBezTo>
                    <a:cubicBezTo>
                      <a:pt x="610" y="5293"/>
                      <a:pt x="921" y="5374"/>
                      <a:pt x="1220" y="5490"/>
                    </a:cubicBezTo>
                    <a:cubicBezTo>
                      <a:pt x="921" y="5567"/>
                      <a:pt x="624" y="5646"/>
                      <a:pt x="325" y="5723"/>
                    </a:cubicBezTo>
                    <a:cubicBezTo>
                      <a:pt x="929" y="14908"/>
                      <a:pt x="1406" y="24772"/>
                      <a:pt x="1680" y="33672"/>
                    </a:cubicBezTo>
                    <a:cubicBezTo>
                      <a:pt x="5820" y="34137"/>
                      <a:pt x="9807" y="34355"/>
                      <a:pt x="13758" y="34355"/>
                    </a:cubicBezTo>
                    <a:cubicBezTo>
                      <a:pt x="19104" y="34355"/>
                      <a:pt x="24386" y="33956"/>
                      <a:pt x="29898" y="33230"/>
                    </a:cubicBezTo>
                    <a:cubicBezTo>
                      <a:pt x="29851" y="32353"/>
                      <a:pt x="29801" y="31475"/>
                      <a:pt x="29752" y="30597"/>
                    </a:cubicBezTo>
                    <a:cubicBezTo>
                      <a:pt x="29450" y="30559"/>
                      <a:pt x="29146" y="30523"/>
                      <a:pt x="28843" y="30485"/>
                    </a:cubicBezTo>
                    <a:cubicBezTo>
                      <a:pt x="29138" y="30376"/>
                      <a:pt x="29433" y="30264"/>
                      <a:pt x="29728" y="30155"/>
                    </a:cubicBezTo>
                    <a:cubicBezTo>
                      <a:pt x="29717" y="29969"/>
                      <a:pt x="29707" y="29786"/>
                      <a:pt x="29696" y="29600"/>
                    </a:cubicBezTo>
                    <a:cubicBezTo>
                      <a:pt x="29484" y="29560"/>
                      <a:pt x="29269" y="29538"/>
                      <a:pt x="29056" y="29538"/>
                    </a:cubicBezTo>
                    <a:cubicBezTo>
                      <a:pt x="29016" y="29538"/>
                      <a:pt x="28976" y="29539"/>
                      <a:pt x="28937" y="29540"/>
                    </a:cubicBezTo>
                    <a:cubicBezTo>
                      <a:pt x="29161" y="29386"/>
                      <a:pt x="29409" y="29261"/>
                      <a:pt x="29671" y="29169"/>
                    </a:cubicBezTo>
                    <a:cubicBezTo>
                      <a:pt x="29108" y="19455"/>
                      <a:pt x="28427" y="9699"/>
                      <a:pt x="27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5516975" y="916175"/>
                <a:ext cx="609650" cy="25625"/>
              </a:xfrm>
              <a:custGeom>
                <a:avLst/>
                <a:gdLst/>
                <a:ahLst/>
                <a:cxnLst/>
                <a:rect l="l" t="t" r="r" b="b"/>
                <a:pathLst>
                  <a:path w="24386" h="1025" extrusionOk="0">
                    <a:moveTo>
                      <a:pt x="24376" y="1"/>
                    </a:moveTo>
                    <a:cubicBezTo>
                      <a:pt x="18402" y="447"/>
                      <a:pt x="12275" y="906"/>
                      <a:pt x="6134" y="906"/>
                    </a:cubicBezTo>
                    <a:cubicBezTo>
                      <a:pt x="4091" y="906"/>
                      <a:pt x="2047" y="855"/>
                      <a:pt x="7" y="736"/>
                    </a:cubicBezTo>
                    <a:lnTo>
                      <a:pt x="0" y="855"/>
                    </a:lnTo>
                    <a:cubicBezTo>
                      <a:pt x="2043" y="974"/>
                      <a:pt x="4089" y="1025"/>
                      <a:pt x="6133" y="1025"/>
                    </a:cubicBezTo>
                    <a:cubicBezTo>
                      <a:pt x="12277" y="1025"/>
                      <a:pt x="18408" y="566"/>
                      <a:pt x="24386" y="119"/>
                    </a:cubicBezTo>
                    <a:lnTo>
                      <a:pt x="24376"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5519200" y="961250"/>
                <a:ext cx="609625" cy="25625"/>
              </a:xfrm>
              <a:custGeom>
                <a:avLst/>
                <a:gdLst/>
                <a:ahLst/>
                <a:cxnLst/>
                <a:rect l="l" t="t" r="r" b="b"/>
                <a:pathLst>
                  <a:path w="24385" h="1025" extrusionOk="0">
                    <a:moveTo>
                      <a:pt x="24376" y="0"/>
                    </a:moveTo>
                    <a:cubicBezTo>
                      <a:pt x="18399" y="447"/>
                      <a:pt x="12269" y="906"/>
                      <a:pt x="6125" y="906"/>
                    </a:cubicBezTo>
                    <a:cubicBezTo>
                      <a:pt x="4085" y="906"/>
                      <a:pt x="2044" y="856"/>
                      <a:pt x="7" y="737"/>
                    </a:cubicBezTo>
                    <a:lnTo>
                      <a:pt x="0" y="855"/>
                    </a:lnTo>
                    <a:cubicBezTo>
                      <a:pt x="2043" y="974"/>
                      <a:pt x="4088" y="1025"/>
                      <a:pt x="6132" y="1025"/>
                    </a:cubicBezTo>
                    <a:cubicBezTo>
                      <a:pt x="12277" y="1025"/>
                      <a:pt x="18408" y="566"/>
                      <a:pt x="24385" y="119"/>
                    </a:cubicBezTo>
                    <a:lnTo>
                      <a:pt x="24376"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a:off x="5521425" y="1006350"/>
                <a:ext cx="609675" cy="25625"/>
              </a:xfrm>
              <a:custGeom>
                <a:avLst/>
                <a:gdLst/>
                <a:ahLst/>
                <a:cxnLst/>
                <a:rect l="l" t="t" r="r" b="b"/>
                <a:pathLst>
                  <a:path w="24387" h="1025" extrusionOk="0">
                    <a:moveTo>
                      <a:pt x="24378" y="0"/>
                    </a:moveTo>
                    <a:cubicBezTo>
                      <a:pt x="18403" y="447"/>
                      <a:pt x="12276" y="905"/>
                      <a:pt x="6135" y="905"/>
                    </a:cubicBezTo>
                    <a:cubicBezTo>
                      <a:pt x="4092" y="905"/>
                      <a:pt x="2048" y="855"/>
                      <a:pt x="8" y="736"/>
                    </a:cubicBezTo>
                    <a:lnTo>
                      <a:pt x="0" y="854"/>
                    </a:lnTo>
                    <a:cubicBezTo>
                      <a:pt x="2043" y="973"/>
                      <a:pt x="4089" y="1024"/>
                      <a:pt x="6133" y="1024"/>
                    </a:cubicBezTo>
                    <a:cubicBezTo>
                      <a:pt x="12278" y="1024"/>
                      <a:pt x="18408" y="564"/>
                      <a:pt x="24387" y="118"/>
                    </a:cubicBezTo>
                    <a:lnTo>
                      <a:pt x="24378"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a:off x="5523650" y="1051400"/>
                <a:ext cx="609650" cy="25650"/>
              </a:xfrm>
              <a:custGeom>
                <a:avLst/>
                <a:gdLst/>
                <a:ahLst/>
                <a:cxnLst/>
                <a:rect l="l" t="t" r="r" b="b"/>
                <a:pathLst>
                  <a:path w="24386" h="1026" extrusionOk="0">
                    <a:moveTo>
                      <a:pt x="24376" y="1"/>
                    </a:moveTo>
                    <a:cubicBezTo>
                      <a:pt x="18402" y="448"/>
                      <a:pt x="12274" y="906"/>
                      <a:pt x="6134" y="906"/>
                    </a:cubicBezTo>
                    <a:cubicBezTo>
                      <a:pt x="4091" y="906"/>
                      <a:pt x="2047" y="855"/>
                      <a:pt x="7" y="737"/>
                    </a:cubicBezTo>
                    <a:lnTo>
                      <a:pt x="0" y="855"/>
                    </a:lnTo>
                    <a:cubicBezTo>
                      <a:pt x="2043" y="974"/>
                      <a:pt x="4088" y="1025"/>
                      <a:pt x="6133" y="1025"/>
                    </a:cubicBezTo>
                    <a:cubicBezTo>
                      <a:pt x="12278" y="1025"/>
                      <a:pt x="18408" y="565"/>
                      <a:pt x="24386" y="119"/>
                    </a:cubicBezTo>
                    <a:lnTo>
                      <a:pt x="24376"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5525900" y="1096475"/>
                <a:ext cx="609625" cy="25625"/>
              </a:xfrm>
              <a:custGeom>
                <a:avLst/>
                <a:gdLst/>
                <a:ahLst/>
                <a:cxnLst/>
                <a:rect l="l" t="t" r="r" b="b"/>
                <a:pathLst>
                  <a:path w="24385" h="1025" extrusionOk="0">
                    <a:moveTo>
                      <a:pt x="24376" y="1"/>
                    </a:moveTo>
                    <a:cubicBezTo>
                      <a:pt x="18402" y="447"/>
                      <a:pt x="12274" y="906"/>
                      <a:pt x="6134" y="906"/>
                    </a:cubicBezTo>
                    <a:cubicBezTo>
                      <a:pt x="4091" y="906"/>
                      <a:pt x="2047" y="855"/>
                      <a:pt x="7" y="736"/>
                    </a:cubicBezTo>
                    <a:lnTo>
                      <a:pt x="0" y="855"/>
                    </a:lnTo>
                    <a:cubicBezTo>
                      <a:pt x="2043" y="974"/>
                      <a:pt x="4088" y="1025"/>
                      <a:pt x="6132" y="1025"/>
                    </a:cubicBezTo>
                    <a:cubicBezTo>
                      <a:pt x="12277" y="1025"/>
                      <a:pt x="18408" y="566"/>
                      <a:pt x="24385" y="119"/>
                    </a:cubicBezTo>
                    <a:lnTo>
                      <a:pt x="24376"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5528125" y="1141575"/>
                <a:ext cx="609675" cy="25625"/>
              </a:xfrm>
              <a:custGeom>
                <a:avLst/>
                <a:gdLst/>
                <a:ahLst/>
                <a:cxnLst/>
                <a:rect l="l" t="t" r="r" b="b"/>
                <a:pathLst>
                  <a:path w="24387" h="1025" extrusionOk="0">
                    <a:moveTo>
                      <a:pt x="24376" y="0"/>
                    </a:moveTo>
                    <a:cubicBezTo>
                      <a:pt x="18403" y="447"/>
                      <a:pt x="12275" y="906"/>
                      <a:pt x="6135" y="906"/>
                    </a:cubicBezTo>
                    <a:cubicBezTo>
                      <a:pt x="4092" y="906"/>
                      <a:pt x="2048" y="855"/>
                      <a:pt x="8" y="736"/>
                    </a:cubicBezTo>
                    <a:lnTo>
                      <a:pt x="0" y="854"/>
                    </a:lnTo>
                    <a:cubicBezTo>
                      <a:pt x="2043" y="973"/>
                      <a:pt x="4089" y="1025"/>
                      <a:pt x="6133" y="1025"/>
                    </a:cubicBezTo>
                    <a:cubicBezTo>
                      <a:pt x="12277" y="1025"/>
                      <a:pt x="18408" y="565"/>
                      <a:pt x="24386" y="118"/>
                    </a:cubicBezTo>
                    <a:lnTo>
                      <a:pt x="24376"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5530350" y="1186650"/>
                <a:ext cx="609675" cy="25625"/>
              </a:xfrm>
              <a:custGeom>
                <a:avLst/>
                <a:gdLst/>
                <a:ahLst/>
                <a:cxnLst/>
                <a:rect l="l" t="t" r="r" b="b"/>
                <a:pathLst>
                  <a:path w="24387" h="1025" extrusionOk="0">
                    <a:moveTo>
                      <a:pt x="24376" y="0"/>
                    </a:moveTo>
                    <a:cubicBezTo>
                      <a:pt x="18402" y="447"/>
                      <a:pt x="12274" y="905"/>
                      <a:pt x="6134" y="905"/>
                    </a:cubicBezTo>
                    <a:cubicBezTo>
                      <a:pt x="4091" y="905"/>
                      <a:pt x="2047" y="855"/>
                      <a:pt x="7" y="736"/>
                    </a:cubicBezTo>
                    <a:lnTo>
                      <a:pt x="0" y="854"/>
                    </a:lnTo>
                    <a:cubicBezTo>
                      <a:pt x="2043" y="973"/>
                      <a:pt x="4088" y="1024"/>
                      <a:pt x="6134" y="1024"/>
                    </a:cubicBezTo>
                    <a:cubicBezTo>
                      <a:pt x="12278" y="1024"/>
                      <a:pt x="18408" y="564"/>
                      <a:pt x="24386" y="118"/>
                    </a:cubicBezTo>
                    <a:lnTo>
                      <a:pt x="24376"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5532600" y="1231700"/>
                <a:ext cx="609650" cy="25650"/>
              </a:xfrm>
              <a:custGeom>
                <a:avLst/>
                <a:gdLst/>
                <a:ahLst/>
                <a:cxnLst/>
                <a:rect l="l" t="t" r="r" b="b"/>
                <a:pathLst>
                  <a:path w="24386" h="1026" extrusionOk="0">
                    <a:moveTo>
                      <a:pt x="24376" y="1"/>
                    </a:moveTo>
                    <a:cubicBezTo>
                      <a:pt x="18402" y="448"/>
                      <a:pt x="12275" y="906"/>
                      <a:pt x="6134" y="906"/>
                    </a:cubicBezTo>
                    <a:cubicBezTo>
                      <a:pt x="4092" y="906"/>
                      <a:pt x="2047" y="855"/>
                      <a:pt x="7" y="737"/>
                    </a:cubicBezTo>
                    <a:lnTo>
                      <a:pt x="0" y="855"/>
                    </a:lnTo>
                    <a:cubicBezTo>
                      <a:pt x="2043" y="974"/>
                      <a:pt x="4088" y="1025"/>
                      <a:pt x="6133" y="1025"/>
                    </a:cubicBezTo>
                    <a:cubicBezTo>
                      <a:pt x="12276" y="1025"/>
                      <a:pt x="18408" y="565"/>
                      <a:pt x="24385" y="119"/>
                    </a:cubicBezTo>
                    <a:lnTo>
                      <a:pt x="24376"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5534825" y="1276775"/>
                <a:ext cx="609675" cy="25625"/>
              </a:xfrm>
              <a:custGeom>
                <a:avLst/>
                <a:gdLst/>
                <a:ahLst/>
                <a:cxnLst/>
                <a:rect l="l" t="t" r="r" b="b"/>
                <a:pathLst>
                  <a:path w="24387" h="1025" extrusionOk="0">
                    <a:moveTo>
                      <a:pt x="24376" y="1"/>
                    </a:moveTo>
                    <a:cubicBezTo>
                      <a:pt x="18400" y="448"/>
                      <a:pt x="12270" y="906"/>
                      <a:pt x="6126" y="906"/>
                    </a:cubicBezTo>
                    <a:cubicBezTo>
                      <a:pt x="4087" y="906"/>
                      <a:pt x="2045" y="856"/>
                      <a:pt x="8" y="737"/>
                    </a:cubicBezTo>
                    <a:lnTo>
                      <a:pt x="0" y="855"/>
                    </a:lnTo>
                    <a:cubicBezTo>
                      <a:pt x="2043" y="974"/>
                      <a:pt x="4090" y="1025"/>
                      <a:pt x="6134" y="1025"/>
                    </a:cubicBezTo>
                    <a:cubicBezTo>
                      <a:pt x="12277" y="1025"/>
                      <a:pt x="18407" y="566"/>
                      <a:pt x="24386" y="119"/>
                    </a:cubicBezTo>
                    <a:lnTo>
                      <a:pt x="24376"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5537050" y="1321875"/>
                <a:ext cx="609675" cy="25625"/>
              </a:xfrm>
              <a:custGeom>
                <a:avLst/>
                <a:gdLst/>
                <a:ahLst/>
                <a:cxnLst/>
                <a:rect l="l" t="t" r="r" b="b"/>
                <a:pathLst>
                  <a:path w="24387" h="1025" extrusionOk="0">
                    <a:moveTo>
                      <a:pt x="24376" y="0"/>
                    </a:moveTo>
                    <a:cubicBezTo>
                      <a:pt x="18402" y="447"/>
                      <a:pt x="12275" y="906"/>
                      <a:pt x="6135" y="906"/>
                    </a:cubicBezTo>
                    <a:cubicBezTo>
                      <a:pt x="4092" y="906"/>
                      <a:pt x="2048" y="855"/>
                      <a:pt x="7" y="736"/>
                    </a:cubicBezTo>
                    <a:lnTo>
                      <a:pt x="0" y="854"/>
                    </a:lnTo>
                    <a:cubicBezTo>
                      <a:pt x="2043" y="973"/>
                      <a:pt x="4089" y="1025"/>
                      <a:pt x="6134" y="1025"/>
                    </a:cubicBezTo>
                    <a:cubicBezTo>
                      <a:pt x="12276" y="1025"/>
                      <a:pt x="18408" y="565"/>
                      <a:pt x="24386" y="118"/>
                    </a:cubicBezTo>
                    <a:lnTo>
                      <a:pt x="24376"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5539250" y="1366950"/>
                <a:ext cx="609675" cy="25625"/>
              </a:xfrm>
              <a:custGeom>
                <a:avLst/>
                <a:gdLst/>
                <a:ahLst/>
                <a:cxnLst/>
                <a:rect l="l" t="t" r="r" b="b"/>
                <a:pathLst>
                  <a:path w="24387" h="1025" extrusionOk="0">
                    <a:moveTo>
                      <a:pt x="24376" y="0"/>
                    </a:moveTo>
                    <a:cubicBezTo>
                      <a:pt x="18403" y="447"/>
                      <a:pt x="12276" y="906"/>
                      <a:pt x="6135" y="906"/>
                    </a:cubicBezTo>
                    <a:cubicBezTo>
                      <a:pt x="4093" y="906"/>
                      <a:pt x="2048" y="855"/>
                      <a:pt x="8" y="736"/>
                    </a:cubicBezTo>
                    <a:lnTo>
                      <a:pt x="0" y="854"/>
                    </a:lnTo>
                    <a:cubicBezTo>
                      <a:pt x="2043" y="973"/>
                      <a:pt x="4091" y="1024"/>
                      <a:pt x="6135" y="1024"/>
                    </a:cubicBezTo>
                    <a:cubicBezTo>
                      <a:pt x="12280" y="1024"/>
                      <a:pt x="18411" y="564"/>
                      <a:pt x="24386" y="118"/>
                    </a:cubicBezTo>
                    <a:lnTo>
                      <a:pt x="24376"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5541500" y="1412000"/>
                <a:ext cx="609675" cy="25650"/>
              </a:xfrm>
              <a:custGeom>
                <a:avLst/>
                <a:gdLst/>
                <a:ahLst/>
                <a:cxnLst/>
                <a:rect l="l" t="t" r="r" b="b"/>
                <a:pathLst>
                  <a:path w="24387" h="1026" extrusionOk="0">
                    <a:moveTo>
                      <a:pt x="24377" y="1"/>
                    </a:moveTo>
                    <a:cubicBezTo>
                      <a:pt x="18402" y="448"/>
                      <a:pt x="12275" y="906"/>
                      <a:pt x="6135" y="906"/>
                    </a:cubicBezTo>
                    <a:cubicBezTo>
                      <a:pt x="4092" y="906"/>
                      <a:pt x="2048" y="856"/>
                      <a:pt x="7" y="737"/>
                    </a:cubicBezTo>
                    <a:lnTo>
                      <a:pt x="0" y="855"/>
                    </a:lnTo>
                    <a:cubicBezTo>
                      <a:pt x="2043" y="974"/>
                      <a:pt x="4091" y="1025"/>
                      <a:pt x="6135" y="1025"/>
                    </a:cubicBezTo>
                    <a:cubicBezTo>
                      <a:pt x="12279" y="1025"/>
                      <a:pt x="18409" y="565"/>
                      <a:pt x="24386" y="119"/>
                    </a:cubicBezTo>
                    <a:lnTo>
                      <a:pt x="24377"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5543725" y="1457075"/>
                <a:ext cx="609650" cy="25625"/>
              </a:xfrm>
              <a:custGeom>
                <a:avLst/>
                <a:gdLst/>
                <a:ahLst/>
                <a:cxnLst/>
                <a:rect l="l" t="t" r="r" b="b"/>
                <a:pathLst>
                  <a:path w="24386" h="1025" extrusionOk="0">
                    <a:moveTo>
                      <a:pt x="24377" y="1"/>
                    </a:moveTo>
                    <a:cubicBezTo>
                      <a:pt x="18399" y="448"/>
                      <a:pt x="12268" y="906"/>
                      <a:pt x="6125" y="906"/>
                    </a:cubicBezTo>
                    <a:cubicBezTo>
                      <a:pt x="4085" y="906"/>
                      <a:pt x="2044" y="856"/>
                      <a:pt x="7" y="737"/>
                    </a:cubicBezTo>
                    <a:lnTo>
                      <a:pt x="0" y="855"/>
                    </a:lnTo>
                    <a:cubicBezTo>
                      <a:pt x="2043" y="974"/>
                      <a:pt x="4089" y="1025"/>
                      <a:pt x="6133" y="1025"/>
                    </a:cubicBezTo>
                    <a:cubicBezTo>
                      <a:pt x="12278" y="1025"/>
                      <a:pt x="18410" y="566"/>
                      <a:pt x="24385" y="119"/>
                    </a:cubicBezTo>
                    <a:lnTo>
                      <a:pt x="24377"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5545950" y="1502175"/>
                <a:ext cx="609675" cy="25625"/>
              </a:xfrm>
              <a:custGeom>
                <a:avLst/>
                <a:gdLst/>
                <a:ahLst/>
                <a:cxnLst/>
                <a:rect l="l" t="t" r="r" b="b"/>
                <a:pathLst>
                  <a:path w="24387" h="1025" extrusionOk="0">
                    <a:moveTo>
                      <a:pt x="24377" y="1"/>
                    </a:moveTo>
                    <a:cubicBezTo>
                      <a:pt x="18403" y="447"/>
                      <a:pt x="12276" y="906"/>
                      <a:pt x="6135" y="906"/>
                    </a:cubicBezTo>
                    <a:cubicBezTo>
                      <a:pt x="4093" y="906"/>
                      <a:pt x="2048" y="855"/>
                      <a:pt x="8" y="736"/>
                    </a:cubicBezTo>
                    <a:lnTo>
                      <a:pt x="1" y="854"/>
                    </a:lnTo>
                    <a:cubicBezTo>
                      <a:pt x="2043" y="973"/>
                      <a:pt x="4090" y="1025"/>
                      <a:pt x="6134" y="1025"/>
                    </a:cubicBezTo>
                    <a:cubicBezTo>
                      <a:pt x="12279" y="1025"/>
                      <a:pt x="18409" y="565"/>
                      <a:pt x="24386" y="118"/>
                    </a:cubicBezTo>
                    <a:lnTo>
                      <a:pt x="24377"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5548175" y="1547250"/>
                <a:ext cx="609675" cy="25625"/>
              </a:xfrm>
              <a:custGeom>
                <a:avLst/>
                <a:gdLst/>
                <a:ahLst/>
                <a:cxnLst/>
                <a:rect l="l" t="t" r="r" b="b"/>
                <a:pathLst>
                  <a:path w="24387" h="1025" extrusionOk="0">
                    <a:moveTo>
                      <a:pt x="24377" y="0"/>
                    </a:moveTo>
                    <a:cubicBezTo>
                      <a:pt x="18402" y="447"/>
                      <a:pt x="12275" y="906"/>
                      <a:pt x="6135" y="906"/>
                    </a:cubicBezTo>
                    <a:cubicBezTo>
                      <a:pt x="4092" y="906"/>
                      <a:pt x="2048" y="855"/>
                      <a:pt x="7" y="736"/>
                    </a:cubicBezTo>
                    <a:lnTo>
                      <a:pt x="1" y="854"/>
                    </a:lnTo>
                    <a:cubicBezTo>
                      <a:pt x="2043" y="973"/>
                      <a:pt x="4091" y="1024"/>
                      <a:pt x="6135" y="1024"/>
                    </a:cubicBezTo>
                    <a:cubicBezTo>
                      <a:pt x="12280" y="1024"/>
                      <a:pt x="18410" y="564"/>
                      <a:pt x="24386" y="118"/>
                    </a:cubicBezTo>
                    <a:lnTo>
                      <a:pt x="24377" y="0"/>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5550425" y="1592300"/>
                <a:ext cx="609650" cy="25650"/>
              </a:xfrm>
              <a:custGeom>
                <a:avLst/>
                <a:gdLst/>
                <a:ahLst/>
                <a:cxnLst/>
                <a:rect l="l" t="t" r="r" b="b"/>
                <a:pathLst>
                  <a:path w="24386" h="1026" extrusionOk="0">
                    <a:moveTo>
                      <a:pt x="24377" y="1"/>
                    </a:moveTo>
                    <a:cubicBezTo>
                      <a:pt x="18402" y="448"/>
                      <a:pt x="12275" y="906"/>
                      <a:pt x="6134" y="906"/>
                    </a:cubicBezTo>
                    <a:cubicBezTo>
                      <a:pt x="4092" y="906"/>
                      <a:pt x="2047" y="856"/>
                      <a:pt x="7" y="737"/>
                    </a:cubicBezTo>
                    <a:lnTo>
                      <a:pt x="1" y="855"/>
                    </a:lnTo>
                    <a:cubicBezTo>
                      <a:pt x="2044" y="974"/>
                      <a:pt x="4090" y="1025"/>
                      <a:pt x="6135" y="1025"/>
                    </a:cubicBezTo>
                    <a:cubicBezTo>
                      <a:pt x="12280" y="1025"/>
                      <a:pt x="18410" y="565"/>
                      <a:pt x="24385" y="119"/>
                    </a:cubicBezTo>
                    <a:lnTo>
                      <a:pt x="24377" y="1"/>
                    </a:lnTo>
                    <a:close/>
                  </a:path>
                </a:pathLst>
              </a:custGeom>
              <a:solidFill>
                <a:schemeClr val="dk1">
                  <a:alpha val="2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39"/>
            <p:cNvGrpSpPr/>
            <p:nvPr/>
          </p:nvGrpSpPr>
          <p:grpSpPr>
            <a:xfrm rot="66913">
              <a:off x="7130359" y="1511944"/>
              <a:ext cx="1157734" cy="2826119"/>
              <a:chOff x="5831325" y="2043450"/>
              <a:chExt cx="307825" cy="751425"/>
            </a:xfrm>
          </p:grpSpPr>
          <p:sp>
            <p:nvSpPr>
              <p:cNvPr id="1838" name="Google Shape;1838;p39"/>
              <p:cNvSpPr/>
              <p:nvPr/>
            </p:nvSpPr>
            <p:spPr>
              <a:xfrm>
                <a:off x="5842125" y="2693450"/>
                <a:ext cx="59200" cy="101425"/>
              </a:xfrm>
              <a:custGeom>
                <a:avLst/>
                <a:gdLst/>
                <a:ahLst/>
                <a:cxnLst/>
                <a:rect l="l" t="t" r="r" b="b"/>
                <a:pathLst>
                  <a:path w="2368" h="4057" extrusionOk="0">
                    <a:moveTo>
                      <a:pt x="1317" y="0"/>
                    </a:moveTo>
                    <a:lnTo>
                      <a:pt x="0" y="3962"/>
                    </a:lnTo>
                    <a:lnTo>
                      <a:pt x="281" y="4056"/>
                    </a:lnTo>
                    <a:cubicBezTo>
                      <a:pt x="690" y="3335"/>
                      <a:pt x="1561" y="2923"/>
                      <a:pt x="1984" y="2210"/>
                    </a:cubicBezTo>
                    <a:cubicBezTo>
                      <a:pt x="2367" y="1563"/>
                      <a:pt x="2358" y="702"/>
                      <a:pt x="1958" y="64"/>
                    </a:cubicBezTo>
                    <a:lnTo>
                      <a:pt x="13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5831325" y="2686750"/>
                <a:ext cx="48650" cy="107375"/>
              </a:xfrm>
              <a:custGeom>
                <a:avLst/>
                <a:gdLst/>
                <a:ahLst/>
                <a:cxnLst/>
                <a:rect l="l" t="t" r="r" b="b"/>
                <a:pathLst>
                  <a:path w="1946" h="4295" extrusionOk="0">
                    <a:moveTo>
                      <a:pt x="1396" y="0"/>
                    </a:moveTo>
                    <a:cubicBezTo>
                      <a:pt x="693" y="272"/>
                      <a:pt x="170" y="955"/>
                      <a:pt x="89" y="1703"/>
                    </a:cubicBezTo>
                    <a:cubicBezTo>
                      <a:pt x="0" y="2528"/>
                      <a:pt x="452" y="3377"/>
                      <a:pt x="347" y="4201"/>
                    </a:cubicBezTo>
                    <a:lnTo>
                      <a:pt x="628" y="4294"/>
                    </a:lnTo>
                    <a:lnTo>
                      <a:pt x="1946" y="333"/>
                    </a:lnTo>
                    <a:lnTo>
                      <a:pt x="1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5841775" y="2720125"/>
                <a:ext cx="29300" cy="73925"/>
              </a:xfrm>
              <a:custGeom>
                <a:avLst/>
                <a:gdLst/>
                <a:ahLst/>
                <a:cxnLst/>
                <a:rect l="l" t="t" r="r" b="b"/>
                <a:pathLst>
                  <a:path w="1172" h="2957" extrusionOk="0">
                    <a:moveTo>
                      <a:pt x="960" y="0"/>
                    </a:moveTo>
                    <a:lnTo>
                      <a:pt x="1" y="2886"/>
                    </a:lnTo>
                    <a:lnTo>
                      <a:pt x="212" y="2956"/>
                    </a:lnTo>
                    <a:lnTo>
                      <a:pt x="1172" y="7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5855025" y="2711025"/>
                <a:ext cx="25275" cy="22525"/>
              </a:xfrm>
              <a:custGeom>
                <a:avLst/>
                <a:gdLst/>
                <a:ahLst/>
                <a:cxnLst/>
                <a:rect l="l" t="t" r="r" b="b"/>
                <a:pathLst>
                  <a:path w="1011" h="901" extrusionOk="0">
                    <a:moveTo>
                      <a:pt x="505" y="1"/>
                    </a:moveTo>
                    <a:cubicBezTo>
                      <a:pt x="317" y="1"/>
                      <a:pt x="141" y="120"/>
                      <a:pt x="80" y="309"/>
                    </a:cubicBezTo>
                    <a:cubicBezTo>
                      <a:pt x="0" y="545"/>
                      <a:pt x="128" y="799"/>
                      <a:pt x="364" y="877"/>
                    </a:cubicBezTo>
                    <a:cubicBezTo>
                      <a:pt x="411" y="893"/>
                      <a:pt x="460" y="901"/>
                      <a:pt x="507" y="901"/>
                    </a:cubicBezTo>
                    <a:cubicBezTo>
                      <a:pt x="695" y="901"/>
                      <a:pt x="870" y="781"/>
                      <a:pt x="932" y="593"/>
                    </a:cubicBezTo>
                    <a:cubicBezTo>
                      <a:pt x="1011" y="357"/>
                      <a:pt x="884" y="102"/>
                      <a:pt x="648" y="24"/>
                    </a:cubicBezTo>
                    <a:cubicBezTo>
                      <a:pt x="601" y="9"/>
                      <a:pt x="552"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5919825" y="2477900"/>
                <a:ext cx="46200" cy="41925"/>
              </a:xfrm>
              <a:custGeom>
                <a:avLst/>
                <a:gdLst/>
                <a:ahLst/>
                <a:cxnLst/>
                <a:rect l="l" t="t" r="r" b="b"/>
                <a:pathLst>
                  <a:path w="1848" h="1677" extrusionOk="0">
                    <a:moveTo>
                      <a:pt x="394" y="0"/>
                    </a:moveTo>
                    <a:cubicBezTo>
                      <a:pt x="267" y="392"/>
                      <a:pt x="134" y="793"/>
                      <a:pt x="0" y="1196"/>
                    </a:cubicBezTo>
                    <a:lnTo>
                      <a:pt x="1445" y="1676"/>
                    </a:lnTo>
                    <a:cubicBezTo>
                      <a:pt x="1579" y="1274"/>
                      <a:pt x="1713" y="874"/>
                      <a:pt x="1847" y="485"/>
                    </a:cubicBezTo>
                    <a:lnTo>
                      <a:pt x="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5952675" y="2369100"/>
                <a:ext cx="54025" cy="44525"/>
              </a:xfrm>
              <a:custGeom>
                <a:avLst/>
                <a:gdLst/>
                <a:ahLst/>
                <a:cxnLst/>
                <a:rect l="l" t="t" r="r" b="b"/>
                <a:pathLst>
                  <a:path w="2161" h="1781" extrusionOk="0">
                    <a:moveTo>
                      <a:pt x="302" y="0"/>
                    </a:moveTo>
                    <a:cubicBezTo>
                      <a:pt x="201" y="429"/>
                      <a:pt x="100" y="839"/>
                      <a:pt x="0" y="1225"/>
                    </a:cubicBezTo>
                    <a:lnTo>
                      <a:pt x="1668" y="1780"/>
                    </a:lnTo>
                    <a:cubicBezTo>
                      <a:pt x="1820" y="1413"/>
                      <a:pt x="1986" y="1024"/>
                      <a:pt x="2161" y="619"/>
                    </a:cubicBezTo>
                    <a:lnTo>
                      <a:pt x="3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5960200" y="2043450"/>
                <a:ext cx="178950" cy="341100"/>
              </a:xfrm>
              <a:custGeom>
                <a:avLst/>
                <a:gdLst/>
                <a:ahLst/>
                <a:cxnLst/>
                <a:rect l="l" t="t" r="r" b="b"/>
                <a:pathLst>
                  <a:path w="7158" h="13644" extrusionOk="0">
                    <a:moveTo>
                      <a:pt x="4645" y="1"/>
                    </a:moveTo>
                    <a:cubicBezTo>
                      <a:pt x="3848" y="1"/>
                      <a:pt x="3047" y="454"/>
                      <a:pt x="2695" y="1511"/>
                    </a:cubicBezTo>
                    <a:cubicBezTo>
                      <a:pt x="1973" y="3685"/>
                      <a:pt x="926" y="9128"/>
                      <a:pt x="0" y="13024"/>
                    </a:cubicBezTo>
                    <a:lnTo>
                      <a:pt x="1860" y="13644"/>
                    </a:lnTo>
                    <a:cubicBezTo>
                      <a:pt x="3455" y="9970"/>
                      <a:pt x="5876" y="4984"/>
                      <a:pt x="6600" y="2809"/>
                    </a:cubicBezTo>
                    <a:cubicBezTo>
                      <a:pt x="7157" y="1136"/>
                      <a:pt x="5906" y="1"/>
                      <a:pt x="4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5929700" y="2399675"/>
                <a:ext cx="64750" cy="90300"/>
              </a:xfrm>
              <a:custGeom>
                <a:avLst/>
                <a:gdLst/>
                <a:ahLst/>
                <a:cxnLst/>
                <a:rect l="l" t="t" r="r" b="b"/>
                <a:pathLst>
                  <a:path w="2590" h="3612" extrusionOk="0">
                    <a:moveTo>
                      <a:pt x="922" y="1"/>
                    </a:moveTo>
                    <a:cubicBezTo>
                      <a:pt x="793" y="510"/>
                      <a:pt x="665" y="977"/>
                      <a:pt x="544" y="1383"/>
                    </a:cubicBezTo>
                    <a:cubicBezTo>
                      <a:pt x="382" y="1927"/>
                      <a:pt x="197" y="2518"/>
                      <a:pt x="0" y="3128"/>
                    </a:cubicBezTo>
                    <a:lnTo>
                      <a:pt x="1453" y="3612"/>
                    </a:lnTo>
                    <a:lnTo>
                      <a:pt x="2590" y="555"/>
                    </a:lnTo>
                    <a:lnTo>
                      <a:pt x="9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5867000" y="2553775"/>
                <a:ext cx="73875" cy="118650"/>
              </a:xfrm>
              <a:custGeom>
                <a:avLst/>
                <a:gdLst/>
                <a:ahLst/>
                <a:cxnLst/>
                <a:rect l="l" t="t" r="r" b="b"/>
                <a:pathLst>
                  <a:path w="2955" h="4746" extrusionOk="0">
                    <a:moveTo>
                      <a:pt x="1489" y="0"/>
                    </a:moveTo>
                    <a:cubicBezTo>
                      <a:pt x="701" y="2290"/>
                      <a:pt x="1" y="4204"/>
                      <a:pt x="1" y="4204"/>
                    </a:cubicBezTo>
                    <a:lnTo>
                      <a:pt x="815" y="4475"/>
                    </a:lnTo>
                    <a:lnTo>
                      <a:pt x="1629" y="4746"/>
                    </a:lnTo>
                    <a:cubicBezTo>
                      <a:pt x="1629" y="4746"/>
                      <a:pt x="2215" y="2794"/>
                      <a:pt x="2954" y="488"/>
                    </a:cubicBezTo>
                    <a:lnTo>
                      <a:pt x="14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5914400" y="2507750"/>
                <a:ext cx="41575" cy="28325"/>
              </a:xfrm>
              <a:custGeom>
                <a:avLst/>
                <a:gdLst/>
                <a:ahLst/>
                <a:cxnLst/>
                <a:rect l="l" t="t" r="r" b="b"/>
                <a:pathLst>
                  <a:path w="1663" h="1133" extrusionOk="0">
                    <a:moveTo>
                      <a:pt x="220" y="1"/>
                    </a:moveTo>
                    <a:cubicBezTo>
                      <a:pt x="147" y="219"/>
                      <a:pt x="73" y="435"/>
                      <a:pt x="1" y="651"/>
                    </a:cubicBezTo>
                    <a:lnTo>
                      <a:pt x="1448" y="1132"/>
                    </a:lnTo>
                    <a:cubicBezTo>
                      <a:pt x="1519" y="916"/>
                      <a:pt x="1590" y="698"/>
                      <a:pt x="1663" y="481"/>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5904250" y="2524000"/>
                <a:ext cx="46375" cy="42000"/>
              </a:xfrm>
              <a:custGeom>
                <a:avLst/>
                <a:gdLst/>
                <a:ahLst/>
                <a:cxnLst/>
                <a:rect l="l" t="t" r="r" b="b"/>
                <a:pathLst>
                  <a:path w="1855" h="1680" extrusionOk="0">
                    <a:moveTo>
                      <a:pt x="407" y="1"/>
                    </a:moveTo>
                    <a:cubicBezTo>
                      <a:pt x="269" y="403"/>
                      <a:pt x="134" y="803"/>
                      <a:pt x="0" y="1191"/>
                    </a:cubicBezTo>
                    <a:lnTo>
                      <a:pt x="1465" y="1679"/>
                    </a:lnTo>
                    <a:lnTo>
                      <a:pt x="1854" y="482"/>
                    </a:lnTo>
                    <a:lnTo>
                      <a:pt x="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5866975" y="2043525"/>
                <a:ext cx="258400" cy="619350"/>
              </a:xfrm>
              <a:custGeom>
                <a:avLst/>
                <a:gdLst/>
                <a:ahLst/>
                <a:cxnLst/>
                <a:rect l="l" t="t" r="r" b="b"/>
                <a:pathLst>
                  <a:path w="10336" h="24774" extrusionOk="0">
                    <a:moveTo>
                      <a:pt x="8371" y="0"/>
                    </a:moveTo>
                    <a:cubicBezTo>
                      <a:pt x="7575" y="0"/>
                      <a:pt x="6774" y="453"/>
                      <a:pt x="6423" y="1510"/>
                    </a:cubicBezTo>
                    <a:cubicBezTo>
                      <a:pt x="5701" y="3684"/>
                      <a:pt x="4654" y="9127"/>
                      <a:pt x="3728" y="13024"/>
                    </a:cubicBezTo>
                    <a:cubicBezTo>
                      <a:pt x="3626" y="13453"/>
                      <a:pt x="3526" y="13863"/>
                      <a:pt x="3428" y="14249"/>
                    </a:cubicBezTo>
                    <a:cubicBezTo>
                      <a:pt x="3298" y="14758"/>
                      <a:pt x="3171" y="15225"/>
                      <a:pt x="3051" y="15631"/>
                    </a:cubicBezTo>
                    <a:cubicBezTo>
                      <a:pt x="2888" y="16175"/>
                      <a:pt x="2703" y="16767"/>
                      <a:pt x="2506" y="17376"/>
                    </a:cubicBezTo>
                    <a:cubicBezTo>
                      <a:pt x="2378" y="17770"/>
                      <a:pt x="2247" y="18169"/>
                      <a:pt x="2113" y="18571"/>
                    </a:cubicBezTo>
                    <a:cubicBezTo>
                      <a:pt x="2040" y="18789"/>
                      <a:pt x="1967" y="19005"/>
                      <a:pt x="1895" y="19221"/>
                    </a:cubicBezTo>
                    <a:cubicBezTo>
                      <a:pt x="1758" y="19623"/>
                      <a:pt x="1623" y="20023"/>
                      <a:pt x="1489" y="20411"/>
                    </a:cubicBezTo>
                    <a:cubicBezTo>
                      <a:pt x="701" y="22702"/>
                      <a:pt x="1" y="24616"/>
                      <a:pt x="1" y="24616"/>
                    </a:cubicBezTo>
                    <a:lnTo>
                      <a:pt x="478" y="24774"/>
                    </a:lnTo>
                    <a:cubicBezTo>
                      <a:pt x="2379" y="20116"/>
                      <a:pt x="3851" y="15286"/>
                      <a:pt x="4867" y="10359"/>
                    </a:cubicBezTo>
                    <a:cubicBezTo>
                      <a:pt x="5283" y="8342"/>
                      <a:pt x="5625" y="6301"/>
                      <a:pt x="6284" y="4351"/>
                    </a:cubicBezTo>
                    <a:cubicBezTo>
                      <a:pt x="6623" y="3348"/>
                      <a:pt x="7084" y="2323"/>
                      <a:pt x="7947" y="1711"/>
                    </a:cubicBezTo>
                    <a:cubicBezTo>
                      <a:pt x="8424" y="1375"/>
                      <a:pt x="9002" y="1212"/>
                      <a:pt x="9583" y="1212"/>
                    </a:cubicBezTo>
                    <a:cubicBezTo>
                      <a:pt x="9836" y="1212"/>
                      <a:pt x="10090" y="1243"/>
                      <a:pt x="10336" y="1304"/>
                    </a:cubicBezTo>
                    <a:cubicBezTo>
                      <a:pt x="10026" y="491"/>
                      <a:pt x="9201" y="0"/>
                      <a:pt x="8371"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5852225" y="2661650"/>
                <a:ext cx="61450" cy="42925"/>
              </a:xfrm>
              <a:custGeom>
                <a:avLst/>
                <a:gdLst/>
                <a:ahLst/>
                <a:cxnLst/>
                <a:rect l="l" t="t" r="r" b="b"/>
                <a:pathLst>
                  <a:path w="2458" h="1717" extrusionOk="0">
                    <a:moveTo>
                      <a:pt x="336" y="1"/>
                    </a:moveTo>
                    <a:lnTo>
                      <a:pt x="1" y="1011"/>
                    </a:lnTo>
                    <a:lnTo>
                      <a:pt x="2122" y="1716"/>
                    </a:lnTo>
                    <a:lnTo>
                      <a:pt x="2458" y="707"/>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5849925" y="2646075"/>
                <a:ext cx="77700" cy="38200"/>
              </a:xfrm>
              <a:custGeom>
                <a:avLst/>
                <a:gdLst/>
                <a:ahLst/>
                <a:cxnLst/>
                <a:rect l="l" t="t" r="r" b="b"/>
                <a:pathLst>
                  <a:path w="3108" h="1528" extrusionOk="0">
                    <a:moveTo>
                      <a:pt x="442" y="1"/>
                    </a:moveTo>
                    <a:cubicBezTo>
                      <a:pt x="277" y="1"/>
                      <a:pt x="123" y="105"/>
                      <a:pt x="69" y="270"/>
                    </a:cubicBezTo>
                    <a:cubicBezTo>
                      <a:pt x="1" y="477"/>
                      <a:pt x="112" y="699"/>
                      <a:pt x="318" y="767"/>
                    </a:cubicBezTo>
                    <a:lnTo>
                      <a:pt x="2542" y="1507"/>
                    </a:lnTo>
                    <a:cubicBezTo>
                      <a:pt x="2583" y="1521"/>
                      <a:pt x="2625" y="1527"/>
                      <a:pt x="2666" y="1527"/>
                    </a:cubicBezTo>
                    <a:cubicBezTo>
                      <a:pt x="2831" y="1527"/>
                      <a:pt x="2985" y="1423"/>
                      <a:pt x="3040" y="1257"/>
                    </a:cubicBezTo>
                    <a:cubicBezTo>
                      <a:pt x="3107" y="1051"/>
                      <a:pt x="2997" y="828"/>
                      <a:pt x="2790" y="761"/>
                    </a:cubicBezTo>
                    <a:lnTo>
                      <a:pt x="566" y="21"/>
                    </a:lnTo>
                    <a:cubicBezTo>
                      <a:pt x="525" y="7"/>
                      <a:pt x="483"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39"/>
            <p:cNvGrpSpPr/>
            <p:nvPr/>
          </p:nvGrpSpPr>
          <p:grpSpPr>
            <a:xfrm rot="66949">
              <a:off x="4726393" y="2952505"/>
              <a:ext cx="1185693" cy="1426628"/>
              <a:chOff x="2442025" y="1780225"/>
              <a:chExt cx="273250" cy="328775"/>
            </a:xfrm>
          </p:grpSpPr>
          <p:sp>
            <p:nvSpPr>
              <p:cNvPr id="1853" name="Google Shape;1853;p39"/>
              <p:cNvSpPr/>
              <p:nvPr/>
            </p:nvSpPr>
            <p:spPr>
              <a:xfrm>
                <a:off x="2442025" y="1817600"/>
                <a:ext cx="273250" cy="291400"/>
              </a:xfrm>
              <a:custGeom>
                <a:avLst/>
                <a:gdLst/>
                <a:ahLst/>
                <a:cxnLst/>
                <a:rect l="l" t="t" r="r" b="b"/>
                <a:pathLst>
                  <a:path w="10930" h="11656" extrusionOk="0">
                    <a:moveTo>
                      <a:pt x="2860" y="1"/>
                    </a:moveTo>
                    <a:cubicBezTo>
                      <a:pt x="1945" y="1"/>
                      <a:pt x="1176" y="693"/>
                      <a:pt x="1075" y="1609"/>
                    </a:cubicBezTo>
                    <a:lnTo>
                      <a:pt x="34" y="11089"/>
                    </a:lnTo>
                    <a:cubicBezTo>
                      <a:pt x="1" y="11392"/>
                      <a:pt x="237" y="11656"/>
                      <a:pt x="538" y="11656"/>
                    </a:cubicBezTo>
                    <a:lnTo>
                      <a:pt x="10392" y="11656"/>
                    </a:lnTo>
                    <a:cubicBezTo>
                      <a:pt x="10695" y="11656"/>
                      <a:pt x="10930" y="11392"/>
                      <a:pt x="10896" y="11089"/>
                    </a:cubicBezTo>
                    <a:lnTo>
                      <a:pt x="9854" y="1611"/>
                    </a:lnTo>
                    <a:cubicBezTo>
                      <a:pt x="9754" y="694"/>
                      <a:pt x="8984" y="1"/>
                      <a:pt x="8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9"/>
              <p:cNvSpPr/>
              <p:nvPr/>
            </p:nvSpPr>
            <p:spPr>
              <a:xfrm>
                <a:off x="2517975" y="1780225"/>
                <a:ext cx="121325" cy="72425"/>
              </a:xfrm>
              <a:custGeom>
                <a:avLst/>
                <a:gdLst/>
                <a:ahLst/>
                <a:cxnLst/>
                <a:rect l="l" t="t" r="r" b="b"/>
                <a:pathLst>
                  <a:path w="4853" h="2897" extrusionOk="0">
                    <a:moveTo>
                      <a:pt x="1" y="1"/>
                    </a:moveTo>
                    <a:lnTo>
                      <a:pt x="1" y="2896"/>
                    </a:lnTo>
                    <a:lnTo>
                      <a:pt x="4852" y="2896"/>
                    </a:lnTo>
                    <a:lnTo>
                      <a:pt x="4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2509375" y="1780250"/>
                <a:ext cx="138575" cy="14175"/>
              </a:xfrm>
              <a:custGeom>
                <a:avLst/>
                <a:gdLst/>
                <a:ahLst/>
                <a:cxnLst/>
                <a:rect l="l" t="t" r="r" b="b"/>
                <a:pathLst>
                  <a:path w="5543" h="567" extrusionOk="0">
                    <a:moveTo>
                      <a:pt x="33" y="1"/>
                    </a:moveTo>
                    <a:cubicBezTo>
                      <a:pt x="16" y="1"/>
                      <a:pt x="0" y="16"/>
                      <a:pt x="0" y="33"/>
                    </a:cubicBezTo>
                    <a:lnTo>
                      <a:pt x="0" y="535"/>
                    </a:lnTo>
                    <a:cubicBezTo>
                      <a:pt x="0" y="552"/>
                      <a:pt x="16" y="567"/>
                      <a:pt x="33" y="567"/>
                    </a:cubicBezTo>
                    <a:lnTo>
                      <a:pt x="5511" y="567"/>
                    </a:lnTo>
                    <a:cubicBezTo>
                      <a:pt x="5528" y="567"/>
                      <a:pt x="5543" y="552"/>
                      <a:pt x="5543" y="535"/>
                    </a:cubicBezTo>
                    <a:lnTo>
                      <a:pt x="5543" y="33"/>
                    </a:lnTo>
                    <a:cubicBezTo>
                      <a:pt x="5543" y="16"/>
                      <a:pt x="5528" y="1"/>
                      <a:pt x="5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2517975" y="1816125"/>
                <a:ext cx="121325" cy="2900"/>
              </a:xfrm>
              <a:custGeom>
                <a:avLst/>
                <a:gdLst/>
                <a:ahLst/>
                <a:cxnLst/>
                <a:rect l="l" t="t" r="r" b="b"/>
                <a:pathLst>
                  <a:path w="4853" h="116" extrusionOk="0">
                    <a:moveTo>
                      <a:pt x="1" y="1"/>
                    </a:moveTo>
                    <a:lnTo>
                      <a:pt x="1" y="115"/>
                    </a:lnTo>
                    <a:lnTo>
                      <a:pt x="4852" y="115"/>
                    </a:lnTo>
                    <a:lnTo>
                      <a:pt x="4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2517975" y="1792900"/>
                <a:ext cx="121325" cy="2925"/>
              </a:xfrm>
              <a:custGeom>
                <a:avLst/>
                <a:gdLst/>
                <a:ahLst/>
                <a:cxnLst/>
                <a:rect l="l" t="t" r="r" b="b"/>
                <a:pathLst>
                  <a:path w="4853" h="117" extrusionOk="0">
                    <a:moveTo>
                      <a:pt x="1" y="1"/>
                    </a:moveTo>
                    <a:lnTo>
                      <a:pt x="1" y="117"/>
                    </a:lnTo>
                    <a:lnTo>
                      <a:pt x="4852" y="117"/>
                    </a:lnTo>
                    <a:lnTo>
                      <a:pt x="4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2444450" y="1889200"/>
                <a:ext cx="268450" cy="156500"/>
              </a:xfrm>
              <a:custGeom>
                <a:avLst/>
                <a:gdLst/>
                <a:ahLst/>
                <a:cxnLst/>
                <a:rect l="l" t="t" r="r" b="b"/>
                <a:pathLst>
                  <a:path w="10738" h="6260" extrusionOk="0">
                    <a:moveTo>
                      <a:pt x="882" y="1"/>
                    </a:moveTo>
                    <a:cubicBezTo>
                      <a:pt x="780" y="1"/>
                      <a:pt x="694" y="77"/>
                      <a:pt x="682" y="180"/>
                    </a:cubicBezTo>
                    <a:lnTo>
                      <a:pt x="13" y="6034"/>
                    </a:lnTo>
                    <a:cubicBezTo>
                      <a:pt x="0" y="6156"/>
                      <a:pt x="92" y="6260"/>
                      <a:pt x="212" y="6260"/>
                    </a:cubicBezTo>
                    <a:lnTo>
                      <a:pt x="10524" y="6260"/>
                    </a:lnTo>
                    <a:cubicBezTo>
                      <a:pt x="10644" y="6260"/>
                      <a:pt x="10737" y="6156"/>
                      <a:pt x="10722" y="6034"/>
                    </a:cubicBezTo>
                    <a:lnTo>
                      <a:pt x="10054" y="180"/>
                    </a:lnTo>
                    <a:cubicBezTo>
                      <a:pt x="10041" y="78"/>
                      <a:pt x="9955" y="1"/>
                      <a:pt x="9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2459275" y="1911725"/>
                <a:ext cx="238975" cy="2900"/>
              </a:xfrm>
              <a:custGeom>
                <a:avLst/>
                <a:gdLst/>
                <a:ahLst/>
                <a:cxnLst/>
                <a:rect l="l" t="t" r="r" b="b"/>
                <a:pathLst>
                  <a:path w="9559" h="116" extrusionOk="0">
                    <a:moveTo>
                      <a:pt x="0" y="1"/>
                    </a:moveTo>
                    <a:lnTo>
                      <a:pt x="0" y="116"/>
                    </a:lnTo>
                    <a:lnTo>
                      <a:pt x="9559" y="116"/>
                    </a:lnTo>
                    <a:lnTo>
                      <a:pt x="9559"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2447075" y="2020475"/>
                <a:ext cx="263375" cy="2900"/>
              </a:xfrm>
              <a:custGeom>
                <a:avLst/>
                <a:gdLst/>
                <a:ahLst/>
                <a:cxnLst/>
                <a:rect l="l" t="t" r="r" b="b"/>
                <a:pathLst>
                  <a:path w="10535" h="116" extrusionOk="0">
                    <a:moveTo>
                      <a:pt x="0" y="1"/>
                    </a:moveTo>
                    <a:lnTo>
                      <a:pt x="0" y="115"/>
                    </a:lnTo>
                    <a:lnTo>
                      <a:pt x="10535" y="115"/>
                    </a:lnTo>
                    <a:lnTo>
                      <a:pt x="10535"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1" name="Google Shape;1861;p39"/>
          <p:cNvGrpSpPr/>
          <p:nvPr/>
        </p:nvGrpSpPr>
        <p:grpSpPr>
          <a:xfrm rot="2527993">
            <a:off x="6951401" y="3599444"/>
            <a:ext cx="1176086" cy="1336657"/>
            <a:chOff x="4186350" y="989775"/>
            <a:chExt cx="161950" cy="167900"/>
          </a:xfrm>
        </p:grpSpPr>
        <p:sp>
          <p:nvSpPr>
            <p:cNvPr id="1862" name="Google Shape;1862;p39"/>
            <p:cNvSpPr/>
            <p:nvPr/>
          </p:nvSpPr>
          <p:spPr>
            <a:xfrm>
              <a:off x="4231525" y="989775"/>
              <a:ext cx="116775" cy="126575"/>
            </a:xfrm>
            <a:custGeom>
              <a:avLst/>
              <a:gdLst/>
              <a:ahLst/>
              <a:cxnLst/>
              <a:rect l="l" t="t" r="r" b="b"/>
              <a:pathLst>
                <a:path w="4671" h="5063" extrusionOk="0">
                  <a:moveTo>
                    <a:pt x="4650" y="1"/>
                  </a:moveTo>
                  <a:cubicBezTo>
                    <a:pt x="4642" y="1"/>
                    <a:pt x="4634" y="5"/>
                    <a:pt x="4631" y="12"/>
                  </a:cubicBezTo>
                  <a:cubicBezTo>
                    <a:pt x="3899" y="2015"/>
                    <a:pt x="2683" y="3271"/>
                    <a:pt x="1792" y="3973"/>
                  </a:cubicBezTo>
                  <a:cubicBezTo>
                    <a:pt x="827" y="4733"/>
                    <a:pt x="23" y="5024"/>
                    <a:pt x="15" y="5026"/>
                  </a:cubicBezTo>
                  <a:cubicBezTo>
                    <a:pt x="5" y="5030"/>
                    <a:pt x="0" y="5041"/>
                    <a:pt x="4" y="5050"/>
                  </a:cubicBezTo>
                  <a:cubicBezTo>
                    <a:pt x="7" y="5057"/>
                    <a:pt x="13" y="5062"/>
                    <a:pt x="22" y="5062"/>
                  </a:cubicBezTo>
                  <a:cubicBezTo>
                    <a:pt x="24" y="5062"/>
                    <a:pt x="26" y="5062"/>
                    <a:pt x="27" y="5061"/>
                  </a:cubicBezTo>
                  <a:cubicBezTo>
                    <a:pt x="34" y="5058"/>
                    <a:pt x="843" y="4766"/>
                    <a:pt x="1814" y="4004"/>
                  </a:cubicBezTo>
                  <a:cubicBezTo>
                    <a:pt x="2709" y="3298"/>
                    <a:pt x="3932" y="2037"/>
                    <a:pt x="4666" y="26"/>
                  </a:cubicBezTo>
                  <a:cubicBezTo>
                    <a:pt x="4670" y="16"/>
                    <a:pt x="4665" y="6"/>
                    <a:pt x="4655" y="1"/>
                  </a:cubicBezTo>
                  <a:cubicBezTo>
                    <a:pt x="4654" y="1"/>
                    <a:pt x="4652" y="1"/>
                    <a:pt x="4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4310100" y="1044725"/>
              <a:ext cx="29550" cy="68000"/>
            </a:xfrm>
            <a:custGeom>
              <a:avLst/>
              <a:gdLst/>
              <a:ahLst/>
              <a:cxnLst/>
              <a:rect l="l" t="t" r="r" b="b"/>
              <a:pathLst>
                <a:path w="1182" h="2720" extrusionOk="0">
                  <a:moveTo>
                    <a:pt x="684" y="0"/>
                  </a:moveTo>
                  <a:cubicBezTo>
                    <a:pt x="651" y="0"/>
                    <a:pt x="347" y="416"/>
                    <a:pt x="333" y="441"/>
                  </a:cubicBezTo>
                  <a:cubicBezTo>
                    <a:pt x="118" y="808"/>
                    <a:pt x="0" y="1250"/>
                    <a:pt x="28" y="1671"/>
                  </a:cubicBezTo>
                  <a:cubicBezTo>
                    <a:pt x="52" y="2011"/>
                    <a:pt x="176" y="2355"/>
                    <a:pt x="258" y="2686"/>
                  </a:cubicBezTo>
                  <a:cubicBezTo>
                    <a:pt x="259" y="2689"/>
                    <a:pt x="268" y="2717"/>
                    <a:pt x="266" y="2719"/>
                  </a:cubicBezTo>
                  <a:lnTo>
                    <a:pt x="266" y="2719"/>
                  </a:lnTo>
                  <a:cubicBezTo>
                    <a:pt x="476" y="2536"/>
                    <a:pt x="613" y="2357"/>
                    <a:pt x="703" y="2221"/>
                  </a:cubicBezTo>
                  <a:cubicBezTo>
                    <a:pt x="792" y="2087"/>
                    <a:pt x="1181" y="1496"/>
                    <a:pt x="1069" y="821"/>
                  </a:cubicBezTo>
                  <a:cubicBezTo>
                    <a:pt x="1020" y="535"/>
                    <a:pt x="894" y="304"/>
                    <a:pt x="881" y="282"/>
                  </a:cubicBezTo>
                  <a:cubicBezTo>
                    <a:pt x="814" y="161"/>
                    <a:pt x="741" y="67"/>
                    <a:pt x="686" y="1"/>
                  </a:cubicBezTo>
                  <a:cubicBezTo>
                    <a:pt x="685" y="0"/>
                    <a:pt x="685" y="0"/>
                    <a:pt x="684" y="0"/>
                  </a:cubicBezTo>
                  <a:close/>
                  <a:moveTo>
                    <a:pt x="266" y="2719"/>
                  </a:moveTo>
                  <a:lnTo>
                    <a:pt x="266" y="2719"/>
                  </a:lnTo>
                  <a:cubicBezTo>
                    <a:pt x="266" y="2719"/>
                    <a:pt x="266" y="2719"/>
                    <a:pt x="266" y="2719"/>
                  </a:cubicBezTo>
                  <a:cubicBezTo>
                    <a:pt x="266" y="2719"/>
                    <a:pt x="266" y="2719"/>
                    <a:pt x="266" y="27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4319025" y="1034800"/>
              <a:ext cx="14925" cy="58425"/>
            </a:xfrm>
            <a:custGeom>
              <a:avLst/>
              <a:gdLst/>
              <a:ahLst/>
              <a:cxnLst/>
              <a:rect l="l" t="t" r="r" b="b"/>
              <a:pathLst>
                <a:path w="597" h="2337" extrusionOk="0">
                  <a:moveTo>
                    <a:pt x="259" y="1"/>
                  </a:moveTo>
                  <a:cubicBezTo>
                    <a:pt x="258" y="1"/>
                    <a:pt x="256" y="1"/>
                    <a:pt x="255" y="1"/>
                  </a:cubicBezTo>
                  <a:cubicBezTo>
                    <a:pt x="244" y="4"/>
                    <a:pt x="239" y="15"/>
                    <a:pt x="242" y="25"/>
                  </a:cubicBezTo>
                  <a:cubicBezTo>
                    <a:pt x="244" y="36"/>
                    <a:pt x="556" y="1238"/>
                    <a:pt x="4" y="2309"/>
                  </a:cubicBezTo>
                  <a:cubicBezTo>
                    <a:pt x="0" y="2317"/>
                    <a:pt x="3" y="2330"/>
                    <a:pt x="12" y="2334"/>
                  </a:cubicBezTo>
                  <a:cubicBezTo>
                    <a:pt x="14" y="2337"/>
                    <a:pt x="18" y="2337"/>
                    <a:pt x="20" y="2337"/>
                  </a:cubicBezTo>
                  <a:cubicBezTo>
                    <a:pt x="27" y="2337"/>
                    <a:pt x="34" y="2333"/>
                    <a:pt x="38" y="2326"/>
                  </a:cubicBezTo>
                  <a:cubicBezTo>
                    <a:pt x="597" y="1242"/>
                    <a:pt x="280" y="27"/>
                    <a:pt x="277" y="15"/>
                  </a:cubicBezTo>
                  <a:cubicBezTo>
                    <a:pt x="275" y="6"/>
                    <a:pt x="268"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4319975" y="1058450"/>
              <a:ext cx="8225" cy="11775"/>
            </a:xfrm>
            <a:custGeom>
              <a:avLst/>
              <a:gdLst/>
              <a:ahLst/>
              <a:cxnLst/>
              <a:rect l="l" t="t" r="r" b="b"/>
              <a:pathLst>
                <a:path w="329" h="471" extrusionOk="0">
                  <a:moveTo>
                    <a:pt x="308" y="0"/>
                  </a:moveTo>
                  <a:cubicBezTo>
                    <a:pt x="302" y="0"/>
                    <a:pt x="295" y="4"/>
                    <a:pt x="292" y="8"/>
                  </a:cubicBezTo>
                  <a:cubicBezTo>
                    <a:pt x="292" y="8"/>
                    <a:pt x="153" y="216"/>
                    <a:pt x="5" y="443"/>
                  </a:cubicBezTo>
                  <a:cubicBezTo>
                    <a:pt x="0" y="451"/>
                    <a:pt x="2" y="463"/>
                    <a:pt x="11" y="469"/>
                  </a:cubicBezTo>
                  <a:cubicBezTo>
                    <a:pt x="14" y="470"/>
                    <a:pt x="17" y="471"/>
                    <a:pt x="20" y="471"/>
                  </a:cubicBezTo>
                  <a:cubicBezTo>
                    <a:pt x="28" y="471"/>
                    <a:pt x="33" y="469"/>
                    <a:pt x="35" y="464"/>
                  </a:cubicBezTo>
                  <a:cubicBezTo>
                    <a:pt x="186" y="238"/>
                    <a:pt x="323" y="29"/>
                    <a:pt x="323" y="29"/>
                  </a:cubicBezTo>
                  <a:cubicBezTo>
                    <a:pt x="328" y="20"/>
                    <a:pt x="325" y="8"/>
                    <a:pt x="317" y="3"/>
                  </a:cubicBezTo>
                  <a:cubicBezTo>
                    <a:pt x="315" y="1"/>
                    <a:pt x="311"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4326475" y="1068925"/>
              <a:ext cx="6175" cy="11325"/>
            </a:xfrm>
            <a:custGeom>
              <a:avLst/>
              <a:gdLst/>
              <a:ahLst/>
              <a:cxnLst/>
              <a:rect l="l" t="t" r="r" b="b"/>
              <a:pathLst>
                <a:path w="247" h="453" extrusionOk="0">
                  <a:moveTo>
                    <a:pt x="22" y="1"/>
                  </a:moveTo>
                  <a:cubicBezTo>
                    <a:pt x="19" y="1"/>
                    <a:pt x="16" y="2"/>
                    <a:pt x="13" y="3"/>
                  </a:cubicBezTo>
                  <a:cubicBezTo>
                    <a:pt x="4" y="9"/>
                    <a:pt x="1" y="19"/>
                    <a:pt x="6" y="29"/>
                  </a:cubicBezTo>
                  <a:cubicBezTo>
                    <a:pt x="8" y="32"/>
                    <a:pt x="178" y="312"/>
                    <a:pt x="208" y="438"/>
                  </a:cubicBezTo>
                  <a:cubicBezTo>
                    <a:pt x="209" y="447"/>
                    <a:pt x="216" y="453"/>
                    <a:pt x="225" y="453"/>
                  </a:cubicBezTo>
                  <a:lnTo>
                    <a:pt x="230" y="453"/>
                  </a:lnTo>
                  <a:cubicBezTo>
                    <a:pt x="240" y="451"/>
                    <a:pt x="246" y="440"/>
                    <a:pt x="243" y="430"/>
                  </a:cubicBezTo>
                  <a:cubicBezTo>
                    <a:pt x="213" y="298"/>
                    <a:pt x="46" y="23"/>
                    <a:pt x="38" y="11"/>
                  </a:cubicBezTo>
                  <a:cubicBezTo>
                    <a:pt x="35" y="4"/>
                    <a:pt x="28" y="1"/>
                    <a:pt x="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4317325" y="1079025"/>
              <a:ext cx="7875" cy="6475"/>
            </a:xfrm>
            <a:custGeom>
              <a:avLst/>
              <a:gdLst/>
              <a:ahLst/>
              <a:cxnLst/>
              <a:rect l="l" t="t" r="r" b="b"/>
              <a:pathLst>
                <a:path w="315" h="259" extrusionOk="0">
                  <a:moveTo>
                    <a:pt x="295" y="0"/>
                  </a:moveTo>
                  <a:cubicBezTo>
                    <a:pt x="291" y="0"/>
                    <a:pt x="287" y="2"/>
                    <a:pt x="284" y="4"/>
                  </a:cubicBezTo>
                  <a:cubicBezTo>
                    <a:pt x="221" y="44"/>
                    <a:pt x="161" y="91"/>
                    <a:pt x="103" y="140"/>
                  </a:cubicBezTo>
                  <a:cubicBezTo>
                    <a:pt x="71" y="168"/>
                    <a:pt x="38" y="198"/>
                    <a:pt x="7" y="227"/>
                  </a:cubicBezTo>
                  <a:cubicBezTo>
                    <a:pt x="1" y="235"/>
                    <a:pt x="1" y="247"/>
                    <a:pt x="7" y="254"/>
                  </a:cubicBezTo>
                  <a:cubicBezTo>
                    <a:pt x="12" y="258"/>
                    <a:pt x="16" y="259"/>
                    <a:pt x="21" y="259"/>
                  </a:cubicBezTo>
                  <a:cubicBezTo>
                    <a:pt x="27" y="259"/>
                    <a:pt x="31" y="257"/>
                    <a:pt x="32" y="254"/>
                  </a:cubicBezTo>
                  <a:cubicBezTo>
                    <a:pt x="63" y="225"/>
                    <a:pt x="93" y="195"/>
                    <a:pt x="125" y="168"/>
                  </a:cubicBezTo>
                  <a:cubicBezTo>
                    <a:pt x="182" y="122"/>
                    <a:pt x="242" y="76"/>
                    <a:pt x="304" y="34"/>
                  </a:cubicBezTo>
                  <a:cubicBezTo>
                    <a:pt x="313" y="28"/>
                    <a:pt x="314" y="17"/>
                    <a:pt x="310" y="9"/>
                  </a:cubicBezTo>
                  <a:cubicBezTo>
                    <a:pt x="307" y="3"/>
                    <a:pt x="3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4186350" y="1087800"/>
              <a:ext cx="52325" cy="69875"/>
            </a:xfrm>
            <a:custGeom>
              <a:avLst/>
              <a:gdLst/>
              <a:ahLst/>
              <a:cxnLst/>
              <a:rect l="l" t="t" r="r" b="b"/>
              <a:pathLst>
                <a:path w="2093" h="2795" extrusionOk="0">
                  <a:moveTo>
                    <a:pt x="702" y="1"/>
                  </a:moveTo>
                  <a:cubicBezTo>
                    <a:pt x="562" y="1"/>
                    <a:pt x="374" y="37"/>
                    <a:pt x="349" y="178"/>
                  </a:cubicBezTo>
                  <a:cubicBezTo>
                    <a:pt x="324" y="310"/>
                    <a:pt x="390" y="461"/>
                    <a:pt x="339" y="582"/>
                  </a:cubicBezTo>
                  <a:cubicBezTo>
                    <a:pt x="294" y="690"/>
                    <a:pt x="173" y="737"/>
                    <a:pt x="108" y="831"/>
                  </a:cubicBezTo>
                  <a:cubicBezTo>
                    <a:pt x="0" y="991"/>
                    <a:pt x="82" y="1230"/>
                    <a:pt x="206" y="1398"/>
                  </a:cubicBezTo>
                  <a:cubicBezTo>
                    <a:pt x="295" y="1516"/>
                    <a:pt x="410" y="1635"/>
                    <a:pt x="410" y="1777"/>
                  </a:cubicBezTo>
                  <a:cubicBezTo>
                    <a:pt x="410" y="1832"/>
                    <a:pt x="392" y="1884"/>
                    <a:pt x="382" y="1938"/>
                  </a:cubicBezTo>
                  <a:cubicBezTo>
                    <a:pt x="344" y="2144"/>
                    <a:pt x="448" y="2381"/>
                    <a:pt x="630" y="2502"/>
                  </a:cubicBezTo>
                  <a:cubicBezTo>
                    <a:pt x="736" y="2572"/>
                    <a:pt x="840" y="2602"/>
                    <a:pt x="939" y="2602"/>
                  </a:cubicBezTo>
                  <a:cubicBezTo>
                    <a:pt x="977" y="2602"/>
                    <a:pt x="1013" y="2598"/>
                    <a:pt x="1049" y="2590"/>
                  </a:cubicBezTo>
                  <a:cubicBezTo>
                    <a:pt x="1124" y="2678"/>
                    <a:pt x="1210" y="2753"/>
                    <a:pt x="1315" y="2782"/>
                  </a:cubicBezTo>
                  <a:cubicBezTo>
                    <a:pt x="1345" y="2791"/>
                    <a:pt x="1376" y="2795"/>
                    <a:pt x="1406" y="2795"/>
                  </a:cubicBezTo>
                  <a:cubicBezTo>
                    <a:pt x="1520" y="2795"/>
                    <a:pt x="1630" y="2738"/>
                    <a:pt x="1707" y="2654"/>
                  </a:cubicBezTo>
                  <a:cubicBezTo>
                    <a:pt x="1776" y="2583"/>
                    <a:pt x="1825" y="2510"/>
                    <a:pt x="1904" y="2270"/>
                  </a:cubicBezTo>
                  <a:cubicBezTo>
                    <a:pt x="2023" y="1907"/>
                    <a:pt x="2084" y="1715"/>
                    <a:pt x="2088" y="1423"/>
                  </a:cubicBezTo>
                  <a:cubicBezTo>
                    <a:pt x="2091" y="1216"/>
                    <a:pt x="2092" y="1083"/>
                    <a:pt x="2019" y="919"/>
                  </a:cubicBezTo>
                  <a:cubicBezTo>
                    <a:pt x="1943" y="747"/>
                    <a:pt x="1831" y="652"/>
                    <a:pt x="1609" y="463"/>
                  </a:cubicBezTo>
                  <a:cubicBezTo>
                    <a:pt x="1373" y="264"/>
                    <a:pt x="1180" y="169"/>
                    <a:pt x="1017" y="89"/>
                  </a:cubicBezTo>
                  <a:cubicBezTo>
                    <a:pt x="882" y="24"/>
                    <a:pt x="824" y="9"/>
                    <a:pt x="767" y="3"/>
                  </a:cubicBezTo>
                  <a:cubicBezTo>
                    <a:pt x="747" y="2"/>
                    <a:pt x="725"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4189974" y="1098917"/>
              <a:ext cx="31251" cy="35257"/>
            </a:xfrm>
            <a:custGeom>
              <a:avLst/>
              <a:gdLst/>
              <a:ahLst/>
              <a:cxnLst/>
              <a:rect l="l" t="t" r="r" b="b"/>
              <a:pathLst>
                <a:path w="1345" h="1508" extrusionOk="0">
                  <a:moveTo>
                    <a:pt x="311" y="0"/>
                  </a:moveTo>
                  <a:cubicBezTo>
                    <a:pt x="308" y="0"/>
                    <a:pt x="305" y="1"/>
                    <a:pt x="302" y="2"/>
                  </a:cubicBezTo>
                  <a:cubicBezTo>
                    <a:pt x="285" y="9"/>
                    <a:pt x="283" y="33"/>
                    <a:pt x="283" y="53"/>
                  </a:cubicBezTo>
                  <a:cubicBezTo>
                    <a:pt x="274" y="234"/>
                    <a:pt x="103" y="241"/>
                    <a:pt x="28" y="371"/>
                  </a:cubicBezTo>
                  <a:cubicBezTo>
                    <a:pt x="0" y="420"/>
                    <a:pt x="5" y="468"/>
                    <a:pt x="38" y="515"/>
                  </a:cubicBezTo>
                  <a:cubicBezTo>
                    <a:pt x="72" y="560"/>
                    <a:pt x="110" y="571"/>
                    <a:pt x="152" y="571"/>
                  </a:cubicBezTo>
                  <a:cubicBezTo>
                    <a:pt x="179" y="571"/>
                    <a:pt x="208" y="566"/>
                    <a:pt x="239" y="563"/>
                  </a:cubicBezTo>
                  <a:cubicBezTo>
                    <a:pt x="251" y="561"/>
                    <a:pt x="264" y="560"/>
                    <a:pt x="277" y="560"/>
                  </a:cubicBezTo>
                  <a:cubicBezTo>
                    <a:pt x="375" y="560"/>
                    <a:pt x="475" y="607"/>
                    <a:pt x="537" y="685"/>
                  </a:cubicBezTo>
                  <a:cubicBezTo>
                    <a:pt x="577" y="735"/>
                    <a:pt x="602" y="797"/>
                    <a:pt x="631" y="854"/>
                  </a:cubicBezTo>
                  <a:cubicBezTo>
                    <a:pt x="755" y="1112"/>
                    <a:pt x="958" y="1332"/>
                    <a:pt x="1206" y="1475"/>
                  </a:cubicBezTo>
                  <a:cubicBezTo>
                    <a:pt x="1235" y="1492"/>
                    <a:pt x="1269" y="1507"/>
                    <a:pt x="1301" y="1507"/>
                  </a:cubicBezTo>
                  <a:cubicBezTo>
                    <a:pt x="1316" y="1507"/>
                    <a:pt x="1331" y="1504"/>
                    <a:pt x="1344" y="1495"/>
                  </a:cubicBezTo>
                  <a:cubicBezTo>
                    <a:pt x="1248" y="1430"/>
                    <a:pt x="1165" y="1341"/>
                    <a:pt x="1109" y="1239"/>
                  </a:cubicBezTo>
                  <a:cubicBezTo>
                    <a:pt x="1019" y="1077"/>
                    <a:pt x="992" y="886"/>
                    <a:pt x="911" y="719"/>
                  </a:cubicBezTo>
                  <a:cubicBezTo>
                    <a:pt x="851" y="596"/>
                    <a:pt x="762" y="489"/>
                    <a:pt x="675" y="382"/>
                  </a:cubicBezTo>
                  <a:cubicBezTo>
                    <a:pt x="601" y="293"/>
                    <a:pt x="527" y="204"/>
                    <a:pt x="452" y="114"/>
                  </a:cubicBezTo>
                  <a:cubicBezTo>
                    <a:pt x="419" y="74"/>
                    <a:pt x="382" y="32"/>
                    <a:pt x="336" y="7"/>
                  </a:cubicBezTo>
                  <a:cubicBezTo>
                    <a:pt x="328" y="3"/>
                    <a:pt x="319" y="0"/>
                    <a:pt x="311"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4197325" y="1123600"/>
              <a:ext cx="25600" cy="22700"/>
            </a:xfrm>
            <a:custGeom>
              <a:avLst/>
              <a:gdLst/>
              <a:ahLst/>
              <a:cxnLst/>
              <a:rect l="l" t="t" r="r" b="b"/>
              <a:pathLst>
                <a:path w="1024" h="908" extrusionOk="0">
                  <a:moveTo>
                    <a:pt x="963" y="1"/>
                  </a:moveTo>
                  <a:cubicBezTo>
                    <a:pt x="947" y="1"/>
                    <a:pt x="946" y="28"/>
                    <a:pt x="941" y="47"/>
                  </a:cubicBezTo>
                  <a:cubicBezTo>
                    <a:pt x="926" y="103"/>
                    <a:pt x="919" y="157"/>
                    <a:pt x="896" y="210"/>
                  </a:cubicBezTo>
                  <a:cubicBezTo>
                    <a:pt x="866" y="277"/>
                    <a:pt x="823" y="340"/>
                    <a:pt x="771" y="389"/>
                  </a:cubicBezTo>
                  <a:cubicBezTo>
                    <a:pt x="741" y="419"/>
                    <a:pt x="706" y="444"/>
                    <a:pt x="683" y="479"/>
                  </a:cubicBezTo>
                  <a:cubicBezTo>
                    <a:pt x="655" y="519"/>
                    <a:pt x="639" y="571"/>
                    <a:pt x="597" y="598"/>
                  </a:cubicBezTo>
                  <a:cubicBezTo>
                    <a:pt x="579" y="610"/>
                    <a:pt x="559" y="615"/>
                    <a:pt x="539" y="615"/>
                  </a:cubicBezTo>
                  <a:cubicBezTo>
                    <a:pt x="498" y="615"/>
                    <a:pt x="456" y="594"/>
                    <a:pt x="427" y="564"/>
                  </a:cubicBezTo>
                  <a:cubicBezTo>
                    <a:pt x="384" y="518"/>
                    <a:pt x="361" y="458"/>
                    <a:pt x="334" y="401"/>
                  </a:cubicBezTo>
                  <a:cubicBezTo>
                    <a:pt x="272" y="272"/>
                    <a:pt x="184" y="159"/>
                    <a:pt x="74" y="67"/>
                  </a:cubicBezTo>
                  <a:cubicBezTo>
                    <a:pt x="65" y="60"/>
                    <a:pt x="54" y="53"/>
                    <a:pt x="43" y="53"/>
                  </a:cubicBezTo>
                  <a:cubicBezTo>
                    <a:pt x="39" y="53"/>
                    <a:pt x="35" y="54"/>
                    <a:pt x="31" y="57"/>
                  </a:cubicBezTo>
                  <a:cubicBezTo>
                    <a:pt x="24" y="61"/>
                    <a:pt x="22" y="68"/>
                    <a:pt x="20" y="77"/>
                  </a:cubicBezTo>
                  <a:cubicBezTo>
                    <a:pt x="1" y="183"/>
                    <a:pt x="97" y="269"/>
                    <a:pt x="158" y="356"/>
                  </a:cubicBezTo>
                  <a:cubicBezTo>
                    <a:pt x="222" y="443"/>
                    <a:pt x="253" y="550"/>
                    <a:pt x="267" y="657"/>
                  </a:cubicBezTo>
                  <a:cubicBezTo>
                    <a:pt x="275" y="710"/>
                    <a:pt x="280" y="762"/>
                    <a:pt x="299" y="811"/>
                  </a:cubicBezTo>
                  <a:cubicBezTo>
                    <a:pt x="319" y="859"/>
                    <a:pt x="361" y="902"/>
                    <a:pt x="414" y="907"/>
                  </a:cubicBezTo>
                  <a:cubicBezTo>
                    <a:pt x="418" y="908"/>
                    <a:pt x="422" y="908"/>
                    <a:pt x="426" y="908"/>
                  </a:cubicBezTo>
                  <a:cubicBezTo>
                    <a:pt x="466" y="908"/>
                    <a:pt x="504" y="885"/>
                    <a:pt x="537" y="861"/>
                  </a:cubicBezTo>
                  <a:cubicBezTo>
                    <a:pt x="666" y="764"/>
                    <a:pt x="751" y="619"/>
                    <a:pt x="887" y="533"/>
                  </a:cubicBezTo>
                  <a:cubicBezTo>
                    <a:pt x="912" y="517"/>
                    <a:pt x="940" y="502"/>
                    <a:pt x="961" y="479"/>
                  </a:cubicBezTo>
                  <a:cubicBezTo>
                    <a:pt x="996" y="437"/>
                    <a:pt x="999" y="376"/>
                    <a:pt x="999" y="321"/>
                  </a:cubicBezTo>
                  <a:cubicBezTo>
                    <a:pt x="1000" y="235"/>
                    <a:pt x="1024" y="132"/>
                    <a:pt x="998" y="47"/>
                  </a:cubicBezTo>
                  <a:cubicBezTo>
                    <a:pt x="994" y="35"/>
                    <a:pt x="984" y="8"/>
                    <a:pt x="972" y="3"/>
                  </a:cubicBezTo>
                  <a:cubicBezTo>
                    <a:pt x="969" y="2"/>
                    <a:pt x="966" y="1"/>
                    <a:pt x="963"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4207675" y="1139326"/>
              <a:ext cx="12073" cy="11778"/>
            </a:xfrm>
            <a:custGeom>
              <a:avLst/>
              <a:gdLst/>
              <a:ahLst/>
              <a:cxnLst/>
              <a:rect l="l" t="t" r="r" b="b"/>
              <a:pathLst>
                <a:path w="524" h="585" extrusionOk="0">
                  <a:moveTo>
                    <a:pt x="509" y="1"/>
                  </a:moveTo>
                  <a:cubicBezTo>
                    <a:pt x="474" y="1"/>
                    <a:pt x="445" y="38"/>
                    <a:pt x="426" y="71"/>
                  </a:cubicBezTo>
                  <a:cubicBezTo>
                    <a:pt x="388" y="140"/>
                    <a:pt x="353" y="209"/>
                    <a:pt x="309" y="273"/>
                  </a:cubicBezTo>
                  <a:cubicBezTo>
                    <a:pt x="271" y="327"/>
                    <a:pt x="213" y="405"/>
                    <a:pt x="145" y="423"/>
                  </a:cubicBezTo>
                  <a:cubicBezTo>
                    <a:pt x="144" y="423"/>
                    <a:pt x="143" y="424"/>
                    <a:pt x="142" y="424"/>
                  </a:cubicBezTo>
                  <a:cubicBezTo>
                    <a:pt x="140" y="424"/>
                    <a:pt x="138" y="423"/>
                    <a:pt x="137" y="422"/>
                  </a:cubicBezTo>
                  <a:cubicBezTo>
                    <a:pt x="134" y="422"/>
                    <a:pt x="130" y="423"/>
                    <a:pt x="126" y="423"/>
                  </a:cubicBezTo>
                  <a:cubicBezTo>
                    <a:pt x="108" y="423"/>
                    <a:pt x="84" y="419"/>
                    <a:pt x="63" y="419"/>
                  </a:cubicBezTo>
                  <a:cubicBezTo>
                    <a:pt x="40" y="419"/>
                    <a:pt x="20" y="423"/>
                    <a:pt x="13" y="440"/>
                  </a:cubicBezTo>
                  <a:cubicBezTo>
                    <a:pt x="1" y="463"/>
                    <a:pt x="28" y="484"/>
                    <a:pt x="43" y="498"/>
                  </a:cubicBezTo>
                  <a:cubicBezTo>
                    <a:pt x="84" y="532"/>
                    <a:pt x="141" y="569"/>
                    <a:pt x="193" y="582"/>
                  </a:cubicBezTo>
                  <a:cubicBezTo>
                    <a:pt x="201" y="584"/>
                    <a:pt x="209" y="585"/>
                    <a:pt x="218" y="585"/>
                  </a:cubicBezTo>
                  <a:cubicBezTo>
                    <a:pt x="263" y="585"/>
                    <a:pt x="306" y="553"/>
                    <a:pt x="329" y="516"/>
                  </a:cubicBezTo>
                  <a:cubicBezTo>
                    <a:pt x="358" y="469"/>
                    <a:pt x="368" y="413"/>
                    <a:pt x="380" y="360"/>
                  </a:cubicBezTo>
                  <a:cubicBezTo>
                    <a:pt x="407" y="233"/>
                    <a:pt x="456" y="113"/>
                    <a:pt x="523" y="3"/>
                  </a:cubicBezTo>
                  <a:cubicBezTo>
                    <a:pt x="518" y="1"/>
                    <a:pt x="514" y="1"/>
                    <a:pt x="509"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4212800" y="1114125"/>
              <a:ext cx="14125" cy="40650"/>
            </a:xfrm>
            <a:custGeom>
              <a:avLst/>
              <a:gdLst/>
              <a:ahLst/>
              <a:cxnLst/>
              <a:rect l="l" t="t" r="r" b="b"/>
              <a:pathLst>
                <a:path w="565" h="1626" extrusionOk="0">
                  <a:moveTo>
                    <a:pt x="543" y="0"/>
                  </a:moveTo>
                  <a:cubicBezTo>
                    <a:pt x="541" y="0"/>
                    <a:pt x="538" y="1"/>
                    <a:pt x="535" y="2"/>
                  </a:cubicBezTo>
                  <a:cubicBezTo>
                    <a:pt x="523" y="9"/>
                    <a:pt x="240" y="172"/>
                    <a:pt x="315" y="351"/>
                  </a:cubicBezTo>
                  <a:cubicBezTo>
                    <a:pt x="384" y="518"/>
                    <a:pt x="379" y="768"/>
                    <a:pt x="347" y="810"/>
                  </a:cubicBezTo>
                  <a:cubicBezTo>
                    <a:pt x="305" y="865"/>
                    <a:pt x="210" y="1058"/>
                    <a:pt x="182" y="1135"/>
                  </a:cubicBezTo>
                  <a:cubicBezTo>
                    <a:pt x="174" y="1155"/>
                    <a:pt x="157" y="1194"/>
                    <a:pt x="139" y="1241"/>
                  </a:cubicBezTo>
                  <a:cubicBezTo>
                    <a:pt x="17" y="1536"/>
                    <a:pt x="1" y="1594"/>
                    <a:pt x="13" y="1614"/>
                  </a:cubicBezTo>
                  <a:cubicBezTo>
                    <a:pt x="17" y="1621"/>
                    <a:pt x="25" y="1625"/>
                    <a:pt x="32" y="1625"/>
                  </a:cubicBezTo>
                  <a:cubicBezTo>
                    <a:pt x="35" y="1625"/>
                    <a:pt x="37" y="1625"/>
                    <a:pt x="37" y="1623"/>
                  </a:cubicBezTo>
                  <a:cubicBezTo>
                    <a:pt x="47" y="1620"/>
                    <a:pt x="50" y="1610"/>
                    <a:pt x="45" y="1600"/>
                  </a:cubicBezTo>
                  <a:cubicBezTo>
                    <a:pt x="42" y="1571"/>
                    <a:pt x="130" y="1358"/>
                    <a:pt x="172" y="1256"/>
                  </a:cubicBezTo>
                  <a:cubicBezTo>
                    <a:pt x="193" y="1209"/>
                    <a:pt x="209" y="1169"/>
                    <a:pt x="216" y="1149"/>
                  </a:cubicBezTo>
                  <a:cubicBezTo>
                    <a:pt x="246" y="1068"/>
                    <a:pt x="338" y="881"/>
                    <a:pt x="376" y="832"/>
                  </a:cubicBezTo>
                  <a:cubicBezTo>
                    <a:pt x="423" y="770"/>
                    <a:pt x="418" y="499"/>
                    <a:pt x="349" y="336"/>
                  </a:cubicBezTo>
                  <a:cubicBezTo>
                    <a:pt x="288" y="188"/>
                    <a:pt x="551" y="36"/>
                    <a:pt x="553" y="35"/>
                  </a:cubicBezTo>
                  <a:cubicBezTo>
                    <a:pt x="561" y="29"/>
                    <a:pt x="565" y="19"/>
                    <a:pt x="559" y="9"/>
                  </a:cubicBezTo>
                  <a:cubicBezTo>
                    <a:pt x="556" y="4"/>
                    <a:pt x="550" y="0"/>
                    <a:pt x="543"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4192925" y="1115200"/>
              <a:ext cx="13975" cy="23225"/>
            </a:xfrm>
            <a:custGeom>
              <a:avLst/>
              <a:gdLst/>
              <a:ahLst/>
              <a:cxnLst/>
              <a:rect l="l" t="t" r="r" b="b"/>
              <a:pathLst>
                <a:path w="559" h="929" extrusionOk="0">
                  <a:moveTo>
                    <a:pt x="42" y="1"/>
                  </a:moveTo>
                  <a:cubicBezTo>
                    <a:pt x="39" y="1"/>
                    <a:pt x="37" y="1"/>
                    <a:pt x="35" y="1"/>
                  </a:cubicBezTo>
                  <a:cubicBezTo>
                    <a:pt x="23" y="4"/>
                    <a:pt x="13" y="12"/>
                    <a:pt x="8" y="24"/>
                  </a:cubicBezTo>
                  <a:cubicBezTo>
                    <a:pt x="1" y="47"/>
                    <a:pt x="12" y="77"/>
                    <a:pt x="27" y="97"/>
                  </a:cubicBezTo>
                  <a:cubicBezTo>
                    <a:pt x="67" y="156"/>
                    <a:pt x="97" y="222"/>
                    <a:pt x="109" y="294"/>
                  </a:cubicBezTo>
                  <a:cubicBezTo>
                    <a:pt x="111" y="307"/>
                    <a:pt x="114" y="321"/>
                    <a:pt x="115" y="334"/>
                  </a:cubicBezTo>
                  <a:cubicBezTo>
                    <a:pt x="119" y="361"/>
                    <a:pt x="121" y="387"/>
                    <a:pt x="130" y="414"/>
                  </a:cubicBezTo>
                  <a:cubicBezTo>
                    <a:pt x="148" y="480"/>
                    <a:pt x="192" y="535"/>
                    <a:pt x="231" y="587"/>
                  </a:cubicBezTo>
                  <a:cubicBezTo>
                    <a:pt x="269" y="635"/>
                    <a:pt x="305" y="682"/>
                    <a:pt x="324" y="737"/>
                  </a:cubicBezTo>
                  <a:cubicBezTo>
                    <a:pt x="330" y="755"/>
                    <a:pt x="334" y="772"/>
                    <a:pt x="339" y="791"/>
                  </a:cubicBezTo>
                  <a:cubicBezTo>
                    <a:pt x="349" y="841"/>
                    <a:pt x="361" y="890"/>
                    <a:pt x="402" y="925"/>
                  </a:cubicBezTo>
                  <a:cubicBezTo>
                    <a:pt x="406" y="928"/>
                    <a:pt x="410" y="929"/>
                    <a:pt x="414" y="929"/>
                  </a:cubicBezTo>
                  <a:cubicBezTo>
                    <a:pt x="419" y="929"/>
                    <a:pt x="423" y="927"/>
                    <a:pt x="426" y="921"/>
                  </a:cubicBezTo>
                  <a:cubicBezTo>
                    <a:pt x="431" y="914"/>
                    <a:pt x="431" y="902"/>
                    <a:pt x="423" y="896"/>
                  </a:cubicBezTo>
                  <a:cubicBezTo>
                    <a:pt x="392" y="869"/>
                    <a:pt x="383" y="827"/>
                    <a:pt x="372" y="781"/>
                  </a:cubicBezTo>
                  <a:cubicBezTo>
                    <a:pt x="368" y="762"/>
                    <a:pt x="364" y="742"/>
                    <a:pt x="357" y="724"/>
                  </a:cubicBezTo>
                  <a:cubicBezTo>
                    <a:pt x="336" y="663"/>
                    <a:pt x="297" y="613"/>
                    <a:pt x="258" y="563"/>
                  </a:cubicBezTo>
                  <a:cubicBezTo>
                    <a:pt x="219" y="512"/>
                    <a:pt x="180" y="462"/>
                    <a:pt x="163" y="403"/>
                  </a:cubicBezTo>
                  <a:cubicBezTo>
                    <a:pt x="156" y="379"/>
                    <a:pt x="152" y="354"/>
                    <a:pt x="150" y="328"/>
                  </a:cubicBezTo>
                  <a:cubicBezTo>
                    <a:pt x="148" y="313"/>
                    <a:pt x="147" y="298"/>
                    <a:pt x="145" y="285"/>
                  </a:cubicBezTo>
                  <a:cubicBezTo>
                    <a:pt x="132" y="209"/>
                    <a:pt x="100" y="136"/>
                    <a:pt x="55" y="73"/>
                  </a:cubicBezTo>
                  <a:cubicBezTo>
                    <a:pt x="44" y="59"/>
                    <a:pt x="41" y="41"/>
                    <a:pt x="43" y="38"/>
                  </a:cubicBezTo>
                  <a:lnTo>
                    <a:pt x="43" y="38"/>
                  </a:lnTo>
                  <a:cubicBezTo>
                    <a:pt x="44" y="38"/>
                    <a:pt x="49" y="40"/>
                    <a:pt x="58" y="59"/>
                  </a:cubicBezTo>
                  <a:cubicBezTo>
                    <a:pt x="94" y="145"/>
                    <a:pt x="152" y="222"/>
                    <a:pt x="223" y="284"/>
                  </a:cubicBezTo>
                  <a:cubicBezTo>
                    <a:pt x="238" y="297"/>
                    <a:pt x="254" y="310"/>
                    <a:pt x="273" y="318"/>
                  </a:cubicBezTo>
                  <a:cubicBezTo>
                    <a:pt x="286" y="324"/>
                    <a:pt x="299" y="327"/>
                    <a:pt x="312" y="329"/>
                  </a:cubicBezTo>
                  <a:cubicBezTo>
                    <a:pt x="322" y="332"/>
                    <a:pt x="330" y="334"/>
                    <a:pt x="339" y="337"/>
                  </a:cubicBezTo>
                  <a:cubicBezTo>
                    <a:pt x="386" y="353"/>
                    <a:pt x="415" y="396"/>
                    <a:pt x="446" y="441"/>
                  </a:cubicBezTo>
                  <a:cubicBezTo>
                    <a:pt x="468" y="476"/>
                    <a:pt x="493" y="511"/>
                    <a:pt x="526" y="537"/>
                  </a:cubicBezTo>
                  <a:cubicBezTo>
                    <a:pt x="530" y="540"/>
                    <a:pt x="534" y="542"/>
                    <a:pt x="538" y="542"/>
                  </a:cubicBezTo>
                  <a:cubicBezTo>
                    <a:pt x="543" y="542"/>
                    <a:pt x="548" y="540"/>
                    <a:pt x="552" y="535"/>
                  </a:cubicBezTo>
                  <a:cubicBezTo>
                    <a:pt x="559" y="527"/>
                    <a:pt x="557" y="516"/>
                    <a:pt x="549" y="510"/>
                  </a:cubicBezTo>
                  <a:cubicBezTo>
                    <a:pt x="521" y="487"/>
                    <a:pt x="499" y="453"/>
                    <a:pt x="477" y="421"/>
                  </a:cubicBezTo>
                  <a:cubicBezTo>
                    <a:pt x="443" y="372"/>
                    <a:pt x="410" y="322"/>
                    <a:pt x="351" y="302"/>
                  </a:cubicBezTo>
                  <a:cubicBezTo>
                    <a:pt x="340" y="297"/>
                    <a:pt x="330" y="296"/>
                    <a:pt x="320" y="294"/>
                  </a:cubicBezTo>
                  <a:cubicBezTo>
                    <a:pt x="310" y="291"/>
                    <a:pt x="297" y="289"/>
                    <a:pt x="288" y="284"/>
                  </a:cubicBezTo>
                  <a:cubicBezTo>
                    <a:pt x="273" y="279"/>
                    <a:pt x="259" y="268"/>
                    <a:pt x="248" y="258"/>
                  </a:cubicBezTo>
                  <a:cubicBezTo>
                    <a:pt x="181" y="199"/>
                    <a:pt x="127" y="126"/>
                    <a:pt x="92" y="44"/>
                  </a:cubicBezTo>
                  <a:cubicBezTo>
                    <a:pt x="77" y="9"/>
                    <a:pt x="58" y="1"/>
                    <a:pt x="42"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4187975" y="1109250"/>
              <a:ext cx="29850" cy="24200"/>
            </a:xfrm>
            <a:custGeom>
              <a:avLst/>
              <a:gdLst/>
              <a:ahLst/>
              <a:cxnLst/>
              <a:rect l="l" t="t" r="r" b="b"/>
              <a:pathLst>
                <a:path w="1194" h="968" extrusionOk="0">
                  <a:moveTo>
                    <a:pt x="21" y="1"/>
                  </a:moveTo>
                  <a:cubicBezTo>
                    <a:pt x="18" y="1"/>
                    <a:pt x="14" y="2"/>
                    <a:pt x="11" y="4"/>
                  </a:cubicBezTo>
                  <a:cubicBezTo>
                    <a:pt x="3" y="10"/>
                    <a:pt x="1" y="23"/>
                    <a:pt x="7" y="30"/>
                  </a:cubicBezTo>
                  <a:cubicBezTo>
                    <a:pt x="54" y="92"/>
                    <a:pt x="137" y="94"/>
                    <a:pt x="210" y="96"/>
                  </a:cubicBezTo>
                  <a:cubicBezTo>
                    <a:pt x="228" y="98"/>
                    <a:pt x="246" y="98"/>
                    <a:pt x="263" y="99"/>
                  </a:cubicBezTo>
                  <a:cubicBezTo>
                    <a:pt x="376" y="108"/>
                    <a:pt x="485" y="171"/>
                    <a:pt x="549" y="265"/>
                  </a:cubicBezTo>
                  <a:cubicBezTo>
                    <a:pt x="570" y="297"/>
                    <a:pt x="586" y="331"/>
                    <a:pt x="603" y="368"/>
                  </a:cubicBezTo>
                  <a:cubicBezTo>
                    <a:pt x="612" y="384"/>
                    <a:pt x="618" y="399"/>
                    <a:pt x="627" y="415"/>
                  </a:cubicBezTo>
                  <a:cubicBezTo>
                    <a:pt x="689" y="540"/>
                    <a:pt x="778" y="647"/>
                    <a:pt x="864" y="752"/>
                  </a:cubicBezTo>
                  <a:cubicBezTo>
                    <a:pt x="949" y="855"/>
                    <a:pt x="1043" y="957"/>
                    <a:pt x="1172" y="967"/>
                  </a:cubicBezTo>
                  <a:lnTo>
                    <a:pt x="1174" y="967"/>
                  </a:lnTo>
                  <a:cubicBezTo>
                    <a:pt x="1183" y="967"/>
                    <a:pt x="1191" y="959"/>
                    <a:pt x="1193" y="950"/>
                  </a:cubicBezTo>
                  <a:cubicBezTo>
                    <a:pt x="1193" y="940"/>
                    <a:pt x="1187" y="931"/>
                    <a:pt x="1176" y="930"/>
                  </a:cubicBezTo>
                  <a:cubicBezTo>
                    <a:pt x="1062" y="920"/>
                    <a:pt x="973" y="825"/>
                    <a:pt x="893" y="727"/>
                  </a:cubicBezTo>
                  <a:cubicBezTo>
                    <a:pt x="809" y="625"/>
                    <a:pt x="720" y="519"/>
                    <a:pt x="660" y="399"/>
                  </a:cubicBezTo>
                  <a:cubicBezTo>
                    <a:pt x="651" y="384"/>
                    <a:pt x="644" y="369"/>
                    <a:pt x="638" y="353"/>
                  </a:cubicBezTo>
                  <a:cubicBezTo>
                    <a:pt x="619" y="318"/>
                    <a:pt x="602" y="280"/>
                    <a:pt x="580" y="245"/>
                  </a:cubicBezTo>
                  <a:cubicBezTo>
                    <a:pt x="510" y="142"/>
                    <a:pt x="389" y="72"/>
                    <a:pt x="265" y="62"/>
                  </a:cubicBezTo>
                  <a:cubicBezTo>
                    <a:pt x="248" y="61"/>
                    <a:pt x="230" y="60"/>
                    <a:pt x="211" y="60"/>
                  </a:cubicBezTo>
                  <a:cubicBezTo>
                    <a:pt x="140" y="58"/>
                    <a:pt x="72" y="56"/>
                    <a:pt x="37" y="9"/>
                  </a:cubicBezTo>
                  <a:cubicBezTo>
                    <a:pt x="34" y="4"/>
                    <a:pt x="27" y="1"/>
                    <a:pt x="21"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4218800" y="1095650"/>
              <a:ext cx="19625" cy="26700"/>
            </a:xfrm>
            <a:custGeom>
              <a:avLst/>
              <a:gdLst/>
              <a:ahLst/>
              <a:cxnLst/>
              <a:rect l="l" t="t" r="r" b="b"/>
              <a:pathLst>
                <a:path w="785" h="1068" extrusionOk="0">
                  <a:moveTo>
                    <a:pt x="130" y="1"/>
                  </a:moveTo>
                  <a:cubicBezTo>
                    <a:pt x="122" y="1"/>
                    <a:pt x="114" y="6"/>
                    <a:pt x="112" y="14"/>
                  </a:cubicBezTo>
                  <a:cubicBezTo>
                    <a:pt x="108" y="30"/>
                    <a:pt x="1" y="407"/>
                    <a:pt x="166" y="585"/>
                  </a:cubicBezTo>
                  <a:cubicBezTo>
                    <a:pt x="267" y="693"/>
                    <a:pt x="285" y="735"/>
                    <a:pt x="305" y="779"/>
                  </a:cubicBezTo>
                  <a:cubicBezTo>
                    <a:pt x="317" y="805"/>
                    <a:pt x="329" y="832"/>
                    <a:pt x="358" y="872"/>
                  </a:cubicBezTo>
                  <a:cubicBezTo>
                    <a:pt x="435" y="983"/>
                    <a:pt x="747" y="1063"/>
                    <a:pt x="761" y="1067"/>
                  </a:cubicBezTo>
                  <a:lnTo>
                    <a:pt x="765" y="1067"/>
                  </a:lnTo>
                  <a:cubicBezTo>
                    <a:pt x="773" y="1067"/>
                    <a:pt x="782" y="1062"/>
                    <a:pt x="783" y="1054"/>
                  </a:cubicBezTo>
                  <a:cubicBezTo>
                    <a:pt x="785" y="1044"/>
                    <a:pt x="778" y="1034"/>
                    <a:pt x="769" y="1031"/>
                  </a:cubicBezTo>
                  <a:cubicBezTo>
                    <a:pt x="766" y="1031"/>
                    <a:pt x="457" y="951"/>
                    <a:pt x="387" y="851"/>
                  </a:cubicBezTo>
                  <a:cubicBezTo>
                    <a:pt x="361" y="812"/>
                    <a:pt x="349" y="788"/>
                    <a:pt x="339" y="763"/>
                  </a:cubicBezTo>
                  <a:cubicBezTo>
                    <a:pt x="317" y="716"/>
                    <a:pt x="297" y="672"/>
                    <a:pt x="193" y="559"/>
                  </a:cubicBezTo>
                  <a:cubicBezTo>
                    <a:pt x="42" y="396"/>
                    <a:pt x="146" y="28"/>
                    <a:pt x="147" y="25"/>
                  </a:cubicBezTo>
                  <a:cubicBezTo>
                    <a:pt x="151" y="15"/>
                    <a:pt x="144" y="5"/>
                    <a:pt x="135" y="1"/>
                  </a:cubicBezTo>
                  <a:cubicBezTo>
                    <a:pt x="133" y="1"/>
                    <a:pt x="131" y="1"/>
                    <a:pt x="13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39"/>
          <p:cNvGrpSpPr/>
          <p:nvPr/>
        </p:nvGrpSpPr>
        <p:grpSpPr>
          <a:xfrm>
            <a:off x="512237" y="1044829"/>
            <a:ext cx="415546" cy="400241"/>
            <a:chOff x="2452328" y="-685783"/>
            <a:chExt cx="575071" cy="553890"/>
          </a:xfrm>
        </p:grpSpPr>
        <p:sp>
          <p:nvSpPr>
            <p:cNvPr id="1877" name="Google Shape;1877;p39"/>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39"/>
          <p:cNvGrpSpPr/>
          <p:nvPr/>
        </p:nvGrpSpPr>
        <p:grpSpPr>
          <a:xfrm>
            <a:off x="3330351" y="4287128"/>
            <a:ext cx="205185" cy="199043"/>
            <a:chOff x="975376" y="4599690"/>
            <a:chExt cx="205185" cy="199043"/>
          </a:xfrm>
        </p:grpSpPr>
        <p:sp>
          <p:nvSpPr>
            <p:cNvPr id="1882" name="Google Shape;1882;p39"/>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39"/>
          <p:cNvGrpSpPr/>
          <p:nvPr/>
        </p:nvGrpSpPr>
        <p:grpSpPr>
          <a:xfrm>
            <a:off x="1199801" y="755660"/>
            <a:ext cx="171560" cy="163629"/>
            <a:chOff x="1303451" y="3737847"/>
            <a:chExt cx="335668" cy="320151"/>
          </a:xfrm>
        </p:grpSpPr>
        <p:sp>
          <p:nvSpPr>
            <p:cNvPr id="1886" name="Google Shape;1886;p39"/>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1521;p37"/>
          <p:cNvSpPr txBox="1">
            <a:spLocks noGrp="1"/>
          </p:cNvSpPr>
          <p:nvPr>
            <p:ph type="title"/>
          </p:nvPr>
        </p:nvSpPr>
        <p:spPr>
          <a:xfrm>
            <a:off x="1465358" y="2627084"/>
            <a:ext cx="4022321" cy="841800"/>
          </a:xfrm>
          <a:prstGeom prst="rect">
            <a:avLst/>
          </a:prstGeom>
        </p:spPr>
        <p:txBody>
          <a:bodyPr spcFirstLastPara="1" wrap="square" lIns="91425" tIns="91425" rIns="91425" bIns="91425" anchor="ctr" anchorCtr="0">
            <a:noAutofit/>
          </a:bodyPr>
          <a:lstStyle/>
          <a:p>
            <a:pPr lvl="0">
              <a:lnSpc>
                <a:spcPct val="150000"/>
              </a:lnSpc>
            </a:pPr>
            <a:r>
              <a:rPr lang="en-US" sz="5400">
                <a:latin typeface="+mj-lt"/>
              </a:rPr>
              <a:t>LUYỆN ĐỌC LẠI </a:t>
            </a:r>
          </a:p>
        </p:txBody>
      </p:sp>
      <p:sp>
        <p:nvSpPr>
          <p:cNvPr id="94" name="Google Shape;1526;p37"/>
          <p:cNvSpPr txBox="1">
            <a:spLocks/>
          </p:cNvSpPr>
          <p:nvPr/>
        </p:nvSpPr>
        <p:spPr>
          <a:xfrm>
            <a:off x="1371361" y="967377"/>
            <a:ext cx="1070700" cy="892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6000" b="1">
                <a:solidFill>
                  <a:schemeClr val="dk1"/>
                </a:solidFill>
                <a:latin typeface="+mj-lt"/>
                <a:ea typeface="Roboto Slab"/>
                <a:cs typeface="Roboto Slab"/>
                <a:sym typeface="Roboto Slab"/>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92848" y="1462605"/>
            <a:ext cx="8158304" cy="3462321"/>
          </a:xfrm>
          <a:prstGeom prst="roundRect">
            <a:avLst>
              <a:gd name="adj" fmla="val 121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820674"/>
          </a:xfrm>
          <a:prstGeom prst="rect">
            <a:avLst/>
          </a:prstGeom>
        </p:spPr>
        <p:txBody>
          <a:bodyPr wrap="square">
            <a:spAutoFit/>
          </a:bodyPr>
          <a:lstStyle/>
          <a:p>
            <a:pPr algn="ctr">
              <a:lnSpc>
                <a:spcPct val="150000"/>
              </a:lnSpc>
            </a:pPr>
            <a:r>
              <a:rPr lang="vi-VN" sz="3600" b="1">
                <a:solidFill>
                  <a:schemeClr val="accent4">
                    <a:lumMod val="75000"/>
                  </a:schemeClr>
                </a:solidFill>
                <a:latin typeface="+mn-lt"/>
              </a:rPr>
              <a:t>LUYỆN ĐỌC LẠI</a:t>
            </a:r>
          </a:p>
        </p:txBody>
      </p:sp>
      <p:sp>
        <p:nvSpPr>
          <p:cNvPr id="6" name="Rectangle 5"/>
          <p:cNvSpPr/>
          <p:nvPr/>
        </p:nvSpPr>
        <p:spPr>
          <a:xfrm>
            <a:off x="3780758" y="910806"/>
            <a:ext cx="1582484" cy="523220"/>
          </a:xfrm>
          <a:prstGeom prst="rect">
            <a:avLst/>
          </a:prstGeom>
        </p:spPr>
        <p:txBody>
          <a:bodyPr wrap="none">
            <a:spAutoFit/>
          </a:bodyPr>
          <a:lstStyle/>
          <a:p>
            <a:r>
              <a:rPr lang="en-US" sz="2800" b="1">
                <a:solidFill>
                  <a:schemeClr val="accent4">
                    <a:lumMod val="75000"/>
                  </a:schemeClr>
                </a:solidFill>
                <a:latin typeface="+mj-lt"/>
              </a:rPr>
              <a:t>ANH BA</a:t>
            </a:r>
            <a:endParaRPr lang="en-US" sz="2800">
              <a:solidFill>
                <a:schemeClr val="accent4">
                  <a:lumMod val="75000"/>
                </a:schemeClr>
              </a:solidFill>
              <a:latin typeface="+mj-lt"/>
            </a:endParaRPr>
          </a:p>
        </p:txBody>
      </p:sp>
      <p:sp>
        <p:nvSpPr>
          <p:cNvPr id="7" name="Rectangle 1"/>
          <p:cNvSpPr>
            <a:spLocks noChangeArrowheads="1"/>
          </p:cNvSpPr>
          <p:nvPr/>
        </p:nvSpPr>
        <p:spPr bwMode="auto">
          <a:xfrm>
            <a:off x="632770" y="1642872"/>
            <a:ext cx="7878458" cy="310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mn-lt"/>
                <a:cs typeface="Open Sans" panose="020B0606030504020204" pitchFamily="34" charset="0"/>
              </a:rPr>
              <a:t>Hồi ấy, ở Sài Gòn, anh Ba được một người bạn đưa đến một tiệm cà phê của Pháp để xem đèn điện, xem chiếu bóng và máy nước... Những cái đó, trước kia, anh chưa hề thấy bao giờ. Anh thấy rất lạ. Ít hôm sau, anh đột nhiên hỏi người bạn rằng:</a:t>
            </a:r>
            <a:endParaRPr kumimoji="0" lang="en-US" altLang="en-US" sz="1900" b="0" i="0" u="none" strike="noStrike" cap="none" normalizeH="0" baseline="0">
              <a:ln>
                <a:noFill/>
              </a:ln>
              <a:solidFill>
                <a:schemeClr val="tx1"/>
              </a:solidFill>
              <a:effectLst/>
              <a:latin typeface="+mn-l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mn-lt"/>
                <a:cs typeface="Open Sans" panose="020B0606030504020204" pitchFamily="34" charset="0"/>
              </a:rPr>
              <a:t>- Anh Lê, anh có yêu nước không?</a:t>
            </a:r>
            <a:endParaRPr kumimoji="0" lang="en-US" altLang="en-US" sz="1900" b="0" i="0" u="none" strike="noStrike" cap="none" normalizeH="0" baseline="0">
              <a:ln>
                <a:noFill/>
              </a:ln>
              <a:solidFill>
                <a:schemeClr val="tx1"/>
              </a:solidFill>
              <a:effectLst/>
              <a:latin typeface="+mn-l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mn-lt"/>
                <a:cs typeface="Open Sans" panose="020B0606030504020204" pitchFamily="34" charset="0"/>
              </a:rPr>
              <a:t>Người bạn đáp:</a:t>
            </a:r>
            <a:endParaRPr kumimoji="0" lang="en-US" altLang="en-US" sz="1900" b="0" i="0" u="none" strike="noStrike" cap="none" normalizeH="0" baseline="0">
              <a:ln>
                <a:noFill/>
              </a:ln>
              <a:solidFill>
                <a:schemeClr val="tx1"/>
              </a:solidFill>
              <a:effectLst/>
              <a:latin typeface="+mn-l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mn-lt"/>
                <a:cs typeface="Open Sans" panose="020B0606030504020204" pitchFamily="34" charset="0"/>
              </a:rPr>
              <a:t>- Tất nhiên là có chứ!</a:t>
            </a:r>
          </a:p>
        </p:txBody>
      </p:sp>
    </p:spTree>
    <p:extLst>
      <p:ext uri="{BB962C8B-B14F-4D97-AF65-F5344CB8AC3E}">
        <p14:creationId xmlns:p14="http://schemas.microsoft.com/office/powerpoint/2010/main" val="8328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2848" y="934679"/>
            <a:ext cx="8158304" cy="3990247"/>
          </a:xfrm>
          <a:prstGeom prst="roundRect">
            <a:avLst>
              <a:gd name="adj" fmla="val 8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820674"/>
          </a:xfrm>
          <a:prstGeom prst="rect">
            <a:avLst/>
          </a:prstGeom>
        </p:spPr>
        <p:txBody>
          <a:bodyPr wrap="square">
            <a:spAutoFit/>
          </a:bodyPr>
          <a:lstStyle/>
          <a:p>
            <a:pPr algn="ctr">
              <a:lnSpc>
                <a:spcPct val="150000"/>
              </a:lnSpc>
            </a:pPr>
            <a:r>
              <a:rPr lang="vi-VN" sz="3600" b="1">
                <a:solidFill>
                  <a:schemeClr val="accent4">
                    <a:lumMod val="75000"/>
                  </a:schemeClr>
                </a:solidFill>
                <a:latin typeface="+mn-lt"/>
              </a:rPr>
              <a:t>LUYỆN ĐỌC LẠI</a:t>
            </a:r>
          </a:p>
        </p:txBody>
      </p:sp>
      <p:sp>
        <p:nvSpPr>
          <p:cNvPr id="7" name="Rectangle 1"/>
          <p:cNvSpPr>
            <a:spLocks noChangeArrowheads="1"/>
          </p:cNvSpPr>
          <p:nvPr/>
        </p:nvSpPr>
        <p:spPr bwMode="auto">
          <a:xfrm>
            <a:off x="954505" y="908442"/>
            <a:ext cx="7234989"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ClrTx/>
            </a:pPr>
            <a:r>
              <a:rPr lang="en-US" altLang="en-US" sz="1700">
                <a:solidFill>
                  <a:srgbClr val="000000"/>
                </a:solidFill>
                <a:latin typeface="+mn-lt"/>
                <a:cs typeface="Open Sans" panose="020B0606030504020204" pitchFamily="34" charset="0"/>
              </a:rPr>
              <a:t>Anh Ba hỏi tiếp:</a:t>
            </a:r>
          </a:p>
          <a:p>
            <a:pPr lvl="0">
              <a:lnSpc>
                <a:spcPct val="150000"/>
              </a:lnSpc>
              <a:buClrTx/>
            </a:pPr>
            <a:r>
              <a:rPr lang="vi-VN" altLang="en-US" sz="1700">
                <a:solidFill>
                  <a:srgbClr val="000000"/>
                </a:solidFill>
                <a:latin typeface="+mn-lt"/>
                <a:cs typeface="Open Sans" panose="020B0606030504020204" pitchFamily="34" charset="0"/>
              </a:rPr>
              <a:t>- Anh có thể giữ bí mật không? Người bạn đáp:</a:t>
            </a:r>
          </a:p>
          <a:p>
            <a:pPr lvl="0">
              <a:lnSpc>
                <a:spcPct val="150000"/>
              </a:lnSpc>
              <a:buClrTx/>
            </a:pPr>
            <a:r>
              <a:rPr lang="vi-VN" altLang="en-US" sz="1700">
                <a:solidFill>
                  <a:srgbClr val="000000"/>
                </a:solidFill>
                <a:latin typeface="+mn-lt"/>
                <a:cs typeface="Open Sans" panose="020B0606030504020204" pitchFamily="34" charset="0"/>
              </a:rPr>
              <a:t>- Có.</a:t>
            </a:r>
          </a:p>
          <a:p>
            <a:pPr lvl="0">
              <a:lnSpc>
                <a:spcPct val="150000"/>
              </a:lnSpc>
              <a:buClrTx/>
            </a:pPr>
            <a:r>
              <a:rPr lang="vi-VN" altLang="en-US" sz="1700">
                <a:solidFill>
                  <a:srgbClr val="000000"/>
                </a:solidFill>
                <a:latin typeface="+mn-lt"/>
                <a:cs typeface="Open Sans" panose="020B0606030504020204" pitchFamily="34" charset="0"/>
              </a:rPr>
              <a:t>Anh Ba nói tiếp: </a:t>
            </a:r>
          </a:p>
          <a:p>
            <a:pPr lvl="0">
              <a:lnSpc>
                <a:spcPct val="150000"/>
              </a:lnSpc>
              <a:buClrTx/>
            </a:pPr>
            <a:r>
              <a:rPr lang="vi-VN" altLang="en-US" sz="1700">
                <a:solidFill>
                  <a:srgbClr val="000000"/>
                </a:solidFill>
                <a:latin typeface="+mn-lt"/>
                <a:cs typeface="Open Sans" panose="020B0606030504020204" pitchFamily="34" charset="0"/>
              </a:rPr>
              <a:t>- Tôi muốn đi ra nước ngoài, xem nước Pháp và các nước khác.</a:t>
            </a:r>
          </a:p>
          <a:p>
            <a:pPr lvl="0">
              <a:lnSpc>
                <a:spcPct val="150000"/>
              </a:lnSpc>
              <a:buClrTx/>
            </a:pPr>
            <a:r>
              <a:rPr lang="vi-VN" altLang="en-US" sz="1700">
                <a:solidFill>
                  <a:srgbClr val="000000"/>
                </a:solidFill>
                <a:latin typeface="+mn-lt"/>
                <a:cs typeface="Open Sans" panose="020B0606030504020204" pitchFamily="34" charset="0"/>
              </a:rPr>
              <a:t>Sau khi xem xét họ làm như thế nào, tôi sẽ trở về giúp đồng bào chúng ta. Nhưng nếu đi một mình, thật ra cũng có nhiều mạo hiểm... Anh muốn đi với tôi không?</a:t>
            </a:r>
          </a:p>
          <a:p>
            <a:pPr lvl="0">
              <a:lnSpc>
                <a:spcPct val="150000"/>
              </a:lnSpc>
              <a:buClrTx/>
            </a:pPr>
            <a:r>
              <a:rPr lang="vi-VN" altLang="en-US" sz="1700">
                <a:solidFill>
                  <a:srgbClr val="000000"/>
                </a:solidFill>
                <a:latin typeface="+mn-lt"/>
                <a:cs typeface="Open Sans" panose="020B0606030504020204" pitchFamily="34" charset="0"/>
              </a:rPr>
              <a:t>Anh Lê đáp:</a:t>
            </a:r>
          </a:p>
          <a:p>
            <a:pPr lvl="0">
              <a:lnSpc>
                <a:spcPct val="150000"/>
              </a:lnSpc>
              <a:buClrTx/>
            </a:pPr>
            <a:r>
              <a:rPr lang="vi-VN" altLang="en-US" sz="1700">
                <a:solidFill>
                  <a:srgbClr val="000000"/>
                </a:solidFill>
                <a:latin typeface="+mn-lt"/>
                <a:cs typeface="Open Sans" panose="020B0606030504020204" pitchFamily="34" charset="0"/>
              </a:rPr>
              <a:t>- Nhưng bạn ơi! Chúng ta lấy đâu ra tiền mà đi?</a:t>
            </a:r>
          </a:p>
        </p:txBody>
      </p:sp>
    </p:spTree>
    <p:extLst>
      <p:ext uri="{BB962C8B-B14F-4D97-AF65-F5344CB8AC3E}">
        <p14:creationId xmlns:p14="http://schemas.microsoft.com/office/powerpoint/2010/main" val="184188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2848" y="934679"/>
            <a:ext cx="8158304" cy="3990247"/>
          </a:xfrm>
          <a:prstGeom prst="roundRect">
            <a:avLst>
              <a:gd name="adj" fmla="val 8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820674"/>
          </a:xfrm>
          <a:prstGeom prst="rect">
            <a:avLst/>
          </a:prstGeom>
        </p:spPr>
        <p:txBody>
          <a:bodyPr wrap="square">
            <a:spAutoFit/>
          </a:bodyPr>
          <a:lstStyle/>
          <a:p>
            <a:pPr algn="ctr">
              <a:lnSpc>
                <a:spcPct val="150000"/>
              </a:lnSpc>
            </a:pPr>
            <a:r>
              <a:rPr lang="vi-VN" sz="3600" b="1">
                <a:solidFill>
                  <a:schemeClr val="accent4">
                    <a:lumMod val="75000"/>
                  </a:schemeClr>
                </a:solidFill>
                <a:latin typeface="+mn-lt"/>
              </a:rPr>
              <a:t>LUYỆN ĐỌC LẠI</a:t>
            </a:r>
          </a:p>
        </p:txBody>
      </p:sp>
      <p:sp>
        <p:nvSpPr>
          <p:cNvPr id="7" name="Rectangle 1"/>
          <p:cNvSpPr>
            <a:spLocks noChangeArrowheads="1"/>
          </p:cNvSpPr>
          <p:nvPr/>
        </p:nvSpPr>
        <p:spPr bwMode="auto">
          <a:xfrm>
            <a:off x="632771" y="1014364"/>
            <a:ext cx="7878458"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buClrTx/>
            </a:pPr>
            <a:r>
              <a:rPr lang="vi-VN" altLang="en-US" sz="1800">
                <a:solidFill>
                  <a:srgbClr val="000000"/>
                </a:solidFill>
                <a:latin typeface="+mn-lt"/>
                <a:cs typeface="Open Sans" panose="020B0606030504020204" pitchFamily="34" charset="0"/>
              </a:rPr>
              <a:t>- Đây, tiền đây! – anh Ba vừa nói vừa giơ hai bàn tay. – Chúng ta sẽ làm việc, chúng ta sẽ làm bất cứ việc gì để sống và để đi. Anh cùng đi với tôi chứ?</a:t>
            </a:r>
          </a:p>
          <a:p>
            <a:pPr lvl="0">
              <a:lnSpc>
                <a:spcPct val="150000"/>
              </a:lnSpc>
              <a:buClrTx/>
            </a:pPr>
            <a:r>
              <a:rPr lang="vi-VN" altLang="en-US" sz="1800">
                <a:solidFill>
                  <a:srgbClr val="000000"/>
                </a:solidFill>
                <a:latin typeface="+mn-lt"/>
                <a:cs typeface="Open Sans" panose="020B0606030504020204" pitchFamily="34" charset="0"/>
              </a:rPr>
              <a:t>Bị lôi cuốn vì lòng hăng hái của anh Ba, người bạn đồng ý. Nhưng sau khi suy nghĩ kĩ, thấy cuộc đi có vẻ phiêu lưu, anh Lê không đủ can đảm để giữ lời hứa.</a:t>
            </a:r>
          </a:p>
          <a:p>
            <a:pPr lvl="0">
              <a:lnSpc>
                <a:spcPct val="150000"/>
              </a:lnSpc>
              <a:buClrTx/>
            </a:pPr>
            <a:r>
              <a:rPr lang="vi-VN" altLang="en-US" sz="1800">
                <a:solidFill>
                  <a:srgbClr val="000000"/>
                </a:solidFill>
                <a:latin typeface="+mn-lt"/>
                <a:cs typeface="Open Sans" panose="020B0606030504020204" pitchFamily="34" charset="0"/>
              </a:rPr>
              <a:t>Sau này, anh Lê mới biết người thanh niên yêu nước đầy nhiệt huyết ấy đã đi khắp năm châu bốn biển để tìm ra con đường cứu dân cứu nước. Người thanh niên ấy chính là Bác Hồ của chúng ta.</a:t>
            </a:r>
            <a:endParaRPr lang="en-US" altLang="en-US" sz="1800">
              <a:solidFill>
                <a:srgbClr val="000000"/>
              </a:solidFill>
              <a:latin typeface="+mn-lt"/>
              <a:cs typeface="Open Sans" panose="020B0606030504020204" pitchFamily="34" charset="0"/>
            </a:endParaRPr>
          </a:p>
        </p:txBody>
      </p:sp>
    </p:spTree>
    <p:extLst>
      <p:ext uri="{BB962C8B-B14F-4D97-AF65-F5344CB8AC3E}">
        <p14:creationId xmlns:p14="http://schemas.microsoft.com/office/powerpoint/2010/main" val="189966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grpSp>
        <p:nvGrpSpPr>
          <p:cNvPr id="1934" name="Google Shape;1934;p41"/>
          <p:cNvGrpSpPr/>
          <p:nvPr/>
        </p:nvGrpSpPr>
        <p:grpSpPr>
          <a:xfrm>
            <a:off x="2661672" y="4262876"/>
            <a:ext cx="1380192" cy="812504"/>
            <a:chOff x="2252200" y="482400"/>
            <a:chExt cx="320550" cy="188700"/>
          </a:xfrm>
        </p:grpSpPr>
        <p:sp>
          <p:nvSpPr>
            <p:cNvPr id="1935" name="Google Shape;1935;p41"/>
            <p:cNvSpPr/>
            <p:nvPr/>
          </p:nvSpPr>
          <p:spPr>
            <a:xfrm>
              <a:off x="2252200" y="482400"/>
              <a:ext cx="320550" cy="188350"/>
            </a:xfrm>
            <a:custGeom>
              <a:avLst/>
              <a:gdLst/>
              <a:ahLst/>
              <a:cxnLst/>
              <a:rect l="l" t="t" r="r" b="b"/>
              <a:pathLst>
                <a:path w="12822" h="7534" extrusionOk="0">
                  <a:moveTo>
                    <a:pt x="594" y="1"/>
                  </a:moveTo>
                  <a:cubicBezTo>
                    <a:pt x="586" y="1"/>
                    <a:pt x="581" y="1"/>
                    <a:pt x="578" y="2"/>
                  </a:cubicBezTo>
                  <a:cubicBezTo>
                    <a:pt x="517" y="19"/>
                    <a:pt x="508" y="51"/>
                    <a:pt x="508" y="51"/>
                  </a:cubicBezTo>
                  <a:cubicBezTo>
                    <a:pt x="502" y="79"/>
                    <a:pt x="528" y="107"/>
                    <a:pt x="559" y="141"/>
                  </a:cubicBezTo>
                  <a:cubicBezTo>
                    <a:pt x="626" y="219"/>
                    <a:pt x="673" y="287"/>
                    <a:pt x="684" y="308"/>
                  </a:cubicBezTo>
                  <a:cubicBezTo>
                    <a:pt x="737" y="390"/>
                    <a:pt x="723" y="481"/>
                    <a:pt x="717" y="550"/>
                  </a:cubicBezTo>
                  <a:cubicBezTo>
                    <a:pt x="685" y="927"/>
                    <a:pt x="856" y="1044"/>
                    <a:pt x="764" y="1393"/>
                  </a:cubicBezTo>
                  <a:cubicBezTo>
                    <a:pt x="714" y="1587"/>
                    <a:pt x="674" y="1737"/>
                    <a:pt x="542" y="1817"/>
                  </a:cubicBezTo>
                  <a:cubicBezTo>
                    <a:pt x="383" y="1911"/>
                    <a:pt x="227" y="1822"/>
                    <a:pt x="104" y="1955"/>
                  </a:cubicBezTo>
                  <a:cubicBezTo>
                    <a:pt x="87" y="1973"/>
                    <a:pt x="1" y="2070"/>
                    <a:pt x="29" y="2170"/>
                  </a:cubicBezTo>
                  <a:cubicBezTo>
                    <a:pt x="38" y="2204"/>
                    <a:pt x="56" y="2228"/>
                    <a:pt x="71" y="2243"/>
                  </a:cubicBezTo>
                  <a:cubicBezTo>
                    <a:pt x="1412" y="3732"/>
                    <a:pt x="2753" y="5223"/>
                    <a:pt x="4094" y="6712"/>
                  </a:cubicBezTo>
                  <a:cubicBezTo>
                    <a:pt x="6753" y="6986"/>
                    <a:pt x="9409" y="7260"/>
                    <a:pt x="12068" y="7534"/>
                  </a:cubicBezTo>
                  <a:cubicBezTo>
                    <a:pt x="12244" y="7349"/>
                    <a:pt x="12448" y="7077"/>
                    <a:pt x="12582" y="6709"/>
                  </a:cubicBezTo>
                  <a:cubicBezTo>
                    <a:pt x="12674" y="6460"/>
                    <a:pt x="12822" y="6058"/>
                    <a:pt x="12667" y="5633"/>
                  </a:cubicBezTo>
                  <a:cubicBezTo>
                    <a:pt x="12632" y="5537"/>
                    <a:pt x="12589" y="5462"/>
                    <a:pt x="12557" y="5411"/>
                  </a:cubicBezTo>
                  <a:cubicBezTo>
                    <a:pt x="11315" y="3987"/>
                    <a:pt x="10073" y="2561"/>
                    <a:pt x="8832" y="1134"/>
                  </a:cubicBezTo>
                  <a:cubicBezTo>
                    <a:pt x="4975" y="577"/>
                    <a:pt x="899"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1"/>
            <p:cNvSpPr/>
            <p:nvPr/>
          </p:nvSpPr>
          <p:spPr>
            <a:xfrm>
              <a:off x="2259625" y="488125"/>
              <a:ext cx="299100" cy="171475"/>
            </a:xfrm>
            <a:custGeom>
              <a:avLst/>
              <a:gdLst/>
              <a:ahLst/>
              <a:cxnLst/>
              <a:rect l="l" t="t" r="r" b="b"/>
              <a:pathLst>
                <a:path w="11964" h="6859" extrusionOk="0">
                  <a:moveTo>
                    <a:pt x="318" y="0"/>
                  </a:moveTo>
                  <a:lnTo>
                    <a:pt x="318" y="0"/>
                  </a:lnTo>
                  <a:cubicBezTo>
                    <a:pt x="363" y="176"/>
                    <a:pt x="407" y="441"/>
                    <a:pt x="372" y="761"/>
                  </a:cubicBezTo>
                  <a:cubicBezTo>
                    <a:pt x="321" y="1239"/>
                    <a:pt x="118" y="1582"/>
                    <a:pt x="1" y="1754"/>
                  </a:cubicBezTo>
                  <a:cubicBezTo>
                    <a:pt x="1316" y="3202"/>
                    <a:pt x="2632" y="4649"/>
                    <a:pt x="3947" y="6098"/>
                  </a:cubicBezTo>
                  <a:cubicBezTo>
                    <a:pt x="6512" y="6352"/>
                    <a:pt x="9075" y="6605"/>
                    <a:pt x="11640" y="6858"/>
                  </a:cubicBezTo>
                  <a:cubicBezTo>
                    <a:pt x="11707" y="6754"/>
                    <a:pt x="11780" y="6618"/>
                    <a:pt x="11836" y="6452"/>
                  </a:cubicBezTo>
                  <a:cubicBezTo>
                    <a:pt x="11964" y="6071"/>
                    <a:pt x="11929" y="5736"/>
                    <a:pt x="11895" y="5550"/>
                  </a:cubicBezTo>
                  <a:cubicBezTo>
                    <a:pt x="9423" y="5288"/>
                    <a:pt x="6953" y="5026"/>
                    <a:pt x="4481" y="4765"/>
                  </a:cubicBezTo>
                  <a:cubicBezTo>
                    <a:pt x="3093" y="3176"/>
                    <a:pt x="1705" y="1588"/>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1"/>
            <p:cNvSpPr/>
            <p:nvPr/>
          </p:nvSpPr>
          <p:spPr>
            <a:xfrm>
              <a:off x="2272925" y="508475"/>
              <a:ext cx="278275" cy="125875"/>
            </a:xfrm>
            <a:custGeom>
              <a:avLst/>
              <a:gdLst/>
              <a:ahLst/>
              <a:cxnLst/>
              <a:rect l="l" t="t" r="r" b="b"/>
              <a:pathLst>
                <a:path w="11131" h="5035" extrusionOk="0">
                  <a:moveTo>
                    <a:pt x="30" y="1"/>
                  </a:moveTo>
                  <a:cubicBezTo>
                    <a:pt x="24" y="1"/>
                    <a:pt x="18" y="3"/>
                    <a:pt x="14" y="7"/>
                  </a:cubicBezTo>
                  <a:cubicBezTo>
                    <a:pt x="3" y="16"/>
                    <a:pt x="1" y="34"/>
                    <a:pt x="10" y="44"/>
                  </a:cubicBezTo>
                  <a:lnTo>
                    <a:pt x="3740" y="4318"/>
                  </a:lnTo>
                  <a:cubicBezTo>
                    <a:pt x="3744" y="4323"/>
                    <a:pt x="3751" y="4328"/>
                    <a:pt x="3758" y="4328"/>
                  </a:cubicBezTo>
                  <a:lnTo>
                    <a:pt x="11100" y="5034"/>
                  </a:lnTo>
                  <a:lnTo>
                    <a:pt x="11104" y="5034"/>
                  </a:lnTo>
                  <a:cubicBezTo>
                    <a:pt x="11116" y="5034"/>
                    <a:pt x="11129" y="5025"/>
                    <a:pt x="11129" y="5010"/>
                  </a:cubicBezTo>
                  <a:cubicBezTo>
                    <a:pt x="11130" y="4995"/>
                    <a:pt x="11120" y="4982"/>
                    <a:pt x="11105" y="4981"/>
                  </a:cubicBezTo>
                  <a:lnTo>
                    <a:pt x="3773" y="4275"/>
                  </a:lnTo>
                  <a:lnTo>
                    <a:pt x="51" y="10"/>
                  </a:lnTo>
                  <a:cubicBezTo>
                    <a:pt x="46" y="4"/>
                    <a:pt x="38"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1"/>
            <p:cNvSpPr/>
            <p:nvPr/>
          </p:nvSpPr>
          <p:spPr>
            <a:xfrm>
              <a:off x="2269700" y="522575"/>
              <a:ext cx="278900" cy="120550"/>
            </a:xfrm>
            <a:custGeom>
              <a:avLst/>
              <a:gdLst/>
              <a:ahLst/>
              <a:cxnLst/>
              <a:rect l="l" t="t" r="r" b="b"/>
              <a:pathLst>
                <a:path w="11156" h="4822" extrusionOk="0">
                  <a:moveTo>
                    <a:pt x="29" y="1"/>
                  </a:moveTo>
                  <a:cubicBezTo>
                    <a:pt x="22" y="1"/>
                    <a:pt x="16" y="3"/>
                    <a:pt x="11" y="7"/>
                  </a:cubicBezTo>
                  <a:cubicBezTo>
                    <a:pt x="0" y="16"/>
                    <a:pt x="0" y="34"/>
                    <a:pt x="10" y="44"/>
                  </a:cubicBezTo>
                  <a:lnTo>
                    <a:pt x="3701" y="4130"/>
                  </a:lnTo>
                  <a:cubicBezTo>
                    <a:pt x="3705" y="4135"/>
                    <a:pt x="3712" y="4139"/>
                    <a:pt x="3719" y="4139"/>
                  </a:cubicBezTo>
                  <a:lnTo>
                    <a:pt x="11125" y="4822"/>
                  </a:lnTo>
                  <a:lnTo>
                    <a:pt x="11127" y="4822"/>
                  </a:lnTo>
                  <a:cubicBezTo>
                    <a:pt x="11141" y="4822"/>
                    <a:pt x="11153" y="4813"/>
                    <a:pt x="11154" y="4799"/>
                  </a:cubicBezTo>
                  <a:cubicBezTo>
                    <a:pt x="11155" y="4784"/>
                    <a:pt x="11146" y="4772"/>
                    <a:pt x="11131" y="4771"/>
                  </a:cubicBezTo>
                  <a:lnTo>
                    <a:pt x="3733" y="4087"/>
                  </a:lnTo>
                  <a:lnTo>
                    <a:pt x="48" y="9"/>
                  </a:lnTo>
                  <a:cubicBezTo>
                    <a:pt x="43" y="3"/>
                    <a:pt x="36"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1"/>
            <p:cNvSpPr/>
            <p:nvPr/>
          </p:nvSpPr>
          <p:spPr>
            <a:xfrm>
              <a:off x="2267025" y="531350"/>
              <a:ext cx="276700" cy="120350"/>
            </a:xfrm>
            <a:custGeom>
              <a:avLst/>
              <a:gdLst/>
              <a:ahLst/>
              <a:cxnLst/>
              <a:rect l="l" t="t" r="r" b="b"/>
              <a:pathLst>
                <a:path w="11068" h="4814" extrusionOk="0">
                  <a:moveTo>
                    <a:pt x="32" y="1"/>
                  </a:moveTo>
                  <a:cubicBezTo>
                    <a:pt x="25" y="1"/>
                    <a:pt x="18" y="3"/>
                    <a:pt x="13" y="8"/>
                  </a:cubicBezTo>
                  <a:cubicBezTo>
                    <a:pt x="1" y="16"/>
                    <a:pt x="1" y="34"/>
                    <a:pt x="11" y="45"/>
                  </a:cubicBezTo>
                  <a:lnTo>
                    <a:pt x="3699" y="4161"/>
                  </a:lnTo>
                  <a:cubicBezTo>
                    <a:pt x="3703" y="4167"/>
                    <a:pt x="3709" y="4171"/>
                    <a:pt x="3716" y="4171"/>
                  </a:cubicBezTo>
                  <a:lnTo>
                    <a:pt x="11036" y="4813"/>
                  </a:lnTo>
                  <a:lnTo>
                    <a:pt x="11039" y="4813"/>
                  </a:lnTo>
                  <a:cubicBezTo>
                    <a:pt x="11054" y="4813"/>
                    <a:pt x="11065" y="4802"/>
                    <a:pt x="11066" y="4787"/>
                  </a:cubicBezTo>
                  <a:cubicBezTo>
                    <a:pt x="11067" y="4774"/>
                    <a:pt x="11056" y="4761"/>
                    <a:pt x="11041" y="4759"/>
                  </a:cubicBezTo>
                  <a:lnTo>
                    <a:pt x="3732" y="4118"/>
                  </a:lnTo>
                  <a:lnTo>
                    <a:pt x="51" y="10"/>
                  </a:lnTo>
                  <a:cubicBezTo>
                    <a:pt x="46" y="4"/>
                    <a:pt x="39"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a:off x="2253425" y="484575"/>
              <a:ext cx="317000" cy="186525"/>
            </a:xfrm>
            <a:custGeom>
              <a:avLst/>
              <a:gdLst/>
              <a:ahLst/>
              <a:cxnLst/>
              <a:rect l="l" t="t" r="r" b="b"/>
              <a:pathLst>
                <a:path w="12680" h="7461" extrusionOk="0">
                  <a:moveTo>
                    <a:pt x="482" y="1"/>
                  </a:moveTo>
                  <a:cubicBezTo>
                    <a:pt x="476" y="1"/>
                    <a:pt x="469" y="3"/>
                    <a:pt x="464" y="7"/>
                  </a:cubicBezTo>
                  <a:cubicBezTo>
                    <a:pt x="454" y="17"/>
                    <a:pt x="453" y="34"/>
                    <a:pt x="462" y="45"/>
                  </a:cubicBezTo>
                  <a:lnTo>
                    <a:pt x="4707" y="4921"/>
                  </a:lnTo>
                  <a:cubicBezTo>
                    <a:pt x="4711" y="4926"/>
                    <a:pt x="4718" y="4930"/>
                    <a:pt x="4725" y="4931"/>
                  </a:cubicBezTo>
                  <a:cubicBezTo>
                    <a:pt x="9383" y="5430"/>
                    <a:pt x="11752" y="5685"/>
                    <a:pt x="11967" y="5706"/>
                  </a:cubicBezTo>
                  <a:cubicBezTo>
                    <a:pt x="11992" y="5708"/>
                    <a:pt x="12034" y="5714"/>
                    <a:pt x="12116" y="5724"/>
                  </a:cubicBezTo>
                  <a:cubicBezTo>
                    <a:pt x="12477" y="5771"/>
                    <a:pt x="12550" y="5795"/>
                    <a:pt x="12582" y="5836"/>
                  </a:cubicBezTo>
                  <a:cubicBezTo>
                    <a:pt x="12619" y="5883"/>
                    <a:pt x="12619" y="5947"/>
                    <a:pt x="12606" y="6063"/>
                  </a:cubicBezTo>
                  <a:cubicBezTo>
                    <a:pt x="12565" y="6412"/>
                    <a:pt x="12526" y="6741"/>
                    <a:pt x="12272" y="7111"/>
                  </a:cubicBezTo>
                  <a:cubicBezTo>
                    <a:pt x="12201" y="7215"/>
                    <a:pt x="12118" y="7315"/>
                    <a:pt x="12025" y="7406"/>
                  </a:cubicBezTo>
                  <a:lnTo>
                    <a:pt x="4057" y="6602"/>
                  </a:lnTo>
                  <a:lnTo>
                    <a:pt x="49" y="2111"/>
                  </a:lnTo>
                  <a:cubicBezTo>
                    <a:pt x="44" y="2105"/>
                    <a:pt x="37" y="2102"/>
                    <a:pt x="30" y="2102"/>
                  </a:cubicBezTo>
                  <a:cubicBezTo>
                    <a:pt x="24" y="2102"/>
                    <a:pt x="17" y="2105"/>
                    <a:pt x="12" y="2109"/>
                  </a:cubicBezTo>
                  <a:cubicBezTo>
                    <a:pt x="0" y="2119"/>
                    <a:pt x="0" y="2136"/>
                    <a:pt x="9" y="2147"/>
                  </a:cubicBezTo>
                  <a:lnTo>
                    <a:pt x="4025" y="6644"/>
                  </a:lnTo>
                  <a:cubicBezTo>
                    <a:pt x="4029" y="6650"/>
                    <a:pt x="4036" y="6652"/>
                    <a:pt x="4043" y="6653"/>
                  </a:cubicBezTo>
                  <a:lnTo>
                    <a:pt x="12033" y="7461"/>
                  </a:lnTo>
                  <a:lnTo>
                    <a:pt x="12035" y="7461"/>
                  </a:lnTo>
                  <a:cubicBezTo>
                    <a:pt x="12041" y="7461"/>
                    <a:pt x="12049" y="7457"/>
                    <a:pt x="12055" y="7452"/>
                  </a:cubicBezTo>
                  <a:cubicBezTo>
                    <a:pt x="12153" y="7355"/>
                    <a:pt x="12241" y="7251"/>
                    <a:pt x="12318" y="7140"/>
                  </a:cubicBezTo>
                  <a:cubicBezTo>
                    <a:pt x="12577" y="6759"/>
                    <a:pt x="12618" y="6425"/>
                    <a:pt x="12661" y="6069"/>
                  </a:cubicBezTo>
                  <a:cubicBezTo>
                    <a:pt x="12674" y="5956"/>
                    <a:pt x="12679" y="5870"/>
                    <a:pt x="12625" y="5803"/>
                  </a:cubicBezTo>
                  <a:cubicBezTo>
                    <a:pt x="12579" y="5746"/>
                    <a:pt x="12503" y="5720"/>
                    <a:pt x="12125" y="5671"/>
                  </a:cubicBezTo>
                  <a:cubicBezTo>
                    <a:pt x="12040" y="5660"/>
                    <a:pt x="11998" y="5655"/>
                    <a:pt x="11973" y="5652"/>
                  </a:cubicBezTo>
                  <a:cubicBezTo>
                    <a:pt x="11758" y="5631"/>
                    <a:pt x="9392" y="5379"/>
                    <a:pt x="4741" y="4878"/>
                  </a:cubicBezTo>
                  <a:lnTo>
                    <a:pt x="502" y="9"/>
                  </a:lnTo>
                  <a:cubicBezTo>
                    <a:pt x="497" y="4"/>
                    <a:pt x="489"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a:off x="2354500" y="559375"/>
              <a:ext cx="192325" cy="51000"/>
            </a:xfrm>
            <a:custGeom>
              <a:avLst/>
              <a:gdLst/>
              <a:ahLst/>
              <a:cxnLst/>
              <a:rect l="l" t="t" r="r" b="b"/>
              <a:pathLst>
                <a:path w="7693" h="2040" extrusionOk="0">
                  <a:moveTo>
                    <a:pt x="0" y="1"/>
                  </a:moveTo>
                  <a:lnTo>
                    <a:pt x="0" y="1"/>
                  </a:lnTo>
                  <a:cubicBezTo>
                    <a:pt x="383" y="448"/>
                    <a:pt x="768" y="896"/>
                    <a:pt x="1151" y="1342"/>
                  </a:cubicBezTo>
                  <a:cubicBezTo>
                    <a:pt x="3332" y="1574"/>
                    <a:pt x="5512" y="1808"/>
                    <a:pt x="7693" y="2039"/>
                  </a:cubicBezTo>
                  <a:cubicBezTo>
                    <a:pt x="7241" y="1597"/>
                    <a:pt x="6789" y="1155"/>
                    <a:pt x="6336" y="712"/>
                  </a:cubicBezTo>
                  <a:cubicBezTo>
                    <a:pt x="4223" y="475"/>
                    <a:pt x="2111" y="238"/>
                    <a:pt x="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1"/>
            <p:cNvSpPr/>
            <p:nvPr/>
          </p:nvSpPr>
          <p:spPr>
            <a:xfrm>
              <a:off x="2292650" y="495800"/>
              <a:ext cx="202925" cy="53850"/>
            </a:xfrm>
            <a:custGeom>
              <a:avLst/>
              <a:gdLst/>
              <a:ahLst/>
              <a:cxnLst/>
              <a:rect l="l" t="t" r="r" b="b"/>
              <a:pathLst>
                <a:path w="8117" h="2154" extrusionOk="0">
                  <a:moveTo>
                    <a:pt x="0" y="0"/>
                  </a:moveTo>
                  <a:lnTo>
                    <a:pt x="1314" y="1343"/>
                  </a:lnTo>
                  <a:lnTo>
                    <a:pt x="8116" y="2153"/>
                  </a:lnTo>
                  <a:lnTo>
                    <a:pt x="7187" y="981"/>
                  </a:lnTo>
                  <a:lnTo>
                    <a:pt x="0"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1"/>
            <p:cNvSpPr/>
            <p:nvPr/>
          </p:nvSpPr>
          <p:spPr>
            <a:xfrm>
              <a:off x="2364950" y="552900"/>
              <a:ext cx="134800" cy="15250"/>
            </a:xfrm>
            <a:custGeom>
              <a:avLst/>
              <a:gdLst/>
              <a:ahLst/>
              <a:cxnLst/>
              <a:rect l="l" t="t" r="r" b="b"/>
              <a:pathLst>
                <a:path w="5392" h="610" extrusionOk="0">
                  <a:moveTo>
                    <a:pt x="28" y="0"/>
                  </a:moveTo>
                  <a:cubicBezTo>
                    <a:pt x="15" y="0"/>
                    <a:pt x="2" y="11"/>
                    <a:pt x="1" y="25"/>
                  </a:cubicBezTo>
                  <a:cubicBezTo>
                    <a:pt x="0" y="40"/>
                    <a:pt x="11" y="53"/>
                    <a:pt x="25" y="54"/>
                  </a:cubicBezTo>
                  <a:lnTo>
                    <a:pt x="5360" y="609"/>
                  </a:lnTo>
                  <a:lnTo>
                    <a:pt x="5364" y="609"/>
                  </a:lnTo>
                  <a:cubicBezTo>
                    <a:pt x="5376" y="609"/>
                    <a:pt x="5387" y="600"/>
                    <a:pt x="5390" y="585"/>
                  </a:cubicBezTo>
                  <a:cubicBezTo>
                    <a:pt x="5391" y="571"/>
                    <a:pt x="5381" y="557"/>
                    <a:pt x="5366" y="556"/>
                  </a:cubicBezTo>
                  <a:lnTo>
                    <a:pt x="30" y="0"/>
                  </a:lnTo>
                  <a:cubicBezTo>
                    <a:pt x="30" y="0"/>
                    <a:pt x="29"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2360250" y="544550"/>
              <a:ext cx="128350" cy="15350"/>
            </a:xfrm>
            <a:custGeom>
              <a:avLst/>
              <a:gdLst/>
              <a:ahLst/>
              <a:cxnLst/>
              <a:rect l="l" t="t" r="r" b="b"/>
              <a:pathLst>
                <a:path w="5134" h="614" extrusionOk="0">
                  <a:moveTo>
                    <a:pt x="29" y="1"/>
                  </a:moveTo>
                  <a:cubicBezTo>
                    <a:pt x="16" y="1"/>
                    <a:pt x="3" y="11"/>
                    <a:pt x="2" y="25"/>
                  </a:cubicBezTo>
                  <a:cubicBezTo>
                    <a:pt x="1" y="39"/>
                    <a:pt x="11" y="53"/>
                    <a:pt x="25" y="54"/>
                  </a:cubicBezTo>
                  <a:lnTo>
                    <a:pt x="5102" y="613"/>
                  </a:lnTo>
                  <a:lnTo>
                    <a:pt x="5105" y="613"/>
                  </a:lnTo>
                  <a:cubicBezTo>
                    <a:pt x="5118" y="613"/>
                    <a:pt x="5130" y="602"/>
                    <a:pt x="5132" y="590"/>
                  </a:cubicBezTo>
                  <a:cubicBezTo>
                    <a:pt x="5133" y="575"/>
                    <a:pt x="5123" y="562"/>
                    <a:pt x="5108" y="560"/>
                  </a:cubicBezTo>
                  <a:lnTo>
                    <a:pt x="31" y="1"/>
                  </a:lnTo>
                  <a:cubicBezTo>
                    <a:pt x="30" y="1"/>
                    <a:pt x="29"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2355875" y="553425"/>
              <a:ext cx="23450" cy="22875"/>
            </a:xfrm>
            <a:custGeom>
              <a:avLst/>
              <a:gdLst/>
              <a:ahLst/>
              <a:cxnLst/>
              <a:rect l="l" t="t" r="r" b="b"/>
              <a:pathLst>
                <a:path w="938" h="915" extrusionOk="0">
                  <a:moveTo>
                    <a:pt x="856" y="0"/>
                  </a:moveTo>
                  <a:cubicBezTo>
                    <a:pt x="816" y="0"/>
                    <a:pt x="778" y="36"/>
                    <a:pt x="751" y="68"/>
                  </a:cubicBezTo>
                  <a:cubicBezTo>
                    <a:pt x="619" y="225"/>
                    <a:pt x="483" y="407"/>
                    <a:pt x="283" y="443"/>
                  </a:cubicBezTo>
                  <a:cubicBezTo>
                    <a:pt x="213" y="454"/>
                    <a:pt x="127" y="453"/>
                    <a:pt x="88" y="513"/>
                  </a:cubicBezTo>
                  <a:cubicBezTo>
                    <a:pt x="74" y="537"/>
                    <a:pt x="70" y="566"/>
                    <a:pt x="65" y="593"/>
                  </a:cubicBezTo>
                  <a:cubicBezTo>
                    <a:pt x="58" y="655"/>
                    <a:pt x="1" y="868"/>
                    <a:pt x="70" y="906"/>
                  </a:cubicBezTo>
                  <a:cubicBezTo>
                    <a:pt x="81" y="912"/>
                    <a:pt x="92" y="915"/>
                    <a:pt x="104" y="915"/>
                  </a:cubicBezTo>
                  <a:cubicBezTo>
                    <a:pt x="184" y="915"/>
                    <a:pt x="275" y="789"/>
                    <a:pt x="287" y="732"/>
                  </a:cubicBezTo>
                  <a:cubicBezTo>
                    <a:pt x="296" y="690"/>
                    <a:pt x="295" y="644"/>
                    <a:pt x="313" y="607"/>
                  </a:cubicBezTo>
                  <a:cubicBezTo>
                    <a:pt x="332" y="569"/>
                    <a:pt x="370" y="546"/>
                    <a:pt x="404" y="523"/>
                  </a:cubicBezTo>
                  <a:cubicBezTo>
                    <a:pt x="520" y="446"/>
                    <a:pt x="637" y="371"/>
                    <a:pt x="753" y="295"/>
                  </a:cubicBezTo>
                  <a:cubicBezTo>
                    <a:pt x="811" y="257"/>
                    <a:pt x="870" y="218"/>
                    <a:pt x="905" y="161"/>
                  </a:cubicBezTo>
                  <a:cubicBezTo>
                    <a:pt x="937" y="108"/>
                    <a:pt x="934" y="20"/>
                    <a:pt x="875" y="3"/>
                  </a:cubicBezTo>
                  <a:cubicBezTo>
                    <a:pt x="869" y="1"/>
                    <a:pt x="862" y="0"/>
                    <a:pt x="856"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2365650" y="572175"/>
              <a:ext cx="18650" cy="20700"/>
            </a:xfrm>
            <a:custGeom>
              <a:avLst/>
              <a:gdLst/>
              <a:ahLst/>
              <a:cxnLst/>
              <a:rect l="l" t="t" r="r" b="b"/>
              <a:pathLst>
                <a:path w="746" h="828" extrusionOk="0">
                  <a:moveTo>
                    <a:pt x="278" y="1"/>
                  </a:moveTo>
                  <a:cubicBezTo>
                    <a:pt x="166" y="1"/>
                    <a:pt x="1" y="18"/>
                    <a:pt x="32" y="123"/>
                  </a:cubicBezTo>
                  <a:cubicBezTo>
                    <a:pt x="44" y="163"/>
                    <a:pt x="70" y="176"/>
                    <a:pt x="103" y="176"/>
                  </a:cubicBezTo>
                  <a:cubicBezTo>
                    <a:pt x="165" y="176"/>
                    <a:pt x="253" y="131"/>
                    <a:pt x="317" y="131"/>
                  </a:cubicBezTo>
                  <a:cubicBezTo>
                    <a:pt x="333" y="131"/>
                    <a:pt x="347" y="133"/>
                    <a:pt x="360" y="140"/>
                  </a:cubicBezTo>
                  <a:cubicBezTo>
                    <a:pt x="399" y="161"/>
                    <a:pt x="421" y="205"/>
                    <a:pt x="436" y="248"/>
                  </a:cubicBezTo>
                  <a:cubicBezTo>
                    <a:pt x="458" y="318"/>
                    <a:pt x="469" y="398"/>
                    <a:pt x="430" y="460"/>
                  </a:cubicBezTo>
                  <a:cubicBezTo>
                    <a:pt x="401" y="508"/>
                    <a:pt x="348" y="534"/>
                    <a:pt x="310" y="574"/>
                  </a:cubicBezTo>
                  <a:cubicBezTo>
                    <a:pt x="269" y="616"/>
                    <a:pt x="247" y="674"/>
                    <a:pt x="245" y="733"/>
                  </a:cubicBezTo>
                  <a:cubicBezTo>
                    <a:pt x="245" y="776"/>
                    <a:pt x="268" y="827"/>
                    <a:pt x="311" y="827"/>
                  </a:cubicBezTo>
                  <a:cubicBezTo>
                    <a:pt x="350" y="827"/>
                    <a:pt x="372" y="786"/>
                    <a:pt x="397" y="755"/>
                  </a:cubicBezTo>
                  <a:cubicBezTo>
                    <a:pt x="445" y="695"/>
                    <a:pt x="525" y="668"/>
                    <a:pt x="593" y="634"/>
                  </a:cubicBezTo>
                  <a:cubicBezTo>
                    <a:pt x="663" y="600"/>
                    <a:pt x="735" y="545"/>
                    <a:pt x="741" y="467"/>
                  </a:cubicBezTo>
                  <a:cubicBezTo>
                    <a:pt x="746" y="409"/>
                    <a:pt x="712" y="355"/>
                    <a:pt x="678" y="307"/>
                  </a:cubicBezTo>
                  <a:cubicBezTo>
                    <a:pt x="627" y="232"/>
                    <a:pt x="573" y="160"/>
                    <a:pt x="515" y="90"/>
                  </a:cubicBezTo>
                  <a:cubicBezTo>
                    <a:pt x="495" y="65"/>
                    <a:pt x="473" y="39"/>
                    <a:pt x="445" y="25"/>
                  </a:cubicBezTo>
                  <a:cubicBezTo>
                    <a:pt x="419" y="10"/>
                    <a:pt x="387" y="6"/>
                    <a:pt x="356" y="4"/>
                  </a:cubicBezTo>
                  <a:cubicBezTo>
                    <a:pt x="339" y="2"/>
                    <a:pt x="311" y="1"/>
                    <a:pt x="278"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2377975" y="555700"/>
              <a:ext cx="39300" cy="30450"/>
            </a:xfrm>
            <a:custGeom>
              <a:avLst/>
              <a:gdLst/>
              <a:ahLst/>
              <a:cxnLst/>
              <a:rect l="l" t="t" r="r" b="b"/>
              <a:pathLst>
                <a:path w="1572" h="1218" extrusionOk="0">
                  <a:moveTo>
                    <a:pt x="232" y="1"/>
                  </a:moveTo>
                  <a:cubicBezTo>
                    <a:pt x="149" y="1"/>
                    <a:pt x="39" y="269"/>
                    <a:pt x="23" y="314"/>
                  </a:cubicBezTo>
                  <a:cubicBezTo>
                    <a:pt x="11" y="347"/>
                    <a:pt x="1" y="384"/>
                    <a:pt x="5" y="419"/>
                  </a:cubicBezTo>
                  <a:cubicBezTo>
                    <a:pt x="10" y="464"/>
                    <a:pt x="35" y="504"/>
                    <a:pt x="70" y="534"/>
                  </a:cubicBezTo>
                  <a:cubicBezTo>
                    <a:pt x="168" y="618"/>
                    <a:pt x="319" y="616"/>
                    <a:pt x="418" y="701"/>
                  </a:cubicBezTo>
                  <a:cubicBezTo>
                    <a:pt x="521" y="792"/>
                    <a:pt x="530" y="948"/>
                    <a:pt x="532" y="1085"/>
                  </a:cubicBezTo>
                  <a:cubicBezTo>
                    <a:pt x="534" y="1115"/>
                    <a:pt x="535" y="1145"/>
                    <a:pt x="549" y="1170"/>
                  </a:cubicBezTo>
                  <a:cubicBezTo>
                    <a:pt x="566" y="1203"/>
                    <a:pt x="602" y="1218"/>
                    <a:pt x="640" y="1218"/>
                  </a:cubicBezTo>
                  <a:cubicBezTo>
                    <a:pt x="674" y="1218"/>
                    <a:pt x="711" y="1205"/>
                    <a:pt x="736" y="1183"/>
                  </a:cubicBezTo>
                  <a:cubicBezTo>
                    <a:pt x="790" y="1134"/>
                    <a:pt x="809" y="1058"/>
                    <a:pt x="823" y="988"/>
                  </a:cubicBezTo>
                  <a:cubicBezTo>
                    <a:pt x="838" y="917"/>
                    <a:pt x="851" y="842"/>
                    <a:pt x="898" y="788"/>
                  </a:cubicBezTo>
                  <a:cubicBezTo>
                    <a:pt x="928" y="755"/>
                    <a:pt x="967" y="732"/>
                    <a:pt x="1006" y="713"/>
                  </a:cubicBezTo>
                  <a:cubicBezTo>
                    <a:pt x="1119" y="663"/>
                    <a:pt x="1245" y="644"/>
                    <a:pt x="1358" y="598"/>
                  </a:cubicBezTo>
                  <a:cubicBezTo>
                    <a:pt x="1419" y="573"/>
                    <a:pt x="1478" y="536"/>
                    <a:pt x="1518" y="481"/>
                  </a:cubicBezTo>
                  <a:cubicBezTo>
                    <a:pt x="1557" y="428"/>
                    <a:pt x="1572" y="353"/>
                    <a:pt x="1542" y="292"/>
                  </a:cubicBezTo>
                  <a:cubicBezTo>
                    <a:pt x="1520" y="247"/>
                    <a:pt x="1471" y="216"/>
                    <a:pt x="1422" y="216"/>
                  </a:cubicBezTo>
                  <a:cubicBezTo>
                    <a:pt x="1406" y="216"/>
                    <a:pt x="1389" y="220"/>
                    <a:pt x="1374" y="227"/>
                  </a:cubicBezTo>
                  <a:cubicBezTo>
                    <a:pt x="1306" y="263"/>
                    <a:pt x="1295" y="353"/>
                    <a:pt x="1255" y="417"/>
                  </a:cubicBezTo>
                  <a:cubicBezTo>
                    <a:pt x="1145" y="594"/>
                    <a:pt x="843" y="551"/>
                    <a:pt x="727" y="724"/>
                  </a:cubicBezTo>
                  <a:cubicBezTo>
                    <a:pt x="715" y="742"/>
                    <a:pt x="703" y="762"/>
                    <a:pt x="683" y="771"/>
                  </a:cubicBezTo>
                  <a:cubicBezTo>
                    <a:pt x="678" y="773"/>
                    <a:pt x="673" y="773"/>
                    <a:pt x="669" y="773"/>
                  </a:cubicBezTo>
                  <a:cubicBezTo>
                    <a:pt x="640" y="773"/>
                    <a:pt x="613" y="745"/>
                    <a:pt x="604" y="715"/>
                  </a:cubicBezTo>
                  <a:cubicBezTo>
                    <a:pt x="594" y="681"/>
                    <a:pt x="597" y="643"/>
                    <a:pt x="582" y="611"/>
                  </a:cubicBezTo>
                  <a:cubicBezTo>
                    <a:pt x="531" y="500"/>
                    <a:pt x="339" y="539"/>
                    <a:pt x="274" y="437"/>
                  </a:cubicBezTo>
                  <a:cubicBezTo>
                    <a:pt x="240" y="385"/>
                    <a:pt x="253" y="316"/>
                    <a:pt x="271" y="257"/>
                  </a:cubicBezTo>
                  <a:cubicBezTo>
                    <a:pt x="288" y="198"/>
                    <a:pt x="312" y="135"/>
                    <a:pt x="293" y="76"/>
                  </a:cubicBezTo>
                  <a:cubicBezTo>
                    <a:pt x="277" y="22"/>
                    <a:pt x="256" y="1"/>
                    <a:pt x="232"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2408150" y="589150"/>
              <a:ext cx="23800" cy="16725"/>
            </a:xfrm>
            <a:custGeom>
              <a:avLst/>
              <a:gdLst/>
              <a:ahLst/>
              <a:cxnLst/>
              <a:rect l="l" t="t" r="r" b="b"/>
              <a:pathLst>
                <a:path w="952" h="669" extrusionOk="0">
                  <a:moveTo>
                    <a:pt x="581" y="0"/>
                  </a:moveTo>
                  <a:cubicBezTo>
                    <a:pt x="550" y="0"/>
                    <a:pt x="518" y="5"/>
                    <a:pt x="487" y="14"/>
                  </a:cubicBezTo>
                  <a:cubicBezTo>
                    <a:pt x="361" y="52"/>
                    <a:pt x="247" y="166"/>
                    <a:pt x="135" y="279"/>
                  </a:cubicBezTo>
                  <a:cubicBezTo>
                    <a:pt x="73" y="341"/>
                    <a:pt x="1" y="444"/>
                    <a:pt x="79" y="444"/>
                  </a:cubicBezTo>
                  <a:cubicBezTo>
                    <a:pt x="89" y="444"/>
                    <a:pt x="101" y="442"/>
                    <a:pt x="115" y="439"/>
                  </a:cubicBezTo>
                  <a:cubicBezTo>
                    <a:pt x="192" y="421"/>
                    <a:pt x="265" y="340"/>
                    <a:pt x="332" y="275"/>
                  </a:cubicBezTo>
                  <a:cubicBezTo>
                    <a:pt x="359" y="248"/>
                    <a:pt x="387" y="222"/>
                    <a:pt x="417" y="210"/>
                  </a:cubicBezTo>
                  <a:cubicBezTo>
                    <a:pt x="436" y="203"/>
                    <a:pt x="455" y="200"/>
                    <a:pt x="473" y="200"/>
                  </a:cubicBezTo>
                  <a:cubicBezTo>
                    <a:pt x="483" y="200"/>
                    <a:pt x="493" y="201"/>
                    <a:pt x="503" y="202"/>
                  </a:cubicBezTo>
                  <a:cubicBezTo>
                    <a:pt x="616" y="214"/>
                    <a:pt x="739" y="264"/>
                    <a:pt x="784" y="425"/>
                  </a:cubicBezTo>
                  <a:cubicBezTo>
                    <a:pt x="796" y="469"/>
                    <a:pt x="801" y="521"/>
                    <a:pt x="814" y="566"/>
                  </a:cubicBezTo>
                  <a:cubicBezTo>
                    <a:pt x="826" y="613"/>
                    <a:pt x="846" y="655"/>
                    <a:pt x="876" y="666"/>
                  </a:cubicBezTo>
                  <a:cubicBezTo>
                    <a:pt x="880" y="667"/>
                    <a:pt x="884" y="668"/>
                    <a:pt x="887" y="668"/>
                  </a:cubicBezTo>
                  <a:cubicBezTo>
                    <a:pt x="916" y="668"/>
                    <a:pt x="948" y="633"/>
                    <a:pt x="951" y="587"/>
                  </a:cubicBezTo>
                  <a:cubicBezTo>
                    <a:pt x="951" y="571"/>
                    <a:pt x="950" y="555"/>
                    <a:pt x="948" y="540"/>
                  </a:cubicBezTo>
                  <a:cubicBezTo>
                    <a:pt x="932" y="436"/>
                    <a:pt x="912" y="334"/>
                    <a:pt x="886" y="234"/>
                  </a:cubicBezTo>
                  <a:cubicBezTo>
                    <a:pt x="875" y="190"/>
                    <a:pt x="863" y="145"/>
                    <a:pt x="842" y="113"/>
                  </a:cubicBezTo>
                  <a:cubicBezTo>
                    <a:pt x="820" y="81"/>
                    <a:pt x="794" y="62"/>
                    <a:pt x="766" y="48"/>
                  </a:cubicBezTo>
                  <a:cubicBezTo>
                    <a:pt x="707" y="18"/>
                    <a:pt x="644" y="0"/>
                    <a:pt x="581"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2433775" y="584525"/>
              <a:ext cx="35275" cy="31875"/>
            </a:xfrm>
            <a:custGeom>
              <a:avLst/>
              <a:gdLst/>
              <a:ahLst/>
              <a:cxnLst/>
              <a:rect l="l" t="t" r="r" b="b"/>
              <a:pathLst>
                <a:path w="1411" h="1275" extrusionOk="0">
                  <a:moveTo>
                    <a:pt x="636" y="1"/>
                  </a:moveTo>
                  <a:cubicBezTo>
                    <a:pt x="566" y="1"/>
                    <a:pt x="496" y="6"/>
                    <a:pt x="427" y="13"/>
                  </a:cubicBezTo>
                  <a:cubicBezTo>
                    <a:pt x="333" y="21"/>
                    <a:pt x="236" y="31"/>
                    <a:pt x="153" y="74"/>
                  </a:cubicBezTo>
                  <a:cubicBezTo>
                    <a:pt x="70" y="117"/>
                    <a:pt x="0" y="200"/>
                    <a:pt x="3" y="295"/>
                  </a:cubicBezTo>
                  <a:cubicBezTo>
                    <a:pt x="5" y="318"/>
                    <a:pt x="10" y="344"/>
                    <a:pt x="25" y="364"/>
                  </a:cubicBezTo>
                  <a:cubicBezTo>
                    <a:pt x="43" y="391"/>
                    <a:pt x="74" y="406"/>
                    <a:pt x="105" y="419"/>
                  </a:cubicBezTo>
                  <a:cubicBezTo>
                    <a:pt x="272" y="493"/>
                    <a:pt x="444" y="564"/>
                    <a:pt x="572" y="692"/>
                  </a:cubicBezTo>
                  <a:cubicBezTo>
                    <a:pt x="679" y="802"/>
                    <a:pt x="722" y="933"/>
                    <a:pt x="719" y="1082"/>
                  </a:cubicBezTo>
                  <a:cubicBezTo>
                    <a:pt x="719" y="1112"/>
                    <a:pt x="695" y="1200"/>
                    <a:pt x="739" y="1207"/>
                  </a:cubicBezTo>
                  <a:cubicBezTo>
                    <a:pt x="741" y="1208"/>
                    <a:pt x="744" y="1208"/>
                    <a:pt x="746" y="1208"/>
                  </a:cubicBezTo>
                  <a:cubicBezTo>
                    <a:pt x="801" y="1208"/>
                    <a:pt x="816" y="1075"/>
                    <a:pt x="819" y="1042"/>
                  </a:cubicBezTo>
                  <a:cubicBezTo>
                    <a:pt x="829" y="795"/>
                    <a:pt x="731" y="526"/>
                    <a:pt x="513" y="409"/>
                  </a:cubicBezTo>
                  <a:cubicBezTo>
                    <a:pt x="445" y="374"/>
                    <a:pt x="355" y="326"/>
                    <a:pt x="377" y="253"/>
                  </a:cubicBezTo>
                  <a:cubicBezTo>
                    <a:pt x="394" y="203"/>
                    <a:pt x="456" y="188"/>
                    <a:pt x="512" y="188"/>
                  </a:cubicBezTo>
                  <a:cubicBezTo>
                    <a:pt x="516" y="188"/>
                    <a:pt x="520" y="188"/>
                    <a:pt x="524" y="188"/>
                  </a:cubicBezTo>
                  <a:cubicBezTo>
                    <a:pt x="674" y="195"/>
                    <a:pt x="822" y="236"/>
                    <a:pt x="956" y="305"/>
                  </a:cubicBezTo>
                  <a:cubicBezTo>
                    <a:pt x="1014" y="336"/>
                    <a:pt x="1068" y="372"/>
                    <a:pt x="1106" y="424"/>
                  </a:cubicBezTo>
                  <a:cubicBezTo>
                    <a:pt x="1143" y="477"/>
                    <a:pt x="1162" y="541"/>
                    <a:pt x="1175" y="605"/>
                  </a:cubicBezTo>
                  <a:cubicBezTo>
                    <a:pt x="1222" y="820"/>
                    <a:pt x="1240" y="1044"/>
                    <a:pt x="1228" y="1265"/>
                  </a:cubicBezTo>
                  <a:cubicBezTo>
                    <a:pt x="1241" y="1271"/>
                    <a:pt x="1254" y="1274"/>
                    <a:pt x="1268" y="1274"/>
                  </a:cubicBezTo>
                  <a:cubicBezTo>
                    <a:pt x="1313" y="1274"/>
                    <a:pt x="1358" y="1243"/>
                    <a:pt x="1382" y="1202"/>
                  </a:cubicBezTo>
                  <a:cubicBezTo>
                    <a:pt x="1410" y="1149"/>
                    <a:pt x="1410" y="1085"/>
                    <a:pt x="1410" y="1025"/>
                  </a:cubicBezTo>
                  <a:cubicBezTo>
                    <a:pt x="1410" y="835"/>
                    <a:pt x="1408" y="638"/>
                    <a:pt x="1325" y="466"/>
                  </a:cubicBezTo>
                  <a:cubicBezTo>
                    <a:pt x="1287" y="390"/>
                    <a:pt x="1235" y="321"/>
                    <a:pt x="1180" y="257"/>
                  </a:cubicBezTo>
                  <a:cubicBezTo>
                    <a:pt x="1122" y="188"/>
                    <a:pt x="1060" y="122"/>
                    <a:pt x="982" y="77"/>
                  </a:cubicBezTo>
                  <a:cubicBezTo>
                    <a:pt x="877" y="18"/>
                    <a:pt x="757" y="1"/>
                    <a:pt x="636"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1"/>
            <p:cNvSpPr/>
            <p:nvPr/>
          </p:nvSpPr>
          <p:spPr>
            <a:xfrm>
              <a:off x="2414600" y="561225"/>
              <a:ext cx="27175" cy="15300"/>
            </a:xfrm>
            <a:custGeom>
              <a:avLst/>
              <a:gdLst/>
              <a:ahLst/>
              <a:cxnLst/>
              <a:rect l="l" t="t" r="r" b="b"/>
              <a:pathLst>
                <a:path w="1087" h="612" extrusionOk="0">
                  <a:moveTo>
                    <a:pt x="522" y="1"/>
                  </a:moveTo>
                  <a:cubicBezTo>
                    <a:pt x="404" y="1"/>
                    <a:pt x="1" y="453"/>
                    <a:pt x="92" y="573"/>
                  </a:cubicBezTo>
                  <a:cubicBezTo>
                    <a:pt x="113" y="602"/>
                    <a:pt x="160" y="612"/>
                    <a:pt x="218" y="612"/>
                  </a:cubicBezTo>
                  <a:cubicBezTo>
                    <a:pt x="357" y="612"/>
                    <a:pt x="558" y="552"/>
                    <a:pt x="615" y="535"/>
                  </a:cubicBezTo>
                  <a:cubicBezTo>
                    <a:pt x="703" y="508"/>
                    <a:pt x="754" y="484"/>
                    <a:pt x="782" y="468"/>
                  </a:cubicBezTo>
                  <a:cubicBezTo>
                    <a:pt x="859" y="425"/>
                    <a:pt x="848" y="409"/>
                    <a:pt x="1031" y="240"/>
                  </a:cubicBezTo>
                  <a:cubicBezTo>
                    <a:pt x="1057" y="217"/>
                    <a:pt x="1087" y="184"/>
                    <a:pt x="1084" y="143"/>
                  </a:cubicBezTo>
                  <a:cubicBezTo>
                    <a:pt x="1083" y="128"/>
                    <a:pt x="1078" y="118"/>
                    <a:pt x="1072" y="109"/>
                  </a:cubicBezTo>
                  <a:cubicBezTo>
                    <a:pt x="1054" y="86"/>
                    <a:pt x="1020" y="82"/>
                    <a:pt x="1010" y="80"/>
                  </a:cubicBezTo>
                  <a:cubicBezTo>
                    <a:pt x="1007" y="80"/>
                    <a:pt x="1005" y="80"/>
                    <a:pt x="1002" y="80"/>
                  </a:cubicBezTo>
                  <a:cubicBezTo>
                    <a:pt x="939" y="80"/>
                    <a:pt x="867" y="160"/>
                    <a:pt x="784" y="238"/>
                  </a:cubicBezTo>
                  <a:cubicBezTo>
                    <a:pt x="681" y="335"/>
                    <a:pt x="631" y="384"/>
                    <a:pt x="566" y="412"/>
                  </a:cubicBezTo>
                  <a:cubicBezTo>
                    <a:pt x="501" y="440"/>
                    <a:pt x="430" y="452"/>
                    <a:pt x="372" y="452"/>
                  </a:cubicBezTo>
                  <a:cubicBezTo>
                    <a:pt x="312" y="452"/>
                    <a:pt x="266" y="439"/>
                    <a:pt x="259" y="420"/>
                  </a:cubicBezTo>
                  <a:cubicBezTo>
                    <a:pt x="242" y="368"/>
                    <a:pt x="515" y="305"/>
                    <a:pt x="553" y="117"/>
                  </a:cubicBezTo>
                  <a:cubicBezTo>
                    <a:pt x="554" y="109"/>
                    <a:pt x="571" y="21"/>
                    <a:pt x="537" y="4"/>
                  </a:cubicBezTo>
                  <a:cubicBezTo>
                    <a:pt x="532" y="2"/>
                    <a:pt x="527" y="1"/>
                    <a:pt x="522"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1"/>
            <p:cNvSpPr/>
            <p:nvPr/>
          </p:nvSpPr>
          <p:spPr>
            <a:xfrm>
              <a:off x="2389500" y="562850"/>
              <a:ext cx="66925" cy="39200"/>
            </a:xfrm>
            <a:custGeom>
              <a:avLst/>
              <a:gdLst/>
              <a:ahLst/>
              <a:cxnLst/>
              <a:rect l="l" t="t" r="r" b="b"/>
              <a:pathLst>
                <a:path w="2677" h="1568" extrusionOk="0">
                  <a:moveTo>
                    <a:pt x="2627" y="1"/>
                  </a:moveTo>
                  <a:cubicBezTo>
                    <a:pt x="2612" y="1"/>
                    <a:pt x="2596" y="6"/>
                    <a:pt x="2582" y="12"/>
                  </a:cubicBezTo>
                  <a:cubicBezTo>
                    <a:pt x="2327" y="128"/>
                    <a:pt x="2230" y="455"/>
                    <a:pt x="1989" y="602"/>
                  </a:cubicBezTo>
                  <a:cubicBezTo>
                    <a:pt x="1867" y="677"/>
                    <a:pt x="1718" y="695"/>
                    <a:pt x="1576" y="712"/>
                  </a:cubicBezTo>
                  <a:cubicBezTo>
                    <a:pt x="1329" y="743"/>
                    <a:pt x="1081" y="773"/>
                    <a:pt x="834" y="803"/>
                  </a:cubicBezTo>
                  <a:cubicBezTo>
                    <a:pt x="762" y="813"/>
                    <a:pt x="688" y="823"/>
                    <a:pt x="623" y="852"/>
                  </a:cubicBezTo>
                  <a:cubicBezTo>
                    <a:pt x="542" y="888"/>
                    <a:pt x="479" y="950"/>
                    <a:pt x="418" y="1011"/>
                  </a:cubicBezTo>
                  <a:cubicBezTo>
                    <a:pt x="312" y="1117"/>
                    <a:pt x="1" y="1321"/>
                    <a:pt x="40" y="1499"/>
                  </a:cubicBezTo>
                  <a:cubicBezTo>
                    <a:pt x="51" y="1548"/>
                    <a:pt x="74" y="1567"/>
                    <a:pt x="103" y="1567"/>
                  </a:cubicBezTo>
                  <a:cubicBezTo>
                    <a:pt x="204" y="1567"/>
                    <a:pt x="384" y="1334"/>
                    <a:pt x="426" y="1288"/>
                  </a:cubicBezTo>
                  <a:cubicBezTo>
                    <a:pt x="623" y="1079"/>
                    <a:pt x="903" y="973"/>
                    <a:pt x="1181" y="913"/>
                  </a:cubicBezTo>
                  <a:cubicBezTo>
                    <a:pt x="1460" y="852"/>
                    <a:pt x="1748" y="830"/>
                    <a:pt x="2023" y="758"/>
                  </a:cubicBezTo>
                  <a:cubicBezTo>
                    <a:pt x="2059" y="749"/>
                    <a:pt x="2093" y="738"/>
                    <a:pt x="2123" y="720"/>
                  </a:cubicBezTo>
                  <a:cubicBezTo>
                    <a:pt x="2158" y="696"/>
                    <a:pt x="2184" y="661"/>
                    <a:pt x="2209" y="625"/>
                  </a:cubicBezTo>
                  <a:cubicBezTo>
                    <a:pt x="2298" y="491"/>
                    <a:pt x="2366" y="337"/>
                    <a:pt x="2496" y="244"/>
                  </a:cubicBezTo>
                  <a:cubicBezTo>
                    <a:pt x="2571" y="189"/>
                    <a:pt x="2676" y="135"/>
                    <a:pt x="2668" y="42"/>
                  </a:cubicBezTo>
                  <a:cubicBezTo>
                    <a:pt x="2667" y="31"/>
                    <a:pt x="2665" y="21"/>
                    <a:pt x="2657" y="13"/>
                  </a:cubicBezTo>
                  <a:cubicBezTo>
                    <a:pt x="2649" y="4"/>
                    <a:pt x="2639" y="1"/>
                    <a:pt x="2627"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2456325" y="566525"/>
              <a:ext cx="35475" cy="17675"/>
            </a:xfrm>
            <a:custGeom>
              <a:avLst/>
              <a:gdLst/>
              <a:ahLst/>
              <a:cxnLst/>
              <a:rect l="l" t="t" r="r" b="b"/>
              <a:pathLst>
                <a:path w="1419" h="707" extrusionOk="0">
                  <a:moveTo>
                    <a:pt x="204" y="0"/>
                  </a:moveTo>
                  <a:cubicBezTo>
                    <a:pt x="180" y="0"/>
                    <a:pt x="89" y="93"/>
                    <a:pt x="52" y="210"/>
                  </a:cubicBezTo>
                  <a:cubicBezTo>
                    <a:pt x="38" y="252"/>
                    <a:pt x="0" y="369"/>
                    <a:pt x="54" y="463"/>
                  </a:cubicBezTo>
                  <a:cubicBezTo>
                    <a:pt x="121" y="586"/>
                    <a:pt x="279" y="619"/>
                    <a:pt x="418" y="619"/>
                  </a:cubicBezTo>
                  <a:cubicBezTo>
                    <a:pt x="467" y="619"/>
                    <a:pt x="516" y="617"/>
                    <a:pt x="565" y="617"/>
                  </a:cubicBezTo>
                  <a:cubicBezTo>
                    <a:pt x="657" y="617"/>
                    <a:pt x="747" y="624"/>
                    <a:pt x="827" y="666"/>
                  </a:cubicBezTo>
                  <a:cubicBezTo>
                    <a:pt x="859" y="682"/>
                    <a:pt x="892" y="706"/>
                    <a:pt x="927" y="706"/>
                  </a:cubicBezTo>
                  <a:cubicBezTo>
                    <a:pt x="929" y="706"/>
                    <a:pt x="931" y="706"/>
                    <a:pt x="933" y="706"/>
                  </a:cubicBezTo>
                  <a:cubicBezTo>
                    <a:pt x="971" y="704"/>
                    <a:pt x="1002" y="674"/>
                    <a:pt x="1028" y="647"/>
                  </a:cubicBezTo>
                  <a:cubicBezTo>
                    <a:pt x="1119" y="552"/>
                    <a:pt x="1210" y="458"/>
                    <a:pt x="1301" y="363"/>
                  </a:cubicBezTo>
                  <a:cubicBezTo>
                    <a:pt x="1346" y="316"/>
                    <a:pt x="1392" y="266"/>
                    <a:pt x="1414" y="205"/>
                  </a:cubicBezTo>
                  <a:cubicBezTo>
                    <a:pt x="1416" y="195"/>
                    <a:pt x="1419" y="186"/>
                    <a:pt x="1418" y="177"/>
                  </a:cubicBezTo>
                  <a:cubicBezTo>
                    <a:pt x="1413" y="157"/>
                    <a:pt x="1393" y="150"/>
                    <a:pt x="1371" y="150"/>
                  </a:cubicBezTo>
                  <a:cubicBezTo>
                    <a:pt x="1359" y="150"/>
                    <a:pt x="1346" y="152"/>
                    <a:pt x="1335" y="156"/>
                  </a:cubicBezTo>
                  <a:cubicBezTo>
                    <a:pt x="1150" y="220"/>
                    <a:pt x="1017" y="394"/>
                    <a:pt x="829" y="457"/>
                  </a:cubicBezTo>
                  <a:cubicBezTo>
                    <a:pt x="771" y="476"/>
                    <a:pt x="711" y="484"/>
                    <a:pt x="651" y="484"/>
                  </a:cubicBezTo>
                  <a:cubicBezTo>
                    <a:pt x="528" y="484"/>
                    <a:pt x="403" y="452"/>
                    <a:pt x="283" y="420"/>
                  </a:cubicBezTo>
                  <a:cubicBezTo>
                    <a:pt x="268" y="416"/>
                    <a:pt x="252" y="411"/>
                    <a:pt x="245" y="398"/>
                  </a:cubicBezTo>
                  <a:cubicBezTo>
                    <a:pt x="239" y="387"/>
                    <a:pt x="240" y="375"/>
                    <a:pt x="244" y="365"/>
                  </a:cubicBezTo>
                  <a:cubicBezTo>
                    <a:pt x="256" y="291"/>
                    <a:pt x="297" y="222"/>
                    <a:pt x="354" y="174"/>
                  </a:cubicBezTo>
                  <a:cubicBezTo>
                    <a:pt x="383" y="150"/>
                    <a:pt x="418" y="119"/>
                    <a:pt x="406" y="86"/>
                  </a:cubicBezTo>
                  <a:cubicBezTo>
                    <a:pt x="321" y="86"/>
                    <a:pt x="225" y="77"/>
                    <a:pt x="211" y="33"/>
                  </a:cubicBezTo>
                  <a:cubicBezTo>
                    <a:pt x="206" y="17"/>
                    <a:pt x="214" y="5"/>
                    <a:pt x="207" y="1"/>
                  </a:cubicBezTo>
                  <a:cubicBezTo>
                    <a:pt x="206" y="1"/>
                    <a:pt x="205" y="0"/>
                    <a:pt x="204"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2471550" y="587050"/>
              <a:ext cx="61275" cy="20775"/>
            </a:xfrm>
            <a:custGeom>
              <a:avLst/>
              <a:gdLst/>
              <a:ahLst/>
              <a:cxnLst/>
              <a:rect l="l" t="t" r="r" b="b"/>
              <a:pathLst>
                <a:path w="2451" h="831" extrusionOk="0">
                  <a:moveTo>
                    <a:pt x="2190" y="1"/>
                  </a:moveTo>
                  <a:cubicBezTo>
                    <a:pt x="2160" y="1"/>
                    <a:pt x="2131" y="4"/>
                    <a:pt x="2102" y="9"/>
                  </a:cubicBezTo>
                  <a:cubicBezTo>
                    <a:pt x="1979" y="30"/>
                    <a:pt x="1861" y="85"/>
                    <a:pt x="1734" y="91"/>
                  </a:cubicBezTo>
                  <a:cubicBezTo>
                    <a:pt x="1727" y="91"/>
                    <a:pt x="1721" y="91"/>
                    <a:pt x="1714" y="91"/>
                  </a:cubicBezTo>
                  <a:cubicBezTo>
                    <a:pt x="1580" y="91"/>
                    <a:pt x="1448" y="38"/>
                    <a:pt x="1314" y="38"/>
                  </a:cubicBezTo>
                  <a:cubicBezTo>
                    <a:pt x="1307" y="38"/>
                    <a:pt x="1300" y="38"/>
                    <a:pt x="1293" y="38"/>
                  </a:cubicBezTo>
                  <a:cubicBezTo>
                    <a:pt x="1141" y="46"/>
                    <a:pt x="1004" y="126"/>
                    <a:pt x="858" y="164"/>
                  </a:cubicBezTo>
                  <a:cubicBezTo>
                    <a:pt x="770" y="186"/>
                    <a:pt x="680" y="193"/>
                    <a:pt x="589" y="193"/>
                  </a:cubicBezTo>
                  <a:cubicBezTo>
                    <a:pt x="462" y="193"/>
                    <a:pt x="333" y="180"/>
                    <a:pt x="205" y="180"/>
                  </a:cubicBezTo>
                  <a:cubicBezTo>
                    <a:pt x="162" y="180"/>
                    <a:pt x="119" y="181"/>
                    <a:pt x="76" y="185"/>
                  </a:cubicBezTo>
                  <a:cubicBezTo>
                    <a:pt x="54" y="187"/>
                    <a:pt x="27" y="193"/>
                    <a:pt x="13" y="211"/>
                  </a:cubicBezTo>
                  <a:cubicBezTo>
                    <a:pt x="0" y="231"/>
                    <a:pt x="5" y="258"/>
                    <a:pt x="10" y="280"/>
                  </a:cubicBezTo>
                  <a:cubicBezTo>
                    <a:pt x="42" y="431"/>
                    <a:pt x="70" y="582"/>
                    <a:pt x="106" y="729"/>
                  </a:cubicBezTo>
                  <a:cubicBezTo>
                    <a:pt x="124" y="799"/>
                    <a:pt x="150" y="830"/>
                    <a:pt x="172" y="830"/>
                  </a:cubicBezTo>
                  <a:cubicBezTo>
                    <a:pt x="200" y="830"/>
                    <a:pt x="223" y="782"/>
                    <a:pt x="219" y="698"/>
                  </a:cubicBezTo>
                  <a:cubicBezTo>
                    <a:pt x="215" y="609"/>
                    <a:pt x="221" y="521"/>
                    <a:pt x="237" y="435"/>
                  </a:cubicBezTo>
                  <a:cubicBezTo>
                    <a:pt x="242" y="416"/>
                    <a:pt x="247" y="394"/>
                    <a:pt x="260" y="381"/>
                  </a:cubicBezTo>
                  <a:cubicBezTo>
                    <a:pt x="274" y="367"/>
                    <a:pt x="291" y="362"/>
                    <a:pt x="308" y="359"/>
                  </a:cubicBezTo>
                  <a:cubicBezTo>
                    <a:pt x="557" y="294"/>
                    <a:pt x="814" y="271"/>
                    <a:pt x="1070" y="248"/>
                  </a:cubicBezTo>
                  <a:cubicBezTo>
                    <a:pt x="1216" y="235"/>
                    <a:pt x="1363" y="223"/>
                    <a:pt x="1509" y="210"/>
                  </a:cubicBezTo>
                  <a:cubicBezTo>
                    <a:pt x="1592" y="201"/>
                    <a:pt x="1673" y="195"/>
                    <a:pt x="1755" y="195"/>
                  </a:cubicBezTo>
                  <a:cubicBezTo>
                    <a:pt x="1774" y="195"/>
                    <a:pt x="1794" y="195"/>
                    <a:pt x="1814" y="195"/>
                  </a:cubicBezTo>
                  <a:cubicBezTo>
                    <a:pt x="1846" y="195"/>
                    <a:pt x="1879" y="194"/>
                    <a:pt x="1910" y="187"/>
                  </a:cubicBezTo>
                  <a:cubicBezTo>
                    <a:pt x="1968" y="173"/>
                    <a:pt x="2026" y="144"/>
                    <a:pt x="2082" y="144"/>
                  </a:cubicBezTo>
                  <a:cubicBezTo>
                    <a:pt x="2100" y="144"/>
                    <a:pt x="2118" y="147"/>
                    <a:pt x="2135" y="155"/>
                  </a:cubicBezTo>
                  <a:cubicBezTo>
                    <a:pt x="2157" y="164"/>
                    <a:pt x="2174" y="182"/>
                    <a:pt x="2198" y="188"/>
                  </a:cubicBezTo>
                  <a:cubicBezTo>
                    <a:pt x="2208" y="192"/>
                    <a:pt x="2218" y="193"/>
                    <a:pt x="2229" y="193"/>
                  </a:cubicBezTo>
                  <a:cubicBezTo>
                    <a:pt x="2244" y="193"/>
                    <a:pt x="2260" y="190"/>
                    <a:pt x="2276" y="187"/>
                  </a:cubicBezTo>
                  <a:cubicBezTo>
                    <a:pt x="2323" y="178"/>
                    <a:pt x="2370" y="170"/>
                    <a:pt x="2418" y="160"/>
                  </a:cubicBezTo>
                  <a:cubicBezTo>
                    <a:pt x="2428" y="159"/>
                    <a:pt x="2441" y="155"/>
                    <a:pt x="2445" y="145"/>
                  </a:cubicBezTo>
                  <a:cubicBezTo>
                    <a:pt x="2451" y="136"/>
                    <a:pt x="2445" y="125"/>
                    <a:pt x="2440" y="116"/>
                  </a:cubicBezTo>
                  <a:cubicBezTo>
                    <a:pt x="2390" y="34"/>
                    <a:pt x="2290" y="1"/>
                    <a:pt x="2190"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2492850" y="572375"/>
              <a:ext cx="30725" cy="12525"/>
            </a:xfrm>
            <a:custGeom>
              <a:avLst/>
              <a:gdLst/>
              <a:ahLst/>
              <a:cxnLst/>
              <a:rect l="l" t="t" r="r" b="b"/>
              <a:pathLst>
                <a:path w="1229" h="501" extrusionOk="0">
                  <a:moveTo>
                    <a:pt x="346" y="1"/>
                  </a:moveTo>
                  <a:cubicBezTo>
                    <a:pt x="193" y="1"/>
                    <a:pt x="77" y="178"/>
                    <a:pt x="16" y="293"/>
                  </a:cubicBezTo>
                  <a:cubicBezTo>
                    <a:pt x="8" y="307"/>
                    <a:pt x="1" y="321"/>
                    <a:pt x="3" y="336"/>
                  </a:cubicBezTo>
                  <a:cubicBezTo>
                    <a:pt x="7" y="357"/>
                    <a:pt x="29" y="371"/>
                    <a:pt x="49" y="382"/>
                  </a:cubicBezTo>
                  <a:cubicBezTo>
                    <a:pt x="112" y="412"/>
                    <a:pt x="178" y="441"/>
                    <a:pt x="244" y="464"/>
                  </a:cubicBezTo>
                  <a:cubicBezTo>
                    <a:pt x="301" y="484"/>
                    <a:pt x="358" y="501"/>
                    <a:pt x="416" y="501"/>
                  </a:cubicBezTo>
                  <a:cubicBezTo>
                    <a:pt x="418" y="501"/>
                    <a:pt x="419" y="501"/>
                    <a:pt x="421" y="501"/>
                  </a:cubicBezTo>
                  <a:cubicBezTo>
                    <a:pt x="479" y="500"/>
                    <a:pt x="534" y="480"/>
                    <a:pt x="590" y="462"/>
                  </a:cubicBezTo>
                  <a:cubicBezTo>
                    <a:pt x="784" y="395"/>
                    <a:pt x="977" y="328"/>
                    <a:pt x="1171" y="260"/>
                  </a:cubicBezTo>
                  <a:cubicBezTo>
                    <a:pt x="1182" y="256"/>
                    <a:pt x="1193" y="253"/>
                    <a:pt x="1203" y="244"/>
                  </a:cubicBezTo>
                  <a:cubicBezTo>
                    <a:pt x="1229" y="219"/>
                    <a:pt x="1209" y="170"/>
                    <a:pt x="1177" y="156"/>
                  </a:cubicBezTo>
                  <a:cubicBezTo>
                    <a:pt x="1164" y="150"/>
                    <a:pt x="1150" y="148"/>
                    <a:pt x="1136" y="148"/>
                  </a:cubicBezTo>
                  <a:cubicBezTo>
                    <a:pt x="1114" y="148"/>
                    <a:pt x="1093" y="153"/>
                    <a:pt x="1072" y="160"/>
                  </a:cubicBezTo>
                  <a:cubicBezTo>
                    <a:pt x="864" y="221"/>
                    <a:pt x="667" y="325"/>
                    <a:pt x="451" y="337"/>
                  </a:cubicBezTo>
                  <a:cubicBezTo>
                    <a:pt x="440" y="337"/>
                    <a:pt x="428" y="338"/>
                    <a:pt x="416" y="338"/>
                  </a:cubicBezTo>
                  <a:cubicBezTo>
                    <a:pt x="381" y="338"/>
                    <a:pt x="347" y="333"/>
                    <a:pt x="317" y="317"/>
                  </a:cubicBezTo>
                  <a:cubicBezTo>
                    <a:pt x="276" y="296"/>
                    <a:pt x="244" y="251"/>
                    <a:pt x="251" y="206"/>
                  </a:cubicBezTo>
                  <a:cubicBezTo>
                    <a:pt x="263" y="137"/>
                    <a:pt x="516" y="1"/>
                    <a:pt x="346"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2491150" y="595400"/>
              <a:ext cx="36175" cy="17875"/>
            </a:xfrm>
            <a:custGeom>
              <a:avLst/>
              <a:gdLst/>
              <a:ahLst/>
              <a:cxnLst/>
              <a:rect l="l" t="t" r="r" b="b"/>
              <a:pathLst>
                <a:path w="1447" h="715" extrusionOk="0">
                  <a:moveTo>
                    <a:pt x="571" y="1"/>
                  </a:moveTo>
                  <a:cubicBezTo>
                    <a:pt x="458" y="1"/>
                    <a:pt x="346" y="27"/>
                    <a:pt x="252" y="87"/>
                  </a:cubicBezTo>
                  <a:cubicBezTo>
                    <a:pt x="168" y="141"/>
                    <a:pt x="0" y="319"/>
                    <a:pt x="80" y="430"/>
                  </a:cubicBezTo>
                  <a:cubicBezTo>
                    <a:pt x="98" y="456"/>
                    <a:pt x="117" y="466"/>
                    <a:pt x="138" y="466"/>
                  </a:cubicBezTo>
                  <a:cubicBezTo>
                    <a:pt x="218" y="466"/>
                    <a:pt x="311" y="315"/>
                    <a:pt x="373" y="287"/>
                  </a:cubicBezTo>
                  <a:cubicBezTo>
                    <a:pt x="403" y="274"/>
                    <a:pt x="438" y="272"/>
                    <a:pt x="470" y="272"/>
                  </a:cubicBezTo>
                  <a:cubicBezTo>
                    <a:pt x="579" y="272"/>
                    <a:pt x="690" y="282"/>
                    <a:pt x="798" y="301"/>
                  </a:cubicBezTo>
                  <a:cubicBezTo>
                    <a:pt x="872" y="316"/>
                    <a:pt x="947" y="336"/>
                    <a:pt x="1006" y="381"/>
                  </a:cubicBezTo>
                  <a:cubicBezTo>
                    <a:pt x="1048" y="414"/>
                    <a:pt x="1081" y="459"/>
                    <a:pt x="1126" y="487"/>
                  </a:cubicBezTo>
                  <a:cubicBezTo>
                    <a:pt x="1160" y="507"/>
                    <a:pt x="1200" y="519"/>
                    <a:pt x="1231" y="543"/>
                  </a:cubicBezTo>
                  <a:cubicBezTo>
                    <a:pt x="1269" y="574"/>
                    <a:pt x="1288" y="621"/>
                    <a:pt x="1319" y="660"/>
                  </a:cubicBezTo>
                  <a:cubicBezTo>
                    <a:pt x="1343" y="690"/>
                    <a:pt x="1380" y="715"/>
                    <a:pt x="1416" y="715"/>
                  </a:cubicBezTo>
                  <a:cubicBezTo>
                    <a:pt x="1427" y="715"/>
                    <a:pt x="1437" y="713"/>
                    <a:pt x="1447" y="708"/>
                  </a:cubicBezTo>
                  <a:cubicBezTo>
                    <a:pt x="1330" y="369"/>
                    <a:pt x="1049" y="71"/>
                    <a:pt x="695" y="11"/>
                  </a:cubicBezTo>
                  <a:cubicBezTo>
                    <a:pt x="654" y="4"/>
                    <a:pt x="612" y="1"/>
                    <a:pt x="571"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2528150" y="589450"/>
              <a:ext cx="20925" cy="23200"/>
            </a:xfrm>
            <a:custGeom>
              <a:avLst/>
              <a:gdLst/>
              <a:ahLst/>
              <a:cxnLst/>
              <a:rect l="l" t="t" r="r" b="b"/>
              <a:pathLst>
                <a:path w="837" h="928" extrusionOk="0">
                  <a:moveTo>
                    <a:pt x="774" y="1"/>
                  </a:moveTo>
                  <a:cubicBezTo>
                    <a:pt x="759" y="1"/>
                    <a:pt x="744" y="6"/>
                    <a:pt x="730" y="12"/>
                  </a:cubicBezTo>
                  <a:cubicBezTo>
                    <a:pt x="495" y="114"/>
                    <a:pt x="103" y="245"/>
                    <a:pt x="31" y="522"/>
                  </a:cubicBezTo>
                  <a:cubicBezTo>
                    <a:pt x="0" y="642"/>
                    <a:pt x="37" y="847"/>
                    <a:pt x="135" y="928"/>
                  </a:cubicBezTo>
                  <a:cubicBezTo>
                    <a:pt x="186" y="756"/>
                    <a:pt x="133" y="589"/>
                    <a:pt x="243" y="423"/>
                  </a:cubicBezTo>
                  <a:cubicBezTo>
                    <a:pt x="364" y="238"/>
                    <a:pt x="552" y="188"/>
                    <a:pt x="747" y="107"/>
                  </a:cubicBezTo>
                  <a:cubicBezTo>
                    <a:pt x="789" y="90"/>
                    <a:pt x="837" y="34"/>
                    <a:pt x="799" y="8"/>
                  </a:cubicBezTo>
                  <a:cubicBezTo>
                    <a:pt x="791" y="3"/>
                    <a:pt x="783" y="1"/>
                    <a:pt x="774"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2310825" y="508650"/>
              <a:ext cx="28900" cy="30575"/>
            </a:xfrm>
            <a:custGeom>
              <a:avLst/>
              <a:gdLst/>
              <a:ahLst/>
              <a:cxnLst/>
              <a:rect l="l" t="t" r="r" b="b"/>
              <a:pathLst>
                <a:path w="1156" h="1223" extrusionOk="0">
                  <a:moveTo>
                    <a:pt x="386" y="0"/>
                  </a:moveTo>
                  <a:cubicBezTo>
                    <a:pt x="355" y="0"/>
                    <a:pt x="324" y="10"/>
                    <a:pt x="296" y="22"/>
                  </a:cubicBezTo>
                  <a:cubicBezTo>
                    <a:pt x="125" y="101"/>
                    <a:pt x="0" y="314"/>
                    <a:pt x="19" y="483"/>
                  </a:cubicBezTo>
                  <a:cubicBezTo>
                    <a:pt x="27" y="552"/>
                    <a:pt x="44" y="578"/>
                    <a:pt x="66" y="578"/>
                  </a:cubicBezTo>
                  <a:cubicBezTo>
                    <a:pt x="128" y="578"/>
                    <a:pt x="229" y="374"/>
                    <a:pt x="285" y="325"/>
                  </a:cubicBezTo>
                  <a:cubicBezTo>
                    <a:pt x="307" y="305"/>
                    <a:pt x="329" y="288"/>
                    <a:pt x="358" y="282"/>
                  </a:cubicBezTo>
                  <a:cubicBezTo>
                    <a:pt x="368" y="280"/>
                    <a:pt x="377" y="278"/>
                    <a:pt x="387" y="278"/>
                  </a:cubicBezTo>
                  <a:cubicBezTo>
                    <a:pt x="443" y="278"/>
                    <a:pt x="499" y="317"/>
                    <a:pt x="539" y="358"/>
                  </a:cubicBezTo>
                  <a:cubicBezTo>
                    <a:pt x="763" y="584"/>
                    <a:pt x="829" y="896"/>
                    <a:pt x="1021" y="1145"/>
                  </a:cubicBezTo>
                  <a:cubicBezTo>
                    <a:pt x="1051" y="1183"/>
                    <a:pt x="1094" y="1223"/>
                    <a:pt x="1144" y="1223"/>
                  </a:cubicBezTo>
                  <a:cubicBezTo>
                    <a:pt x="1148" y="1223"/>
                    <a:pt x="1151" y="1223"/>
                    <a:pt x="1155" y="1222"/>
                  </a:cubicBezTo>
                  <a:cubicBezTo>
                    <a:pt x="1150" y="1025"/>
                    <a:pt x="1059" y="836"/>
                    <a:pt x="944" y="664"/>
                  </a:cubicBezTo>
                  <a:cubicBezTo>
                    <a:pt x="829" y="491"/>
                    <a:pt x="692" y="330"/>
                    <a:pt x="581" y="155"/>
                  </a:cubicBezTo>
                  <a:cubicBezTo>
                    <a:pt x="539" y="89"/>
                    <a:pt x="486" y="9"/>
                    <a:pt x="399" y="1"/>
                  </a:cubicBezTo>
                  <a:cubicBezTo>
                    <a:pt x="395" y="0"/>
                    <a:pt x="391" y="0"/>
                    <a:pt x="386"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1"/>
            <p:cNvSpPr/>
            <p:nvPr/>
          </p:nvSpPr>
          <p:spPr>
            <a:xfrm>
              <a:off x="2295775" y="495075"/>
              <a:ext cx="34925" cy="11925"/>
            </a:xfrm>
            <a:custGeom>
              <a:avLst/>
              <a:gdLst/>
              <a:ahLst/>
              <a:cxnLst/>
              <a:rect l="l" t="t" r="r" b="b"/>
              <a:pathLst>
                <a:path w="1397" h="477" extrusionOk="0">
                  <a:moveTo>
                    <a:pt x="1313" y="1"/>
                  </a:moveTo>
                  <a:cubicBezTo>
                    <a:pt x="1251" y="1"/>
                    <a:pt x="1188" y="25"/>
                    <a:pt x="1133" y="58"/>
                  </a:cubicBezTo>
                  <a:cubicBezTo>
                    <a:pt x="1054" y="104"/>
                    <a:pt x="987" y="171"/>
                    <a:pt x="907" y="216"/>
                  </a:cubicBezTo>
                  <a:cubicBezTo>
                    <a:pt x="752" y="301"/>
                    <a:pt x="575" y="300"/>
                    <a:pt x="405" y="303"/>
                  </a:cubicBezTo>
                  <a:cubicBezTo>
                    <a:pt x="382" y="303"/>
                    <a:pt x="322" y="298"/>
                    <a:pt x="256" y="298"/>
                  </a:cubicBezTo>
                  <a:cubicBezTo>
                    <a:pt x="137" y="298"/>
                    <a:pt x="0" y="314"/>
                    <a:pt x="43" y="408"/>
                  </a:cubicBezTo>
                  <a:cubicBezTo>
                    <a:pt x="66" y="457"/>
                    <a:pt x="139" y="477"/>
                    <a:pt x="239" y="477"/>
                  </a:cubicBezTo>
                  <a:cubicBezTo>
                    <a:pt x="529" y="477"/>
                    <a:pt x="1038" y="314"/>
                    <a:pt x="1145" y="263"/>
                  </a:cubicBezTo>
                  <a:cubicBezTo>
                    <a:pt x="1253" y="210"/>
                    <a:pt x="1364" y="134"/>
                    <a:pt x="1397" y="17"/>
                  </a:cubicBezTo>
                  <a:cubicBezTo>
                    <a:pt x="1370" y="6"/>
                    <a:pt x="1342" y="1"/>
                    <a:pt x="1313"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a:off x="2331575" y="495700"/>
              <a:ext cx="29925" cy="42550"/>
            </a:xfrm>
            <a:custGeom>
              <a:avLst/>
              <a:gdLst/>
              <a:ahLst/>
              <a:cxnLst/>
              <a:rect l="l" t="t" r="r" b="b"/>
              <a:pathLst>
                <a:path w="1197" h="1702" extrusionOk="0">
                  <a:moveTo>
                    <a:pt x="150" y="1"/>
                  </a:moveTo>
                  <a:lnTo>
                    <a:pt x="150" y="1"/>
                  </a:lnTo>
                  <a:cubicBezTo>
                    <a:pt x="51" y="76"/>
                    <a:pt x="13" y="207"/>
                    <a:pt x="8" y="330"/>
                  </a:cubicBezTo>
                  <a:cubicBezTo>
                    <a:pt x="0" y="551"/>
                    <a:pt x="81" y="771"/>
                    <a:pt x="215" y="947"/>
                  </a:cubicBezTo>
                  <a:cubicBezTo>
                    <a:pt x="349" y="1124"/>
                    <a:pt x="532" y="1258"/>
                    <a:pt x="732" y="1353"/>
                  </a:cubicBezTo>
                  <a:cubicBezTo>
                    <a:pt x="815" y="1393"/>
                    <a:pt x="886" y="1428"/>
                    <a:pt x="947" y="1497"/>
                  </a:cubicBezTo>
                  <a:cubicBezTo>
                    <a:pt x="989" y="1545"/>
                    <a:pt x="1009" y="1638"/>
                    <a:pt x="1062" y="1675"/>
                  </a:cubicBezTo>
                  <a:cubicBezTo>
                    <a:pt x="1089" y="1693"/>
                    <a:pt x="1110" y="1701"/>
                    <a:pt x="1127" y="1701"/>
                  </a:cubicBezTo>
                  <a:cubicBezTo>
                    <a:pt x="1197" y="1701"/>
                    <a:pt x="1181" y="1560"/>
                    <a:pt x="1137" y="1473"/>
                  </a:cubicBezTo>
                  <a:cubicBezTo>
                    <a:pt x="1059" y="1320"/>
                    <a:pt x="918" y="1199"/>
                    <a:pt x="753" y="1145"/>
                  </a:cubicBezTo>
                  <a:cubicBezTo>
                    <a:pt x="678" y="1122"/>
                    <a:pt x="598" y="1111"/>
                    <a:pt x="532" y="1068"/>
                  </a:cubicBezTo>
                  <a:cubicBezTo>
                    <a:pt x="453" y="1016"/>
                    <a:pt x="408" y="926"/>
                    <a:pt x="341" y="859"/>
                  </a:cubicBezTo>
                  <a:cubicBezTo>
                    <a:pt x="298" y="813"/>
                    <a:pt x="246" y="775"/>
                    <a:pt x="210" y="723"/>
                  </a:cubicBezTo>
                  <a:cubicBezTo>
                    <a:pt x="71" y="519"/>
                    <a:pt x="259" y="223"/>
                    <a:pt x="150"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340775" y="494850"/>
              <a:ext cx="43050" cy="26750"/>
            </a:xfrm>
            <a:custGeom>
              <a:avLst/>
              <a:gdLst/>
              <a:ahLst/>
              <a:cxnLst/>
              <a:rect l="l" t="t" r="r" b="b"/>
              <a:pathLst>
                <a:path w="1722" h="1070" extrusionOk="0">
                  <a:moveTo>
                    <a:pt x="159" y="0"/>
                  </a:moveTo>
                  <a:cubicBezTo>
                    <a:pt x="142" y="0"/>
                    <a:pt x="122" y="8"/>
                    <a:pt x="99" y="26"/>
                  </a:cubicBezTo>
                  <a:cubicBezTo>
                    <a:pt x="0" y="101"/>
                    <a:pt x="34" y="402"/>
                    <a:pt x="54" y="502"/>
                  </a:cubicBezTo>
                  <a:cubicBezTo>
                    <a:pt x="89" y="676"/>
                    <a:pt x="196" y="842"/>
                    <a:pt x="359" y="911"/>
                  </a:cubicBezTo>
                  <a:cubicBezTo>
                    <a:pt x="426" y="938"/>
                    <a:pt x="496" y="950"/>
                    <a:pt x="565" y="960"/>
                  </a:cubicBezTo>
                  <a:cubicBezTo>
                    <a:pt x="771" y="992"/>
                    <a:pt x="978" y="1024"/>
                    <a:pt x="1184" y="1056"/>
                  </a:cubicBezTo>
                  <a:cubicBezTo>
                    <a:pt x="1228" y="1063"/>
                    <a:pt x="1274" y="1069"/>
                    <a:pt x="1320" y="1069"/>
                  </a:cubicBezTo>
                  <a:cubicBezTo>
                    <a:pt x="1363" y="1069"/>
                    <a:pt x="1405" y="1063"/>
                    <a:pt x="1445" y="1046"/>
                  </a:cubicBezTo>
                  <a:cubicBezTo>
                    <a:pt x="1542" y="1003"/>
                    <a:pt x="1597" y="901"/>
                    <a:pt x="1643" y="807"/>
                  </a:cubicBezTo>
                  <a:cubicBezTo>
                    <a:pt x="1683" y="722"/>
                    <a:pt x="1721" y="631"/>
                    <a:pt x="1711" y="537"/>
                  </a:cubicBezTo>
                  <a:cubicBezTo>
                    <a:pt x="1700" y="452"/>
                    <a:pt x="1629" y="368"/>
                    <a:pt x="1545" y="368"/>
                  </a:cubicBezTo>
                  <a:cubicBezTo>
                    <a:pt x="1537" y="368"/>
                    <a:pt x="1530" y="368"/>
                    <a:pt x="1523" y="369"/>
                  </a:cubicBezTo>
                  <a:cubicBezTo>
                    <a:pt x="1469" y="446"/>
                    <a:pt x="1435" y="535"/>
                    <a:pt x="1423" y="627"/>
                  </a:cubicBezTo>
                  <a:cubicBezTo>
                    <a:pt x="1418" y="664"/>
                    <a:pt x="1418" y="705"/>
                    <a:pt x="1400" y="739"/>
                  </a:cubicBezTo>
                  <a:cubicBezTo>
                    <a:pt x="1370" y="802"/>
                    <a:pt x="1298" y="829"/>
                    <a:pt x="1232" y="842"/>
                  </a:cubicBezTo>
                  <a:cubicBezTo>
                    <a:pt x="1167" y="857"/>
                    <a:pt x="1100" y="863"/>
                    <a:pt x="1033" y="863"/>
                  </a:cubicBezTo>
                  <a:cubicBezTo>
                    <a:pt x="890" y="863"/>
                    <a:pt x="746" y="834"/>
                    <a:pt x="608" y="793"/>
                  </a:cubicBezTo>
                  <a:cubicBezTo>
                    <a:pt x="440" y="744"/>
                    <a:pt x="254" y="648"/>
                    <a:pt x="225" y="476"/>
                  </a:cubicBezTo>
                  <a:cubicBezTo>
                    <a:pt x="217" y="422"/>
                    <a:pt x="224" y="367"/>
                    <a:pt x="234" y="314"/>
                  </a:cubicBezTo>
                  <a:cubicBezTo>
                    <a:pt x="245" y="242"/>
                    <a:pt x="250" y="0"/>
                    <a:pt x="159"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1"/>
            <p:cNvSpPr/>
            <p:nvPr/>
          </p:nvSpPr>
          <p:spPr>
            <a:xfrm>
              <a:off x="2366900" y="527025"/>
              <a:ext cx="34350" cy="14450"/>
            </a:xfrm>
            <a:custGeom>
              <a:avLst/>
              <a:gdLst/>
              <a:ahLst/>
              <a:cxnLst/>
              <a:rect l="l" t="t" r="r" b="b"/>
              <a:pathLst>
                <a:path w="1374" h="578" extrusionOk="0">
                  <a:moveTo>
                    <a:pt x="794" y="0"/>
                  </a:moveTo>
                  <a:cubicBezTo>
                    <a:pt x="732" y="0"/>
                    <a:pt x="676" y="12"/>
                    <a:pt x="614" y="25"/>
                  </a:cubicBezTo>
                  <a:cubicBezTo>
                    <a:pt x="346" y="81"/>
                    <a:pt x="3" y="252"/>
                    <a:pt x="3" y="433"/>
                  </a:cubicBezTo>
                  <a:cubicBezTo>
                    <a:pt x="1" y="460"/>
                    <a:pt x="10" y="503"/>
                    <a:pt x="35" y="514"/>
                  </a:cubicBezTo>
                  <a:cubicBezTo>
                    <a:pt x="39" y="516"/>
                    <a:pt x="43" y="517"/>
                    <a:pt x="47" y="517"/>
                  </a:cubicBezTo>
                  <a:cubicBezTo>
                    <a:pt x="96" y="517"/>
                    <a:pt x="166" y="405"/>
                    <a:pt x="257" y="324"/>
                  </a:cubicBezTo>
                  <a:cubicBezTo>
                    <a:pt x="359" y="232"/>
                    <a:pt x="525" y="147"/>
                    <a:pt x="694" y="147"/>
                  </a:cubicBezTo>
                  <a:cubicBezTo>
                    <a:pt x="738" y="147"/>
                    <a:pt x="782" y="152"/>
                    <a:pt x="825" y="166"/>
                  </a:cubicBezTo>
                  <a:cubicBezTo>
                    <a:pt x="1028" y="226"/>
                    <a:pt x="1188" y="439"/>
                    <a:pt x="1200" y="518"/>
                  </a:cubicBezTo>
                  <a:cubicBezTo>
                    <a:pt x="1201" y="524"/>
                    <a:pt x="1206" y="539"/>
                    <a:pt x="1217" y="553"/>
                  </a:cubicBezTo>
                  <a:cubicBezTo>
                    <a:pt x="1229" y="570"/>
                    <a:pt x="1246" y="577"/>
                    <a:pt x="1265" y="577"/>
                  </a:cubicBezTo>
                  <a:cubicBezTo>
                    <a:pt x="1304" y="577"/>
                    <a:pt x="1349" y="545"/>
                    <a:pt x="1359" y="501"/>
                  </a:cubicBezTo>
                  <a:cubicBezTo>
                    <a:pt x="1373" y="443"/>
                    <a:pt x="1341" y="378"/>
                    <a:pt x="1306" y="320"/>
                  </a:cubicBezTo>
                  <a:cubicBezTo>
                    <a:pt x="1266" y="258"/>
                    <a:pt x="1141" y="58"/>
                    <a:pt x="893" y="10"/>
                  </a:cubicBezTo>
                  <a:cubicBezTo>
                    <a:pt x="858" y="3"/>
                    <a:pt x="825" y="0"/>
                    <a:pt x="794"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1"/>
            <p:cNvSpPr/>
            <p:nvPr/>
          </p:nvSpPr>
          <p:spPr>
            <a:xfrm>
              <a:off x="2355600" y="499950"/>
              <a:ext cx="14900" cy="14025"/>
            </a:xfrm>
            <a:custGeom>
              <a:avLst/>
              <a:gdLst/>
              <a:ahLst/>
              <a:cxnLst/>
              <a:rect l="l" t="t" r="r" b="b"/>
              <a:pathLst>
                <a:path w="596" h="561" extrusionOk="0">
                  <a:moveTo>
                    <a:pt x="97" y="1"/>
                  </a:moveTo>
                  <a:cubicBezTo>
                    <a:pt x="88" y="1"/>
                    <a:pt x="80" y="2"/>
                    <a:pt x="72" y="6"/>
                  </a:cubicBezTo>
                  <a:cubicBezTo>
                    <a:pt x="51" y="15"/>
                    <a:pt x="39" y="94"/>
                    <a:pt x="15" y="249"/>
                  </a:cubicBezTo>
                  <a:cubicBezTo>
                    <a:pt x="7" y="304"/>
                    <a:pt x="0" y="349"/>
                    <a:pt x="26" y="388"/>
                  </a:cubicBezTo>
                  <a:cubicBezTo>
                    <a:pt x="40" y="411"/>
                    <a:pt x="64" y="426"/>
                    <a:pt x="88" y="440"/>
                  </a:cubicBezTo>
                  <a:cubicBezTo>
                    <a:pt x="189" y="501"/>
                    <a:pt x="301" y="560"/>
                    <a:pt x="414" y="560"/>
                  </a:cubicBezTo>
                  <a:cubicBezTo>
                    <a:pt x="437" y="560"/>
                    <a:pt x="460" y="558"/>
                    <a:pt x="483" y="553"/>
                  </a:cubicBezTo>
                  <a:cubicBezTo>
                    <a:pt x="499" y="549"/>
                    <a:pt x="516" y="544"/>
                    <a:pt x="528" y="531"/>
                  </a:cubicBezTo>
                  <a:cubicBezTo>
                    <a:pt x="542" y="517"/>
                    <a:pt x="546" y="496"/>
                    <a:pt x="548" y="474"/>
                  </a:cubicBezTo>
                  <a:cubicBezTo>
                    <a:pt x="564" y="372"/>
                    <a:pt x="580" y="271"/>
                    <a:pt x="595" y="169"/>
                  </a:cubicBezTo>
                  <a:cubicBezTo>
                    <a:pt x="560" y="164"/>
                    <a:pt x="526" y="160"/>
                    <a:pt x="490" y="155"/>
                  </a:cubicBezTo>
                  <a:cubicBezTo>
                    <a:pt x="490" y="225"/>
                    <a:pt x="467" y="301"/>
                    <a:pt x="409" y="338"/>
                  </a:cubicBezTo>
                  <a:cubicBezTo>
                    <a:pt x="393" y="348"/>
                    <a:pt x="377" y="352"/>
                    <a:pt x="359" y="352"/>
                  </a:cubicBezTo>
                  <a:cubicBezTo>
                    <a:pt x="312" y="352"/>
                    <a:pt x="263" y="319"/>
                    <a:pt x="246" y="284"/>
                  </a:cubicBezTo>
                  <a:cubicBezTo>
                    <a:pt x="220" y="234"/>
                    <a:pt x="269" y="198"/>
                    <a:pt x="252" y="132"/>
                  </a:cubicBezTo>
                  <a:cubicBezTo>
                    <a:pt x="235" y="62"/>
                    <a:pt x="155" y="1"/>
                    <a:pt x="97"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p:nvPr/>
          </p:nvSpPr>
          <p:spPr>
            <a:xfrm>
              <a:off x="2387500" y="501950"/>
              <a:ext cx="34750" cy="42625"/>
            </a:xfrm>
            <a:custGeom>
              <a:avLst/>
              <a:gdLst/>
              <a:ahLst/>
              <a:cxnLst/>
              <a:rect l="l" t="t" r="r" b="b"/>
              <a:pathLst>
                <a:path w="1390" h="1705" extrusionOk="0">
                  <a:moveTo>
                    <a:pt x="73" y="0"/>
                  </a:moveTo>
                  <a:cubicBezTo>
                    <a:pt x="56" y="0"/>
                    <a:pt x="40" y="13"/>
                    <a:pt x="28" y="46"/>
                  </a:cubicBezTo>
                  <a:cubicBezTo>
                    <a:pt x="0" y="122"/>
                    <a:pt x="35" y="251"/>
                    <a:pt x="59" y="325"/>
                  </a:cubicBezTo>
                  <a:cubicBezTo>
                    <a:pt x="114" y="504"/>
                    <a:pt x="242" y="663"/>
                    <a:pt x="410" y="749"/>
                  </a:cubicBezTo>
                  <a:cubicBezTo>
                    <a:pt x="479" y="784"/>
                    <a:pt x="553" y="807"/>
                    <a:pt x="621" y="840"/>
                  </a:cubicBezTo>
                  <a:cubicBezTo>
                    <a:pt x="811" y="936"/>
                    <a:pt x="946" y="1110"/>
                    <a:pt x="1075" y="1279"/>
                  </a:cubicBezTo>
                  <a:cubicBezTo>
                    <a:pt x="1122" y="1339"/>
                    <a:pt x="1169" y="1402"/>
                    <a:pt x="1190" y="1477"/>
                  </a:cubicBezTo>
                  <a:cubicBezTo>
                    <a:pt x="1201" y="1521"/>
                    <a:pt x="1202" y="1570"/>
                    <a:pt x="1217" y="1614"/>
                  </a:cubicBezTo>
                  <a:cubicBezTo>
                    <a:pt x="1232" y="1658"/>
                    <a:pt x="1267" y="1700"/>
                    <a:pt x="1313" y="1705"/>
                  </a:cubicBezTo>
                  <a:cubicBezTo>
                    <a:pt x="1389" y="1533"/>
                    <a:pt x="1303" y="1335"/>
                    <a:pt x="1207" y="1174"/>
                  </a:cubicBezTo>
                  <a:cubicBezTo>
                    <a:pt x="1079" y="963"/>
                    <a:pt x="914" y="750"/>
                    <a:pt x="677" y="680"/>
                  </a:cubicBezTo>
                  <a:cubicBezTo>
                    <a:pt x="619" y="662"/>
                    <a:pt x="560" y="654"/>
                    <a:pt x="504" y="633"/>
                  </a:cubicBezTo>
                  <a:cubicBezTo>
                    <a:pt x="372" y="588"/>
                    <a:pt x="267" y="477"/>
                    <a:pt x="227" y="343"/>
                  </a:cubicBezTo>
                  <a:cubicBezTo>
                    <a:pt x="205" y="271"/>
                    <a:pt x="201" y="194"/>
                    <a:pt x="177" y="124"/>
                  </a:cubicBezTo>
                  <a:cubicBezTo>
                    <a:pt x="159" y="73"/>
                    <a:pt x="113" y="0"/>
                    <a:pt x="73"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1"/>
            <p:cNvSpPr/>
            <p:nvPr/>
          </p:nvSpPr>
          <p:spPr>
            <a:xfrm>
              <a:off x="2426800" y="527400"/>
              <a:ext cx="58450" cy="17900"/>
            </a:xfrm>
            <a:custGeom>
              <a:avLst/>
              <a:gdLst/>
              <a:ahLst/>
              <a:cxnLst/>
              <a:rect l="l" t="t" r="r" b="b"/>
              <a:pathLst>
                <a:path w="2338" h="716" extrusionOk="0">
                  <a:moveTo>
                    <a:pt x="844" y="0"/>
                  </a:moveTo>
                  <a:cubicBezTo>
                    <a:pt x="726" y="0"/>
                    <a:pt x="614" y="50"/>
                    <a:pt x="514" y="114"/>
                  </a:cubicBezTo>
                  <a:cubicBezTo>
                    <a:pt x="366" y="208"/>
                    <a:pt x="240" y="332"/>
                    <a:pt x="139" y="476"/>
                  </a:cubicBezTo>
                  <a:cubicBezTo>
                    <a:pt x="114" y="509"/>
                    <a:pt x="0" y="652"/>
                    <a:pt x="27" y="695"/>
                  </a:cubicBezTo>
                  <a:cubicBezTo>
                    <a:pt x="36" y="710"/>
                    <a:pt x="51" y="715"/>
                    <a:pt x="68" y="715"/>
                  </a:cubicBezTo>
                  <a:cubicBezTo>
                    <a:pt x="125" y="715"/>
                    <a:pt x="213" y="651"/>
                    <a:pt x="241" y="627"/>
                  </a:cubicBezTo>
                  <a:cubicBezTo>
                    <a:pt x="435" y="465"/>
                    <a:pt x="595" y="226"/>
                    <a:pt x="843" y="184"/>
                  </a:cubicBezTo>
                  <a:cubicBezTo>
                    <a:pt x="870" y="180"/>
                    <a:pt x="897" y="178"/>
                    <a:pt x="924" y="178"/>
                  </a:cubicBezTo>
                  <a:cubicBezTo>
                    <a:pt x="972" y="178"/>
                    <a:pt x="1021" y="183"/>
                    <a:pt x="1069" y="187"/>
                  </a:cubicBezTo>
                  <a:lnTo>
                    <a:pt x="1772" y="256"/>
                  </a:lnTo>
                  <a:cubicBezTo>
                    <a:pt x="1802" y="258"/>
                    <a:pt x="1833" y="261"/>
                    <a:pt x="1863" y="261"/>
                  </a:cubicBezTo>
                  <a:cubicBezTo>
                    <a:pt x="1906" y="261"/>
                    <a:pt x="1948" y="256"/>
                    <a:pt x="1987" y="237"/>
                  </a:cubicBezTo>
                  <a:cubicBezTo>
                    <a:pt x="2069" y="199"/>
                    <a:pt x="2124" y="107"/>
                    <a:pt x="2214" y="95"/>
                  </a:cubicBezTo>
                  <a:cubicBezTo>
                    <a:pt x="2263" y="87"/>
                    <a:pt x="2337" y="84"/>
                    <a:pt x="2329" y="36"/>
                  </a:cubicBezTo>
                  <a:cubicBezTo>
                    <a:pt x="2324" y="11"/>
                    <a:pt x="2298" y="2"/>
                    <a:pt x="2271" y="2"/>
                  </a:cubicBezTo>
                  <a:cubicBezTo>
                    <a:pt x="2258" y="2"/>
                    <a:pt x="2245" y="4"/>
                    <a:pt x="2234" y="7"/>
                  </a:cubicBezTo>
                  <a:cubicBezTo>
                    <a:pt x="2175" y="22"/>
                    <a:pt x="2116" y="37"/>
                    <a:pt x="2057" y="49"/>
                  </a:cubicBezTo>
                  <a:cubicBezTo>
                    <a:pt x="1900" y="81"/>
                    <a:pt x="1739" y="97"/>
                    <a:pt x="1579" y="97"/>
                  </a:cubicBezTo>
                  <a:cubicBezTo>
                    <a:pt x="1399" y="97"/>
                    <a:pt x="1219" y="77"/>
                    <a:pt x="1044" y="36"/>
                  </a:cubicBezTo>
                  <a:cubicBezTo>
                    <a:pt x="980" y="20"/>
                    <a:pt x="915" y="1"/>
                    <a:pt x="848" y="0"/>
                  </a:cubicBezTo>
                  <a:cubicBezTo>
                    <a:pt x="846" y="0"/>
                    <a:pt x="845" y="0"/>
                    <a:pt x="844" y="0"/>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2471350" y="533575"/>
              <a:ext cx="21925" cy="17800"/>
            </a:xfrm>
            <a:custGeom>
              <a:avLst/>
              <a:gdLst/>
              <a:ahLst/>
              <a:cxnLst/>
              <a:rect l="l" t="t" r="r" b="b"/>
              <a:pathLst>
                <a:path w="877" h="712" extrusionOk="0">
                  <a:moveTo>
                    <a:pt x="579" y="1"/>
                  </a:moveTo>
                  <a:cubicBezTo>
                    <a:pt x="549" y="1"/>
                    <a:pt x="520" y="7"/>
                    <a:pt x="495" y="22"/>
                  </a:cubicBezTo>
                  <a:cubicBezTo>
                    <a:pt x="346" y="111"/>
                    <a:pt x="464" y="334"/>
                    <a:pt x="308" y="385"/>
                  </a:cubicBezTo>
                  <a:cubicBezTo>
                    <a:pt x="245" y="405"/>
                    <a:pt x="180" y="415"/>
                    <a:pt x="122" y="445"/>
                  </a:cubicBezTo>
                  <a:cubicBezTo>
                    <a:pt x="64" y="475"/>
                    <a:pt x="13" y="526"/>
                    <a:pt x="5" y="591"/>
                  </a:cubicBezTo>
                  <a:cubicBezTo>
                    <a:pt x="0" y="649"/>
                    <a:pt x="49" y="711"/>
                    <a:pt x="105" y="711"/>
                  </a:cubicBezTo>
                  <a:cubicBezTo>
                    <a:pt x="111" y="711"/>
                    <a:pt x="117" y="711"/>
                    <a:pt x="123" y="709"/>
                  </a:cubicBezTo>
                  <a:cubicBezTo>
                    <a:pt x="198" y="691"/>
                    <a:pt x="212" y="590"/>
                    <a:pt x="268" y="537"/>
                  </a:cubicBezTo>
                  <a:cubicBezTo>
                    <a:pt x="311" y="498"/>
                    <a:pt x="374" y="491"/>
                    <a:pt x="431" y="472"/>
                  </a:cubicBezTo>
                  <a:cubicBezTo>
                    <a:pt x="487" y="454"/>
                    <a:pt x="543" y="402"/>
                    <a:pt x="528" y="344"/>
                  </a:cubicBezTo>
                  <a:cubicBezTo>
                    <a:pt x="523" y="325"/>
                    <a:pt x="509" y="306"/>
                    <a:pt x="511" y="285"/>
                  </a:cubicBezTo>
                  <a:cubicBezTo>
                    <a:pt x="512" y="231"/>
                    <a:pt x="609" y="161"/>
                    <a:pt x="657" y="149"/>
                  </a:cubicBezTo>
                  <a:cubicBezTo>
                    <a:pt x="661" y="148"/>
                    <a:pt x="666" y="148"/>
                    <a:pt x="671" y="148"/>
                  </a:cubicBezTo>
                  <a:cubicBezTo>
                    <a:pt x="705" y="148"/>
                    <a:pt x="763" y="166"/>
                    <a:pt x="802" y="166"/>
                  </a:cubicBezTo>
                  <a:cubicBezTo>
                    <a:pt x="817" y="166"/>
                    <a:pt x="829" y="163"/>
                    <a:pt x="836" y="156"/>
                  </a:cubicBezTo>
                  <a:cubicBezTo>
                    <a:pt x="877" y="108"/>
                    <a:pt x="779" y="63"/>
                    <a:pt x="742" y="44"/>
                  </a:cubicBezTo>
                  <a:cubicBezTo>
                    <a:pt x="695" y="22"/>
                    <a:pt x="635" y="1"/>
                    <a:pt x="579"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2433050" y="536325"/>
              <a:ext cx="34925" cy="11900"/>
            </a:xfrm>
            <a:custGeom>
              <a:avLst/>
              <a:gdLst/>
              <a:ahLst/>
              <a:cxnLst/>
              <a:rect l="l" t="t" r="r" b="b"/>
              <a:pathLst>
                <a:path w="1397" h="476" extrusionOk="0">
                  <a:moveTo>
                    <a:pt x="609" y="1"/>
                  </a:moveTo>
                  <a:cubicBezTo>
                    <a:pt x="560" y="1"/>
                    <a:pt x="513" y="7"/>
                    <a:pt x="470" y="28"/>
                  </a:cubicBezTo>
                  <a:cubicBezTo>
                    <a:pt x="427" y="50"/>
                    <a:pt x="393" y="85"/>
                    <a:pt x="360" y="121"/>
                  </a:cubicBezTo>
                  <a:cubicBezTo>
                    <a:pt x="250" y="228"/>
                    <a:pt x="130" y="323"/>
                    <a:pt x="0" y="402"/>
                  </a:cubicBezTo>
                  <a:cubicBezTo>
                    <a:pt x="59" y="417"/>
                    <a:pt x="123" y="428"/>
                    <a:pt x="184" y="428"/>
                  </a:cubicBezTo>
                  <a:cubicBezTo>
                    <a:pt x="261" y="428"/>
                    <a:pt x="334" y="411"/>
                    <a:pt x="393" y="363"/>
                  </a:cubicBezTo>
                  <a:cubicBezTo>
                    <a:pt x="431" y="331"/>
                    <a:pt x="459" y="288"/>
                    <a:pt x="496" y="255"/>
                  </a:cubicBezTo>
                  <a:cubicBezTo>
                    <a:pt x="580" y="176"/>
                    <a:pt x="700" y="153"/>
                    <a:pt x="812" y="131"/>
                  </a:cubicBezTo>
                  <a:cubicBezTo>
                    <a:pt x="824" y="129"/>
                    <a:pt x="836" y="127"/>
                    <a:pt x="849" y="127"/>
                  </a:cubicBezTo>
                  <a:cubicBezTo>
                    <a:pt x="854" y="127"/>
                    <a:pt x="859" y="127"/>
                    <a:pt x="865" y="128"/>
                  </a:cubicBezTo>
                  <a:cubicBezTo>
                    <a:pt x="890" y="134"/>
                    <a:pt x="910" y="155"/>
                    <a:pt x="927" y="175"/>
                  </a:cubicBezTo>
                  <a:cubicBezTo>
                    <a:pt x="972" y="225"/>
                    <a:pt x="1180" y="475"/>
                    <a:pt x="1263" y="475"/>
                  </a:cubicBezTo>
                  <a:cubicBezTo>
                    <a:pt x="1267" y="475"/>
                    <a:pt x="1271" y="475"/>
                    <a:pt x="1274" y="473"/>
                  </a:cubicBezTo>
                  <a:cubicBezTo>
                    <a:pt x="1397" y="430"/>
                    <a:pt x="1176" y="183"/>
                    <a:pt x="1146" y="147"/>
                  </a:cubicBezTo>
                  <a:cubicBezTo>
                    <a:pt x="1116" y="111"/>
                    <a:pt x="1083" y="76"/>
                    <a:pt x="1041" y="54"/>
                  </a:cubicBezTo>
                  <a:cubicBezTo>
                    <a:pt x="1000" y="34"/>
                    <a:pt x="956" y="28"/>
                    <a:pt x="912" y="24"/>
                  </a:cubicBezTo>
                  <a:cubicBezTo>
                    <a:pt x="834" y="16"/>
                    <a:pt x="756" y="9"/>
                    <a:pt x="678" y="4"/>
                  </a:cubicBezTo>
                  <a:cubicBezTo>
                    <a:pt x="655" y="2"/>
                    <a:pt x="632" y="1"/>
                    <a:pt x="609"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2431025" y="509350"/>
              <a:ext cx="49650" cy="15050"/>
            </a:xfrm>
            <a:custGeom>
              <a:avLst/>
              <a:gdLst/>
              <a:ahLst/>
              <a:cxnLst/>
              <a:rect l="l" t="t" r="r" b="b"/>
              <a:pathLst>
                <a:path w="1986" h="602" extrusionOk="0">
                  <a:moveTo>
                    <a:pt x="430" y="1"/>
                  </a:moveTo>
                  <a:cubicBezTo>
                    <a:pt x="406" y="1"/>
                    <a:pt x="382" y="5"/>
                    <a:pt x="362" y="16"/>
                  </a:cubicBezTo>
                  <a:cubicBezTo>
                    <a:pt x="258" y="75"/>
                    <a:pt x="140" y="206"/>
                    <a:pt x="58" y="292"/>
                  </a:cubicBezTo>
                  <a:cubicBezTo>
                    <a:pt x="39" y="313"/>
                    <a:pt x="20" y="334"/>
                    <a:pt x="14" y="362"/>
                  </a:cubicBezTo>
                  <a:cubicBezTo>
                    <a:pt x="1" y="417"/>
                    <a:pt x="47" y="471"/>
                    <a:pt x="101" y="490"/>
                  </a:cubicBezTo>
                  <a:cubicBezTo>
                    <a:pt x="124" y="497"/>
                    <a:pt x="148" y="500"/>
                    <a:pt x="173" y="500"/>
                  </a:cubicBezTo>
                  <a:cubicBezTo>
                    <a:pt x="205" y="500"/>
                    <a:pt x="238" y="495"/>
                    <a:pt x="270" y="492"/>
                  </a:cubicBezTo>
                  <a:cubicBezTo>
                    <a:pt x="359" y="481"/>
                    <a:pt x="449" y="476"/>
                    <a:pt x="538" y="476"/>
                  </a:cubicBezTo>
                  <a:cubicBezTo>
                    <a:pt x="885" y="476"/>
                    <a:pt x="1233" y="546"/>
                    <a:pt x="1579" y="592"/>
                  </a:cubicBezTo>
                  <a:cubicBezTo>
                    <a:pt x="1622" y="597"/>
                    <a:pt x="1665" y="602"/>
                    <a:pt x="1708" y="602"/>
                  </a:cubicBezTo>
                  <a:cubicBezTo>
                    <a:pt x="1738" y="602"/>
                    <a:pt x="1768" y="599"/>
                    <a:pt x="1798" y="593"/>
                  </a:cubicBezTo>
                  <a:cubicBezTo>
                    <a:pt x="1870" y="577"/>
                    <a:pt x="1938" y="529"/>
                    <a:pt x="1961" y="461"/>
                  </a:cubicBezTo>
                  <a:cubicBezTo>
                    <a:pt x="1986" y="391"/>
                    <a:pt x="1948" y="303"/>
                    <a:pt x="1877" y="286"/>
                  </a:cubicBezTo>
                  <a:cubicBezTo>
                    <a:pt x="1868" y="284"/>
                    <a:pt x="1858" y="283"/>
                    <a:pt x="1849" y="283"/>
                  </a:cubicBezTo>
                  <a:cubicBezTo>
                    <a:pt x="1805" y="283"/>
                    <a:pt x="1761" y="307"/>
                    <a:pt x="1721" y="330"/>
                  </a:cubicBezTo>
                  <a:cubicBezTo>
                    <a:pt x="1659" y="367"/>
                    <a:pt x="1594" y="404"/>
                    <a:pt x="1531" y="441"/>
                  </a:cubicBezTo>
                  <a:cubicBezTo>
                    <a:pt x="1512" y="452"/>
                    <a:pt x="1493" y="464"/>
                    <a:pt x="1469" y="469"/>
                  </a:cubicBezTo>
                  <a:cubicBezTo>
                    <a:pt x="1457" y="472"/>
                    <a:pt x="1445" y="473"/>
                    <a:pt x="1433" y="473"/>
                  </a:cubicBezTo>
                  <a:cubicBezTo>
                    <a:pt x="1420" y="473"/>
                    <a:pt x="1406" y="472"/>
                    <a:pt x="1393" y="470"/>
                  </a:cubicBezTo>
                  <a:cubicBezTo>
                    <a:pt x="999" y="434"/>
                    <a:pt x="605" y="400"/>
                    <a:pt x="211" y="363"/>
                  </a:cubicBezTo>
                  <a:cubicBezTo>
                    <a:pt x="196" y="362"/>
                    <a:pt x="181" y="361"/>
                    <a:pt x="170" y="350"/>
                  </a:cubicBezTo>
                  <a:cubicBezTo>
                    <a:pt x="147" y="325"/>
                    <a:pt x="179" y="284"/>
                    <a:pt x="210" y="266"/>
                  </a:cubicBezTo>
                  <a:cubicBezTo>
                    <a:pt x="299" y="211"/>
                    <a:pt x="394" y="163"/>
                    <a:pt x="492" y="121"/>
                  </a:cubicBezTo>
                  <a:cubicBezTo>
                    <a:pt x="619" y="69"/>
                    <a:pt x="523" y="1"/>
                    <a:pt x="430"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2399425" y="500325"/>
              <a:ext cx="29550" cy="28025"/>
            </a:xfrm>
            <a:custGeom>
              <a:avLst/>
              <a:gdLst/>
              <a:ahLst/>
              <a:cxnLst/>
              <a:rect l="l" t="t" r="r" b="b"/>
              <a:pathLst>
                <a:path w="1182" h="1121" extrusionOk="0">
                  <a:moveTo>
                    <a:pt x="46" y="1"/>
                  </a:moveTo>
                  <a:cubicBezTo>
                    <a:pt x="34" y="1"/>
                    <a:pt x="24" y="3"/>
                    <a:pt x="19" y="10"/>
                  </a:cubicBezTo>
                  <a:cubicBezTo>
                    <a:pt x="1" y="36"/>
                    <a:pt x="51" y="105"/>
                    <a:pt x="85" y="149"/>
                  </a:cubicBezTo>
                  <a:cubicBezTo>
                    <a:pt x="323" y="473"/>
                    <a:pt x="157" y="318"/>
                    <a:pt x="393" y="606"/>
                  </a:cubicBezTo>
                  <a:cubicBezTo>
                    <a:pt x="668" y="944"/>
                    <a:pt x="815" y="1121"/>
                    <a:pt x="934" y="1121"/>
                  </a:cubicBezTo>
                  <a:cubicBezTo>
                    <a:pt x="941" y="1121"/>
                    <a:pt x="947" y="1120"/>
                    <a:pt x="954" y="1119"/>
                  </a:cubicBezTo>
                  <a:cubicBezTo>
                    <a:pt x="1042" y="1103"/>
                    <a:pt x="1100" y="1013"/>
                    <a:pt x="1115" y="990"/>
                  </a:cubicBezTo>
                  <a:cubicBezTo>
                    <a:pt x="1181" y="885"/>
                    <a:pt x="1133" y="773"/>
                    <a:pt x="1142" y="626"/>
                  </a:cubicBezTo>
                  <a:cubicBezTo>
                    <a:pt x="1148" y="503"/>
                    <a:pt x="1127" y="370"/>
                    <a:pt x="1038" y="286"/>
                  </a:cubicBezTo>
                  <a:lnTo>
                    <a:pt x="1038" y="286"/>
                  </a:lnTo>
                  <a:cubicBezTo>
                    <a:pt x="1043" y="455"/>
                    <a:pt x="1042" y="826"/>
                    <a:pt x="925" y="856"/>
                  </a:cubicBezTo>
                  <a:cubicBezTo>
                    <a:pt x="920" y="857"/>
                    <a:pt x="915" y="858"/>
                    <a:pt x="909" y="858"/>
                  </a:cubicBezTo>
                  <a:cubicBezTo>
                    <a:pt x="822" y="858"/>
                    <a:pt x="699" y="688"/>
                    <a:pt x="592" y="542"/>
                  </a:cubicBezTo>
                  <a:cubicBezTo>
                    <a:pt x="418" y="299"/>
                    <a:pt x="386" y="146"/>
                    <a:pt x="200" y="52"/>
                  </a:cubicBezTo>
                  <a:cubicBezTo>
                    <a:pt x="155" y="28"/>
                    <a:pt x="86" y="1"/>
                    <a:pt x="46" y="1"/>
                  </a:cubicBezTo>
                  <a:close/>
                </a:path>
              </a:pathLst>
            </a:custGeom>
            <a:solidFill>
              <a:schemeClr val="accent5">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41"/>
          <p:cNvGrpSpPr/>
          <p:nvPr/>
        </p:nvGrpSpPr>
        <p:grpSpPr>
          <a:xfrm>
            <a:off x="7452212" y="3357901"/>
            <a:ext cx="171553" cy="156195"/>
            <a:chOff x="2570481" y="4799062"/>
            <a:chExt cx="171553" cy="156195"/>
          </a:xfrm>
        </p:grpSpPr>
        <p:sp>
          <p:nvSpPr>
            <p:cNvPr id="1970" name="Google Shape;1970;p41"/>
            <p:cNvSpPr/>
            <p:nvPr/>
          </p:nvSpPr>
          <p:spPr>
            <a:xfrm>
              <a:off x="2570481" y="4799062"/>
              <a:ext cx="171553" cy="156195"/>
            </a:xfrm>
            <a:custGeom>
              <a:avLst/>
              <a:gdLst/>
              <a:ahLst/>
              <a:cxnLst/>
              <a:rect l="l" t="t" r="r" b="b"/>
              <a:pathLst>
                <a:path w="1061" h="966" extrusionOk="0">
                  <a:moveTo>
                    <a:pt x="169" y="1"/>
                  </a:moveTo>
                  <a:cubicBezTo>
                    <a:pt x="146" y="1"/>
                    <a:pt x="127" y="7"/>
                    <a:pt x="111" y="22"/>
                  </a:cubicBezTo>
                  <a:cubicBezTo>
                    <a:pt x="53" y="77"/>
                    <a:pt x="118" y="162"/>
                    <a:pt x="122" y="384"/>
                  </a:cubicBezTo>
                  <a:cubicBezTo>
                    <a:pt x="128" y="701"/>
                    <a:pt x="0" y="834"/>
                    <a:pt x="76" y="912"/>
                  </a:cubicBezTo>
                  <a:cubicBezTo>
                    <a:pt x="95" y="931"/>
                    <a:pt x="116" y="938"/>
                    <a:pt x="143" y="938"/>
                  </a:cubicBezTo>
                  <a:cubicBezTo>
                    <a:pt x="209" y="938"/>
                    <a:pt x="309" y="895"/>
                    <a:pt x="481" y="895"/>
                  </a:cubicBezTo>
                  <a:cubicBezTo>
                    <a:pt x="495" y="895"/>
                    <a:pt x="509" y="896"/>
                    <a:pt x="524" y="896"/>
                  </a:cubicBezTo>
                  <a:cubicBezTo>
                    <a:pt x="729" y="904"/>
                    <a:pt x="837" y="966"/>
                    <a:pt x="908" y="966"/>
                  </a:cubicBezTo>
                  <a:cubicBezTo>
                    <a:pt x="931" y="966"/>
                    <a:pt x="949" y="960"/>
                    <a:pt x="966" y="945"/>
                  </a:cubicBezTo>
                  <a:cubicBezTo>
                    <a:pt x="1040" y="879"/>
                    <a:pt x="948" y="762"/>
                    <a:pt x="964" y="473"/>
                  </a:cubicBezTo>
                  <a:cubicBezTo>
                    <a:pt x="979" y="217"/>
                    <a:pt x="1061" y="116"/>
                    <a:pt x="999" y="54"/>
                  </a:cubicBezTo>
                  <a:cubicBezTo>
                    <a:pt x="982" y="38"/>
                    <a:pt x="963" y="31"/>
                    <a:pt x="939" y="31"/>
                  </a:cubicBezTo>
                  <a:cubicBezTo>
                    <a:pt x="873" y="31"/>
                    <a:pt x="772" y="78"/>
                    <a:pt x="599" y="78"/>
                  </a:cubicBezTo>
                  <a:cubicBezTo>
                    <a:pt x="377" y="78"/>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2677037" y="4822347"/>
              <a:ext cx="33146" cy="13259"/>
            </a:xfrm>
            <a:custGeom>
              <a:avLst/>
              <a:gdLst/>
              <a:ahLst/>
              <a:cxnLst/>
              <a:rect l="l" t="t" r="r" b="b"/>
              <a:pathLst>
                <a:path w="205" h="82" extrusionOk="0">
                  <a:moveTo>
                    <a:pt x="181" y="0"/>
                  </a:moveTo>
                  <a:cubicBezTo>
                    <a:pt x="179" y="0"/>
                    <a:pt x="176" y="1"/>
                    <a:pt x="173" y="2"/>
                  </a:cubicBezTo>
                  <a:cubicBezTo>
                    <a:pt x="123" y="20"/>
                    <a:pt x="72" y="33"/>
                    <a:pt x="20" y="40"/>
                  </a:cubicBezTo>
                  <a:cubicBezTo>
                    <a:pt x="9" y="43"/>
                    <a:pt x="1" y="54"/>
                    <a:pt x="2" y="65"/>
                  </a:cubicBezTo>
                  <a:cubicBezTo>
                    <a:pt x="3" y="73"/>
                    <a:pt x="11" y="82"/>
                    <a:pt x="22" y="82"/>
                  </a:cubicBezTo>
                  <a:cubicBezTo>
                    <a:pt x="22" y="82"/>
                    <a:pt x="23" y="82"/>
                    <a:pt x="26" y="81"/>
                  </a:cubicBezTo>
                  <a:cubicBezTo>
                    <a:pt x="80" y="72"/>
                    <a:pt x="135" y="59"/>
                    <a:pt x="188" y="40"/>
                  </a:cubicBezTo>
                  <a:cubicBezTo>
                    <a:pt x="199" y="36"/>
                    <a:pt x="204" y="24"/>
                    <a:pt x="200" y="13"/>
                  </a:cubicBezTo>
                  <a:cubicBezTo>
                    <a:pt x="198" y="5"/>
                    <a:pt x="19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2612844" y="4821053"/>
              <a:ext cx="59340" cy="15846"/>
            </a:xfrm>
            <a:custGeom>
              <a:avLst/>
              <a:gdLst/>
              <a:ahLst/>
              <a:cxnLst/>
              <a:rect l="l" t="t" r="r" b="b"/>
              <a:pathLst>
                <a:path w="367" h="98" extrusionOk="0">
                  <a:moveTo>
                    <a:pt x="25" y="0"/>
                  </a:moveTo>
                  <a:cubicBezTo>
                    <a:pt x="17" y="0"/>
                    <a:pt x="10" y="4"/>
                    <a:pt x="6" y="12"/>
                  </a:cubicBezTo>
                  <a:cubicBezTo>
                    <a:pt x="1" y="22"/>
                    <a:pt x="5" y="35"/>
                    <a:pt x="16" y="41"/>
                  </a:cubicBezTo>
                  <a:cubicBezTo>
                    <a:pt x="20" y="43"/>
                    <a:pt x="131" y="98"/>
                    <a:pt x="302" y="98"/>
                  </a:cubicBezTo>
                  <a:cubicBezTo>
                    <a:pt x="317" y="98"/>
                    <a:pt x="332" y="98"/>
                    <a:pt x="346" y="96"/>
                  </a:cubicBezTo>
                  <a:cubicBezTo>
                    <a:pt x="359" y="96"/>
                    <a:pt x="367" y="87"/>
                    <a:pt x="367" y="75"/>
                  </a:cubicBezTo>
                  <a:cubicBezTo>
                    <a:pt x="367" y="64"/>
                    <a:pt x="359" y="55"/>
                    <a:pt x="347" y="55"/>
                  </a:cubicBezTo>
                  <a:cubicBezTo>
                    <a:pt x="346" y="55"/>
                    <a:pt x="346" y="55"/>
                    <a:pt x="345" y="55"/>
                  </a:cubicBezTo>
                  <a:cubicBezTo>
                    <a:pt x="332" y="55"/>
                    <a:pt x="319" y="56"/>
                    <a:pt x="306" y="56"/>
                  </a:cubicBezTo>
                  <a:cubicBezTo>
                    <a:pt x="143" y="56"/>
                    <a:pt x="36" y="2"/>
                    <a:pt x="34" y="2"/>
                  </a:cubicBezTo>
                  <a:cubicBezTo>
                    <a:pt x="31" y="1"/>
                    <a:pt x="28"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1973;p41"/>
          <p:cNvGrpSpPr/>
          <p:nvPr/>
        </p:nvGrpSpPr>
        <p:grpSpPr>
          <a:xfrm>
            <a:off x="7886257" y="2157888"/>
            <a:ext cx="205185" cy="199043"/>
            <a:chOff x="185342" y="5173552"/>
            <a:chExt cx="205185" cy="199043"/>
          </a:xfrm>
        </p:grpSpPr>
        <p:sp>
          <p:nvSpPr>
            <p:cNvPr id="1974" name="Google Shape;1974;p41"/>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41"/>
          <p:cNvGrpSpPr/>
          <p:nvPr/>
        </p:nvGrpSpPr>
        <p:grpSpPr>
          <a:xfrm>
            <a:off x="1249609" y="4376618"/>
            <a:ext cx="355806" cy="235669"/>
            <a:chOff x="3304127" y="359385"/>
            <a:chExt cx="492397" cy="326140"/>
          </a:xfrm>
        </p:grpSpPr>
        <p:sp>
          <p:nvSpPr>
            <p:cNvPr id="1978" name="Google Shape;1978;p41"/>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1"/>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41"/>
          <p:cNvGrpSpPr/>
          <p:nvPr/>
        </p:nvGrpSpPr>
        <p:grpSpPr>
          <a:xfrm>
            <a:off x="5873587" y="397104"/>
            <a:ext cx="415546" cy="400241"/>
            <a:chOff x="2452328" y="-685783"/>
            <a:chExt cx="575071" cy="553890"/>
          </a:xfrm>
        </p:grpSpPr>
        <p:sp>
          <p:nvSpPr>
            <p:cNvPr id="1983" name="Google Shape;1983;p41"/>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41"/>
          <p:cNvGrpSpPr/>
          <p:nvPr/>
        </p:nvGrpSpPr>
        <p:grpSpPr>
          <a:xfrm rot="2903291">
            <a:off x="308803" y="1405946"/>
            <a:ext cx="355832" cy="235686"/>
            <a:chOff x="3304127" y="359385"/>
            <a:chExt cx="492397" cy="326140"/>
          </a:xfrm>
        </p:grpSpPr>
        <p:sp>
          <p:nvSpPr>
            <p:cNvPr id="1988" name="Google Shape;1988;p41"/>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1"/>
          <p:cNvGrpSpPr/>
          <p:nvPr/>
        </p:nvGrpSpPr>
        <p:grpSpPr>
          <a:xfrm>
            <a:off x="6695726" y="1021573"/>
            <a:ext cx="171560" cy="163629"/>
            <a:chOff x="1303451" y="3737847"/>
            <a:chExt cx="335668" cy="320151"/>
          </a:xfrm>
        </p:grpSpPr>
        <p:sp>
          <p:nvSpPr>
            <p:cNvPr id="1993" name="Google Shape;1993;p41"/>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1"/>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41"/>
          <p:cNvGrpSpPr/>
          <p:nvPr/>
        </p:nvGrpSpPr>
        <p:grpSpPr>
          <a:xfrm rot="1303810">
            <a:off x="3812866" y="508108"/>
            <a:ext cx="754556" cy="782278"/>
            <a:chOff x="4186350" y="989775"/>
            <a:chExt cx="161950" cy="167900"/>
          </a:xfrm>
        </p:grpSpPr>
        <p:sp>
          <p:nvSpPr>
            <p:cNvPr id="1997" name="Google Shape;1997;p41"/>
            <p:cNvSpPr/>
            <p:nvPr/>
          </p:nvSpPr>
          <p:spPr>
            <a:xfrm>
              <a:off x="4231525" y="989775"/>
              <a:ext cx="116775" cy="126575"/>
            </a:xfrm>
            <a:custGeom>
              <a:avLst/>
              <a:gdLst/>
              <a:ahLst/>
              <a:cxnLst/>
              <a:rect l="l" t="t" r="r" b="b"/>
              <a:pathLst>
                <a:path w="4671" h="5063" extrusionOk="0">
                  <a:moveTo>
                    <a:pt x="4650" y="1"/>
                  </a:moveTo>
                  <a:cubicBezTo>
                    <a:pt x="4642" y="1"/>
                    <a:pt x="4634" y="5"/>
                    <a:pt x="4631" y="12"/>
                  </a:cubicBezTo>
                  <a:cubicBezTo>
                    <a:pt x="3899" y="2015"/>
                    <a:pt x="2683" y="3271"/>
                    <a:pt x="1792" y="3973"/>
                  </a:cubicBezTo>
                  <a:cubicBezTo>
                    <a:pt x="827" y="4733"/>
                    <a:pt x="23" y="5024"/>
                    <a:pt x="15" y="5026"/>
                  </a:cubicBezTo>
                  <a:cubicBezTo>
                    <a:pt x="5" y="5030"/>
                    <a:pt x="0" y="5041"/>
                    <a:pt x="4" y="5050"/>
                  </a:cubicBezTo>
                  <a:cubicBezTo>
                    <a:pt x="7" y="5057"/>
                    <a:pt x="13" y="5062"/>
                    <a:pt x="22" y="5062"/>
                  </a:cubicBezTo>
                  <a:cubicBezTo>
                    <a:pt x="24" y="5062"/>
                    <a:pt x="26" y="5062"/>
                    <a:pt x="27" y="5061"/>
                  </a:cubicBezTo>
                  <a:cubicBezTo>
                    <a:pt x="34" y="5058"/>
                    <a:pt x="843" y="4766"/>
                    <a:pt x="1814" y="4004"/>
                  </a:cubicBezTo>
                  <a:cubicBezTo>
                    <a:pt x="2709" y="3298"/>
                    <a:pt x="3932" y="2037"/>
                    <a:pt x="4666" y="26"/>
                  </a:cubicBezTo>
                  <a:cubicBezTo>
                    <a:pt x="4670" y="16"/>
                    <a:pt x="4665" y="6"/>
                    <a:pt x="4655" y="1"/>
                  </a:cubicBezTo>
                  <a:cubicBezTo>
                    <a:pt x="4654" y="1"/>
                    <a:pt x="4652" y="1"/>
                    <a:pt x="4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4310100" y="1044725"/>
              <a:ext cx="29550" cy="68000"/>
            </a:xfrm>
            <a:custGeom>
              <a:avLst/>
              <a:gdLst/>
              <a:ahLst/>
              <a:cxnLst/>
              <a:rect l="l" t="t" r="r" b="b"/>
              <a:pathLst>
                <a:path w="1182" h="2720" extrusionOk="0">
                  <a:moveTo>
                    <a:pt x="684" y="0"/>
                  </a:moveTo>
                  <a:cubicBezTo>
                    <a:pt x="651" y="0"/>
                    <a:pt x="347" y="416"/>
                    <a:pt x="333" y="441"/>
                  </a:cubicBezTo>
                  <a:cubicBezTo>
                    <a:pt x="118" y="808"/>
                    <a:pt x="0" y="1250"/>
                    <a:pt x="28" y="1671"/>
                  </a:cubicBezTo>
                  <a:cubicBezTo>
                    <a:pt x="52" y="2011"/>
                    <a:pt x="176" y="2355"/>
                    <a:pt x="258" y="2686"/>
                  </a:cubicBezTo>
                  <a:cubicBezTo>
                    <a:pt x="259" y="2689"/>
                    <a:pt x="268" y="2717"/>
                    <a:pt x="266" y="2719"/>
                  </a:cubicBezTo>
                  <a:lnTo>
                    <a:pt x="266" y="2719"/>
                  </a:lnTo>
                  <a:cubicBezTo>
                    <a:pt x="476" y="2536"/>
                    <a:pt x="613" y="2357"/>
                    <a:pt x="703" y="2221"/>
                  </a:cubicBezTo>
                  <a:cubicBezTo>
                    <a:pt x="792" y="2087"/>
                    <a:pt x="1181" y="1496"/>
                    <a:pt x="1069" y="821"/>
                  </a:cubicBezTo>
                  <a:cubicBezTo>
                    <a:pt x="1020" y="535"/>
                    <a:pt x="894" y="304"/>
                    <a:pt x="881" y="282"/>
                  </a:cubicBezTo>
                  <a:cubicBezTo>
                    <a:pt x="814" y="161"/>
                    <a:pt x="741" y="67"/>
                    <a:pt x="686" y="1"/>
                  </a:cubicBezTo>
                  <a:cubicBezTo>
                    <a:pt x="685" y="0"/>
                    <a:pt x="685" y="0"/>
                    <a:pt x="684" y="0"/>
                  </a:cubicBezTo>
                  <a:close/>
                  <a:moveTo>
                    <a:pt x="266" y="2719"/>
                  </a:moveTo>
                  <a:lnTo>
                    <a:pt x="266" y="2719"/>
                  </a:lnTo>
                  <a:cubicBezTo>
                    <a:pt x="266" y="2719"/>
                    <a:pt x="266" y="2719"/>
                    <a:pt x="266" y="2719"/>
                  </a:cubicBezTo>
                  <a:cubicBezTo>
                    <a:pt x="266" y="2719"/>
                    <a:pt x="266" y="2719"/>
                    <a:pt x="266" y="27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4319025" y="1034800"/>
              <a:ext cx="14925" cy="58425"/>
            </a:xfrm>
            <a:custGeom>
              <a:avLst/>
              <a:gdLst/>
              <a:ahLst/>
              <a:cxnLst/>
              <a:rect l="l" t="t" r="r" b="b"/>
              <a:pathLst>
                <a:path w="597" h="2337" extrusionOk="0">
                  <a:moveTo>
                    <a:pt x="259" y="1"/>
                  </a:moveTo>
                  <a:cubicBezTo>
                    <a:pt x="258" y="1"/>
                    <a:pt x="256" y="1"/>
                    <a:pt x="255" y="1"/>
                  </a:cubicBezTo>
                  <a:cubicBezTo>
                    <a:pt x="244" y="4"/>
                    <a:pt x="239" y="15"/>
                    <a:pt x="242" y="25"/>
                  </a:cubicBezTo>
                  <a:cubicBezTo>
                    <a:pt x="244" y="36"/>
                    <a:pt x="556" y="1238"/>
                    <a:pt x="4" y="2309"/>
                  </a:cubicBezTo>
                  <a:cubicBezTo>
                    <a:pt x="0" y="2317"/>
                    <a:pt x="3" y="2330"/>
                    <a:pt x="12" y="2334"/>
                  </a:cubicBezTo>
                  <a:cubicBezTo>
                    <a:pt x="14" y="2337"/>
                    <a:pt x="18" y="2337"/>
                    <a:pt x="20" y="2337"/>
                  </a:cubicBezTo>
                  <a:cubicBezTo>
                    <a:pt x="27" y="2337"/>
                    <a:pt x="34" y="2333"/>
                    <a:pt x="38" y="2326"/>
                  </a:cubicBezTo>
                  <a:cubicBezTo>
                    <a:pt x="597" y="1242"/>
                    <a:pt x="280" y="27"/>
                    <a:pt x="277" y="15"/>
                  </a:cubicBezTo>
                  <a:cubicBezTo>
                    <a:pt x="275" y="6"/>
                    <a:pt x="268"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4319975" y="1058450"/>
              <a:ext cx="8225" cy="11775"/>
            </a:xfrm>
            <a:custGeom>
              <a:avLst/>
              <a:gdLst/>
              <a:ahLst/>
              <a:cxnLst/>
              <a:rect l="l" t="t" r="r" b="b"/>
              <a:pathLst>
                <a:path w="329" h="471" extrusionOk="0">
                  <a:moveTo>
                    <a:pt x="308" y="0"/>
                  </a:moveTo>
                  <a:cubicBezTo>
                    <a:pt x="302" y="0"/>
                    <a:pt x="295" y="4"/>
                    <a:pt x="292" y="8"/>
                  </a:cubicBezTo>
                  <a:cubicBezTo>
                    <a:pt x="292" y="8"/>
                    <a:pt x="153" y="216"/>
                    <a:pt x="5" y="443"/>
                  </a:cubicBezTo>
                  <a:cubicBezTo>
                    <a:pt x="0" y="451"/>
                    <a:pt x="2" y="463"/>
                    <a:pt x="11" y="469"/>
                  </a:cubicBezTo>
                  <a:cubicBezTo>
                    <a:pt x="14" y="470"/>
                    <a:pt x="17" y="471"/>
                    <a:pt x="20" y="471"/>
                  </a:cubicBezTo>
                  <a:cubicBezTo>
                    <a:pt x="28" y="471"/>
                    <a:pt x="33" y="469"/>
                    <a:pt x="35" y="464"/>
                  </a:cubicBezTo>
                  <a:cubicBezTo>
                    <a:pt x="186" y="238"/>
                    <a:pt x="323" y="29"/>
                    <a:pt x="323" y="29"/>
                  </a:cubicBezTo>
                  <a:cubicBezTo>
                    <a:pt x="328" y="20"/>
                    <a:pt x="325" y="8"/>
                    <a:pt x="317" y="3"/>
                  </a:cubicBezTo>
                  <a:cubicBezTo>
                    <a:pt x="315" y="1"/>
                    <a:pt x="311"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4326475" y="1068925"/>
              <a:ext cx="6175" cy="11325"/>
            </a:xfrm>
            <a:custGeom>
              <a:avLst/>
              <a:gdLst/>
              <a:ahLst/>
              <a:cxnLst/>
              <a:rect l="l" t="t" r="r" b="b"/>
              <a:pathLst>
                <a:path w="247" h="453" extrusionOk="0">
                  <a:moveTo>
                    <a:pt x="22" y="1"/>
                  </a:moveTo>
                  <a:cubicBezTo>
                    <a:pt x="19" y="1"/>
                    <a:pt x="16" y="2"/>
                    <a:pt x="13" y="3"/>
                  </a:cubicBezTo>
                  <a:cubicBezTo>
                    <a:pt x="4" y="9"/>
                    <a:pt x="1" y="19"/>
                    <a:pt x="6" y="29"/>
                  </a:cubicBezTo>
                  <a:cubicBezTo>
                    <a:pt x="8" y="32"/>
                    <a:pt x="178" y="312"/>
                    <a:pt x="208" y="438"/>
                  </a:cubicBezTo>
                  <a:cubicBezTo>
                    <a:pt x="209" y="447"/>
                    <a:pt x="216" y="453"/>
                    <a:pt x="225" y="453"/>
                  </a:cubicBezTo>
                  <a:lnTo>
                    <a:pt x="230" y="453"/>
                  </a:lnTo>
                  <a:cubicBezTo>
                    <a:pt x="240" y="451"/>
                    <a:pt x="246" y="440"/>
                    <a:pt x="243" y="430"/>
                  </a:cubicBezTo>
                  <a:cubicBezTo>
                    <a:pt x="213" y="298"/>
                    <a:pt x="46" y="23"/>
                    <a:pt x="38" y="11"/>
                  </a:cubicBezTo>
                  <a:cubicBezTo>
                    <a:pt x="35" y="4"/>
                    <a:pt x="28" y="1"/>
                    <a:pt x="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4317325" y="1079025"/>
              <a:ext cx="7875" cy="6475"/>
            </a:xfrm>
            <a:custGeom>
              <a:avLst/>
              <a:gdLst/>
              <a:ahLst/>
              <a:cxnLst/>
              <a:rect l="l" t="t" r="r" b="b"/>
              <a:pathLst>
                <a:path w="315" h="259" extrusionOk="0">
                  <a:moveTo>
                    <a:pt x="295" y="0"/>
                  </a:moveTo>
                  <a:cubicBezTo>
                    <a:pt x="291" y="0"/>
                    <a:pt x="287" y="2"/>
                    <a:pt x="284" y="4"/>
                  </a:cubicBezTo>
                  <a:cubicBezTo>
                    <a:pt x="221" y="44"/>
                    <a:pt x="161" y="91"/>
                    <a:pt x="103" y="140"/>
                  </a:cubicBezTo>
                  <a:cubicBezTo>
                    <a:pt x="71" y="168"/>
                    <a:pt x="38" y="198"/>
                    <a:pt x="7" y="227"/>
                  </a:cubicBezTo>
                  <a:cubicBezTo>
                    <a:pt x="1" y="235"/>
                    <a:pt x="1" y="247"/>
                    <a:pt x="7" y="254"/>
                  </a:cubicBezTo>
                  <a:cubicBezTo>
                    <a:pt x="12" y="258"/>
                    <a:pt x="16" y="259"/>
                    <a:pt x="21" y="259"/>
                  </a:cubicBezTo>
                  <a:cubicBezTo>
                    <a:pt x="27" y="259"/>
                    <a:pt x="31" y="257"/>
                    <a:pt x="32" y="254"/>
                  </a:cubicBezTo>
                  <a:cubicBezTo>
                    <a:pt x="63" y="225"/>
                    <a:pt x="93" y="195"/>
                    <a:pt x="125" y="168"/>
                  </a:cubicBezTo>
                  <a:cubicBezTo>
                    <a:pt x="182" y="122"/>
                    <a:pt x="242" y="76"/>
                    <a:pt x="304" y="34"/>
                  </a:cubicBezTo>
                  <a:cubicBezTo>
                    <a:pt x="313" y="28"/>
                    <a:pt x="314" y="17"/>
                    <a:pt x="310" y="9"/>
                  </a:cubicBezTo>
                  <a:cubicBezTo>
                    <a:pt x="307" y="3"/>
                    <a:pt x="3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4186350" y="1087800"/>
              <a:ext cx="52325" cy="69875"/>
            </a:xfrm>
            <a:custGeom>
              <a:avLst/>
              <a:gdLst/>
              <a:ahLst/>
              <a:cxnLst/>
              <a:rect l="l" t="t" r="r" b="b"/>
              <a:pathLst>
                <a:path w="2093" h="2795" extrusionOk="0">
                  <a:moveTo>
                    <a:pt x="702" y="1"/>
                  </a:moveTo>
                  <a:cubicBezTo>
                    <a:pt x="562" y="1"/>
                    <a:pt x="374" y="37"/>
                    <a:pt x="349" y="178"/>
                  </a:cubicBezTo>
                  <a:cubicBezTo>
                    <a:pt x="324" y="310"/>
                    <a:pt x="390" y="461"/>
                    <a:pt x="339" y="582"/>
                  </a:cubicBezTo>
                  <a:cubicBezTo>
                    <a:pt x="294" y="690"/>
                    <a:pt x="173" y="737"/>
                    <a:pt x="108" y="831"/>
                  </a:cubicBezTo>
                  <a:cubicBezTo>
                    <a:pt x="0" y="991"/>
                    <a:pt x="82" y="1230"/>
                    <a:pt x="206" y="1398"/>
                  </a:cubicBezTo>
                  <a:cubicBezTo>
                    <a:pt x="295" y="1516"/>
                    <a:pt x="410" y="1635"/>
                    <a:pt x="410" y="1777"/>
                  </a:cubicBezTo>
                  <a:cubicBezTo>
                    <a:pt x="410" y="1832"/>
                    <a:pt x="392" y="1884"/>
                    <a:pt x="382" y="1938"/>
                  </a:cubicBezTo>
                  <a:cubicBezTo>
                    <a:pt x="344" y="2144"/>
                    <a:pt x="448" y="2381"/>
                    <a:pt x="630" y="2502"/>
                  </a:cubicBezTo>
                  <a:cubicBezTo>
                    <a:pt x="736" y="2572"/>
                    <a:pt x="840" y="2602"/>
                    <a:pt x="939" y="2602"/>
                  </a:cubicBezTo>
                  <a:cubicBezTo>
                    <a:pt x="977" y="2602"/>
                    <a:pt x="1013" y="2598"/>
                    <a:pt x="1049" y="2590"/>
                  </a:cubicBezTo>
                  <a:cubicBezTo>
                    <a:pt x="1124" y="2678"/>
                    <a:pt x="1210" y="2753"/>
                    <a:pt x="1315" y="2782"/>
                  </a:cubicBezTo>
                  <a:cubicBezTo>
                    <a:pt x="1345" y="2791"/>
                    <a:pt x="1376" y="2795"/>
                    <a:pt x="1406" y="2795"/>
                  </a:cubicBezTo>
                  <a:cubicBezTo>
                    <a:pt x="1520" y="2795"/>
                    <a:pt x="1630" y="2738"/>
                    <a:pt x="1707" y="2654"/>
                  </a:cubicBezTo>
                  <a:cubicBezTo>
                    <a:pt x="1776" y="2583"/>
                    <a:pt x="1825" y="2510"/>
                    <a:pt x="1904" y="2270"/>
                  </a:cubicBezTo>
                  <a:cubicBezTo>
                    <a:pt x="2023" y="1907"/>
                    <a:pt x="2084" y="1715"/>
                    <a:pt x="2088" y="1423"/>
                  </a:cubicBezTo>
                  <a:cubicBezTo>
                    <a:pt x="2091" y="1216"/>
                    <a:pt x="2092" y="1083"/>
                    <a:pt x="2019" y="919"/>
                  </a:cubicBezTo>
                  <a:cubicBezTo>
                    <a:pt x="1943" y="747"/>
                    <a:pt x="1831" y="652"/>
                    <a:pt x="1609" y="463"/>
                  </a:cubicBezTo>
                  <a:cubicBezTo>
                    <a:pt x="1373" y="264"/>
                    <a:pt x="1180" y="169"/>
                    <a:pt x="1017" y="89"/>
                  </a:cubicBezTo>
                  <a:cubicBezTo>
                    <a:pt x="882" y="24"/>
                    <a:pt x="824" y="9"/>
                    <a:pt x="767" y="3"/>
                  </a:cubicBezTo>
                  <a:cubicBezTo>
                    <a:pt x="747" y="2"/>
                    <a:pt x="725"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4189974" y="1098917"/>
              <a:ext cx="31251" cy="35257"/>
            </a:xfrm>
            <a:custGeom>
              <a:avLst/>
              <a:gdLst/>
              <a:ahLst/>
              <a:cxnLst/>
              <a:rect l="l" t="t" r="r" b="b"/>
              <a:pathLst>
                <a:path w="1345" h="1508" extrusionOk="0">
                  <a:moveTo>
                    <a:pt x="311" y="0"/>
                  </a:moveTo>
                  <a:cubicBezTo>
                    <a:pt x="308" y="0"/>
                    <a:pt x="305" y="1"/>
                    <a:pt x="302" y="2"/>
                  </a:cubicBezTo>
                  <a:cubicBezTo>
                    <a:pt x="285" y="9"/>
                    <a:pt x="283" y="33"/>
                    <a:pt x="283" y="53"/>
                  </a:cubicBezTo>
                  <a:cubicBezTo>
                    <a:pt x="274" y="234"/>
                    <a:pt x="103" y="241"/>
                    <a:pt x="28" y="371"/>
                  </a:cubicBezTo>
                  <a:cubicBezTo>
                    <a:pt x="0" y="420"/>
                    <a:pt x="5" y="468"/>
                    <a:pt x="38" y="515"/>
                  </a:cubicBezTo>
                  <a:cubicBezTo>
                    <a:pt x="72" y="560"/>
                    <a:pt x="110" y="571"/>
                    <a:pt x="152" y="571"/>
                  </a:cubicBezTo>
                  <a:cubicBezTo>
                    <a:pt x="179" y="571"/>
                    <a:pt x="208" y="566"/>
                    <a:pt x="239" y="563"/>
                  </a:cubicBezTo>
                  <a:cubicBezTo>
                    <a:pt x="251" y="561"/>
                    <a:pt x="264" y="560"/>
                    <a:pt x="277" y="560"/>
                  </a:cubicBezTo>
                  <a:cubicBezTo>
                    <a:pt x="375" y="560"/>
                    <a:pt x="475" y="607"/>
                    <a:pt x="537" y="685"/>
                  </a:cubicBezTo>
                  <a:cubicBezTo>
                    <a:pt x="577" y="735"/>
                    <a:pt x="602" y="797"/>
                    <a:pt x="631" y="854"/>
                  </a:cubicBezTo>
                  <a:cubicBezTo>
                    <a:pt x="755" y="1112"/>
                    <a:pt x="958" y="1332"/>
                    <a:pt x="1206" y="1475"/>
                  </a:cubicBezTo>
                  <a:cubicBezTo>
                    <a:pt x="1235" y="1492"/>
                    <a:pt x="1269" y="1507"/>
                    <a:pt x="1301" y="1507"/>
                  </a:cubicBezTo>
                  <a:cubicBezTo>
                    <a:pt x="1316" y="1507"/>
                    <a:pt x="1331" y="1504"/>
                    <a:pt x="1344" y="1495"/>
                  </a:cubicBezTo>
                  <a:cubicBezTo>
                    <a:pt x="1248" y="1430"/>
                    <a:pt x="1165" y="1341"/>
                    <a:pt x="1109" y="1239"/>
                  </a:cubicBezTo>
                  <a:cubicBezTo>
                    <a:pt x="1019" y="1077"/>
                    <a:pt x="992" y="886"/>
                    <a:pt x="911" y="719"/>
                  </a:cubicBezTo>
                  <a:cubicBezTo>
                    <a:pt x="851" y="596"/>
                    <a:pt x="762" y="489"/>
                    <a:pt x="675" y="382"/>
                  </a:cubicBezTo>
                  <a:cubicBezTo>
                    <a:pt x="601" y="293"/>
                    <a:pt x="527" y="204"/>
                    <a:pt x="452" y="114"/>
                  </a:cubicBezTo>
                  <a:cubicBezTo>
                    <a:pt x="419" y="74"/>
                    <a:pt x="382" y="32"/>
                    <a:pt x="336" y="7"/>
                  </a:cubicBezTo>
                  <a:cubicBezTo>
                    <a:pt x="328" y="3"/>
                    <a:pt x="319" y="0"/>
                    <a:pt x="311"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4197325" y="1123600"/>
              <a:ext cx="25600" cy="22700"/>
            </a:xfrm>
            <a:custGeom>
              <a:avLst/>
              <a:gdLst/>
              <a:ahLst/>
              <a:cxnLst/>
              <a:rect l="l" t="t" r="r" b="b"/>
              <a:pathLst>
                <a:path w="1024" h="908" extrusionOk="0">
                  <a:moveTo>
                    <a:pt x="963" y="1"/>
                  </a:moveTo>
                  <a:cubicBezTo>
                    <a:pt x="947" y="1"/>
                    <a:pt x="946" y="28"/>
                    <a:pt x="941" y="47"/>
                  </a:cubicBezTo>
                  <a:cubicBezTo>
                    <a:pt x="926" y="103"/>
                    <a:pt x="919" y="157"/>
                    <a:pt x="896" y="210"/>
                  </a:cubicBezTo>
                  <a:cubicBezTo>
                    <a:pt x="866" y="277"/>
                    <a:pt x="823" y="340"/>
                    <a:pt x="771" y="389"/>
                  </a:cubicBezTo>
                  <a:cubicBezTo>
                    <a:pt x="741" y="419"/>
                    <a:pt x="706" y="444"/>
                    <a:pt x="683" y="479"/>
                  </a:cubicBezTo>
                  <a:cubicBezTo>
                    <a:pt x="655" y="519"/>
                    <a:pt x="639" y="571"/>
                    <a:pt x="597" y="598"/>
                  </a:cubicBezTo>
                  <a:cubicBezTo>
                    <a:pt x="579" y="610"/>
                    <a:pt x="559" y="615"/>
                    <a:pt x="539" y="615"/>
                  </a:cubicBezTo>
                  <a:cubicBezTo>
                    <a:pt x="498" y="615"/>
                    <a:pt x="456" y="594"/>
                    <a:pt x="427" y="564"/>
                  </a:cubicBezTo>
                  <a:cubicBezTo>
                    <a:pt x="384" y="518"/>
                    <a:pt x="361" y="458"/>
                    <a:pt x="334" y="401"/>
                  </a:cubicBezTo>
                  <a:cubicBezTo>
                    <a:pt x="272" y="272"/>
                    <a:pt x="184" y="159"/>
                    <a:pt x="74" y="67"/>
                  </a:cubicBezTo>
                  <a:cubicBezTo>
                    <a:pt x="65" y="60"/>
                    <a:pt x="54" y="53"/>
                    <a:pt x="43" y="53"/>
                  </a:cubicBezTo>
                  <a:cubicBezTo>
                    <a:pt x="39" y="53"/>
                    <a:pt x="35" y="54"/>
                    <a:pt x="31" y="57"/>
                  </a:cubicBezTo>
                  <a:cubicBezTo>
                    <a:pt x="24" y="61"/>
                    <a:pt x="22" y="68"/>
                    <a:pt x="20" y="77"/>
                  </a:cubicBezTo>
                  <a:cubicBezTo>
                    <a:pt x="1" y="183"/>
                    <a:pt x="97" y="269"/>
                    <a:pt x="158" y="356"/>
                  </a:cubicBezTo>
                  <a:cubicBezTo>
                    <a:pt x="222" y="443"/>
                    <a:pt x="253" y="550"/>
                    <a:pt x="267" y="657"/>
                  </a:cubicBezTo>
                  <a:cubicBezTo>
                    <a:pt x="275" y="710"/>
                    <a:pt x="280" y="762"/>
                    <a:pt x="299" y="811"/>
                  </a:cubicBezTo>
                  <a:cubicBezTo>
                    <a:pt x="319" y="859"/>
                    <a:pt x="361" y="902"/>
                    <a:pt x="414" y="907"/>
                  </a:cubicBezTo>
                  <a:cubicBezTo>
                    <a:pt x="418" y="908"/>
                    <a:pt x="422" y="908"/>
                    <a:pt x="426" y="908"/>
                  </a:cubicBezTo>
                  <a:cubicBezTo>
                    <a:pt x="466" y="908"/>
                    <a:pt x="504" y="885"/>
                    <a:pt x="537" y="861"/>
                  </a:cubicBezTo>
                  <a:cubicBezTo>
                    <a:pt x="666" y="764"/>
                    <a:pt x="751" y="619"/>
                    <a:pt x="887" y="533"/>
                  </a:cubicBezTo>
                  <a:cubicBezTo>
                    <a:pt x="912" y="517"/>
                    <a:pt x="940" y="502"/>
                    <a:pt x="961" y="479"/>
                  </a:cubicBezTo>
                  <a:cubicBezTo>
                    <a:pt x="996" y="437"/>
                    <a:pt x="999" y="376"/>
                    <a:pt x="999" y="321"/>
                  </a:cubicBezTo>
                  <a:cubicBezTo>
                    <a:pt x="1000" y="235"/>
                    <a:pt x="1024" y="132"/>
                    <a:pt x="998" y="47"/>
                  </a:cubicBezTo>
                  <a:cubicBezTo>
                    <a:pt x="994" y="35"/>
                    <a:pt x="984" y="8"/>
                    <a:pt x="972" y="3"/>
                  </a:cubicBezTo>
                  <a:cubicBezTo>
                    <a:pt x="969" y="2"/>
                    <a:pt x="966" y="1"/>
                    <a:pt x="963"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4207675" y="1139326"/>
              <a:ext cx="12073" cy="11778"/>
            </a:xfrm>
            <a:custGeom>
              <a:avLst/>
              <a:gdLst/>
              <a:ahLst/>
              <a:cxnLst/>
              <a:rect l="l" t="t" r="r" b="b"/>
              <a:pathLst>
                <a:path w="524" h="585" extrusionOk="0">
                  <a:moveTo>
                    <a:pt x="509" y="1"/>
                  </a:moveTo>
                  <a:cubicBezTo>
                    <a:pt x="474" y="1"/>
                    <a:pt x="445" y="38"/>
                    <a:pt x="426" y="71"/>
                  </a:cubicBezTo>
                  <a:cubicBezTo>
                    <a:pt x="388" y="140"/>
                    <a:pt x="353" y="209"/>
                    <a:pt x="309" y="273"/>
                  </a:cubicBezTo>
                  <a:cubicBezTo>
                    <a:pt x="271" y="327"/>
                    <a:pt x="213" y="405"/>
                    <a:pt x="145" y="423"/>
                  </a:cubicBezTo>
                  <a:cubicBezTo>
                    <a:pt x="144" y="423"/>
                    <a:pt x="143" y="424"/>
                    <a:pt x="142" y="424"/>
                  </a:cubicBezTo>
                  <a:cubicBezTo>
                    <a:pt x="140" y="424"/>
                    <a:pt x="138" y="423"/>
                    <a:pt x="137" y="422"/>
                  </a:cubicBezTo>
                  <a:cubicBezTo>
                    <a:pt x="134" y="422"/>
                    <a:pt x="130" y="423"/>
                    <a:pt x="126" y="423"/>
                  </a:cubicBezTo>
                  <a:cubicBezTo>
                    <a:pt x="108" y="423"/>
                    <a:pt x="84" y="419"/>
                    <a:pt x="63" y="419"/>
                  </a:cubicBezTo>
                  <a:cubicBezTo>
                    <a:pt x="40" y="419"/>
                    <a:pt x="20" y="423"/>
                    <a:pt x="13" y="440"/>
                  </a:cubicBezTo>
                  <a:cubicBezTo>
                    <a:pt x="1" y="463"/>
                    <a:pt x="28" y="484"/>
                    <a:pt x="43" y="498"/>
                  </a:cubicBezTo>
                  <a:cubicBezTo>
                    <a:pt x="84" y="532"/>
                    <a:pt x="141" y="569"/>
                    <a:pt x="193" y="582"/>
                  </a:cubicBezTo>
                  <a:cubicBezTo>
                    <a:pt x="201" y="584"/>
                    <a:pt x="209" y="585"/>
                    <a:pt x="218" y="585"/>
                  </a:cubicBezTo>
                  <a:cubicBezTo>
                    <a:pt x="263" y="585"/>
                    <a:pt x="306" y="553"/>
                    <a:pt x="329" y="516"/>
                  </a:cubicBezTo>
                  <a:cubicBezTo>
                    <a:pt x="358" y="469"/>
                    <a:pt x="368" y="413"/>
                    <a:pt x="380" y="360"/>
                  </a:cubicBezTo>
                  <a:cubicBezTo>
                    <a:pt x="407" y="233"/>
                    <a:pt x="456" y="113"/>
                    <a:pt x="523" y="3"/>
                  </a:cubicBezTo>
                  <a:cubicBezTo>
                    <a:pt x="518" y="1"/>
                    <a:pt x="514" y="1"/>
                    <a:pt x="509"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4212800" y="1114125"/>
              <a:ext cx="14125" cy="40650"/>
            </a:xfrm>
            <a:custGeom>
              <a:avLst/>
              <a:gdLst/>
              <a:ahLst/>
              <a:cxnLst/>
              <a:rect l="l" t="t" r="r" b="b"/>
              <a:pathLst>
                <a:path w="565" h="1626" extrusionOk="0">
                  <a:moveTo>
                    <a:pt x="543" y="0"/>
                  </a:moveTo>
                  <a:cubicBezTo>
                    <a:pt x="541" y="0"/>
                    <a:pt x="538" y="1"/>
                    <a:pt x="535" y="2"/>
                  </a:cubicBezTo>
                  <a:cubicBezTo>
                    <a:pt x="523" y="9"/>
                    <a:pt x="240" y="172"/>
                    <a:pt x="315" y="351"/>
                  </a:cubicBezTo>
                  <a:cubicBezTo>
                    <a:pt x="384" y="518"/>
                    <a:pt x="379" y="768"/>
                    <a:pt x="347" y="810"/>
                  </a:cubicBezTo>
                  <a:cubicBezTo>
                    <a:pt x="305" y="865"/>
                    <a:pt x="210" y="1058"/>
                    <a:pt x="182" y="1135"/>
                  </a:cubicBezTo>
                  <a:cubicBezTo>
                    <a:pt x="174" y="1155"/>
                    <a:pt x="157" y="1194"/>
                    <a:pt x="139" y="1241"/>
                  </a:cubicBezTo>
                  <a:cubicBezTo>
                    <a:pt x="17" y="1536"/>
                    <a:pt x="1" y="1594"/>
                    <a:pt x="13" y="1614"/>
                  </a:cubicBezTo>
                  <a:cubicBezTo>
                    <a:pt x="17" y="1621"/>
                    <a:pt x="25" y="1625"/>
                    <a:pt x="32" y="1625"/>
                  </a:cubicBezTo>
                  <a:cubicBezTo>
                    <a:pt x="35" y="1625"/>
                    <a:pt x="37" y="1625"/>
                    <a:pt x="37" y="1623"/>
                  </a:cubicBezTo>
                  <a:cubicBezTo>
                    <a:pt x="47" y="1620"/>
                    <a:pt x="50" y="1610"/>
                    <a:pt x="45" y="1600"/>
                  </a:cubicBezTo>
                  <a:cubicBezTo>
                    <a:pt x="42" y="1571"/>
                    <a:pt x="130" y="1358"/>
                    <a:pt x="172" y="1256"/>
                  </a:cubicBezTo>
                  <a:cubicBezTo>
                    <a:pt x="193" y="1209"/>
                    <a:pt x="209" y="1169"/>
                    <a:pt x="216" y="1149"/>
                  </a:cubicBezTo>
                  <a:cubicBezTo>
                    <a:pt x="246" y="1068"/>
                    <a:pt x="338" y="881"/>
                    <a:pt x="376" y="832"/>
                  </a:cubicBezTo>
                  <a:cubicBezTo>
                    <a:pt x="423" y="770"/>
                    <a:pt x="418" y="499"/>
                    <a:pt x="349" y="336"/>
                  </a:cubicBezTo>
                  <a:cubicBezTo>
                    <a:pt x="288" y="188"/>
                    <a:pt x="551" y="36"/>
                    <a:pt x="553" y="35"/>
                  </a:cubicBezTo>
                  <a:cubicBezTo>
                    <a:pt x="561" y="29"/>
                    <a:pt x="565" y="19"/>
                    <a:pt x="559" y="9"/>
                  </a:cubicBezTo>
                  <a:cubicBezTo>
                    <a:pt x="556" y="4"/>
                    <a:pt x="550" y="0"/>
                    <a:pt x="543"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4192925" y="1115200"/>
              <a:ext cx="13975" cy="23225"/>
            </a:xfrm>
            <a:custGeom>
              <a:avLst/>
              <a:gdLst/>
              <a:ahLst/>
              <a:cxnLst/>
              <a:rect l="l" t="t" r="r" b="b"/>
              <a:pathLst>
                <a:path w="559" h="929" extrusionOk="0">
                  <a:moveTo>
                    <a:pt x="42" y="1"/>
                  </a:moveTo>
                  <a:cubicBezTo>
                    <a:pt x="39" y="1"/>
                    <a:pt x="37" y="1"/>
                    <a:pt x="35" y="1"/>
                  </a:cubicBezTo>
                  <a:cubicBezTo>
                    <a:pt x="23" y="4"/>
                    <a:pt x="13" y="12"/>
                    <a:pt x="8" y="24"/>
                  </a:cubicBezTo>
                  <a:cubicBezTo>
                    <a:pt x="1" y="47"/>
                    <a:pt x="12" y="77"/>
                    <a:pt x="27" y="97"/>
                  </a:cubicBezTo>
                  <a:cubicBezTo>
                    <a:pt x="67" y="156"/>
                    <a:pt x="97" y="222"/>
                    <a:pt x="109" y="294"/>
                  </a:cubicBezTo>
                  <a:cubicBezTo>
                    <a:pt x="111" y="307"/>
                    <a:pt x="114" y="321"/>
                    <a:pt x="115" y="334"/>
                  </a:cubicBezTo>
                  <a:cubicBezTo>
                    <a:pt x="119" y="361"/>
                    <a:pt x="121" y="387"/>
                    <a:pt x="130" y="414"/>
                  </a:cubicBezTo>
                  <a:cubicBezTo>
                    <a:pt x="148" y="480"/>
                    <a:pt x="192" y="535"/>
                    <a:pt x="231" y="587"/>
                  </a:cubicBezTo>
                  <a:cubicBezTo>
                    <a:pt x="269" y="635"/>
                    <a:pt x="305" y="682"/>
                    <a:pt x="324" y="737"/>
                  </a:cubicBezTo>
                  <a:cubicBezTo>
                    <a:pt x="330" y="755"/>
                    <a:pt x="334" y="772"/>
                    <a:pt x="339" y="791"/>
                  </a:cubicBezTo>
                  <a:cubicBezTo>
                    <a:pt x="349" y="841"/>
                    <a:pt x="361" y="890"/>
                    <a:pt x="402" y="925"/>
                  </a:cubicBezTo>
                  <a:cubicBezTo>
                    <a:pt x="406" y="928"/>
                    <a:pt x="410" y="929"/>
                    <a:pt x="414" y="929"/>
                  </a:cubicBezTo>
                  <a:cubicBezTo>
                    <a:pt x="419" y="929"/>
                    <a:pt x="423" y="927"/>
                    <a:pt x="426" y="921"/>
                  </a:cubicBezTo>
                  <a:cubicBezTo>
                    <a:pt x="431" y="914"/>
                    <a:pt x="431" y="902"/>
                    <a:pt x="423" y="896"/>
                  </a:cubicBezTo>
                  <a:cubicBezTo>
                    <a:pt x="392" y="869"/>
                    <a:pt x="383" y="827"/>
                    <a:pt x="372" y="781"/>
                  </a:cubicBezTo>
                  <a:cubicBezTo>
                    <a:pt x="368" y="762"/>
                    <a:pt x="364" y="742"/>
                    <a:pt x="357" y="724"/>
                  </a:cubicBezTo>
                  <a:cubicBezTo>
                    <a:pt x="336" y="663"/>
                    <a:pt x="297" y="613"/>
                    <a:pt x="258" y="563"/>
                  </a:cubicBezTo>
                  <a:cubicBezTo>
                    <a:pt x="219" y="512"/>
                    <a:pt x="180" y="462"/>
                    <a:pt x="163" y="403"/>
                  </a:cubicBezTo>
                  <a:cubicBezTo>
                    <a:pt x="156" y="379"/>
                    <a:pt x="152" y="354"/>
                    <a:pt x="150" y="328"/>
                  </a:cubicBezTo>
                  <a:cubicBezTo>
                    <a:pt x="148" y="313"/>
                    <a:pt x="147" y="298"/>
                    <a:pt x="145" y="285"/>
                  </a:cubicBezTo>
                  <a:cubicBezTo>
                    <a:pt x="132" y="209"/>
                    <a:pt x="100" y="136"/>
                    <a:pt x="55" y="73"/>
                  </a:cubicBezTo>
                  <a:cubicBezTo>
                    <a:pt x="44" y="59"/>
                    <a:pt x="41" y="41"/>
                    <a:pt x="43" y="38"/>
                  </a:cubicBezTo>
                  <a:lnTo>
                    <a:pt x="43" y="38"/>
                  </a:lnTo>
                  <a:cubicBezTo>
                    <a:pt x="44" y="38"/>
                    <a:pt x="49" y="40"/>
                    <a:pt x="58" y="59"/>
                  </a:cubicBezTo>
                  <a:cubicBezTo>
                    <a:pt x="94" y="145"/>
                    <a:pt x="152" y="222"/>
                    <a:pt x="223" y="284"/>
                  </a:cubicBezTo>
                  <a:cubicBezTo>
                    <a:pt x="238" y="297"/>
                    <a:pt x="254" y="310"/>
                    <a:pt x="273" y="318"/>
                  </a:cubicBezTo>
                  <a:cubicBezTo>
                    <a:pt x="286" y="324"/>
                    <a:pt x="299" y="327"/>
                    <a:pt x="312" y="329"/>
                  </a:cubicBezTo>
                  <a:cubicBezTo>
                    <a:pt x="322" y="332"/>
                    <a:pt x="330" y="334"/>
                    <a:pt x="339" y="337"/>
                  </a:cubicBezTo>
                  <a:cubicBezTo>
                    <a:pt x="386" y="353"/>
                    <a:pt x="415" y="396"/>
                    <a:pt x="446" y="441"/>
                  </a:cubicBezTo>
                  <a:cubicBezTo>
                    <a:pt x="468" y="476"/>
                    <a:pt x="493" y="511"/>
                    <a:pt x="526" y="537"/>
                  </a:cubicBezTo>
                  <a:cubicBezTo>
                    <a:pt x="530" y="540"/>
                    <a:pt x="534" y="542"/>
                    <a:pt x="538" y="542"/>
                  </a:cubicBezTo>
                  <a:cubicBezTo>
                    <a:pt x="543" y="542"/>
                    <a:pt x="548" y="540"/>
                    <a:pt x="552" y="535"/>
                  </a:cubicBezTo>
                  <a:cubicBezTo>
                    <a:pt x="559" y="527"/>
                    <a:pt x="557" y="516"/>
                    <a:pt x="549" y="510"/>
                  </a:cubicBezTo>
                  <a:cubicBezTo>
                    <a:pt x="521" y="487"/>
                    <a:pt x="499" y="453"/>
                    <a:pt x="477" y="421"/>
                  </a:cubicBezTo>
                  <a:cubicBezTo>
                    <a:pt x="443" y="372"/>
                    <a:pt x="410" y="322"/>
                    <a:pt x="351" y="302"/>
                  </a:cubicBezTo>
                  <a:cubicBezTo>
                    <a:pt x="340" y="297"/>
                    <a:pt x="330" y="296"/>
                    <a:pt x="320" y="294"/>
                  </a:cubicBezTo>
                  <a:cubicBezTo>
                    <a:pt x="310" y="291"/>
                    <a:pt x="297" y="289"/>
                    <a:pt x="288" y="284"/>
                  </a:cubicBezTo>
                  <a:cubicBezTo>
                    <a:pt x="273" y="279"/>
                    <a:pt x="259" y="268"/>
                    <a:pt x="248" y="258"/>
                  </a:cubicBezTo>
                  <a:cubicBezTo>
                    <a:pt x="181" y="199"/>
                    <a:pt x="127" y="126"/>
                    <a:pt x="92" y="44"/>
                  </a:cubicBezTo>
                  <a:cubicBezTo>
                    <a:pt x="77" y="9"/>
                    <a:pt x="58" y="1"/>
                    <a:pt x="42"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4187975" y="1109250"/>
              <a:ext cx="29850" cy="24200"/>
            </a:xfrm>
            <a:custGeom>
              <a:avLst/>
              <a:gdLst/>
              <a:ahLst/>
              <a:cxnLst/>
              <a:rect l="l" t="t" r="r" b="b"/>
              <a:pathLst>
                <a:path w="1194" h="968" extrusionOk="0">
                  <a:moveTo>
                    <a:pt x="21" y="1"/>
                  </a:moveTo>
                  <a:cubicBezTo>
                    <a:pt x="18" y="1"/>
                    <a:pt x="14" y="2"/>
                    <a:pt x="11" y="4"/>
                  </a:cubicBezTo>
                  <a:cubicBezTo>
                    <a:pt x="3" y="10"/>
                    <a:pt x="1" y="23"/>
                    <a:pt x="7" y="30"/>
                  </a:cubicBezTo>
                  <a:cubicBezTo>
                    <a:pt x="54" y="92"/>
                    <a:pt x="137" y="94"/>
                    <a:pt x="210" y="96"/>
                  </a:cubicBezTo>
                  <a:cubicBezTo>
                    <a:pt x="228" y="98"/>
                    <a:pt x="246" y="98"/>
                    <a:pt x="263" y="99"/>
                  </a:cubicBezTo>
                  <a:cubicBezTo>
                    <a:pt x="376" y="108"/>
                    <a:pt x="485" y="171"/>
                    <a:pt x="549" y="265"/>
                  </a:cubicBezTo>
                  <a:cubicBezTo>
                    <a:pt x="570" y="297"/>
                    <a:pt x="586" y="331"/>
                    <a:pt x="603" y="368"/>
                  </a:cubicBezTo>
                  <a:cubicBezTo>
                    <a:pt x="612" y="384"/>
                    <a:pt x="618" y="399"/>
                    <a:pt x="627" y="415"/>
                  </a:cubicBezTo>
                  <a:cubicBezTo>
                    <a:pt x="689" y="540"/>
                    <a:pt x="778" y="647"/>
                    <a:pt x="864" y="752"/>
                  </a:cubicBezTo>
                  <a:cubicBezTo>
                    <a:pt x="949" y="855"/>
                    <a:pt x="1043" y="957"/>
                    <a:pt x="1172" y="967"/>
                  </a:cubicBezTo>
                  <a:lnTo>
                    <a:pt x="1174" y="967"/>
                  </a:lnTo>
                  <a:cubicBezTo>
                    <a:pt x="1183" y="967"/>
                    <a:pt x="1191" y="959"/>
                    <a:pt x="1193" y="950"/>
                  </a:cubicBezTo>
                  <a:cubicBezTo>
                    <a:pt x="1193" y="940"/>
                    <a:pt x="1187" y="931"/>
                    <a:pt x="1176" y="930"/>
                  </a:cubicBezTo>
                  <a:cubicBezTo>
                    <a:pt x="1062" y="920"/>
                    <a:pt x="973" y="825"/>
                    <a:pt x="893" y="727"/>
                  </a:cubicBezTo>
                  <a:cubicBezTo>
                    <a:pt x="809" y="625"/>
                    <a:pt x="720" y="519"/>
                    <a:pt x="660" y="399"/>
                  </a:cubicBezTo>
                  <a:cubicBezTo>
                    <a:pt x="651" y="384"/>
                    <a:pt x="644" y="369"/>
                    <a:pt x="638" y="353"/>
                  </a:cubicBezTo>
                  <a:cubicBezTo>
                    <a:pt x="619" y="318"/>
                    <a:pt x="602" y="280"/>
                    <a:pt x="580" y="245"/>
                  </a:cubicBezTo>
                  <a:cubicBezTo>
                    <a:pt x="510" y="142"/>
                    <a:pt x="389" y="72"/>
                    <a:pt x="265" y="62"/>
                  </a:cubicBezTo>
                  <a:cubicBezTo>
                    <a:pt x="248" y="61"/>
                    <a:pt x="230" y="60"/>
                    <a:pt x="211" y="60"/>
                  </a:cubicBezTo>
                  <a:cubicBezTo>
                    <a:pt x="140" y="58"/>
                    <a:pt x="72" y="56"/>
                    <a:pt x="37" y="9"/>
                  </a:cubicBezTo>
                  <a:cubicBezTo>
                    <a:pt x="34" y="4"/>
                    <a:pt x="27" y="1"/>
                    <a:pt x="21"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1"/>
            <p:cNvSpPr/>
            <p:nvPr/>
          </p:nvSpPr>
          <p:spPr>
            <a:xfrm>
              <a:off x="4218800" y="1095650"/>
              <a:ext cx="19625" cy="26700"/>
            </a:xfrm>
            <a:custGeom>
              <a:avLst/>
              <a:gdLst/>
              <a:ahLst/>
              <a:cxnLst/>
              <a:rect l="l" t="t" r="r" b="b"/>
              <a:pathLst>
                <a:path w="785" h="1068" extrusionOk="0">
                  <a:moveTo>
                    <a:pt x="130" y="1"/>
                  </a:moveTo>
                  <a:cubicBezTo>
                    <a:pt x="122" y="1"/>
                    <a:pt x="114" y="6"/>
                    <a:pt x="112" y="14"/>
                  </a:cubicBezTo>
                  <a:cubicBezTo>
                    <a:pt x="108" y="30"/>
                    <a:pt x="1" y="407"/>
                    <a:pt x="166" y="585"/>
                  </a:cubicBezTo>
                  <a:cubicBezTo>
                    <a:pt x="267" y="693"/>
                    <a:pt x="285" y="735"/>
                    <a:pt x="305" y="779"/>
                  </a:cubicBezTo>
                  <a:cubicBezTo>
                    <a:pt x="317" y="805"/>
                    <a:pt x="329" y="832"/>
                    <a:pt x="358" y="872"/>
                  </a:cubicBezTo>
                  <a:cubicBezTo>
                    <a:pt x="435" y="983"/>
                    <a:pt x="747" y="1063"/>
                    <a:pt x="761" y="1067"/>
                  </a:cubicBezTo>
                  <a:lnTo>
                    <a:pt x="765" y="1067"/>
                  </a:lnTo>
                  <a:cubicBezTo>
                    <a:pt x="773" y="1067"/>
                    <a:pt x="782" y="1062"/>
                    <a:pt x="783" y="1054"/>
                  </a:cubicBezTo>
                  <a:cubicBezTo>
                    <a:pt x="785" y="1044"/>
                    <a:pt x="778" y="1034"/>
                    <a:pt x="769" y="1031"/>
                  </a:cubicBezTo>
                  <a:cubicBezTo>
                    <a:pt x="766" y="1031"/>
                    <a:pt x="457" y="951"/>
                    <a:pt x="387" y="851"/>
                  </a:cubicBezTo>
                  <a:cubicBezTo>
                    <a:pt x="361" y="812"/>
                    <a:pt x="349" y="788"/>
                    <a:pt x="339" y="763"/>
                  </a:cubicBezTo>
                  <a:cubicBezTo>
                    <a:pt x="317" y="716"/>
                    <a:pt x="297" y="672"/>
                    <a:pt x="193" y="559"/>
                  </a:cubicBezTo>
                  <a:cubicBezTo>
                    <a:pt x="42" y="396"/>
                    <a:pt x="146" y="28"/>
                    <a:pt x="147" y="25"/>
                  </a:cubicBezTo>
                  <a:cubicBezTo>
                    <a:pt x="151" y="15"/>
                    <a:pt x="144" y="5"/>
                    <a:pt x="135" y="1"/>
                  </a:cubicBezTo>
                  <a:cubicBezTo>
                    <a:pt x="133" y="1"/>
                    <a:pt x="131" y="1"/>
                    <a:pt x="13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1521;p37"/>
          <p:cNvSpPr txBox="1">
            <a:spLocks noGrp="1"/>
          </p:cNvSpPr>
          <p:nvPr>
            <p:ph type="title"/>
          </p:nvPr>
        </p:nvSpPr>
        <p:spPr>
          <a:xfrm>
            <a:off x="1210094" y="2356931"/>
            <a:ext cx="6218474" cy="841800"/>
          </a:xfrm>
          <a:prstGeom prst="rect">
            <a:avLst/>
          </a:prstGeom>
        </p:spPr>
        <p:txBody>
          <a:bodyPr spcFirstLastPara="1" wrap="square" lIns="91425" tIns="91425" rIns="91425" bIns="91425" anchor="ctr" anchorCtr="0">
            <a:noAutofit/>
          </a:bodyPr>
          <a:lstStyle/>
          <a:p>
            <a:pPr lvl="0">
              <a:lnSpc>
                <a:spcPct val="150000"/>
              </a:lnSpc>
            </a:pPr>
            <a:r>
              <a:rPr lang="en-US" sz="5400">
                <a:latin typeface="+mj-lt"/>
              </a:rPr>
              <a:t>LUYỆN TẬP THEO VĂN BẢN ĐỌC</a:t>
            </a:r>
          </a:p>
        </p:txBody>
      </p:sp>
      <p:sp>
        <p:nvSpPr>
          <p:cNvPr id="90" name="Google Shape;1526;p37"/>
          <p:cNvSpPr txBox="1">
            <a:spLocks/>
          </p:cNvSpPr>
          <p:nvPr/>
        </p:nvSpPr>
        <p:spPr>
          <a:xfrm>
            <a:off x="1216335" y="619121"/>
            <a:ext cx="1070700" cy="892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6000" b="1">
                <a:solidFill>
                  <a:schemeClr val="dk1"/>
                </a:solidFill>
                <a:latin typeface="+mj-lt"/>
                <a:ea typeface="Roboto Slab"/>
                <a:cs typeface="Roboto Slab"/>
                <a:sym typeface="Roboto Slab"/>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71724"/>
            <a:ext cx="9144000"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LUYỆN TẬP THEO VĂN BẢN ĐỌC</a:t>
            </a:r>
            <a:endParaRPr lang="en-US" sz="3600" b="1" dirty="0">
              <a:solidFill>
                <a:schemeClr val="accent4">
                  <a:lumMod val="75000"/>
                </a:schemeClr>
              </a:solidFill>
              <a:ea typeface="Arial"/>
              <a:cs typeface="Arial"/>
            </a:endParaRPr>
          </a:p>
        </p:txBody>
      </p:sp>
      <p:sp>
        <p:nvSpPr>
          <p:cNvPr id="5" name="Rounded Rectangle 4"/>
          <p:cNvSpPr/>
          <p:nvPr/>
        </p:nvSpPr>
        <p:spPr>
          <a:xfrm>
            <a:off x="673807" y="1130085"/>
            <a:ext cx="7878388" cy="705619"/>
          </a:xfrm>
          <a:prstGeom prst="roundRect">
            <a:avLst/>
          </a:prstGeom>
          <a:solidFill>
            <a:srgbClr val="FFFF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ysClr val="windowText" lastClr="000000"/>
                </a:solidFill>
                <a:ea typeface="Calibri" panose="020F0502020204030204" pitchFamily="34" charset="0"/>
                <a:cs typeface="Arial" panose="020B0604020202020204" pitchFamily="34" charset="0"/>
              </a:rPr>
              <a:t>         </a:t>
            </a:r>
            <a:r>
              <a:rPr lang="vi-VN" sz="2400">
                <a:solidFill>
                  <a:sysClr val="windowText" lastClr="000000"/>
                </a:solidFill>
                <a:ea typeface="Calibri" panose="020F0502020204030204" pitchFamily="34" charset="0"/>
                <a:cs typeface="Arial" panose="020B0604020202020204" pitchFamily="34" charset="0"/>
              </a:rPr>
              <a:t>Tìm được danh từ riêng trong bài đọc Anh Ba.</a:t>
            </a:r>
          </a:p>
        </p:txBody>
      </p:sp>
      <p:sp>
        <p:nvSpPr>
          <p:cNvPr id="6" name="Oval 5"/>
          <p:cNvSpPr/>
          <p:nvPr/>
        </p:nvSpPr>
        <p:spPr>
          <a:xfrm>
            <a:off x="379087" y="990929"/>
            <a:ext cx="589441" cy="540425"/>
          </a:xfrm>
          <a:prstGeom prst="ellipse">
            <a:avLst/>
          </a:prstGeom>
          <a:solidFill>
            <a:schemeClr val="accent5">
              <a:lumMod val="25000"/>
            </a:schemeClr>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a:solidFill>
                  <a:srgbClr val="FFFFFF"/>
                </a:solidFill>
              </a:rPr>
              <a:t>1</a:t>
            </a:r>
          </a:p>
        </p:txBody>
      </p:sp>
      <p:sp>
        <p:nvSpPr>
          <p:cNvPr id="7" name="TextBox 6">
            <a:extLst>
              <a:ext uri="{FF2B5EF4-FFF2-40B4-BE49-F238E27FC236}">
                <a16:creationId xmlns:a16="http://schemas.microsoft.com/office/drawing/2014/main" id="{8671BA59-C2B6-848C-E08B-A5ACB240C20C}"/>
              </a:ext>
            </a:extLst>
          </p:cNvPr>
          <p:cNvSpPr txBox="1"/>
          <p:nvPr/>
        </p:nvSpPr>
        <p:spPr>
          <a:xfrm>
            <a:off x="3559434" y="1986009"/>
            <a:ext cx="184870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673807" y="2644459"/>
            <a:ext cx="7619960" cy="1200329"/>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US" sz="2400">
                <a:solidFill>
                  <a:sysClr val="windowText" lastClr="000000"/>
                </a:solidFill>
                <a:latin typeface="+mn-lt"/>
                <a:ea typeface="Calibri" panose="020F0502020204030204" pitchFamily="34" charset="0"/>
                <a:cs typeface="Arial" panose="020B0604020202020204" pitchFamily="34" charset="0"/>
              </a:rPr>
              <a:t>Những danh từ riêng trong câu chuyện là </a:t>
            </a:r>
            <a:r>
              <a:rPr lang="en-US" sz="2400" b="1">
                <a:solidFill>
                  <a:sysClr val="windowText" lastClr="000000"/>
                </a:solidFill>
                <a:latin typeface="+mn-lt"/>
                <a:ea typeface="Calibri" panose="020F0502020204030204" pitchFamily="34" charset="0"/>
                <a:cs typeface="Arial" panose="020B0604020202020204" pitchFamily="34" charset="0"/>
              </a:rPr>
              <a:t>(anh) Ba, (anh) Lê, Bác Hồ, Sài Gòn, Pháp. </a:t>
            </a:r>
          </a:p>
        </p:txBody>
      </p:sp>
    </p:spTree>
    <p:extLst>
      <p:ext uri="{BB962C8B-B14F-4D97-AF65-F5344CB8AC3E}">
        <p14:creationId xmlns:p14="http://schemas.microsoft.com/office/powerpoint/2010/main" val="23091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71724"/>
            <a:ext cx="9144000"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US" sz="3600" b="1">
                <a:solidFill>
                  <a:schemeClr val="accent4">
                    <a:lumMod val="75000"/>
                  </a:schemeClr>
                </a:solidFill>
                <a:ea typeface="Arial"/>
                <a:cs typeface="Arial"/>
              </a:rPr>
              <a:t>LUYỆN TẬP THEO VĂN BẢN ĐỌC</a:t>
            </a:r>
            <a:endParaRPr lang="en-US" sz="3600" b="1" dirty="0">
              <a:solidFill>
                <a:schemeClr val="accent4">
                  <a:lumMod val="75000"/>
                </a:schemeClr>
              </a:solidFill>
              <a:ea typeface="Arial"/>
              <a:cs typeface="Arial"/>
            </a:endParaRPr>
          </a:p>
        </p:txBody>
      </p:sp>
      <p:sp>
        <p:nvSpPr>
          <p:cNvPr id="5" name="Rounded Rectangle 4"/>
          <p:cNvSpPr/>
          <p:nvPr/>
        </p:nvSpPr>
        <p:spPr>
          <a:xfrm>
            <a:off x="673807" y="1130085"/>
            <a:ext cx="7878388" cy="1127184"/>
          </a:xfrm>
          <a:prstGeom prst="roundRect">
            <a:avLst/>
          </a:prstGeom>
          <a:solidFill>
            <a:srgbClr val="FFFF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ysClr val="windowText" lastClr="000000"/>
                </a:solidFill>
                <a:ea typeface="Calibri" panose="020F0502020204030204" pitchFamily="34" charset="0"/>
                <a:cs typeface="Arial" panose="020B0604020202020204" pitchFamily="34" charset="0"/>
              </a:rPr>
              <a:t>       </a:t>
            </a:r>
            <a:r>
              <a:rPr lang="vi-VN" sz="2400">
                <a:solidFill>
                  <a:sysClr val="windowText" lastClr="000000"/>
                </a:solidFill>
                <a:ea typeface="Calibri" panose="020F0502020204030204" pitchFamily="34" charset="0"/>
                <a:cs typeface="Arial" panose="020B0604020202020204" pitchFamily="34" charset="0"/>
              </a:rPr>
              <a:t>Tìm từ có nghĩa giống với “hăng hái, can đảm” và đặt câu với những từ tìm được trong bài.</a:t>
            </a:r>
          </a:p>
        </p:txBody>
      </p:sp>
      <p:sp>
        <p:nvSpPr>
          <p:cNvPr id="6" name="Oval 5"/>
          <p:cNvSpPr/>
          <p:nvPr/>
        </p:nvSpPr>
        <p:spPr>
          <a:xfrm>
            <a:off x="379087" y="990929"/>
            <a:ext cx="589441" cy="540425"/>
          </a:xfrm>
          <a:prstGeom prst="ellipse">
            <a:avLst/>
          </a:prstGeom>
          <a:solidFill>
            <a:schemeClr val="accent5">
              <a:lumMod val="25000"/>
            </a:schemeClr>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a:solidFill>
                  <a:srgbClr val="FFFFFF"/>
                </a:solidFill>
              </a:rPr>
              <a:t>2</a:t>
            </a:r>
          </a:p>
        </p:txBody>
      </p:sp>
      <p:sp>
        <p:nvSpPr>
          <p:cNvPr id="7" name="TextBox 6">
            <a:extLst>
              <a:ext uri="{FF2B5EF4-FFF2-40B4-BE49-F238E27FC236}">
                <a16:creationId xmlns:a16="http://schemas.microsoft.com/office/drawing/2014/main" id="{8671BA59-C2B6-848C-E08B-A5ACB240C20C}"/>
              </a:ext>
            </a:extLst>
          </p:cNvPr>
          <p:cNvSpPr txBox="1"/>
          <p:nvPr/>
        </p:nvSpPr>
        <p:spPr>
          <a:xfrm>
            <a:off x="3559434" y="2371726"/>
            <a:ext cx="184870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673807" y="2813982"/>
            <a:ext cx="7619960" cy="2010807"/>
          </a:xfrm>
          <a:prstGeom prst="rect">
            <a:avLst/>
          </a:prstGeom>
        </p:spPr>
        <p:txBody>
          <a:bodyPr wrap="square">
            <a:spAutoFit/>
          </a:bodyPr>
          <a:lstStyle/>
          <a:p>
            <a:pPr algn="just">
              <a:lnSpc>
                <a:spcPct val="150000"/>
              </a:lnSpc>
              <a:spcAft>
                <a:spcPts val="1000"/>
              </a:spcAft>
            </a:pPr>
            <a:r>
              <a:rPr lang="en-US" sz="2400">
                <a:solidFill>
                  <a:sysClr val="windowText" lastClr="000000"/>
                </a:solidFill>
                <a:latin typeface="+mn-lt"/>
                <a:ea typeface="Calibri" panose="020F0502020204030204" pitchFamily="34" charset="0"/>
                <a:cs typeface="Arial" panose="020B0604020202020204" pitchFamily="34" charset="0"/>
              </a:rPr>
              <a:t>Từ có nghĩa giống với “hăng hái, can đảm” là </a:t>
            </a:r>
          </a:p>
          <a:p>
            <a:pPr marL="342900" indent="-342900" algn="just">
              <a:lnSpc>
                <a:spcPct val="150000"/>
              </a:lnSpc>
              <a:spcAft>
                <a:spcPts val="1000"/>
              </a:spcAft>
              <a:buFont typeface="Arial" panose="020B0604020202020204" pitchFamily="34" charset="0"/>
              <a:buChar char="•"/>
            </a:pPr>
            <a:r>
              <a:rPr lang="en-US" sz="2400">
                <a:solidFill>
                  <a:sysClr val="windowText" lastClr="000000"/>
                </a:solidFill>
                <a:latin typeface="+mn-lt"/>
                <a:ea typeface="Calibri" panose="020F0502020204030204" pitchFamily="34" charset="0"/>
                <a:cs typeface="Arial" panose="020B0604020202020204" pitchFamily="34" charset="0"/>
              </a:rPr>
              <a:t>nhiệt tình</a:t>
            </a:r>
          </a:p>
          <a:p>
            <a:pPr marL="342900" indent="-342900" algn="just">
              <a:lnSpc>
                <a:spcPct val="150000"/>
              </a:lnSpc>
              <a:spcAft>
                <a:spcPts val="1000"/>
              </a:spcAft>
              <a:buFont typeface="Arial" panose="020B0604020202020204" pitchFamily="34" charset="0"/>
              <a:buChar char="•"/>
            </a:pPr>
            <a:r>
              <a:rPr lang="en-US" sz="2400">
                <a:solidFill>
                  <a:sysClr val="windowText" lastClr="000000"/>
                </a:solidFill>
                <a:latin typeface="+mn-lt"/>
                <a:ea typeface="Calibri" panose="020F0502020204030204" pitchFamily="34" charset="0"/>
                <a:cs typeface="Arial" panose="020B0604020202020204" pitchFamily="34" charset="0"/>
              </a:rPr>
              <a:t>dũng cảm</a:t>
            </a:r>
            <a:endParaRPr lang="en-US" sz="2400" b="1">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754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56" name="Rounded Rectangle 55"/>
          <p:cNvSpPr/>
          <p:nvPr/>
        </p:nvSpPr>
        <p:spPr>
          <a:xfrm>
            <a:off x="893114" y="818551"/>
            <a:ext cx="7540668" cy="1143948"/>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3114" y="819720"/>
            <a:ext cx="7540667" cy="1107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Việc lặp lại hai lần câu thơ “Nếu chúng mình có phép lạ” ở cuối bài thơ nói lên điều gì?</a:t>
            </a:r>
            <a:endParaRPr lang="en-US" sz="2200" b="1">
              <a:solidFill>
                <a:schemeClr val="bg1">
                  <a:lumMod val="10000"/>
                </a:schemeClr>
              </a:solidFill>
            </a:endParaRPr>
          </a:p>
        </p:txBody>
      </p:sp>
      <p:sp>
        <p:nvSpPr>
          <p:cNvPr id="58" name="TextBox 23"/>
          <p:cNvSpPr txBox="1"/>
          <p:nvPr/>
        </p:nvSpPr>
        <p:spPr>
          <a:xfrm>
            <a:off x="2457319" y="145534"/>
            <a:ext cx="4389782" cy="553998"/>
          </a:xfrm>
          <a:prstGeom prst="rect">
            <a:avLst/>
          </a:prstGeom>
        </p:spPr>
        <p:txBody>
          <a:bodyPr wrap="square" lIns="0" tIns="0" rIns="0" bIns="0" rtlCol="0" anchor="t">
            <a:spAutoFit/>
          </a:bodyPr>
          <a:lstStyle/>
          <a:p>
            <a:pPr algn="ctr"/>
            <a:r>
              <a:rPr lang="en-US" sz="3600" b="1">
                <a:solidFill>
                  <a:schemeClr val="accent4">
                    <a:lumMod val="75000"/>
                  </a:schemeClr>
                </a:solidFill>
                <a:latin typeface="+mj-lt"/>
              </a:rPr>
              <a:t>ÔN BÀI CŨ</a:t>
            </a:r>
            <a:endParaRPr lang="en-US" sz="3600" b="1" dirty="0">
              <a:solidFill>
                <a:schemeClr val="accent4">
                  <a:lumMod val="75000"/>
                </a:schemeClr>
              </a:solidFill>
              <a:latin typeface="+mj-lt"/>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4000078" y="1955378"/>
            <a:ext cx="1317735"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accent5">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accent5">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893115" y="2542197"/>
            <a:ext cx="7540666" cy="1615827"/>
          </a:xfrm>
          <a:prstGeom prst="rect">
            <a:avLst/>
          </a:prstGeom>
        </p:spPr>
        <p:txBody>
          <a:bodyPr wrap="square">
            <a:spAutoFit/>
          </a:bodyPr>
          <a:lstStyle/>
          <a:p>
            <a:pPr>
              <a:lnSpc>
                <a:spcPct val="150000"/>
              </a:lnSpc>
            </a:pPr>
            <a:r>
              <a:rPr lang="vi-VN" sz="2200">
                <a:solidFill>
                  <a:schemeClr val="bg1">
                    <a:lumMod val="10000"/>
                  </a:schemeClr>
                </a:solidFill>
                <a:latin typeface="Arial" panose="020B0604020202020204" pitchFamily="34" charset="0"/>
                <a:cs typeface="Arial" panose="020B0604020202020204" pitchFamily="34" charset="0"/>
              </a:rPr>
              <a:t>Việc lặp lại hai lần câu thơ nói lên mong ước có phép lạ một cách tha thiết, mãnh liệt để có thể làm gì đó cho cuộc sống tốt đẹp hơn.</a:t>
            </a:r>
            <a:endParaRPr lang="en-US" sz="22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5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3740" y="26127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pPr>
            <a:r>
              <a:rPr lang="en" sz="3600" b="1">
                <a:solidFill>
                  <a:schemeClr val="accent4">
                    <a:lumMod val="75000"/>
                  </a:schemeClr>
                </a:solidFill>
                <a:ea typeface="Arial"/>
                <a:cs typeface="Arial"/>
              </a:rPr>
              <a:t>CỦNG CỐ, DẶN DÒ</a:t>
            </a:r>
            <a:endParaRPr lang="en-US" sz="3600" b="1" dirty="0">
              <a:solidFill>
                <a:schemeClr val="accent4">
                  <a:lumMod val="75000"/>
                </a:schemeClr>
              </a:solidFill>
              <a:ea typeface="Arial"/>
              <a:cs typeface="Arial"/>
            </a:endParaRPr>
          </a:p>
        </p:txBody>
      </p:sp>
      <p:sp>
        <p:nvSpPr>
          <p:cNvPr id="4" name="Freeform 9">
            <a:extLst>
              <a:ext uri="{FF2B5EF4-FFF2-40B4-BE49-F238E27FC236}">
                <a16:creationId xmlns:a16="http://schemas.microsoft.com/office/drawing/2014/main" id="{324C7525-B644-0EBB-5A10-1A65B529C2A8}"/>
              </a:ext>
            </a:extLst>
          </p:cNvPr>
          <p:cNvSpPr/>
          <p:nvPr/>
        </p:nvSpPr>
        <p:spPr>
          <a:xfrm rot="5400000">
            <a:off x="4241283" y="-1061907"/>
            <a:ext cx="787628" cy="7638719"/>
          </a:xfrm>
          <a:prstGeom prst="roundRect">
            <a:avLst/>
          </a:prstGeom>
          <a:solidFill>
            <a:srgbClr val="FFFFFF"/>
          </a:solidFill>
          <a:ln w="19050">
            <a:solidFill>
              <a:schemeClr val="accent4">
                <a:lumMod val="50000"/>
              </a:schemeClr>
            </a:solidFill>
          </a:ln>
        </p:spPr>
        <p:txBody>
          <a:bodyPr/>
          <a:lstStyle/>
          <a:p>
            <a:endParaRPr lang="en-US"/>
          </a:p>
        </p:txBody>
      </p:sp>
      <p:sp>
        <p:nvSpPr>
          <p:cNvPr id="5" name="TextBox 4">
            <a:extLst>
              <a:ext uri="{FF2B5EF4-FFF2-40B4-BE49-F238E27FC236}">
                <a16:creationId xmlns:a16="http://schemas.microsoft.com/office/drawing/2014/main" id="{5D19B8CE-59FC-5193-BD37-1418679128FF}"/>
              </a:ext>
            </a:extLst>
          </p:cNvPr>
          <p:cNvSpPr txBox="1"/>
          <p:nvPr/>
        </p:nvSpPr>
        <p:spPr>
          <a:xfrm>
            <a:off x="946823" y="2416756"/>
            <a:ext cx="730319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Freeform 9">
            <a:extLst>
              <a:ext uri="{FF2B5EF4-FFF2-40B4-BE49-F238E27FC236}">
                <a16:creationId xmlns:a16="http://schemas.microsoft.com/office/drawing/2014/main" id="{BA4EF70B-803E-FDFF-401B-8D0D91F25E75}"/>
              </a:ext>
            </a:extLst>
          </p:cNvPr>
          <p:cNvSpPr/>
          <p:nvPr/>
        </p:nvSpPr>
        <p:spPr>
          <a:xfrm rot="5400000">
            <a:off x="4212790" y="47085"/>
            <a:ext cx="869787" cy="7609125"/>
          </a:xfrm>
          <a:prstGeom prst="roundRect">
            <a:avLst/>
          </a:prstGeom>
          <a:solidFill>
            <a:srgbClr val="FFFFFF"/>
          </a:solidFill>
          <a:ln w="19050">
            <a:solidFill>
              <a:schemeClr val="accent4">
                <a:lumMod val="50000"/>
              </a:schemeClr>
            </a:solidFill>
          </a:ln>
        </p:spPr>
        <p:txBody>
          <a:bodyPr/>
          <a:lstStyle/>
          <a:p>
            <a:endParaRPr lang="en-US"/>
          </a:p>
        </p:txBody>
      </p:sp>
      <p:sp>
        <p:nvSpPr>
          <p:cNvPr id="7" name="TextBox 6">
            <a:extLst>
              <a:ext uri="{FF2B5EF4-FFF2-40B4-BE49-F238E27FC236}">
                <a16:creationId xmlns:a16="http://schemas.microsoft.com/office/drawing/2014/main" id="{2ED2231A-5838-2B0E-B207-3743C80D15FB}"/>
              </a:ext>
            </a:extLst>
          </p:cNvPr>
          <p:cNvSpPr txBox="1"/>
          <p:nvPr/>
        </p:nvSpPr>
        <p:spPr>
          <a:xfrm>
            <a:off x="1187116" y="3496381"/>
            <a:ext cx="6882063"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a:t>
            </a:r>
            <a:r>
              <a:rPr lang="en-US" sz="2400" b="1">
                <a:latin typeface="Arial" panose="020B0604020202020204" pitchFamily="34" charset="0"/>
                <a:ea typeface="Calibri" panose="020F0502020204030204" pitchFamily="34" charset="0"/>
                <a:cs typeface="Arial" panose="020B0604020202020204" pitchFamily="34" charset="0"/>
              </a:rPr>
              <a:t>: </a:t>
            </a:r>
            <a:r>
              <a:rPr lang="vi-VN" sz="2400" b="1">
                <a:latin typeface="Arial" panose="020B0604020202020204" pitchFamily="34" charset="0"/>
                <a:ea typeface="Calibri" panose="020F0502020204030204" pitchFamily="34" charset="0"/>
                <a:cs typeface="Arial" panose="020B0604020202020204" pitchFamily="34" charset="0"/>
              </a:rPr>
              <a:t>Viết thư SGK tr.136.</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8" name="Freeform 9">
            <a:extLst>
              <a:ext uri="{FF2B5EF4-FFF2-40B4-BE49-F238E27FC236}">
                <a16:creationId xmlns:a16="http://schemas.microsoft.com/office/drawing/2014/main" id="{D8F86FB1-AEE8-CDCC-BADC-518CA0BC6FB9}"/>
              </a:ext>
            </a:extLst>
          </p:cNvPr>
          <p:cNvSpPr/>
          <p:nvPr/>
        </p:nvSpPr>
        <p:spPr>
          <a:xfrm rot="5400000">
            <a:off x="4226626" y="-2132500"/>
            <a:ext cx="814236" cy="7653796"/>
          </a:xfrm>
          <a:prstGeom prst="roundRect">
            <a:avLst/>
          </a:prstGeom>
          <a:solidFill>
            <a:srgbClr val="FFFFFF"/>
          </a:solidFill>
          <a:ln w="19050">
            <a:solidFill>
              <a:schemeClr val="accent4">
                <a:lumMod val="50000"/>
              </a:schemeClr>
            </a:solidFill>
          </a:ln>
        </p:spPr>
        <p:txBody>
          <a:bodyPr/>
          <a:lstStyle/>
          <a:p>
            <a:endParaRPr lang="en-US"/>
          </a:p>
        </p:txBody>
      </p:sp>
      <p:sp>
        <p:nvSpPr>
          <p:cNvPr id="9" name="TextBox 8">
            <a:extLst>
              <a:ext uri="{FF2B5EF4-FFF2-40B4-BE49-F238E27FC236}">
                <a16:creationId xmlns:a16="http://schemas.microsoft.com/office/drawing/2014/main" id="{4A7180F8-B199-EE94-62C2-A863755ED707}"/>
              </a:ext>
            </a:extLst>
          </p:cNvPr>
          <p:cNvSpPr txBox="1"/>
          <p:nvPr/>
        </p:nvSpPr>
        <p:spPr>
          <a:xfrm>
            <a:off x="879877" y="1278606"/>
            <a:ext cx="7496127" cy="715089"/>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it-IT" sz="2400" b="1">
                <a:latin typeface="Arial" panose="020B0604020202020204" pitchFamily="34" charset="0"/>
                <a:ea typeface="Calibri" panose="020F0502020204030204" pitchFamily="34" charset="0"/>
                <a:cs typeface="Arial" panose="020B0604020202020204" pitchFamily="34" charset="0"/>
              </a:rPr>
              <a:t>Anh Ba </a:t>
            </a:r>
            <a:r>
              <a:rPr lang="nl-NL" sz="2400">
                <a:latin typeface="Arial" panose="020B0604020202020204" pitchFamily="34" charset="0"/>
                <a:ea typeface="Calibri" panose="020F0502020204030204" pitchFamily="34" charset="0"/>
                <a:cs typeface="Arial" panose="020B0604020202020204" pitchFamily="34" charset="0"/>
              </a:rPr>
              <a:t>và </a:t>
            </a:r>
            <a:r>
              <a:rPr lang="nl-NL" sz="2400">
                <a:effectLst/>
                <a:latin typeface="Arial" panose="020B0604020202020204" pitchFamily="34" charset="0"/>
                <a:ea typeface="Calibri" panose="020F0502020204030204" pitchFamily="34" charset="0"/>
                <a:cs typeface="Arial" panose="020B0604020202020204" pitchFamily="34" charset="0"/>
              </a:rPr>
              <a:t>hiểu </a:t>
            </a:r>
            <a:r>
              <a:rPr lang="nl-NL" sz="2400" dirty="0">
                <a:effectLst/>
                <a:latin typeface="Arial" panose="020B0604020202020204" pitchFamily="34" charset="0"/>
                <a:ea typeface="Calibri" panose="020F0502020204030204" pitchFamily="34" charset="0"/>
                <a:cs typeface="Arial" panose="020B0604020202020204" pitchFamily="34" charset="0"/>
              </a:rPr>
              <a:t>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086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33" name="Google Shape;1233;p34"/>
          <p:cNvGrpSpPr/>
          <p:nvPr/>
        </p:nvGrpSpPr>
        <p:grpSpPr>
          <a:xfrm>
            <a:off x="6371876" y="907273"/>
            <a:ext cx="171560" cy="163629"/>
            <a:chOff x="1303451" y="3737847"/>
            <a:chExt cx="335668" cy="320151"/>
          </a:xfrm>
        </p:grpSpPr>
        <p:sp>
          <p:nvSpPr>
            <p:cNvPr id="1234" name="Google Shape;1234;p34"/>
            <p:cNvSpPr/>
            <p:nvPr/>
          </p:nvSpPr>
          <p:spPr>
            <a:xfrm>
              <a:off x="1303451" y="3737847"/>
              <a:ext cx="335668" cy="320151"/>
            </a:xfrm>
            <a:custGeom>
              <a:avLst/>
              <a:gdLst/>
              <a:ahLst/>
              <a:cxnLst/>
              <a:rect l="l" t="t" r="r" b="b"/>
              <a:pathLst>
                <a:path w="2076" h="1980" extrusionOk="0">
                  <a:moveTo>
                    <a:pt x="713" y="1"/>
                  </a:moveTo>
                  <a:cubicBezTo>
                    <a:pt x="696" y="1"/>
                    <a:pt x="678" y="4"/>
                    <a:pt x="661" y="11"/>
                  </a:cubicBezTo>
                  <a:cubicBezTo>
                    <a:pt x="512" y="72"/>
                    <a:pt x="592" y="298"/>
                    <a:pt x="405" y="709"/>
                  </a:cubicBezTo>
                  <a:cubicBezTo>
                    <a:pt x="221" y="1118"/>
                    <a:pt x="0" y="1211"/>
                    <a:pt x="54" y="1364"/>
                  </a:cubicBezTo>
                  <a:cubicBezTo>
                    <a:pt x="108" y="1519"/>
                    <a:pt x="345" y="1449"/>
                    <a:pt x="783" y="1654"/>
                  </a:cubicBezTo>
                  <a:cubicBezTo>
                    <a:pt x="1120" y="1813"/>
                    <a:pt x="1242" y="1980"/>
                    <a:pt x="1357" y="1980"/>
                  </a:cubicBezTo>
                  <a:cubicBezTo>
                    <a:pt x="1374" y="1980"/>
                    <a:pt x="1390" y="1977"/>
                    <a:pt x="1406" y="1970"/>
                  </a:cubicBezTo>
                  <a:cubicBezTo>
                    <a:pt x="1542" y="1912"/>
                    <a:pt x="1470" y="1700"/>
                    <a:pt x="1619" y="1336"/>
                  </a:cubicBezTo>
                  <a:cubicBezTo>
                    <a:pt x="1797" y="898"/>
                    <a:pt x="2075" y="776"/>
                    <a:pt x="2012" y="617"/>
                  </a:cubicBezTo>
                  <a:cubicBezTo>
                    <a:pt x="1964" y="495"/>
                    <a:pt x="1791" y="542"/>
                    <a:pt x="1446" y="410"/>
                  </a:cubicBezTo>
                  <a:cubicBezTo>
                    <a:pt x="1006" y="241"/>
                    <a:pt x="85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1515431" y="3958401"/>
              <a:ext cx="13744" cy="50286"/>
            </a:xfrm>
            <a:custGeom>
              <a:avLst/>
              <a:gdLst/>
              <a:ahLst/>
              <a:cxnLst/>
              <a:rect l="l" t="t" r="r" b="b"/>
              <a:pathLst>
                <a:path w="85" h="311" extrusionOk="0">
                  <a:moveTo>
                    <a:pt x="62" y="0"/>
                  </a:moveTo>
                  <a:cubicBezTo>
                    <a:pt x="52" y="0"/>
                    <a:pt x="43" y="6"/>
                    <a:pt x="41" y="16"/>
                  </a:cubicBezTo>
                  <a:cubicBezTo>
                    <a:pt x="20" y="105"/>
                    <a:pt x="6" y="195"/>
                    <a:pt x="3" y="289"/>
                  </a:cubicBezTo>
                  <a:cubicBezTo>
                    <a:pt x="1" y="300"/>
                    <a:pt x="10" y="311"/>
                    <a:pt x="22" y="311"/>
                  </a:cubicBezTo>
                  <a:cubicBezTo>
                    <a:pt x="33" y="311"/>
                    <a:pt x="42" y="301"/>
                    <a:pt x="44" y="291"/>
                  </a:cubicBezTo>
                  <a:cubicBezTo>
                    <a:pt x="48" y="200"/>
                    <a:pt x="62" y="112"/>
                    <a:pt x="81" y="26"/>
                  </a:cubicBezTo>
                  <a:cubicBezTo>
                    <a:pt x="84" y="15"/>
                    <a:pt x="78" y="4"/>
                    <a:pt x="67" y="1"/>
                  </a:cubicBezTo>
                  <a:cubicBezTo>
                    <a:pt x="65" y="0"/>
                    <a:pt x="64"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1527073" y="3864617"/>
              <a:ext cx="53519" cy="81655"/>
            </a:xfrm>
            <a:custGeom>
              <a:avLst/>
              <a:gdLst/>
              <a:ahLst/>
              <a:cxnLst/>
              <a:rect l="l" t="t" r="r" b="b"/>
              <a:pathLst>
                <a:path w="331" h="505" extrusionOk="0">
                  <a:moveTo>
                    <a:pt x="306" y="1"/>
                  </a:moveTo>
                  <a:cubicBezTo>
                    <a:pt x="301" y="1"/>
                    <a:pt x="297" y="2"/>
                    <a:pt x="293" y="6"/>
                  </a:cubicBezTo>
                  <a:cubicBezTo>
                    <a:pt x="286" y="12"/>
                    <a:pt x="109" y="170"/>
                    <a:pt x="3" y="477"/>
                  </a:cubicBezTo>
                  <a:cubicBezTo>
                    <a:pt x="0" y="487"/>
                    <a:pt x="6" y="499"/>
                    <a:pt x="17" y="503"/>
                  </a:cubicBezTo>
                  <a:cubicBezTo>
                    <a:pt x="19" y="505"/>
                    <a:pt x="20" y="505"/>
                    <a:pt x="23" y="505"/>
                  </a:cubicBezTo>
                  <a:cubicBezTo>
                    <a:pt x="30" y="505"/>
                    <a:pt x="39" y="499"/>
                    <a:pt x="41" y="492"/>
                  </a:cubicBezTo>
                  <a:cubicBezTo>
                    <a:pt x="143" y="195"/>
                    <a:pt x="319" y="39"/>
                    <a:pt x="320" y="38"/>
                  </a:cubicBezTo>
                  <a:cubicBezTo>
                    <a:pt x="330" y="31"/>
                    <a:pt x="331" y="17"/>
                    <a:pt x="323" y="9"/>
                  </a:cubicBezTo>
                  <a:cubicBezTo>
                    <a:pt x="318" y="4"/>
                    <a:pt x="31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4"/>
          <p:cNvGrpSpPr/>
          <p:nvPr/>
        </p:nvGrpSpPr>
        <p:grpSpPr>
          <a:xfrm rot="1207253">
            <a:off x="766435" y="588321"/>
            <a:ext cx="339579" cy="330255"/>
            <a:chOff x="-699121" y="2526254"/>
            <a:chExt cx="470841" cy="457913"/>
          </a:xfrm>
        </p:grpSpPr>
        <p:sp>
          <p:nvSpPr>
            <p:cNvPr id="1238" name="Google Shape;1238;p34"/>
            <p:cNvSpPr/>
            <p:nvPr/>
          </p:nvSpPr>
          <p:spPr>
            <a:xfrm>
              <a:off x="-699121" y="2526254"/>
              <a:ext cx="470841" cy="457913"/>
            </a:xfrm>
            <a:custGeom>
              <a:avLst/>
              <a:gdLst/>
              <a:ahLst/>
              <a:cxnLst/>
              <a:rect l="l" t="t" r="r" b="b"/>
              <a:pathLst>
                <a:path w="2912" h="2832" extrusionOk="0">
                  <a:moveTo>
                    <a:pt x="1212" y="1"/>
                  </a:moveTo>
                  <a:cubicBezTo>
                    <a:pt x="1199" y="1"/>
                    <a:pt x="1185" y="3"/>
                    <a:pt x="1171" y="6"/>
                  </a:cubicBezTo>
                  <a:cubicBezTo>
                    <a:pt x="972" y="54"/>
                    <a:pt x="1025" y="358"/>
                    <a:pt x="742" y="820"/>
                  </a:cubicBezTo>
                  <a:cubicBezTo>
                    <a:pt x="404" y="1373"/>
                    <a:pt x="1" y="1479"/>
                    <a:pt x="52" y="1709"/>
                  </a:cubicBezTo>
                  <a:cubicBezTo>
                    <a:pt x="91" y="1886"/>
                    <a:pt x="334" y="1859"/>
                    <a:pt x="774" y="2113"/>
                  </a:cubicBezTo>
                  <a:cubicBezTo>
                    <a:pt x="1361" y="2454"/>
                    <a:pt x="1495" y="2832"/>
                    <a:pt x="1708" y="2832"/>
                  </a:cubicBezTo>
                  <a:cubicBezTo>
                    <a:pt x="1723" y="2832"/>
                    <a:pt x="1738" y="2830"/>
                    <a:pt x="1753" y="2826"/>
                  </a:cubicBezTo>
                  <a:cubicBezTo>
                    <a:pt x="1968" y="2777"/>
                    <a:pt x="1908" y="2453"/>
                    <a:pt x="2251" y="1935"/>
                  </a:cubicBezTo>
                  <a:cubicBezTo>
                    <a:pt x="2590" y="1423"/>
                    <a:pt x="2911" y="1344"/>
                    <a:pt x="2871" y="1126"/>
                  </a:cubicBezTo>
                  <a:cubicBezTo>
                    <a:pt x="2831" y="905"/>
                    <a:pt x="2493" y="945"/>
                    <a:pt x="1948" y="571"/>
                  </a:cubicBezTo>
                  <a:cubicBezTo>
                    <a:pt x="1501" y="264"/>
                    <a:pt x="1383"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527403" y="2596107"/>
              <a:ext cx="25547" cy="64354"/>
            </a:xfrm>
            <a:custGeom>
              <a:avLst/>
              <a:gdLst/>
              <a:ahLst/>
              <a:cxnLst/>
              <a:rect l="l" t="t" r="r" b="b"/>
              <a:pathLst>
                <a:path w="158" h="398" extrusionOk="0">
                  <a:moveTo>
                    <a:pt x="135" y="0"/>
                  </a:moveTo>
                  <a:cubicBezTo>
                    <a:pt x="126" y="0"/>
                    <a:pt x="117" y="7"/>
                    <a:pt x="114" y="17"/>
                  </a:cubicBezTo>
                  <a:cubicBezTo>
                    <a:pt x="91" y="139"/>
                    <a:pt x="53" y="258"/>
                    <a:pt x="6" y="370"/>
                  </a:cubicBezTo>
                  <a:cubicBezTo>
                    <a:pt x="0" y="380"/>
                    <a:pt x="6" y="392"/>
                    <a:pt x="17" y="396"/>
                  </a:cubicBezTo>
                  <a:cubicBezTo>
                    <a:pt x="20" y="398"/>
                    <a:pt x="22" y="398"/>
                    <a:pt x="25" y="398"/>
                  </a:cubicBezTo>
                  <a:cubicBezTo>
                    <a:pt x="33" y="398"/>
                    <a:pt x="41" y="393"/>
                    <a:pt x="43" y="386"/>
                  </a:cubicBezTo>
                  <a:cubicBezTo>
                    <a:pt x="92" y="271"/>
                    <a:pt x="129" y="150"/>
                    <a:pt x="155" y="24"/>
                  </a:cubicBezTo>
                  <a:cubicBezTo>
                    <a:pt x="157" y="14"/>
                    <a:pt x="150" y="4"/>
                    <a:pt x="139" y="1"/>
                  </a:cubicBezTo>
                  <a:cubicBezTo>
                    <a:pt x="138" y="1"/>
                    <a:pt x="136"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17628" y="2678249"/>
              <a:ext cx="86504" cy="97986"/>
            </a:xfrm>
            <a:custGeom>
              <a:avLst/>
              <a:gdLst/>
              <a:ahLst/>
              <a:cxnLst/>
              <a:rect l="l" t="t" r="r" b="b"/>
              <a:pathLst>
                <a:path w="535" h="606" extrusionOk="0">
                  <a:moveTo>
                    <a:pt x="511" y="1"/>
                  </a:moveTo>
                  <a:cubicBezTo>
                    <a:pt x="503" y="1"/>
                    <a:pt x="497" y="4"/>
                    <a:pt x="493" y="12"/>
                  </a:cubicBezTo>
                  <a:cubicBezTo>
                    <a:pt x="289" y="394"/>
                    <a:pt x="16" y="566"/>
                    <a:pt x="13" y="568"/>
                  </a:cubicBezTo>
                  <a:cubicBezTo>
                    <a:pt x="4" y="573"/>
                    <a:pt x="1" y="587"/>
                    <a:pt x="6" y="596"/>
                  </a:cubicBezTo>
                  <a:cubicBezTo>
                    <a:pt x="10" y="602"/>
                    <a:pt x="17" y="606"/>
                    <a:pt x="23" y="606"/>
                  </a:cubicBezTo>
                  <a:cubicBezTo>
                    <a:pt x="28" y="606"/>
                    <a:pt x="32" y="604"/>
                    <a:pt x="34" y="603"/>
                  </a:cubicBezTo>
                  <a:cubicBezTo>
                    <a:pt x="47" y="596"/>
                    <a:pt x="320" y="424"/>
                    <a:pt x="530" y="32"/>
                  </a:cubicBezTo>
                  <a:cubicBezTo>
                    <a:pt x="535" y="20"/>
                    <a:pt x="532" y="9"/>
                    <a:pt x="521" y="3"/>
                  </a:cubicBezTo>
                  <a:cubicBezTo>
                    <a:pt x="518" y="2"/>
                    <a:pt x="51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4"/>
          <p:cNvGrpSpPr/>
          <p:nvPr/>
        </p:nvGrpSpPr>
        <p:grpSpPr>
          <a:xfrm>
            <a:off x="4114442" y="966902"/>
            <a:ext cx="205185" cy="199043"/>
            <a:chOff x="185342" y="5173552"/>
            <a:chExt cx="205185" cy="199043"/>
          </a:xfrm>
        </p:grpSpPr>
        <p:sp>
          <p:nvSpPr>
            <p:cNvPr id="1242" name="Google Shape;1242;p34"/>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34"/>
          <p:cNvGrpSpPr/>
          <p:nvPr/>
        </p:nvGrpSpPr>
        <p:grpSpPr>
          <a:xfrm>
            <a:off x="6730931" y="2872294"/>
            <a:ext cx="2413069" cy="2271206"/>
            <a:chOff x="4434758" y="539974"/>
            <a:chExt cx="5045896" cy="4176879"/>
          </a:xfrm>
        </p:grpSpPr>
        <p:sp>
          <p:nvSpPr>
            <p:cNvPr id="1246" name="Google Shape;1246;p34"/>
            <p:cNvSpPr/>
            <p:nvPr/>
          </p:nvSpPr>
          <p:spPr>
            <a:xfrm rot="-538632" flipH="1">
              <a:off x="4657522" y="2006543"/>
              <a:ext cx="3485874" cy="2453365"/>
            </a:xfrm>
            <a:custGeom>
              <a:avLst/>
              <a:gdLst/>
              <a:ahLst/>
              <a:cxnLst/>
              <a:rect l="l" t="t" r="r" b="b"/>
              <a:pathLst>
                <a:path w="30623" h="21553" extrusionOk="0">
                  <a:moveTo>
                    <a:pt x="19863" y="1"/>
                  </a:moveTo>
                  <a:cubicBezTo>
                    <a:pt x="19680" y="1"/>
                    <a:pt x="19493" y="38"/>
                    <a:pt x="19316" y="78"/>
                  </a:cubicBezTo>
                  <a:cubicBezTo>
                    <a:pt x="17267" y="536"/>
                    <a:pt x="15362" y="1371"/>
                    <a:pt x="13391" y="2037"/>
                  </a:cubicBezTo>
                  <a:cubicBezTo>
                    <a:pt x="11350" y="2729"/>
                    <a:pt x="9120" y="2755"/>
                    <a:pt x="7115" y="3469"/>
                  </a:cubicBezTo>
                  <a:cubicBezTo>
                    <a:pt x="7007" y="3509"/>
                    <a:pt x="7148" y="3458"/>
                    <a:pt x="5228" y="4310"/>
                  </a:cubicBezTo>
                  <a:cubicBezTo>
                    <a:pt x="4806" y="4497"/>
                    <a:pt x="4595" y="4591"/>
                    <a:pt x="404" y="6827"/>
                  </a:cubicBezTo>
                  <a:cubicBezTo>
                    <a:pt x="381" y="6839"/>
                    <a:pt x="302" y="6880"/>
                    <a:pt x="220" y="6961"/>
                  </a:cubicBezTo>
                  <a:cubicBezTo>
                    <a:pt x="193" y="6986"/>
                    <a:pt x="96" y="7084"/>
                    <a:pt x="55" y="7205"/>
                  </a:cubicBezTo>
                  <a:cubicBezTo>
                    <a:pt x="0" y="7371"/>
                    <a:pt x="70" y="7535"/>
                    <a:pt x="100" y="7601"/>
                  </a:cubicBezTo>
                  <a:cubicBezTo>
                    <a:pt x="515" y="8569"/>
                    <a:pt x="8358" y="19238"/>
                    <a:pt x="9218" y="20614"/>
                  </a:cubicBezTo>
                  <a:cubicBezTo>
                    <a:pt x="9334" y="20797"/>
                    <a:pt x="9700" y="21419"/>
                    <a:pt x="10332" y="21534"/>
                  </a:cubicBezTo>
                  <a:cubicBezTo>
                    <a:pt x="10404" y="21547"/>
                    <a:pt x="10473" y="21553"/>
                    <a:pt x="10541" y="21553"/>
                  </a:cubicBezTo>
                  <a:cubicBezTo>
                    <a:pt x="10884" y="21553"/>
                    <a:pt x="11164" y="21404"/>
                    <a:pt x="11278" y="21345"/>
                  </a:cubicBezTo>
                  <a:cubicBezTo>
                    <a:pt x="12498" y="20713"/>
                    <a:pt x="20296" y="17085"/>
                    <a:pt x="21627" y="16225"/>
                  </a:cubicBezTo>
                  <a:cubicBezTo>
                    <a:pt x="21679" y="16192"/>
                    <a:pt x="21743" y="16150"/>
                    <a:pt x="21803" y="16074"/>
                  </a:cubicBezTo>
                  <a:cubicBezTo>
                    <a:pt x="21943" y="15893"/>
                    <a:pt x="21903" y="15718"/>
                    <a:pt x="21984" y="15697"/>
                  </a:cubicBezTo>
                  <a:cubicBezTo>
                    <a:pt x="21989" y="15695"/>
                    <a:pt x="21994" y="15695"/>
                    <a:pt x="21999" y="15695"/>
                  </a:cubicBezTo>
                  <a:cubicBezTo>
                    <a:pt x="22078" y="15695"/>
                    <a:pt x="22148" y="15862"/>
                    <a:pt x="22358" y="15900"/>
                  </a:cubicBezTo>
                  <a:cubicBezTo>
                    <a:pt x="22358" y="15900"/>
                    <a:pt x="22396" y="15907"/>
                    <a:pt x="22448" y="15907"/>
                  </a:cubicBezTo>
                  <a:cubicBezTo>
                    <a:pt x="22452" y="15907"/>
                    <a:pt x="22456" y="15907"/>
                    <a:pt x="22460" y="15907"/>
                  </a:cubicBezTo>
                  <a:cubicBezTo>
                    <a:pt x="23725" y="15881"/>
                    <a:pt x="29947" y="12853"/>
                    <a:pt x="29947" y="12853"/>
                  </a:cubicBezTo>
                  <a:cubicBezTo>
                    <a:pt x="30016" y="12819"/>
                    <a:pt x="30233" y="12717"/>
                    <a:pt x="30377" y="12488"/>
                  </a:cubicBezTo>
                  <a:cubicBezTo>
                    <a:pt x="30377" y="12488"/>
                    <a:pt x="30482" y="12321"/>
                    <a:pt x="30506" y="12101"/>
                  </a:cubicBezTo>
                  <a:cubicBezTo>
                    <a:pt x="30622" y="11097"/>
                    <a:pt x="21382" y="1362"/>
                    <a:pt x="20758" y="498"/>
                  </a:cubicBezTo>
                  <a:cubicBezTo>
                    <a:pt x="20717" y="441"/>
                    <a:pt x="20551" y="202"/>
                    <a:pt x="20248" y="72"/>
                  </a:cubicBezTo>
                  <a:cubicBezTo>
                    <a:pt x="20125" y="20"/>
                    <a:pt x="19995" y="1"/>
                    <a:pt x="19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rot="-538632" flipH="1">
              <a:off x="6338449" y="677526"/>
              <a:ext cx="1911351" cy="1889454"/>
            </a:xfrm>
            <a:custGeom>
              <a:avLst/>
              <a:gdLst/>
              <a:ahLst/>
              <a:cxnLst/>
              <a:rect l="l" t="t" r="r" b="b"/>
              <a:pathLst>
                <a:path w="16791" h="16599" extrusionOk="0">
                  <a:moveTo>
                    <a:pt x="5366" y="1"/>
                  </a:moveTo>
                  <a:lnTo>
                    <a:pt x="1" y="7994"/>
                  </a:lnTo>
                  <a:lnTo>
                    <a:pt x="239" y="9090"/>
                  </a:lnTo>
                  <a:lnTo>
                    <a:pt x="302" y="9132"/>
                  </a:lnTo>
                  <a:lnTo>
                    <a:pt x="11424" y="16598"/>
                  </a:lnTo>
                  <a:lnTo>
                    <a:pt x="16790" y="8606"/>
                  </a:lnTo>
                  <a:lnTo>
                    <a:pt x="16552" y="7509"/>
                  </a:lnTo>
                  <a:lnTo>
                    <a:pt x="53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rot="-538632" flipH="1">
              <a:off x="6452864" y="1550404"/>
              <a:ext cx="1821993" cy="884227"/>
            </a:xfrm>
            <a:custGeom>
              <a:avLst/>
              <a:gdLst/>
              <a:ahLst/>
              <a:cxnLst/>
              <a:rect l="l" t="t" r="r" b="b"/>
              <a:pathLst>
                <a:path w="16006" h="7768" extrusionOk="0">
                  <a:moveTo>
                    <a:pt x="15965" y="0"/>
                  </a:moveTo>
                  <a:lnTo>
                    <a:pt x="10944" y="7699"/>
                  </a:lnTo>
                  <a:lnTo>
                    <a:pt x="28" y="352"/>
                  </a:lnTo>
                  <a:lnTo>
                    <a:pt x="1" y="392"/>
                  </a:lnTo>
                  <a:lnTo>
                    <a:pt x="10936" y="7754"/>
                  </a:lnTo>
                  <a:lnTo>
                    <a:pt x="10956" y="7768"/>
                  </a:lnTo>
                  <a:lnTo>
                    <a:pt x="16005" y="27"/>
                  </a:lnTo>
                  <a:lnTo>
                    <a:pt x="15965"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rot="-538632" flipH="1">
              <a:off x="7028653" y="1589632"/>
              <a:ext cx="1250557" cy="829133"/>
            </a:xfrm>
            <a:custGeom>
              <a:avLst/>
              <a:gdLst/>
              <a:ahLst/>
              <a:cxnLst/>
              <a:rect l="l" t="t" r="r" b="b"/>
              <a:pathLst>
                <a:path w="10986" h="7284" extrusionOk="0">
                  <a:moveTo>
                    <a:pt x="26" y="0"/>
                  </a:moveTo>
                  <a:lnTo>
                    <a:pt x="0" y="41"/>
                  </a:lnTo>
                  <a:lnTo>
                    <a:pt x="10959" y="7283"/>
                  </a:lnTo>
                  <a:lnTo>
                    <a:pt x="10986" y="7242"/>
                  </a:lnTo>
                  <a:lnTo>
                    <a:pt x="26"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rot="-538632" flipH="1">
              <a:off x="7056279" y="1636040"/>
              <a:ext cx="1225173" cy="813766"/>
            </a:xfrm>
            <a:custGeom>
              <a:avLst/>
              <a:gdLst/>
              <a:ahLst/>
              <a:cxnLst/>
              <a:rect l="l" t="t" r="r" b="b"/>
              <a:pathLst>
                <a:path w="10763" h="7149" extrusionOk="0">
                  <a:moveTo>
                    <a:pt x="26" y="1"/>
                  </a:moveTo>
                  <a:lnTo>
                    <a:pt x="1" y="42"/>
                  </a:lnTo>
                  <a:lnTo>
                    <a:pt x="10735" y="7149"/>
                  </a:lnTo>
                  <a:lnTo>
                    <a:pt x="10762" y="7109"/>
                  </a:lnTo>
                  <a:lnTo>
                    <a:pt x="26"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rot="-538632" flipH="1">
              <a:off x="6701976" y="1208544"/>
              <a:ext cx="1089257" cy="768576"/>
            </a:xfrm>
            <a:custGeom>
              <a:avLst/>
              <a:gdLst/>
              <a:ahLst/>
              <a:cxnLst/>
              <a:rect l="l" t="t" r="r" b="b"/>
              <a:pathLst>
                <a:path w="9569" h="6752" extrusionOk="0">
                  <a:moveTo>
                    <a:pt x="7145" y="51"/>
                  </a:moveTo>
                  <a:lnTo>
                    <a:pt x="9499" y="5909"/>
                  </a:lnTo>
                  <a:lnTo>
                    <a:pt x="2625" y="6698"/>
                  </a:lnTo>
                  <a:lnTo>
                    <a:pt x="71" y="363"/>
                  </a:lnTo>
                  <a:lnTo>
                    <a:pt x="7145" y="51"/>
                  </a:lnTo>
                  <a:close/>
                  <a:moveTo>
                    <a:pt x="7178" y="0"/>
                  </a:moveTo>
                  <a:lnTo>
                    <a:pt x="1" y="317"/>
                  </a:lnTo>
                  <a:lnTo>
                    <a:pt x="2586" y="6734"/>
                  </a:lnTo>
                  <a:lnTo>
                    <a:pt x="2593" y="6751"/>
                  </a:lnTo>
                  <a:lnTo>
                    <a:pt x="9569" y="5951"/>
                  </a:lnTo>
                  <a:lnTo>
                    <a:pt x="7178"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rot="-538632" flipH="1">
              <a:off x="7824664" y="1324497"/>
              <a:ext cx="204784" cy="210471"/>
            </a:xfrm>
            <a:custGeom>
              <a:avLst/>
              <a:gdLst/>
              <a:ahLst/>
              <a:cxnLst/>
              <a:rect l="l" t="t" r="r" b="b"/>
              <a:pathLst>
                <a:path w="1799" h="1849" extrusionOk="0">
                  <a:moveTo>
                    <a:pt x="1260" y="93"/>
                  </a:moveTo>
                  <a:lnTo>
                    <a:pt x="1727" y="1772"/>
                  </a:lnTo>
                  <a:lnTo>
                    <a:pt x="1727" y="1772"/>
                  </a:lnTo>
                  <a:lnTo>
                    <a:pt x="93" y="1204"/>
                  </a:lnTo>
                  <a:lnTo>
                    <a:pt x="1260" y="93"/>
                  </a:lnTo>
                  <a:close/>
                  <a:moveTo>
                    <a:pt x="1285" y="0"/>
                  </a:moveTo>
                  <a:lnTo>
                    <a:pt x="0" y="1223"/>
                  </a:lnTo>
                  <a:lnTo>
                    <a:pt x="1799" y="1848"/>
                  </a:lnTo>
                  <a:lnTo>
                    <a:pt x="1285"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rot="-538632" flipH="1">
              <a:off x="7008925" y="2034592"/>
              <a:ext cx="283328" cy="235285"/>
            </a:xfrm>
            <a:custGeom>
              <a:avLst/>
              <a:gdLst/>
              <a:ahLst/>
              <a:cxnLst/>
              <a:rect l="l" t="t" r="r" b="b"/>
              <a:pathLst>
                <a:path w="2489" h="2067" extrusionOk="0">
                  <a:moveTo>
                    <a:pt x="2405" y="62"/>
                  </a:moveTo>
                  <a:lnTo>
                    <a:pt x="1431" y="1979"/>
                  </a:lnTo>
                  <a:lnTo>
                    <a:pt x="96" y="393"/>
                  </a:lnTo>
                  <a:lnTo>
                    <a:pt x="2405" y="62"/>
                  </a:lnTo>
                  <a:close/>
                  <a:moveTo>
                    <a:pt x="2489" y="1"/>
                  </a:moveTo>
                  <a:lnTo>
                    <a:pt x="1" y="357"/>
                  </a:lnTo>
                  <a:lnTo>
                    <a:pt x="1441" y="2066"/>
                  </a:lnTo>
                  <a:lnTo>
                    <a:pt x="2489"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rot="-538632" flipH="1">
              <a:off x="7362983" y="865534"/>
              <a:ext cx="199661" cy="154125"/>
            </a:xfrm>
            <a:custGeom>
              <a:avLst/>
              <a:gdLst/>
              <a:ahLst/>
              <a:cxnLst/>
              <a:rect l="l" t="t" r="r" b="b"/>
              <a:pathLst>
                <a:path w="1754" h="1354" extrusionOk="0">
                  <a:moveTo>
                    <a:pt x="879" y="89"/>
                  </a:moveTo>
                  <a:lnTo>
                    <a:pt x="1664" y="1242"/>
                  </a:lnTo>
                  <a:lnTo>
                    <a:pt x="94" y="1300"/>
                  </a:lnTo>
                  <a:lnTo>
                    <a:pt x="94" y="1300"/>
                  </a:lnTo>
                  <a:lnTo>
                    <a:pt x="879" y="89"/>
                  </a:lnTo>
                  <a:close/>
                  <a:moveTo>
                    <a:pt x="878" y="1"/>
                  </a:moveTo>
                  <a:lnTo>
                    <a:pt x="1" y="1353"/>
                  </a:lnTo>
                  <a:lnTo>
                    <a:pt x="1" y="1353"/>
                  </a:lnTo>
                  <a:lnTo>
                    <a:pt x="1754" y="1288"/>
                  </a:lnTo>
                  <a:lnTo>
                    <a:pt x="878" y="1"/>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rot="-538632" flipH="1">
              <a:off x="6497794" y="1559086"/>
              <a:ext cx="186798" cy="216162"/>
            </a:xfrm>
            <a:custGeom>
              <a:avLst/>
              <a:gdLst/>
              <a:ahLst/>
              <a:cxnLst/>
              <a:rect l="l" t="t" r="r" b="b"/>
              <a:pathLst>
                <a:path w="1641" h="1899" extrusionOk="0">
                  <a:moveTo>
                    <a:pt x="68" y="83"/>
                  </a:moveTo>
                  <a:lnTo>
                    <a:pt x="1554" y="711"/>
                  </a:lnTo>
                  <a:lnTo>
                    <a:pt x="439" y="1802"/>
                  </a:lnTo>
                  <a:lnTo>
                    <a:pt x="68" y="83"/>
                  </a:lnTo>
                  <a:close/>
                  <a:moveTo>
                    <a:pt x="0" y="0"/>
                  </a:moveTo>
                  <a:lnTo>
                    <a:pt x="411" y="1898"/>
                  </a:lnTo>
                  <a:lnTo>
                    <a:pt x="1641" y="695"/>
                  </a:lnTo>
                  <a:lnTo>
                    <a:pt x="0" y="0"/>
                  </a:ln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rot="-538632" flipH="1">
              <a:off x="4827744" y="805102"/>
              <a:ext cx="1047595" cy="1628330"/>
            </a:xfrm>
            <a:custGeom>
              <a:avLst/>
              <a:gdLst/>
              <a:ahLst/>
              <a:cxnLst/>
              <a:rect l="l" t="t" r="r" b="b"/>
              <a:pathLst>
                <a:path w="9203" h="14305" extrusionOk="0">
                  <a:moveTo>
                    <a:pt x="6026" y="0"/>
                  </a:moveTo>
                  <a:cubicBezTo>
                    <a:pt x="5590" y="0"/>
                    <a:pt x="5183" y="109"/>
                    <a:pt x="4861" y="408"/>
                  </a:cubicBezTo>
                  <a:cubicBezTo>
                    <a:pt x="3862" y="1336"/>
                    <a:pt x="4555" y="3335"/>
                    <a:pt x="3442" y="4123"/>
                  </a:cubicBezTo>
                  <a:cubicBezTo>
                    <a:pt x="2980" y="4450"/>
                    <a:pt x="2307" y="4460"/>
                    <a:pt x="1949" y="4899"/>
                  </a:cubicBezTo>
                  <a:cubicBezTo>
                    <a:pt x="1360" y="5624"/>
                    <a:pt x="2103" y="6873"/>
                    <a:pt x="1505" y="7589"/>
                  </a:cubicBezTo>
                  <a:cubicBezTo>
                    <a:pt x="1172" y="7991"/>
                    <a:pt x="528" y="8054"/>
                    <a:pt x="247" y="8496"/>
                  </a:cubicBezTo>
                  <a:cubicBezTo>
                    <a:pt x="1" y="8882"/>
                    <a:pt x="138" y="9390"/>
                    <a:pt x="315" y="9812"/>
                  </a:cubicBezTo>
                  <a:cubicBezTo>
                    <a:pt x="778" y="10920"/>
                    <a:pt x="1475" y="11757"/>
                    <a:pt x="2246" y="12653"/>
                  </a:cubicBezTo>
                  <a:cubicBezTo>
                    <a:pt x="2811" y="13308"/>
                    <a:pt x="2846" y="14279"/>
                    <a:pt x="3988" y="14304"/>
                  </a:cubicBezTo>
                  <a:cubicBezTo>
                    <a:pt x="4002" y="14305"/>
                    <a:pt x="4016" y="14305"/>
                    <a:pt x="4031" y="14305"/>
                  </a:cubicBezTo>
                  <a:cubicBezTo>
                    <a:pt x="4700" y="14305"/>
                    <a:pt x="5322" y="13986"/>
                    <a:pt x="5945" y="13737"/>
                  </a:cubicBezTo>
                  <a:cubicBezTo>
                    <a:pt x="6997" y="13316"/>
                    <a:pt x="8242" y="12977"/>
                    <a:pt x="8744" y="11959"/>
                  </a:cubicBezTo>
                  <a:cubicBezTo>
                    <a:pt x="9202" y="11029"/>
                    <a:pt x="8824" y="9900"/>
                    <a:pt x="8266" y="9026"/>
                  </a:cubicBezTo>
                  <a:cubicBezTo>
                    <a:pt x="8134" y="8821"/>
                    <a:pt x="7989" y="8612"/>
                    <a:pt x="7951" y="8371"/>
                  </a:cubicBezTo>
                  <a:cubicBezTo>
                    <a:pt x="7821" y="7554"/>
                    <a:pt x="8906" y="7026"/>
                    <a:pt x="9046" y="6209"/>
                  </a:cubicBezTo>
                  <a:cubicBezTo>
                    <a:pt x="9149" y="5596"/>
                    <a:pt x="8698" y="5046"/>
                    <a:pt x="8295" y="4574"/>
                  </a:cubicBezTo>
                  <a:cubicBezTo>
                    <a:pt x="7992" y="4220"/>
                    <a:pt x="7556" y="3725"/>
                    <a:pt x="7614" y="3218"/>
                  </a:cubicBezTo>
                  <a:cubicBezTo>
                    <a:pt x="7656" y="2848"/>
                    <a:pt x="7979" y="2602"/>
                    <a:pt x="8145" y="2269"/>
                  </a:cubicBezTo>
                  <a:cubicBezTo>
                    <a:pt x="8500" y="1557"/>
                    <a:pt x="8545" y="655"/>
                    <a:pt x="7660" y="347"/>
                  </a:cubicBezTo>
                  <a:cubicBezTo>
                    <a:pt x="7146" y="167"/>
                    <a:pt x="6564" y="0"/>
                    <a:pt x="6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rot="-538632" flipH="1">
              <a:off x="5167413" y="923579"/>
              <a:ext cx="386118" cy="1931230"/>
            </a:xfrm>
            <a:custGeom>
              <a:avLst/>
              <a:gdLst/>
              <a:ahLst/>
              <a:cxnLst/>
              <a:rect l="l" t="t" r="r" b="b"/>
              <a:pathLst>
                <a:path w="3392" h="16966" extrusionOk="0">
                  <a:moveTo>
                    <a:pt x="3364" y="0"/>
                  </a:moveTo>
                  <a:cubicBezTo>
                    <a:pt x="3359" y="0"/>
                    <a:pt x="3353" y="2"/>
                    <a:pt x="3349" y="5"/>
                  </a:cubicBezTo>
                  <a:cubicBezTo>
                    <a:pt x="2966" y="314"/>
                    <a:pt x="2679" y="741"/>
                    <a:pt x="2539" y="1211"/>
                  </a:cubicBezTo>
                  <a:cubicBezTo>
                    <a:pt x="2378" y="1756"/>
                    <a:pt x="2411" y="2347"/>
                    <a:pt x="2443" y="2918"/>
                  </a:cubicBezTo>
                  <a:cubicBezTo>
                    <a:pt x="2483" y="3654"/>
                    <a:pt x="2522" y="4349"/>
                    <a:pt x="2184" y="4964"/>
                  </a:cubicBezTo>
                  <a:cubicBezTo>
                    <a:pt x="2111" y="5095"/>
                    <a:pt x="2022" y="5221"/>
                    <a:pt x="1934" y="5341"/>
                  </a:cubicBezTo>
                  <a:cubicBezTo>
                    <a:pt x="1829" y="5489"/>
                    <a:pt x="1719" y="5640"/>
                    <a:pt x="1638" y="5808"/>
                  </a:cubicBezTo>
                  <a:cubicBezTo>
                    <a:pt x="1402" y="6299"/>
                    <a:pt x="1439" y="6856"/>
                    <a:pt x="1473" y="7394"/>
                  </a:cubicBezTo>
                  <a:cubicBezTo>
                    <a:pt x="1497" y="7749"/>
                    <a:pt x="1520" y="8117"/>
                    <a:pt x="1467" y="8466"/>
                  </a:cubicBezTo>
                  <a:cubicBezTo>
                    <a:pt x="1408" y="8857"/>
                    <a:pt x="1250" y="9231"/>
                    <a:pt x="1097" y="9592"/>
                  </a:cubicBezTo>
                  <a:cubicBezTo>
                    <a:pt x="923" y="10005"/>
                    <a:pt x="743" y="10432"/>
                    <a:pt x="706" y="10885"/>
                  </a:cubicBezTo>
                  <a:cubicBezTo>
                    <a:pt x="674" y="11272"/>
                    <a:pt x="751" y="11660"/>
                    <a:pt x="823" y="12033"/>
                  </a:cubicBezTo>
                  <a:cubicBezTo>
                    <a:pt x="880" y="12325"/>
                    <a:pt x="938" y="12625"/>
                    <a:pt x="947" y="12922"/>
                  </a:cubicBezTo>
                  <a:cubicBezTo>
                    <a:pt x="965" y="13610"/>
                    <a:pt x="721" y="14278"/>
                    <a:pt x="484" y="14923"/>
                  </a:cubicBezTo>
                  <a:cubicBezTo>
                    <a:pt x="247" y="15574"/>
                    <a:pt x="1" y="16246"/>
                    <a:pt x="19" y="16942"/>
                  </a:cubicBezTo>
                  <a:cubicBezTo>
                    <a:pt x="19" y="16955"/>
                    <a:pt x="30" y="16965"/>
                    <a:pt x="44" y="16965"/>
                  </a:cubicBezTo>
                  <a:cubicBezTo>
                    <a:pt x="58" y="16965"/>
                    <a:pt x="68" y="16955"/>
                    <a:pt x="70" y="16940"/>
                  </a:cubicBezTo>
                  <a:cubicBezTo>
                    <a:pt x="51" y="16253"/>
                    <a:pt x="297" y="15586"/>
                    <a:pt x="533" y="14942"/>
                  </a:cubicBezTo>
                  <a:cubicBezTo>
                    <a:pt x="771" y="14291"/>
                    <a:pt x="1017" y="13619"/>
                    <a:pt x="998" y="12922"/>
                  </a:cubicBezTo>
                  <a:cubicBezTo>
                    <a:pt x="988" y="12621"/>
                    <a:pt x="930" y="12320"/>
                    <a:pt x="873" y="12027"/>
                  </a:cubicBezTo>
                  <a:cubicBezTo>
                    <a:pt x="801" y="11656"/>
                    <a:pt x="726" y="11271"/>
                    <a:pt x="757" y="10891"/>
                  </a:cubicBezTo>
                  <a:cubicBezTo>
                    <a:pt x="791" y="10448"/>
                    <a:pt x="969" y="10025"/>
                    <a:pt x="1143" y="9615"/>
                  </a:cubicBezTo>
                  <a:cubicBezTo>
                    <a:pt x="1296" y="9250"/>
                    <a:pt x="1456" y="8873"/>
                    <a:pt x="1516" y="8477"/>
                  </a:cubicBezTo>
                  <a:cubicBezTo>
                    <a:pt x="1570" y="8123"/>
                    <a:pt x="1546" y="7752"/>
                    <a:pt x="1524" y="7394"/>
                  </a:cubicBezTo>
                  <a:cubicBezTo>
                    <a:pt x="1487" y="6837"/>
                    <a:pt x="1454" y="6311"/>
                    <a:pt x="1684" y="5832"/>
                  </a:cubicBezTo>
                  <a:cubicBezTo>
                    <a:pt x="1762" y="5668"/>
                    <a:pt x="1870" y="5518"/>
                    <a:pt x="1975" y="5372"/>
                  </a:cubicBezTo>
                  <a:cubicBezTo>
                    <a:pt x="2062" y="5250"/>
                    <a:pt x="2153" y="5124"/>
                    <a:pt x="2227" y="4990"/>
                  </a:cubicBezTo>
                  <a:cubicBezTo>
                    <a:pt x="2571" y="4362"/>
                    <a:pt x="2530" y="3628"/>
                    <a:pt x="2491" y="2917"/>
                  </a:cubicBezTo>
                  <a:cubicBezTo>
                    <a:pt x="2460" y="2349"/>
                    <a:pt x="2427" y="1764"/>
                    <a:pt x="2586" y="1226"/>
                  </a:cubicBezTo>
                  <a:cubicBezTo>
                    <a:pt x="2723" y="766"/>
                    <a:pt x="3005" y="346"/>
                    <a:pt x="3380" y="44"/>
                  </a:cubicBezTo>
                  <a:cubicBezTo>
                    <a:pt x="3391" y="35"/>
                    <a:pt x="3392" y="20"/>
                    <a:pt x="3384" y="9"/>
                  </a:cubicBezTo>
                  <a:cubicBezTo>
                    <a:pt x="3379" y="3"/>
                    <a:pt x="3371" y="0"/>
                    <a:pt x="3364"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rot="-538632" flipH="1">
              <a:off x="5519528" y="1690888"/>
              <a:ext cx="206719" cy="276947"/>
            </a:xfrm>
            <a:custGeom>
              <a:avLst/>
              <a:gdLst/>
              <a:ahLst/>
              <a:cxnLst/>
              <a:rect l="l" t="t" r="r" b="b"/>
              <a:pathLst>
                <a:path w="1816" h="2433" extrusionOk="0">
                  <a:moveTo>
                    <a:pt x="111" y="0"/>
                  </a:moveTo>
                  <a:cubicBezTo>
                    <a:pt x="101" y="0"/>
                    <a:pt x="92" y="7"/>
                    <a:pt x="89" y="18"/>
                  </a:cubicBezTo>
                  <a:cubicBezTo>
                    <a:pt x="41" y="164"/>
                    <a:pt x="1" y="330"/>
                    <a:pt x="84" y="462"/>
                  </a:cubicBezTo>
                  <a:cubicBezTo>
                    <a:pt x="147" y="555"/>
                    <a:pt x="251" y="596"/>
                    <a:pt x="351" y="635"/>
                  </a:cubicBezTo>
                  <a:cubicBezTo>
                    <a:pt x="399" y="653"/>
                    <a:pt x="446" y="672"/>
                    <a:pt x="489" y="695"/>
                  </a:cubicBezTo>
                  <a:cubicBezTo>
                    <a:pt x="673" y="800"/>
                    <a:pt x="794" y="1019"/>
                    <a:pt x="855" y="1368"/>
                  </a:cubicBezTo>
                  <a:cubicBezTo>
                    <a:pt x="862" y="1405"/>
                    <a:pt x="867" y="1444"/>
                    <a:pt x="875" y="1482"/>
                  </a:cubicBezTo>
                  <a:cubicBezTo>
                    <a:pt x="913" y="1716"/>
                    <a:pt x="953" y="1958"/>
                    <a:pt x="1098" y="2148"/>
                  </a:cubicBezTo>
                  <a:cubicBezTo>
                    <a:pt x="1234" y="2326"/>
                    <a:pt x="1460" y="2433"/>
                    <a:pt x="1684" y="2433"/>
                  </a:cubicBezTo>
                  <a:cubicBezTo>
                    <a:pt x="1720" y="2433"/>
                    <a:pt x="1756" y="2431"/>
                    <a:pt x="1793" y="2425"/>
                  </a:cubicBezTo>
                  <a:cubicBezTo>
                    <a:pt x="1806" y="2422"/>
                    <a:pt x="1815" y="2410"/>
                    <a:pt x="1813" y="2396"/>
                  </a:cubicBezTo>
                  <a:cubicBezTo>
                    <a:pt x="1810" y="2385"/>
                    <a:pt x="1801" y="2376"/>
                    <a:pt x="1790" y="2376"/>
                  </a:cubicBezTo>
                  <a:cubicBezTo>
                    <a:pt x="1788" y="2376"/>
                    <a:pt x="1786" y="2377"/>
                    <a:pt x="1784" y="2377"/>
                  </a:cubicBezTo>
                  <a:cubicBezTo>
                    <a:pt x="1752" y="2382"/>
                    <a:pt x="1719" y="2385"/>
                    <a:pt x="1686" y="2385"/>
                  </a:cubicBezTo>
                  <a:cubicBezTo>
                    <a:pt x="1476" y="2385"/>
                    <a:pt x="1264" y="2284"/>
                    <a:pt x="1137" y="2118"/>
                  </a:cubicBezTo>
                  <a:cubicBezTo>
                    <a:pt x="999" y="1938"/>
                    <a:pt x="961" y="1703"/>
                    <a:pt x="923" y="1474"/>
                  </a:cubicBezTo>
                  <a:cubicBezTo>
                    <a:pt x="915" y="1438"/>
                    <a:pt x="909" y="1398"/>
                    <a:pt x="903" y="1360"/>
                  </a:cubicBezTo>
                  <a:cubicBezTo>
                    <a:pt x="838" y="996"/>
                    <a:pt x="710" y="765"/>
                    <a:pt x="511" y="654"/>
                  </a:cubicBezTo>
                  <a:cubicBezTo>
                    <a:pt x="467" y="629"/>
                    <a:pt x="417" y="609"/>
                    <a:pt x="369" y="589"/>
                  </a:cubicBezTo>
                  <a:cubicBezTo>
                    <a:pt x="271" y="551"/>
                    <a:pt x="179" y="514"/>
                    <a:pt x="126" y="434"/>
                  </a:cubicBezTo>
                  <a:cubicBezTo>
                    <a:pt x="54" y="321"/>
                    <a:pt x="93" y="168"/>
                    <a:pt x="136" y="32"/>
                  </a:cubicBezTo>
                  <a:cubicBezTo>
                    <a:pt x="140" y="19"/>
                    <a:pt x="133" y="5"/>
                    <a:pt x="120" y="2"/>
                  </a:cubicBezTo>
                  <a:cubicBezTo>
                    <a:pt x="117" y="1"/>
                    <a:pt x="114" y="0"/>
                    <a:pt x="111"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rot="-538632" flipH="1">
              <a:off x="5424650" y="1401578"/>
              <a:ext cx="126695" cy="232667"/>
            </a:xfrm>
            <a:custGeom>
              <a:avLst/>
              <a:gdLst/>
              <a:ahLst/>
              <a:cxnLst/>
              <a:rect l="l" t="t" r="r" b="b"/>
              <a:pathLst>
                <a:path w="1113" h="2044" extrusionOk="0">
                  <a:moveTo>
                    <a:pt x="152" y="0"/>
                  </a:moveTo>
                  <a:cubicBezTo>
                    <a:pt x="146" y="0"/>
                    <a:pt x="141" y="2"/>
                    <a:pt x="136" y="6"/>
                  </a:cubicBezTo>
                  <a:cubicBezTo>
                    <a:pt x="47" y="84"/>
                    <a:pt x="1" y="208"/>
                    <a:pt x="7" y="337"/>
                  </a:cubicBezTo>
                  <a:cubicBezTo>
                    <a:pt x="16" y="466"/>
                    <a:pt x="77" y="584"/>
                    <a:pt x="172" y="652"/>
                  </a:cubicBezTo>
                  <a:cubicBezTo>
                    <a:pt x="237" y="696"/>
                    <a:pt x="312" y="721"/>
                    <a:pt x="383" y="745"/>
                  </a:cubicBezTo>
                  <a:cubicBezTo>
                    <a:pt x="462" y="771"/>
                    <a:pt x="535" y="794"/>
                    <a:pt x="597" y="843"/>
                  </a:cubicBezTo>
                  <a:cubicBezTo>
                    <a:pt x="716" y="937"/>
                    <a:pt x="756" y="1103"/>
                    <a:pt x="767" y="1226"/>
                  </a:cubicBezTo>
                  <a:cubicBezTo>
                    <a:pt x="773" y="1282"/>
                    <a:pt x="774" y="1340"/>
                    <a:pt x="775" y="1397"/>
                  </a:cubicBezTo>
                  <a:cubicBezTo>
                    <a:pt x="778" y="1489"/>
                    <a:pt x="780" y="1586"/>
                    <a:pt x="801" y="1679"/>
                  </a:cubicBezTo>
                  <a:cubicBezTo>
                    <a:pt x="838" y="1861"/>
                    <a:pt x="941" y="1998"/>
                    <a:pt x="1077" y="2043"/>
                  </a:cubicBezTo>
                  <a:cubicBezTo>
                    <a:pt x="1079" y="2044"/>
                    <a:pt x="1083" y="2044"/>
                    <a:pt x="1085" y="2044"/>
                  </a:cubicBezTo>
                  <a:cubicBezTo>
                    <a:pt x="1096" y="2044"/>
                    <a:pt x="1105" y="2037"/>
                    <a:pt x="1107" y="2030"/>
                  </a:cubicBezTo>
                  <a:cubicBezTo>
                    <a:pt x="1113" y="2017"/>
                    <a:pt x="1106" y="2003"/>
                    <a:pt x="1093" y="1999"/>
                  </a:cubicBezTo>
                  <a:cubicBezTo>
                    <a:pt x="975" y="1959"/>
                    <a:pt x="884" y="1837"/>
                    <a:pt x="849" y="1672"/>
                  </a:cubicBezTo>
                  <a:cubicBezTo>
                    <a:pt x="831" y="1581"/>
                    <a:pt x="827" y="1488"/>
                    <a:pt x="825" y="1397"/>
                  </a:cubicBezTo>
                  <a:cubicBezTo>
                    <a:pt x="823" y="1340"/>
                    <a:pt x="822" y="1281"/>
                    <a:pt x="817" y="1224"/>
                  </a:cubicBezTo>
                  <a:cubicBezTo>
                    <a:pt x="800" y="1033"/>
                    <a:pt x="733" y="889"/>
                    <a:pt x="628" y="806"/>
                  </a:cubicBezTo>
                  <a:cubicBezTo>
                    <a:pt x="560" y="754"/>
                    <a:pt x="479" y="727"/>
                    <a:pt x="400" y="700"/>
                  </a:cubicBezTo>
                  <a:cubicBezTo>
                    <a:pt x="328" y="676"/>
                    <a:pt x="259" y="654"/>
                    <a:pt x="200" y="613"/>
                  </a:cubicBezTo>
                  <a:cubicBezTo>
                    <a:pt x="118" y="553"/>
                    <a:pt x="64" y="450"/>
                    <a:pt x="56" y="335"/>
                  </a:cubicBezTo>
                  <a:cubicBezTo>
                    <a:pt x="50" y="221"/>
                    <a:pt x="92" y="111"/>
                    <a:pt x="168" y="44"/>
                  </a:cubicBezTo>
                  <a:cubicBezTo>
                    <a:pt x="179" y="35"/>
                    <a:pt x="180" y="20"/>
                    <a:pt x="171" y="9"/>
                  </a:cubicBezTo>
                  <a:cubicBezTo>
                    <a:pt x="166" y="3"/>
                    <a:pt x="159" y="0"/>
                    <a:pt x="152"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rot="-538632" flipH="1">
              <a:off x="5261630" y="1100058"/>
              <a:ext cx="53729" cy="197266"/>
            </a:xfrm>
            <a:custGeom>
              <a:avLst/>
              <a:gdLst/>
              <a:ahLst/>
              <a:cxnLst/>
              <a:rect l="l" t="t" r="r" b="b"/>
              <a:pathLst>
                <a:path w="472" h="1733" extrusionOk="0">
                  <a:moveTo>
                    <a:pt x="168" y="1"/>
                  </a:moveTo>
                  <a:cubicBezTo>
                    <a:pt x="160" y="1"/>
                    <a:pt x="151" y="5"/>
                    <a:pt x="146" y="12"/>
                  </a:cubicBezTo>
                  <a:cubicBezTo>
                    <a:pt x="32" y="192"/>
                    <a:pt x="1" y="397"/>
                    <a:pt x="64" y="562"/>
                  </a:cubicBezTo>
                  <a:cubicBezTo>
                    <a:pt x="93" y="640"/>
                    <a:pt x="141" y="707"/>
                    <a:pt x="189" y="773"/>
                  </a:cubicBezTo>
                  <a:cubicBezTo>
                    <a:pt x="216" y="807"/>
                    <a:pt x="243" y="845"/>
                    <a:pt x="266" y="882"/>
                  </a:cubicBezTo>
                  <a:cubicBezTo>
                    <a:pt x="416" y="1131"/>
                    <a:pt x="419" y="1451"/>
                    <a:pt x="421" y="1708"/>
                  </a:cubicBezTo>
                  <a:cubicBezTo>
                    <a:pt x="421" y="1722"/>
                    <a:pt x="432" y="1733"/>
                    <a:pt x="446" y="1733"/>
                  </a:cubicBezTo>
                  <a:cubicBezTo>
                    <a:pt x="461" y="1733"/>
                    <a:pt x="471" y="1722"/>
                    <a:pt x="471" y="1708"/>
                  </a:cubicBezTo>
                  <a:cubicBezTo>
                    <a:pt x="468" y="1445"/>
                    <a:pt x="466" y="1117"/>
                    <a:pt x="307" y="859"/>
                  </a:cubicBezTo>
                  <a:cubicBezTo>
                    <a:pt x="284" y="818"/>
                    <a:pt x="257" y="780"/>
                    <a:pt x="230" y="744"/>
                  </a:cubicBezTo>
                  <a:cubicBezTo>
                    <a:pt x="182" y="678"/>
                    <a:pt x="136" y="617"/>
                    <a:pt x="109" y="544"/>
                  </a:cubicBezTo>
                  <a:cubicBezTo>
                    <a:pt x="53" y="394"/>
                    <a:pt x="82" y="206"/>
                    <a:pt x="188" y="38"/>
                  </a:cubicBezTo>
                  <a:cubicBezTo>
                    <a:pt x="195" y="27"/>
                    <a:pt x="190" y="11"/>
                    <a:pt x="180" y="4"/>
                  </a:cubicBezTo>
                  <a:cubicBezTo>
                    <a:pt x="176" y="2"/>
                    <a:pt x="172" y="1"/>
                    <a:pt x="168" y="1"/>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rot="-538632" flipH="1">
              <a:off x="4946886" y="1523564"/>
              <a:ext cx="254414" cy="179054"/>
            </a:xfrm>
            <a:custGeom>
              <a:avLst/>
              <a:gdLst/>
              <a:ahLst/>
              <a:cxnLst/>
              <a:rect l="l" t="t" r="r" b="b"/>
              <a:pathLst>
                <a:path w="2235" h="1573" extrusionOk="0">
                  <a:moveTo>
                    <a:pt x="2058" y="0"/>
                  </a:moveTo>
                  <a:cubicBezTo>
                    <a:pt x="1903" y="0"/>
                    <a:pt x="1747" y="71"/>
                    <a:pt x="1652" y="196"/>
                  </a:cubicBezTo>
                  <a:cubicBezTo>
                    <a:pt x="1613" y="247"/>
                    <a:pt x="1584" y="306"/>
                    <a:pt x="1557" y="363"/>
                  </a:cubicBezTo>
                  <a:cubicBezTo>
                    <a:pt x="1541" y="395"/>
                    <a:pt x="1524" y="429"/>
                    <a:pt x="1506" y="461"/>
                  </a:cubicBezTo>
                  <a:cubicBezTo>
                    <a:pt x="1403" y="637"/>
                    <a:pt x="1231" y="768"/>
                    <a:pt x="1034" y="818"/>
                  </a:cubicBezTo>
                  <a:cubicBezTo>
                    <a:pt x="952" y="840"/>
                    <a:pt x="865" y="846"/>
                    <a:pt x="781" y="855"/>
                  </a:cubicBezTo>
                  <a:cubicBezTo>
                    <a:pt x="653" y="867"/>
                    <a:pt x="522" y="877"/>
                    <a:pt x="404" y="933"/>
                  </a:cubicBezTo>
                  <a:cubicBezTo>
                    <a:pt x="198" y="1031"/>
                    <a:pt x="53" y="1253"/>
                    <a:pt x="3" y="1543"/>
                  </a:cubicBezTo>
                  <a:cubicBezTo>
                    <a:pt x="0" y="1557"/>
                    <a:pt x="10" y="1569"/>
                    <a:pt x="24" y="1572"/>
                  </a:cubicBezTo>
                  <a:lnTo>
                    <a:pt x="27" y="1572"/>
                  </a:lnTo>
                  <a:cubicBezTo>
                    <a:pt x="40" y="1572"/>
                    <a:pt x="50" y="1564"/>
                    <a:pt x="53" y="1552"/>
                  </a:cubicBezTo>
                  <a:cubicBezTo>
                    <a:pt x="99" y="1281"/>
                    <a:pt x="238" y="1066"/>
                    <a:pt x="426" y="978"/>
                  </a:cubicBezTo>
                  <a:cubicBezTo>
                    <a:pt x="535" y="926"/>
                    <a:pt x="656" y="915"/>
                    <a:pt x="785" y="904"/>
                  </a:cubicBezTo>
                  <a:cubicBezTo>
                    <a:pt x="871" y="896"/>
                    <a:pt x="960" y="888"/>
                    <a:pt x="1046" y="867"/>
                  </a:cubicBezTo>
                  <a:cubicBezTo>
                    <a:pt x="1257" y="813"/>
                    <a:pt x="1439" y="675"/>
                    <a:pt x="1548" y="487"/>
                  </a:cubicBezTo>
                  <a:cubicBezTo>
                    <a:pt x="1568" y="454"/>
                    <a:pt x="1585" y="417"/>
                    <a:pt x="1601" y="384"/>
                  </a:cubicBezTo>
                  <a:cubicBezTo>
                    <a:pt x="1628" y="327"/>
                    <a:pt x="1655" y="273"/>
                    <a:pt x="1691" y="225"/>
                  </a:cubicBezTo>
                  <a:cubicBezTo>
                    <a:pt x="1777" y="113"/>
                    <a:pt x="1917" y="48"/>
                    <a:pt x="2056" y="48"/>
                  </a:cubicBezTo>
                  <a:cubicBezTo>
                    <a:pt x="2105" y="48"/>
                    <a:pt x="2153" y="56"/>
                    <a:pt x="2199" y="72"/>
                  </a:cubicBezTo>
                  <a:cubicBezTo>
                    <a:pt x="2201" y="73"/>
                    <a:pt x="2204" y="74"/>
                    <a:pt x="2207" y="74"/>
                  </a:cubicBezTo>
                  <a:cubicBezTo>
                    <a:pt x="2217" y="74"/>
                    <a:pt x="2226" y="66"/>
                    <a:pt x="2230" y="57"/>
                  </a:cubicBezTo>
                  <a:cubicBezTo>
                    <a:pt x="2235" y="45"/>
                    <a:pt x="2229" y="30"/>
                    <a:pt x="2215" y="26"/>
                  </a:cubicBezTo>
                  <a:cubicBezTo>
                    <a:pt x="2164" y="9"/>
                    <a:pt x="2111" y="0"/>
                    <a:pt x="2058"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rot="-538632" flipH="1">
              <a:off x="4948543" y="1113407"/>
              <a:ext cx="156633" cy="107455"/>
            </a:xfrm>
            <a:custGeom>
              <a:avLst/>
              <a:gdLst/>
              <a:ahLst/>
              <a:cxnLst/>
              <a:rect l="l" t="t" r="r" b="b"/>
              <a:pathLst>
                <a:path w="1376" h="944" extrusionOk="0">
                  <a:moveTo>
                    <a:pt x="1348" y="0"/>
                  </a:moveTo>
                  <a:cubicBezTo>
                    <a:pt x="1346" y="0"/>
                    <a:pt x="1345" y="0"/>
                    <a:pt x="1343" y="1"/>
                  </a:cubicBezTo>
                  <a:cubicBezTo>
                    <a:pt x="1201" y="33"/>
                    <a:pt x="1090" y="135"/>
                    <a:pt x="983" y="233"/>
                  </a:cubicBezTo>
                  <a:cubicBezTo>
                    <a:pt x="885" y="322"/>
                    <a:pt x="784" y="413"/>
                    <a:pt x="662" y="450"/>
                  </a:cubicBezTo>
                  <a:cubicBezTo>
                    <a:pt x="606" y="466"/>
                    <a:pt x="544" y="471"/>
                    <a:pt x="484" y="476"/>
                  </a:cubicBezTo>
                  <a:cubicBezTo>
                    <a:pt x="389" y="482"/>
                    <a:pt x="290" y="491"/>
                    <a:pt x="206" y="544"/>
                  </a:cubicBezTo>
                  <a:cubicBezTo>
                    <a:pt x="83" y="625"/>
                    <a:pt x="38" y="776"/>
                    <a:pt x="5" y="912"/>
                  </a:cubicBezTo>
                  <a:cubicBezTo>
                    <a:pt x="0" y="926"/>
                    <a:pt x="8" y="939"/>
                    <a:pt x="22" y="942"/>
                  </a:cubicBezTo>
                  <a:cubicBezTo>
                    <a:pt x="23" y="943"/>
                    <a:pt x="26" y="943"/>
                    <a:pt x="27" y="943"/>
                  </a:cubicBezTo>
                  <a:cubicBezTo>
                    <a:pt x="39" y="943"/>
                    <a:pt x="49" y="936"/>
                    <a:pt x="53" y="927"/>
                  </a:cubicBezTo>
                  <a:cubicBezTo>
                    <a:pt x="83" y="800"/>
                    <a:pt x="125" y="658"/>
                    <a:pt x="233" y="588"/>
                  </a:cubicBezTo>
                  <a:cubicBezTo>
                    <a:pt x="306" y="540"/>
                    <a:pt x="394" y="534"/>
                    <a:pt x="488" y="527"/>
                  </a:cubicBezTo>
                  <a:cubicBezTo>
                    <a:pt x="552" y="522"/>
                    <a:pt x="616" y="515"/>
                    <a:pt x="677" y="498"/>
                  </a:cubicBezTo>
                  <a:cubicBezTo>
                    <a:pt x="811" y="460"/>
                    <a:pt x="916" y="363"/>
                    <a:pt x="1016" y="271"/>
                  </a:cubicBezTo>
                  <a:cubicBezTo>
                    <a:pt x="1122" y="173"/>
                    <a:pt x="1223" y="79"/>
                    <a:pt x="1354" y="49"/>
                  </a:cubicBezTo>
                  <a:cubicBezTo>
                    <a:pt x="1368" y="47"/>
                    <a:pt x="1375" y="33"/>
                    <a:pt x="1373" y="20"/>
                  </a:cubicBezTo>
                  <a:cubicBezTo>
                    <a:pt x="1370" y="8"/>
                    <a:pt x="1360" y="0"/>
                    <a:pt x="1348" y="0"/>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rot="-538632" flipH="1">
              <a:off x="5010604" y="1930623"/>
              <a:ext cx="398867" cy="282752"/>
            </a:xfrm>
            <a:custGeom>
              <a:avLst/>
              <a:gdLst/>
              <a:ahLst/>
              <a:cxnLst/>
              <a:rect l="l" t="t" r="r" b="b"/>
              <a:pathLst>
                <a:path w="3504" h="2484" extrusionOk="0">
                  <a:moveTo>
                    <a:pt x="3477" y="1"/>
                  </a:moveTo>
                  <a:cubicBezTo>
                    <a:pt x="3476" y="1"/>
                    <a:pt x="3475" y="1"/>
                    <a:pt x="3475" y="1"/>
                  </a:cubicBezTo>
                  <a:cubicBezTo>
                    <a:pt x="3091" y="53"/>
                    <a:pt x="2711" y="142"/>
                    <a:pt x="2542" y="445"/>
                  </a:cubicBezTo>
                  <a:cubicBezTo>
                    <a:pt x="2487" y="542"/>
                    <a:pt x="2461" y="652"/>
                    <a:pt x="2438" y="759"/>
                  </a:cubicBezTo>
                  <a:cubicBezTo>
                    <a:pt x="2414" y="857"/>
                    <a:pt x="2394" y="954"/>
                    <a:pt x="2349" y="1041"/>
                  </a:cubicBezTo>
                  <a:cubicBezTo>
                    <a:pt x="2166" y="1401"/>
                    <a:pt x="1682" y="1483"/>
                    <a:pt x="1332" y="1513"/>
                  </a:cubicBezTo>
                  <a:cubicBezTo>
                    <a:pt x="949" y="1545"/>
                    <a:pt x="474" y="1586"/>
                    <a:pt x="220" y="1912"/>
                  </a:cubicBezTo>
                  <a:cubicBezTo>
                    <a:pt x="97" y="2071"/>
                    <a:pt x="47" y="2273"/>
                    <a:pt x="4" y="2452"/>
                  </a:cubicBezTo>
                  <a:cubicBezTo>
                    <a:pt x="0" y="2466"/>
                    <a:pt x="9" y="2479"/>
                    <a:pt x="21" y="2482"/>
                  </a:cubicBezTo>
                  <a:cubicBezTo>
                    <a:pt x="24" y="2483"/>
                    <a:pt x="26" y="2483"/>
                    <a:pt x="27" y="2483"/>
                  </a:cubicBezTo>
                  <a:cubicBezTo>
                    <a:pt x="38" y="2483"/>
                    <a:pt x="47" y="2477"/>
                    <a:pt x="52" y="2463"/>
                  </a:cubicBezTo>
                  <a:cubicBezTo>
                    <a:pt x="93" y="2289"/>
                    <a:pt x="142" y="2091"/>
                    <a:pt x="257" y="1941"/>
                  </a:cubicBezTo>
                  <a:cubicBezTo>
                    <a:pt x="498" y="1631"/>
                    <a:pt x="943" y="1593"/>
                    <a:pt x="1335" y="1560"/>
                  </a:cubicBezTo>
                  <a:cubicBezTo>
                    <a:pt x="1697" y="1529"/>
                    <a:pt x="2198" y="1444"/>
                    <a:pt x="2392" y="1061"/>
                  </a:cubicBezTo>
                  <a:cubicBezTo>
                    <a:pt x="2439" y="969"/>
                    <a:pt x="2461" y="866"/>
                    <a:pt x="2485" y="769"/>
                  </a:cubicBezTo>
                  <a:cubicBezTo>
                    <a:pt x="2508" y="661"/>
                    <a:pt x="2533" y="560"/>
                    <a:pt x="2583" y="467"/>
                  </a:cubicBezTo>
                  <a:cubicBezTo>
                    <a:pt x="2742" y="184"/>
                    <a:pt x="3108" y="98"/>
                    <a:pt x="3480" y="49"/>
                  </a:cubicBezTo>
                  <a:cubicBezTo>
                    <a:pt x="3494" y="48"/>
                    <a:pt x="3504" y="35"/>
                    <a:pt x="3501" y="22"/>
                  </a:cubicBezTo>
                  <a:cubicBezTo>
                    <a:pt x="3500" y="9"/>
                    <a:pt x="3490" y="1"/>
                    <a:pt x="3477" y="1"/>
                  </a:cubicBezTo>
                  <a:close/>
                </a:path>
              </a:pathLst>
            </a:custGeom>
            <a:solidFill>
              <a:srgbClr val="FFFFF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rot="-538632" flipH="1">
              <a:off x="7265702" y="2453207"/>
              <a:ext cx="1880730" cy="1005797"/>
            </a:xfrm>
            <a:custGeom>
              <a:avLst/>
              <a:gdLst/>
              <a:ahLst/>
              <a:cxnLst/>
              <a:rect l="l" t="t" r="r" b="b"/>
              <a:pathLst>
                <a:path w="16522" h="8836" extrusionOk="0">
                  <a:moveTo>
                    <a:pt x="10980" y="1"/>
                  </a:moveTo>
                  <a:cubicBezTo>
                    <a:pt x="10879" y="1"/>
                    <a:pt x="10777" y="11"/>
                    <a:pt x="10675" y="32"/>
                  </a:cubicBezTo>
                  <a:cubicBezTo>
                    <a:pt x="10014" y="168"/>
                    <a:pt x="9471" y="750"/>
                    <a:pt x="8798" y="750"/>
                  </a:cubicBezTo>
                  <a:cubicBezTo>
                    <a:pt x="8796" y="750"/>
                    <a:pt x="8794" y="750"/>
                    <a:pt x="8793" y="750"/>
                  </a:cubicBezTo>
                  <a:cubicBezTo>
                    <a:pt x="8235" y="748"/>
                    <a:pt x="7764" y="343"/>
                    <a:pt x="7234" y="163"/>
                  </a:cubicBezTo>
                  <a:cubicBezTo>
                    <a:pt x="7041" y="96"/>
                    <a:pt x="6840" y="65"/>
                    <a:pt x="6638" y="65"/>
                  </a:cubicBezTo>
                  <a:cubicBezTo>
                    <a:pt x="5790" y="65"/>
                    <a:pt x="4934" y="621"/>
                    <a:pt x="4650" y="1445"/>
                  </a:cubicBezTo>
                  <a:cubicBezTo>
                    <a:pt x="4519" y="1827"/>
                    <a:pt x="4492" y="2260"/>
                    <a:pt x="4246" y="2578"/>
                  </a:cubicBezTo>
                  <a:cubicBezTo>
                    <a:pt x="4025" y="2863"/>
                    <a:pt x="3671" y="2997"/>
                    <a:pt x="3340" y="3140"/>
                  </a:cubicBezTo>
                  <a:cubicBezTo>
                    <a:pt x="2674" y="3426"/>
                    <a:pt x="2042" y="3796"/>
                    <a:pt x="1462" y="4236"/>
                  </a:cubicBezTo>
                  <a:cubicBezTo>
                    <a:pt x="877" y="4680"/>
                    <a:pt x="317" y="5243"/>
                    <a:pt x="160" y="5967"/>
                  </a:cubicBezTo>
                  <a:cubicBezTo>
                    <a:pt x="1" y="6692"/>
                    <a:pt x="414" y="7580"/>
                    <a:pt x="1137" y="7681"/>
                  </a:cubicBezTo>
                  <a:cubicBezTo>
                    <a:pt x="1188" y="7689"/>
                    <a:pt x="1238" y="7692"/>
                    <a:pt x="1289" y="7692"/>
                  </a:cubicBezTo>
                  <a:cubicBezTo>
                    <a:pt x="1958" y="7692"/>
                    <a:pt x="2589" y="7105"/>
                    <a:pt x="3243" y="7105"/>
                  </a:cubicBezTo>
                  <a:cubicBezTo>
                    <a:pt x="3327" y="7105"/>
                    <a:pt x="3412" y="7115"/>
                    <a:pt x="3497" y="7137"/>
                  </a:cubicBezTo>
                  <a:cubicBezTo>
                    <a:pt x="4087" y="7290"/>
                    <a:pt x="4380" y="7950"/>
                    <a:pt x="4837" y="8357"/>
                  </a:cubicBezTo>
                  <a:cubicBezTo>
                    <a:pt x="5212" y="8690"/>
                    <a:pt x="5689" y="8836"/>
                    <a:pt x="6183" y="8836"/>
                  </a:cubicBezTo>
                  <a:cubicBezTo>
                    <a:pt x="6795" y="8836"/>
                    <a:pt x="7433" y="8613"/>
                    <a:pt x="7935" y="8249"/>
                  </a:cubicBezTo>
                  <a:cubicBezTo>
                    <a:pt x="8419" y="7896"/>
                    <a:pt x="8874" y="7410"/>
                    <a:pt x="9469" y="7369"/>
                  </a:cubicBezTo>
                  <a:cubicBezTo>
                    <a:pt x="9497" y="7367"/>
                    <a:pt x="9525" y="7366"/>
                    <a:pt x="9554" y="7366"/>
                  </a:cubicBezTo>
                  <a:cubicBezTo>
                    <a:pt x="10112" y="7366"/>
                    <a:pt x="10676" y="7737"/>
                    <a:pt x="11203" y="7737"/>
                  </a:cubicBezTo>
                  <a:cubicBezTo>
                    <a:pt x="11343" y="7737"/>
                    <a:pt x="11480" y="7711"/>
                    <a:pt x="11613" y="7645"/>
                  </a:cubicBezTo>
                  <a:cubicBezTo>
                    <a:pt x="11856" y="7525"/>
                    <a:pt x="12025" y="7294"/>
                    <a:pt x="12228" y="7112"/>
                  </a:cubicBezTo>
                  <a:cubicBezTo>
                    <a:pt x="13240" y="6212"/>
                    <a:pt x="14934" y="6681"/>
                    <a:pt x="16013" y="5866"/>
                  </a:cubicBezTo>
                  <a:cubicBezTo>
                    <a:pt x="16290" y="5657"/>
                    <a:pt x="16521" y="5312"/>
                    <a:pt x="16429" y="4975"/>
                  </a:cubicBezTo>
                  <a:cubicBezTo>
                    <a:pt x="16381" y="4799"/>
                    <a:pt x="16254" y="4659"/>
                    <a:pt x="16132" y="4529"/>
                  </a:cubicBezTo>
                  <a:cubicBezTo>
                    <a:pt x="15110" y="3425"/>
                    <a:pt x="14009" y="2436"/>
                    <a:pt x="13052" y="1278"/>
                  </a:cubicBezTo>
                  <a:cubicBezTo>
                    <a:pt x="12517" y="630"/>
                    <a:pt x="11782" y="1"/>
                    <a:pt x="10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rot="-538632" flipH="1">
              <a:off x="7302051" y="2736472"/>
              <a:ext cx="1629731" cy="407054"/>
            </a:xfrm>
            <a:custGeom>
              <a:avLst/>
              <a:gdLst/>
              <a:ahLst/>
              <a:cxnLst/>
              <a:rect l="l" t="t" r="r" b="b"/>
              <a:pathLst>
                <a:path w="14317" h="3576" extrusionOk="0">
                  <a:moveTo>
                    <a:pt x="12555" y="1"/>
                  </a:moveTo>
                  <a:cubicBezTo>
                    <a:pt x="12287" y="1"/>
                    <a:pt x="12020" y="34"/>
                    <a:pt x="11761" y="100"/>
                  </a:cubicBezTo>
                  <a:cubicBezTo>
                    <a:pt x="11427" y="187"/>
                    <a:pt x="11101" y="329"/>
                    <a:pt x="10787" y="466"/>
                  </a:cubicBezTo>
                  <a:cubicBezTo>
                    <a:pt x="10328" y="666"/>
                    <a:pt x="9856" y="873"/>
                    <a:pt x="9354" y="903"/>
                  </a:cubicBezTo>
                  <a:cubicBezTo>
                    <a:pt x="9307" y="905"/>
                    <a:pt x="9261" y="907"/>
                    <a:pt x="9215" y="907"/>
                  </a:cubicBezTo>
                  <a:cubicBezTo>
                    <a:pt x="8941" y="907"/>
                    <a:pt x="8666" y="862"/>
                    <a:pt x="8398" y="819"/>
                  </a:cubicBezTo>
                  <a:cubicBezTo>
                    <a:pt x="8129" y="775"/>
                    <a:pt x="7853" y="730"/>
                    <a:pt x="7577" y="730"/>
                  </a:cubicBezTo>
                  <a:cubicBezTo>
                    <a:pt x="7530" y="730"/>
                    <a:pt x="7483" y="731"/>
                    <a:pt x="7436" y="734"/>
                  </a:cubicBezTo>
                  <a:cubicBezTo>
                    <a:pt x="6554" y="787"/>
                    <a:pt x="5792" y="1358"/>
                    <a:pt x="5088" y="1940"/>
                  </a:cubicBezTo>
                  <a:lnTo>
                    <a:pt x="5080" y="1945"/>
                  </a:lnTo>
                  <a:cubicBezTo>
                    <a:pt x="4766" y="2205"/>
                    <a:pt x="4440" y="2473"/>
                    <a:pt x="4054" y="2600"/>
                  </a:cubicBezTo>
                  <a:cubicBezTo>
                    <a:pt x="3754" y="2700"/>
                    <a:pt x="3433" y="2709"/>
                    <a:pt x="3118" y="2709"/>
                  </a:cubicBezTo>
                  <a:cubicBezTo>
                    <a:pt x="3080" y="2709"/>
                    <a:pt x="3042" y="2709"/>
                    <a:pt x="3005" y="2709"/>
                  </a:cubicBezTo>
                  <a:cubicBezTo>
                    <a:pt x="2892" y="2709"/>
                    <a:pt x="2778" y="2709"/>
                    <a:pt x="2664" y="2712"/>
                  </a:cubicBezTo>
                  <a:cubicBezTo>
                    <a:pt x="1722" y="2739"/>
                    <a:pt x="805" y="3023"/>
                    <a:pt x="13" y="3530"/>
                  </a:cubicBezTo>
                  <a:cubicBezTo>
                    <a:pt x="2" y="3538"/>
                    <a:pt x="0" y="3554"/>
                    <a:pt x="6" y="3564"/>
                  </a:cubicBezTo>
                  <a:cubicBezTo>
                    <a:pt x="11" y="3571"/>
                    <a:pt x="18" y="3575"/>
                    <a:pt x="27" y="3575"/>
                  </a:cubicBezTo>
                  <a:cubicBezTo>
                    <a:pt x="31" y="3575"/>
                    <a:pt x="36" y="3575"/>
                    <a:pt x="41" y="3571"/>
                  </a:cubicBezTo>
                  <a:cubicBezTo>
                    <a:pt x="827" y="3067"/>
                    <a:pt x="1734" y="2787"/>
                    <a:pt x="2666" y="2760"/>
                  </a:cubicBezTo>
                  <a:cubicBezTo>
                    <a:pt x="2741" y="2757"/>
                    <a:pt x="2818" y="2757"/>
                    <a:pt x="2894" y="2757"/>
                  </a:cubicBezTo>
                  <a:cubicBezTo>
                    <a:pt x="2932" y="2757"/>
                    <a:pt x="2969" y="2757"/>
                    <a:pt x="3006" y="2757"/>
                  </a:cubicBezTo>
                  <a:cubicBezTo>
                    <a:pt x="3013" y="2757"/>
                    <a:pt x="3019" y="2757"/>
                    <a:pt x="3026" y="2757"/>
                  </a:cubicBezTo>
                  <a:cubicBezTo>
                    <a:pt x="3374" y="2757"/>
                    <a:pt x="3734" y="2756"/>
                    <a:pt x="4070" y="2645"/>
                  </a:cubicBezTo>
                  <a:cubicBezTo>
                    <a:pt x="4465" y="2516"/>
                    <a:pt x="4795" y="2245"/>
                    <a:pt x="5112" y="1983"/>
                  </a:cubicBezTo>
                  <a:lnTo>
                    <a:pt x="5119" y="1977"/>
                  </a:lnTo>
                  <a:cubicBezTo>
                    <a:pt x="5818" y="1401"/>
                    <a:pt x="6572" y="835"/>
                    <a:pt x="7439" y="784"/>
                  </a:cubicBezTo>
                  <a:cubicBezTo>
                    <a:pt x="7484" y="781"/>
                    <a:pt x="7529" y="780"/>
                    <a:pt x="7574" y="780"/>
                  </a:cubicBezTo>
                  <a:cubicBezTo>
                    <a:pt x="7847" y="780"/>
                    <a:pt x="8123" y="824"/>
                    <a:pt x="8392" y="868"/>
                  </a:cubicBezTo>
                  <a:cubicBezTo>
                    <a:pt x="8661" y="911"/>
                    <a:pt x="8940" y="957"/>
                    <a:pt x="9218" y="957"/>
                  </a:cubicBezTo>
                  <a:cubicBezTo>
                    <a:pt x="9265" y="957"/>
                    <a:pt x="9311" y="956"/>
                    <a:pt x="9358" y="953"/>
                  </a:cubicBezTo>
                  <a:cubicBezTo>
                    <a:pt x="9867" y="922"/>
                    <a:pt x="10346" y="713"/>
                    <a:pt x="10807" y="511"/>
                  </a:cubicBezTo>
                  <a:cubicBezTo>
                    <a:pt x="11120" y="375"/>
                    <a:pt x="11443" y="234"/>
                    <a:pt x="11774" y="149"/>
                  </a:cubicBezTo>
                  <a:cubicBezTo>
                    <a:pt x="12029" y="83"/>
                    <a:pt x="12292" y="50"/>
                    <a:pt x="12557" y="50"/>
                  </a:cubicBezTo>
                  <a:cubicBezTo>
                    <a:pt x="13161" y="50"/>
                    <a:pt x="13769" y="220"/>
                    <a:pt x="14276" y="542"/>
                  </a:cubicBezTo>
                  <a:cubicBezTo>
                    <a:pt x="14280" y="544"/>
                    <a:pt x="14284" y="545"/>
                    <a:pt x="14288" y="545"/>
                  </a:cubicBezTo>
                  <a:cubicBezTo>
                    <a:pt x="14296" y="545"/>
                    <a:pt x="14305" y="541"/>
                    <a:pt x="14310" y="535"/>
                  </a:cubicBezTo>
                  <a:cubicBezTo>
                    <a:pt x="14317" y="524"/>
                    <a:pt x="14313" y="508"/>
                    <a:pt x="14302" y="500"/>
                  </a:cubicBezTo>
                  <a:cubicBezTo>
                    <a:pt x="13786" y="173"/>
                    <a:pt x="13169" y="1"/>
                    <a:pt x="12555"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rot="-538632" flipH="1">
              <a:off x="8632069" y="2830030"/>
              <a:ext cx="228916" cy="52589"/>
            </a:xfrm>
            <a:custGeom>
              <a:avLst/>
              <a:gdLst/>
              <a:ahLst/>
              <a:cxnLst/>
              <a:rect l="l" t="t" r="r" b="b"/>
              <a:pathLst>
                <a:path w="2011" h="462" extrusionOk="0">
                  <a:moveTo>
                    <a:pt x="624" y="1"/>
                  </a:moveTo>
                  <a:cubicBezTo>
                    <a:pt x="487" y="1"/>
                    <a:pt x="353" y="70"/>
                    <a:pt x="225" y="145"/>
                  </a:cubicBezTo>
                  <a:lnTo>
                    <a:pt x="17" y="264"/>
                  </a:lnTo>
                  <a:cubicBezTo>
                    <a:pt x="5" y="270"/>
                    <a:pt x="1" y="285"/>
                    <a:pt x="7" y="297"/>
                  </a:cubicBezTo>
                  <a:cubicBezTo>
                    <a:pt x="12" y="306"/>
                    <a:pt x="20" y="310"/>
                    <a:pt x="29" y="310"/>
                  </a:cubicBezTo>
                  <a:cubicBezTo>
                    <a:pt x="33" y="310"/>
                    <a:pt x="37" y="309"/>
                    <a:pt x="42" y="307"/>
                  </a:cubicBezTo>
                  <a:lnTo>
                    <a:pt x="249" y="188"/>
                  </a:lnTo>
                  <a:cubicBezTo>
                    <a:pt x="371" y="117"/>
                    <a:pt x="499" y="51"/>
                    <a:pt x="625" y="51"/>
                  </a:cubicBezTo>
                  <a:cubicBezTo>
                    <a:pt x="656" y="51"/>
                    <a:pt x="688" y="55"/>
                    <a:pt x="719" y="64"/>
                  </a:cubicBezTo>
                  <a:cubicBezTo>
                    <a:pt x="808" y="91"/>
                    <a:pt x="877" y="153"/>
                    <a:pt x="949" y="222"/>
                  </a:cubicBezTo>
                  <a:cubicBezTo>
                    <a:pt x="990" y="260"/>
                    <a:pt x="1030" y="298"/>
                    <a:pt x="1077" y="330"/>
                  </a:cubicBezTo>
                  <a:cubicBezTo>
                    <a:pt x="1213" y="429"/>
                    <a:pt x="1376" y="461"/>
                    <a:pt x="1545" y="461"/>
                  </a:cubicBezTo>
                  <a:cubicBezTo>
                    <a:pt x="1690" y="461"/>
                    <a:pt x="1840" y="439"/>
                    <a:pt x="1988" y="411"/>
                  </a:cubicBezTo>
                  <a:cubicBezTo>
                    <a:pt x="2001" y="409"/>
                    <a:pt x="2011" y="397"/>
                    <a:pt x="2008" y="383"/>
                  </a:cubicBezTo>
                  <a:cubicBezTo>
                    <a:pt x="2006" y="371"/>
                    <a:pt x="1994" y="362"/>
                    <a:pt x="1983" y="362"/>
                  </a:cubicBezTo>
                  <a:cubicBezTo>
                    <a:pt x="1982" y="362"/>
                    <a:pt x="1981" y="362"/>
                    <a:pt x="1980" y="363"/>
                  </a:cubicBezTo>
                  <a:cubicBezTo>
                    <a:pt x="1834" y="390"/>
                    <a:pt x="1686" y="413"/>
                    <a:pt x="1545" y="413"/>
                  </a:cubicBezTo>
                  <a:cubicBezTo>
                    <a:pt x="1383" y="413"/>
                    <a:pt x="1232" y="382"/>
                    <a:pt x="1104" y="292"/>
                  </a:cubicBezTo>
                  <a:cubicBezTo>
                    <a:pt x="1062" y="263"/>
                    <a:pt x="1021" y="224"/>
                    <a:pt x="982" y="188"/>
                  </a:cubicBezTo>
                  <a:cubicBezTo>
                    <a:pt x="908" y="118"/>
                    <a:pt x="833" y="47"/>
                    <a:pt x="734" y="17"/>
                  </a:cubicBezTo>
                  <a:cubicBezTo>
                    <a:pt x="697" y="6"/>
                    <a:pt x="660" y="1"/>
                    <a:pt x="624"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rot="-538632" flipH="1">
              <a:off x="8497769" y="3021117"/>
              <a:ext cx="59534" cy="274101"/>
            </a:xfrm>
            <a:custGeom>
              <a:avLst/>
              <a:gdLst/>
              <a:ahLst/>
              <a:cxnLst/>
              <a:rect l="l" t="t" r="r" b="b"/>
              <a:pathLst>
                <a:path w="523" h="2408" extrusionOk="0">
                  <a:moveTo>
                    <a:pt x="451" y="0"/>
                  </a:moveTo>
                  <a:cubicBezTo>
                    <a:pt x="446" y="0"/>
                    <a:pt x="441" y="2"/>
                    <a:pt x="437" y="5"/>
                  </a:cubicBezTo>
                  <a:cubicBezTo>
                    <a:pt x="300" y="117"/>
                    <a:pt x="122" y="289"/>
                    <a:pt x="149" y="499"/>
                  </a:cubicBezTo>
                  <a:cubicBezTo>
                    <a:pt x="164" y="603"/>
                    <a:pt x="228" y="688"/>
                    <a:pt x="288" y="771"/>
                  </a:cubicBezTo>
                  <a:cubicBezTo>
                    <a:pt x="316" y="809"/>
                    <a:pt x="346" y="848"/>
                    <a:pt x="368" y="889"/>
                  </a:cubicBezTo>
                  <a:cubicBezTo>
                    <a:pt x="464" y="1053"/>
                    <a:pt x="471" y="1271"/>
                    <a:pt x="386" y="1442"/>
                  </a:cubicBezTo>
                  <a:cubicBezTo>
                    <a:pt x="348" y="1521"/>
                    <a:pt x="291" y="1592"/>
                    <a:pt x="235" y="1660"/>
                  </a:cubicBezTo>
                  <a:cubicBezTo>
                    <a:pt x="174" y="1737"/>
                    <a:pt x="111" y="1814"/>
                    <a:pt x="69" y="1907"/>
                  </a:cubicBezTo>
                  <a:cubicBezTo>
                    <a:pt x="0" y="2060"/>
                    <a:pt x="0" y="2241"/>
                    <a:pt x="69" y="2393"/>
                  </a:cubicBezTo>
                  <a:cubicBezTo>
                    <a:pt x="73" y="2402"/>
                    <a:pt x="83" y="2408"/>
                    <a:pt x="92" y="2408"/>
                  </a:cubicBezTo>
                  <a:cubicBezTo>
                    <a:pt x="94" y="2408"/>
                    <a:pt x="97" y="2406"/>
                    <a:pt x="100" y="2406"/>
                  </a:cubicBezTo>
                  <a:cubicBezTo>
                    <a:pt x="100" y="2406"/>
                    <a:pt x="101" y="2406"/>
                    <a:pt x="101" y="2406"/>
                  </a:cubicBezTo>
                  <a:cubicBezTo>
                    <a:pt x="114" y="2401"/>
                    <a:pt x="118" y="2386"/>
                    <a:pt x="114" y="2374"/>
                  </a:cubicBezTo>
                  <a:cubicBezTo>
                    <a:pt x="52" y="2235"/>
                    <a:pt x="52" y="2069"/>
                    <a:pt x="114" y="1929"/>
                  </a:cubicBezTo>
                  <a:cubicBezTo>
                    <a:pt x="153" y="1843"/>
                    <a:pt x="214" y="1766"/>
                    <a:pt x="273" y="1693"/>
                  </a:cubicBezTo>
                  <a:cubicBezTo>
                    <a:pt x="330" y="1621"/>
                    <a:pt x="389" y="1549"/>
                    <a:pt x="429" y="1465"/>
                  </a:cubicBezTo>
                  <a:cubicBezTo>
                    <a:pt x="523" y="1277"/>
                    <a:pt x="514" y="1048"/>
                    <a:pt x="410" y="865"/>
                  </a:cubicBezTo>
                  <a:cubicBezTo>
                    <a:pt x="385" y="822"/>
                    <a:pt x="356" y="782"/>
                    <a:pt x="326" y="742"/>
                  </a:cubicBezTo>
                  <a:cubicBezTo>
                    <a:pt x="266" y="662"/>
                    <a:pt x="210" y="585"/>
                    <a:pt x="198" y="493"/>
                  </a:cubicBezTo>
                  <a:cubicBezTo>
                    <a:pt x="172" y="308"/>
                    <a:pt x="340" y="149"/>
                    <a:pt x="467" y="44"/>
                  </a:cubicBezTo>
                  <a:cubicBezTo>
                    <a:pt x="479" y="34"/>
                    <a:pt x="480" y="20"/>
                    <a:pt x="471" y="10"/>
                  </a:cubicBezTo>
                  <a:cubicBezTo>
                    <a:pt x="466" y="3"/>
                    <a:pt x="458" y="0"/>
                    <a:pt x="451"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rot="-538632" flipH="1">
              <a:off x="8150646" y="2935738"/>
              <a:ext cx="66478" cy="330447"/>
            </a:xfrm>
            <a:custGeom>
              <a:avLst/>
              <a:gdLst/>
              <a:ahLst/>
              <a:cxnLst/>
              <a:rect l="l" t="t" r="r" b="b"/>
              <a:pathLst>
                <a:path w="584" h="2903" extrusionOk="0">
                  <a:moveTo>
                    <a:pt x="312" y="1"/>
                  </a:moveTo>
                  <a:cubicBezTo>
                    <a:pt x="308" y="1"/>
                    <a:pt x="304" y="2"/>
                    <a:pt x="300" y="4"/>
                  </a:cubicBezTo>
                  <a:cubicBezTo>
                    <a:pt x="120" y="104"/>
                    <a:pt x="72" y="347"/>
                    <a:pt x="117" y="535"/>
                  </a:cubicBezTo>
                  <a:cubicBezTo>
                    <a:pt x="154" y="683"/>
                    <a:pt x="231" y="814"/>
                    <a:pt x="308" y="940"/>
                  </a:cubicBezTo>
                  <a:cubicBezTo>
                    <a:pt x="331" y="976"/>
                    <a:pt x="352" y="1013"/>
                    <a:pt x="374" y="1051"/>
                  </a:cubicBezTo>
                  <a:cubicBezTo>
                    <a:pt x="493" y="1262"/>
                    <a:pt x="531" y="1428"/>
                    <a:pt x="497" y="1576"/>
                  </a:cubicBezTo>
                  <a:cubicBezTo>
                    <a:pt x="466" y="1707"/>
                    <a:pt x="380" y="1810"/>
                    <a:pt x="290" y="1920"/>
                  </a:cubicBezTo>
                  <a:cubicBezTo>
                    <a:pt x="230" y="1994"/>
                    <a:pt x="168" y="2069"/>
                    <a:pt x="123" y="2153"/>
                  </a:cubicBezTo>
                  <a:cubicBezTo>
                    <a:pt x="0" y="2383"/>
                    <a:pt x="20" y="2679"/>
                    <a:pt x="168" y="2892"/>
                  </a:cubicBezTo>
                  <a:cubicBezTo>
                    <a:pt x="173" y="2899"/>
                    <a:pt x="181" y="2903"/>
                    <a:pt x="188" y="2903"/>
                  </a:cubicBezTo>
                  <a:cubicBezTo>
                    <a:pt x="193" y="2903"/>
                    <a:pt x="198" y="2901"/>
                    <a:pt x="206" y="2896"/>
                  </a:cubicBezTo>
                  <a:cubicBezTo>
                    <a:pt x="217" y="2890"/>
                    <a:pt x="219" y="2874"/>
                    <a:pt x="212" y="2863"/>
                  </a:cubicBezTo>
                  <a:cubicBezTo>
                    <a:pt x="72" y="2665"/>
                    <a:pt x="54" y="2389"/>
                    <a:pt x="169" y="2176"/>
                  </a:cubicBezTo>
                  <a:cubicBezTo>
                    <a:pt x="212" y="2095"/>
                    <a:pt x="272" y="2021"/>
                    <a:pt x="331" y="1951"/>
                  </a:cubicBezTo>
                  <a:cubicBezTo>
                    <a:pt x="421" y="1842"/>
                    <a:pt x="513" y="1730"/>
                    <a:pt x="546" y="1589"/>
                  </a:cubicBezTo>
                  <a:cubicBezTo>
                    <a:pt x="584" y="1428"/>
                    <a:pt x="544" y="1249"/>
                    <a:pt x="418" y="1027"/>
                  </a:cubicBezTo>
                  <a:cubicBezTo>
                    <a:pt x="396" y="990"/>
                    <a:pt x="374" y="952"/>
                    <a:pt x="351" y="915"/>
                  </a:cubicBezTo>
                  <a:cubicBezTo>
                    <a:pt x="276" y="791"/>
                    <a:pt x="199" y="664"/>
                    <a:pt x="166" y="524"/>
                  </a:cubicBezTo>
                  <a:cubicBezTo>
                    <a:pt x="124" y="353"/>
                    <a:pt x="166" y="136"/>
                    <a:pt x="324" y="47"/>
                  </a:cubicBezTo>
                  <a:cubicBezTo>
                    <a:pt x="336" y="41"/>
                    <a:pt x="340" y="26"/>
                    <a:pt x="333" y="14"/>
                  </a:cubicBezTo>
                  <a:cubicBezTo>
                    <a:pt x="329" y="5"/>
                    <a:pt x="320" y="1"/>
                    <a:pt x="312"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rot="-538632" flipH="1">
              <a:off x="7882730" y="2923152"/>
              <a:ext cx="76495" cy="318722"/>
            </a:xfrm>
            <a:custGeom>
              <a:avLst/>
              <a:gdLst/>
              <a:ahLst/>
              <a:cxnLst/>
              <a:rect l="l" t="t" r="r" b="b"/>
              <a:pathLst>
                <a:path w="672" h="2800" extrusionOk="0">
                  <a:moveTo>
                    <a:pt x="643" y="0"/>
                  </a:moveTo>
                  <a:cubicBezTo>
                    <a:pt x="640" y="0"/>
                    <a:pt x="638" y="0"/>
                    <a:pt x="636" y="1"/>
                  </a:cubicBezTo>
                  <a:cubicBezTo>
                    <a:pt x="438" y="66"/>
                    <a:pt x="341" y="280"/>
                    <a:pt x="331" y="462"/>
                  </a:cubicBezTo>
                  <a:cubicBezTo>
                    <a:pt x="323" y="638"/>
                    <a:pt x="374" y="809"/>
                    <a:pt x="425" y="973"/>
                  </a:cubicBezTo>
                  <a:lnTo>
                    <a:pt x="438" y="1016"/>
                  </a:lnTo>
                  <a:cubicBezTo>
                    <a:pt x="489" y="1181"/>
                    <a:pt x="539" y="1373"/>
                    <a:pt x="503" y="1552"/>
                  </a:cubicBezTo>
                  <a:cubicBezTo>
                    <a:pt x="472" y="1711"/>
                    <a:pt x="374" y="1849"/>
                    <a:pt x="282" y="1981"/>
                  </a:cubicBezTo>
                  <a:cubicBezTo>
                    <a:pt x="249" y="2029"/>
                    <a:pt x="215" y="2080"/>
                    <a:pt x="183" y="2130"/>
                  </a:cubicBezTo>
                  <a:cubicBezTo>
                    <a:pt x="28" y="2377"/>
                    <a:pt x="1" y="2623"/>
                    <a:pt x="112" y="2789"/>
                  </a:cubicBezTo>
                  <a:cubicBezTo>
                    <a:pt x="116" y="2795"/>
                    <a:pt x="124" y="2799"/>
                    <a:pt x="132" y="2799"/>
                  </a:cubicBezTo>
                  <a:cubicBezTo>
                    <a:pt x="136" y="2799"/>
                    <a:pt x="141" y="2798"/>
                    <a:pt x="147" y="2795"/>
                  </a:cubicBezTo>
                  <a:cubicBezTo>
                    <a:pt x="157" y="2789"/>
                    <a:pt x="162" y="2772"/>
                    <a:pt x="153" y="2762"/>
                  </a:cubicBezTo>
                  <a:cubicBezTo>
                    <a:pt x="4" y="2542"/>
                    <a:pt x="170" y="2243"/>
                    <a:pt x="224" y="2156"/>
                  </a:cubicBezTo>
                  <a:cubicBezTo>
                    <a:pt x="255" y="2105"/>
                    <a:pt x="288" y="2057"/>
                    <a:pt x="323" y="2009"/>
                  </a:cubicBezTo>
                  <a:cubicBezTo>
                    <a:pt x="419" y="1873"/>
                    <a:pt x="518" y="1730"/>
                    <a:pt x="551" y="1563"/>
                  </a:cubicBezTo>
                  <a:cubicBezTo>
                    <a:pt x="591" y="1373"/>
                    <a:pt x="538" y="1175"/>
                    <a:pt x="486" y="1003"/>
                  </a:cubicBezTo>
                  <a:lnTo>
                    <a:pt x="473" y="960"/>
                  </a:lnTo>
                  <a:cubicBezTo>
                    <a:pt x="422" y="799"/>
                    <a:pt x="371" y="633"/>
                    <a:pt x="380" y="467"/>
                  </a:cubicBezTo>
                  <a:cubicBezTo>
                    <a:pt x="388" y="301"/>
                    <a:pt x="475" y="105"/>
                    <a:pt x="651" y="48"/>
                  </a:cubicBezTo>
                  <a:cubicBezTo>
                    <a:pt x="664" y="44"/>
                    <a:pt x="671" y="31"/>
                    <a:pt x="667" y="17"/>
                  </a:cubicBezTo>
                  <a:cubicBezTo>
                    <a:pt x="663" y="7"/>
                    <a:pt x="653" y="0"/>
                    <a:pt x="643"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rot="-538632" flipH="1">
              <a:off x="8268148" y="2688769"/>
              <a:ext cx="300744" cy="81730"/>
            </a:xfrm>
            <a:custGeom>
              <a:avLst/>
              <a:gdLst/>
              <a:ahLst/>
              <a:cxnLst/>
              <a:rect l="l" t="t" r="r" b="b"/>
              <a:pathLst>
                <a:path w="2642" h="718" extrusionOk="0">
                  <a:moveTo>
                    <a:pt x="622" y="0"/>
                  </a:moveTo>
                  <a:cubicBezTo>
                    <a:pt x="526" y="0"/>
                    <a:pt x="423" y="30"/>
                    <a:pt x="329" y="88"/>
                  </a:cubicBezTo>
                  <a:cubicBezTo>
                    <a:pt x="202" y="166"/>
                    <a:pt x="104" y="280"/>
                    <a:pt x="8" y="399"/>
                  </a:cubicBezTo>
                  <a:cubicBezTo>
                    <a:pt x="0" y="409"/>
                    <a:pt x="1" y="426"/>
                    <a:pt x="12" y="434"/>
                  </a:cubicBezTo>
                  <a:cubicBezTo>
                    <a:pt x="16" y="437"/>
                    <a:pt x="22" y="439"/>
                    <a:pt x="27" y="439"/>
                  </a:cubicBezTo>
                  <a:cubicBezTo>
                    <a:pt x="35" y="439"/>
                    <a:pt x="42" y="436"/>
                    <a:pt x="46" y="430"/>
                  </a:cubicBezTo>
                  <a:cubicBezTo>
                    <a:pt x="142" y="313"/>
                    <a:pt x="236" y="204"/>
                    <a:pt x="356" y="130"/>
                  </a:cubicBezTo>
                  <a:cubicBezTo>
                    <a:pt x="442" y="77"/>
                    <a:pt x="536" y="49"/>
                    <a:pt x="623" y="49"/>
                  </a:cubicBezTo>
                  <a:cubicBezTo>
                    <a:pt x="670" y="49"/>
                    <a:pt x="715" y="57"/>
                    <a:pt x="756" y="74"/>
                  </a:cubicBezTo>
                  <a:cubicBezTo>
                    <a:pt x="844" y="108"/>
                    <a:pt x="912" y="177"/>
                    <a:pt x="982" y="249"/>
                  </a:cubicBezTo>
                  <a:cubicBezTo>
                    <a:pt x="1041" y="308"/>
                    <a:pt x="1100" y="369"/>
                    <a:pt x="1174" y="412"/>
                  </a:cubicBezTo>
                  <a:cubicBezTo>
                    <a:pt x="1246" y="454"/>
                    <a:pt x="1327" y="475"/>
                    <a:pt x="1410" y="475"/>
                  </a:cubicBezTo>
                  <a:cubicBezTo>
                    <a:pt x="1466" y="475"/>
                    <a:pt x="1523" y="465"/>
                    <a:pt x="1576" y="445"/>
                  </a:cubicBezTo>
                  <a:cubicBezTo>
                    <a:pt x="1619" y="429"/>
                    <a:pt x="1658" y="407"/>
                    <a:pt x="1697" y="386"/>
                  </a:cubicBezTo>
                  <a:cubicBezTo>
                    <a:pt x="1737" y="363"/>
                    <a:pt x="1776" y="342"/>
                    <a:pt x="1818" y="327"/>
                  </a:cubicBezTo>
                  <a:cubicBezTo>
                    <a:pt x="1862" y="311"/>
                    <a:pt x="1910" y="303"/>
                    <a:pt x="1960" y="303"/>
                  </a:cubicBezTo>
                  <a:cubicBezTo>
                    <a:pt x="2056" y="303"/>
                    <a:pt x="2159" y="332"/>
                    <a:pt x="2255" y="388"/>
                  </a:cubicBezTo>
                  <a:cubicBezTo>
                    <a:pt x="2392" y="467"/>
                    <a:pt x="2500" y="589"/>
                    <a:pt x="2597" y="708"/>
                  </a:cubicBezTo>
                  <a:cubicBezTo>
                    <a:pt x="2603" y="714"/>
                    <a:pt x="2609" y="717"/>
                    <a:pt x="2616" y="717"/>
                  </a:cubicBezTo>
                  <a:cubicBezTo>
                    <a:pt x="2622" y="717"/>
                    <a:pt x="2627" y="716"/>
                    <a:pt x="2630" y="712"/>
                  </a:cubicBezTo>
                  <a:cubicBezTo>
                    <a:pt x="2640" y="702"/>
                    <a:pt x="2641" y="687"/>
                    <a:pt x="2634" y="676"/>
                  </a:cubicBezTo>
                  <a:cubicBezTo>
                    <a:pt x="2533" y="553"/>
                    <a:pt x="2422" y="429"/>
                    <a:pt x="2280" y="345"/>
                  </a:cubicBezTo>
                  <a:cubicBezTo>
                    <a:pt x="2176" y="284"/>
                    <a:pt x="2064" y="253"/>
                    <a:pt x="1959" y="253"/>
                  </a:cubicBezTo>
                  <a:cubicBezTo>
                    <a:pt x="1904" y="253"/>
                    <a:pt x="1850" y="261"/>
                    <a:pt x="1800" y="280"/>
                  </a:cubicBezTo>
                  <a:cubicBezTo>
                    <a:pt x="1756" y="296"/>
                    <a:pt x="1713" y="318"/>
                    <a:pt x="1672" y="342"/>
                  </a:cubicBezTo>
                  <a:cubicBezTo>
                    <a:pt x="1633" y="363"/>
                    <a:pt x="1597" y="383"/>
                    <a:pt x="1558" y="398"/>
                  </a:cubicBezTo>
                  <a:cubicBezTo>
                    <a:pt x="1511" y="416"/>
                    <a:pt x="1460" y="424"/>
                    <a:pt x="1410" y="424"/>
                  </a:cubicBezTo>
                  <a:cubicBezTo>
                    <a:pt x="1336" y="424"/>
                    <a:pt x="1262" y="406"/>
                    <a:pt x="1198" y="369"/>
                  </a:cubicBezTo>
                  <a:cubicBezTo>
                    <a:pt x="1130" y="329"/>
                    <a:pt x="1074" y="270"/>
                    <a:pt x="1017" y="214"/>
                  </a:cubicBezTo>
                  <a:cubicBezTo>
                    <a:pt x="945" y="141"/>
                    <a:pt x="871" y="66"/>
                    <a:pt x="773" y="28"/>
                  </a:cubicBezTo>
                  <a:cubicBezTo>
                    <a:pt x="726" y="9"/>
                    <a:pt x="675" y="0"/>
                    <a:pt x="622"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rot="-538632" flipH="1">
              <a:off x="7882610" y="2611930"/>
              <a:ext cx="384866" cy="181558"/>
            </a:xfrm>
            <a:custGeom>
              <a:avLst/>
              <a:gdLst/>
              <a:ahLst/>
              <a:cxnLst/>
              <a:rect l="l" t="t" r="r" b="b"/>
              <a:pathLst>
                <a:path w="3381" h="1595" extrusionOk="0">
                  <a:moveTo>
                    <a:pt x="27" y="1"/>
                  </a:moveTo>
                  <a:cubicBezTo>
                    <a:pt x="25" y="1"/>
                    <a:pt x="22" y="1"/>
                    <a:pt x="20" y="2"/>
                  </a:cubicBezTo>
                  <a:cubicBezTo>
                    <a:pt x="7" y="6"/>
                    <a:pt x="1" y="19"/>
                    <a:pt x="4" y="33"/>
                  </a:cubicBezTo>
                  <a:cubicBezTo>
                    <a:pt x="40" y="141"/>
                    <a:pt x="159" y="196"/>
                    <a:pt x="355" y="196"/>
                  </a:cubicBezTo>
                  <a:cubicBezTo>
                    <a:pt x="364" y="196"/>
                    <a:pt x="373" y="196"/>
                    <a:pt x="383" y="196"/>
                  </a:cubicBezTo>
                  <a:lnTo>
                    <a:pt x="916" y="182"/>
                  </a:lnTo>
                  <a:cubicBezTo>
                    <a:pt x="952" y="181"/>
                    <a:pt x="988" y="180"/>
                    <a:pt x="1024" y="180"/>
                  </a:cubicBezTo>
                  <a:cubicBezTo>
                    <a:pt x="1228" y="180"/>
                    <a:pt x="1427" y="205"/>
                    <a:pt x="1559" y="338"/>
                  </a:cubicBezTo>
                  <a:cubicBezTo>
                    <a:pt x="1626" y="405"/>
                    <a:pt x="1665" y="490"/>
                    <a:pt x="1708" y="579"/>
                  </a:cubicBezTo>
                  <a:cubicBezTo>
                    <a:pt x="1744" y="652"/>
                    <a:pt x="1780" y="727"/>
                    <a:pt x="1832" y="793"/>
                  </a:cubicBezTo>
                  <a:cubicBezTo>
                    <a:pt x="2006" y="1011"/>
                    <a:pt x="2307" y="1055"/>
                    <a:pt x="2563" y="1055"/>
                  </a:cubicBezTo>
                  <a:cubicBezTo>
                    <a:pt x="2614" y="1055"/>
                    <a:pt x="2663" y="1053"/>
                    <a:pt x="2709" y="1051"/>
                  </a:cubicBezTo>
                  <a:cubicBezTo>
                    <a:pt x="2736" y="1049"/>
                    <a:pt x="2764" y="1048"/>
                    <a:pt x="2791" y="1048"/>
                  </a:cubicBezTo>
                  <a:cubicBezTo>
                    <a:pt x="2845" y="1048"/>
                    <a:pt x="2898" y="1054"/>
                    <a:pt x="2943" y="1080"/>
                  </a:cubicBezTo>
                  <a:cubicBezTo>
                    <a:pt x="2994" y="1108"/>
                    <a:pt x="3032" y="1160"/>
                    <a:pt x="3064" y="1206"/>
                  </a:cubicBezTo>
                  <a:lnTo>
                    <a:pt x="3333" y="1584"/>
                  </a:lnTo>
                  <a:cubicBezTo>
                    <a:pt x="3338" y="1591"/>
                    <a:pt x="3345" y="1594"/>
                    <a:pt x="3353" y="1594"/>
                  </a:cubicBezTo>
                  <a:cubicBezTo>
                    <a:pt x="3359" y="1594"/>
                    <a:pt x="3364" y="1593"/>
                    <a:pt x="3367" y="1592"/>
                  </a:cubicBezTo>
                  <a:cubicBezTo>
                    <a:pt x="3378" y="1585"/>
                    <a:pt x="3380" y="1569"/>
                    <a:pt x="3373" y="1558"/>
                  </a:cubicBezTo>
                  <a:lnTo>
                    <a:pt x="3102" y="1180"/>
                  </a:lnTo>
                  <a:cubicBezTo>
                    <a:pt x="3068" y="1131"/>
                    <a:pt x="3027" y="1073"/>
                    <a:pt x="2967" y="1040"/>
                  </a:cubicBezTo>
                  <a:cubicBezTo>
                    <a:pt x="2912" y="1008"/>
                    <a:pt x="2849" y="1001"/>
                    <a:pt x="2787" y="1001"/>
                  </a:cubicBezTo>
                  <a:cubicBezTo>
                    <a:pt x="2759" y="1001"/>
                    <a:pt x="2732" y="1002"/>
                    <a:pt x="2706" y="1003"/>
                  </a:cubicBezTo>
                  <a:cubicBezTo>
                    <a:pt x="2659" y="1006"/>
                    <a:pt x="2610" y="1008"/>
                    <a:pt x="2559" y="1008"/>
                  </a:cubicBezTo>
                  <a:cubicBezTo>
                    <a:pt x="2315" y="1008"/>
                    <a:pt x="2031" y="966"/>
                    <a:pt x="1869" y="763"/>
                  </a:cubicBezTo>
                  <a:cubicBezTo>
                    <a:pt x="1821" y="703"/>
                    <a:pt x="1786" y="629"/>
                    <a:pt x="1753" y="558"/>
                  </a:cubicBezTo>
                  <a:cubicBezTo>
                    <a:pt x="1710" y="468"/>
                    <a:pt x="1665" y="377"/>
                    <a:pt x="1595" y="305"/>
                  </a:cubicBezTo>
                  <a:cubicBezTo>
                    <a:pt x="1449" y="158"/>
                    <a:pt x="1234" y="132"/>
                    <a:pt x="1016" y="132"/>
                  </a:cubicBezTo>
                  <a:cubicBezTo>
                    <a:pt x="982" y="132"/>
                    <a:pt x="948" y="133"/>
                    <a:pt x="915" y="134"/>
                  </a:cubicBezTo>
                  <a:lnTo>
                    <a:pt x="382" y="149"/>
                  </a:lnTo>
                  <a:cubicBezTo>
                    <a:pt x="371" y="149"/>
                    <a:pt x="362" y="149"/>
                    <a:pt x="352" y="149"/>
                  </a:cubicBezTo>
                  <a:cubicBezTo>
                    <a:pt x="180" y="149"/>
                    <a:pt x="81" y="104"/>
                    <a:pt x="51" y="18"/>
                  </a:cubicBezTo>
                  <a:cubicBezTo>
                    <a:pt x="48" y="7"/>
                    <a:pt x="38" y="1"/>
                    <a:pt x="27"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rot="-538632" flipH="1">
              <a:off x="6695632" y="3395693"/>
              <a:ext cx="1435192" cy="1013651"/>
            </a:xfrm>
            <a:custGeom>
              <a:avLst/>
              <a:gdLst/>
              <a:ahLst/>
              <a:cxnLst/>
              <a:rect l="l" t="t" r="r" b="b"/>
              <a:pathLst>
                <a:path w="12608" h="8905" extrusionOk="0">
                  <a:moveTo>
                    <a:pt x="6803" y="1"/>
                  </a:moveTo>
                  <a:cubicBezTo>
                    <a:pt x="6699" y="1"/>
                    <a:pt x="6597" y="13"/>
                    <a:pt x="6498" y="39"/>
                  </a:cubicBezTo>
                  <a:cubicBezTo>
                    <a:pt x="5657" y="260"/>
                    <a:pt x="5523" y="1365"/>
                    <a:pt x="4717" y="1654"/>
                  </a:cubicBezTo>
                  <a:cubicBezTo>
                    <a:pt x="4178" y="1847"/>
                    <a:pt x="3399" y="1656"/>
                    <a:pt x="3072" y="2080"/>
                  </a:cubicBezTo>
                  <a:cubicBezTo>
                    <a:pt x="2701" y="2559"/>
                    <a:pt x="3294" y="3338"/>
                    <a:pt x="3108" y="3916"/>
                  </a:cubicBezTo>
                  <a:cubicBezTo>
                    <a:pt x="2900" y="4563"/>
                    <a:pt x="1925" y="4573"/>
                    <a:pt x="1322" y="4931"/>
                  </a:cubicBezTo>
                  <a:cubicBezTo>
                    <a:pt x="926" y="5166"/>
                    <a:pt x="690" y="5563"/>
                    <a:pt x="482" y="5955"/>
                  </a:cubicBezTo>
                  <a:cubicBezTo>
                    <a:pt x="232" y="6426"/>
                    <a:pt x="0" y="6928"/>
                    <a:pt x="38" y="7482"/>
                  </a:cubicBezTo>
                  <a:cubicBezTo>
                    <a:pt x="75" y="8035"/>
                    <a:pt x="455" y="8649"/>
                    <a:pt x="1047" y="8842"/>
                  </a:cubicBezTo>
                  <a:cubicBezTo>
                    <a:pt x="1182" y="8885"/>
                    <a:pt x="1314" y="8905"/>
                    <a:pt x="1444" y="8905"/>
                  </a:cubicBezTo>
                  <a:cubicBezTo>
                    <a:pt x="2021" y="8905"/>
                    <a:pt x="2534" y="8515"/>
                    <a:pt x="2924" y="8130"/>
                  </a:cubicBezTo>
                  <a:cubicBezTo>
                    <a:pt x="3358" y="7700"/>
                    <a:pt x="3867" y="7218"/>
                    <a:pt x="4524" y="7218"/>
                  </a:cubicBezTo>
                  <a:cubicBezTo>
                    <a:pt x="4589" y="7218"/>
                    <a:pt x="4655" y="7223"/>
                    <a:pt x="4723" y="7233"/>
                  </a:cubicBezTo>
                  <a:cubicBezTo>
                    <a:pt x="4990" y="7272"/>
                    <a:pt x="5249" y="7391"/>
                    <a:pt x="5516" y="7423"/>
                  </a:cubicBezTo>
                  <a:cubicBezTo>
                    <a:pt x="5569" y="7429"/>
                    <a:pt x="5620" y="7432"/>
                    <a:pt x="5670" y="7432"/>
                  </a:cubicBezTo>
                  <a:cubicBezTo>
                    <a:pt x="6848" y="7432"/>
                    <a:pt x="7205" y="5737"/>
                    <a:pt x="8409" y="5576"/>
                  </a:cubicBezTo>
                  <a:cubicBezTo>
                    <a:pt x="8473" y="5568"/>
                    <a:pt x="8537" y="5564"/>
                    <a:pt x="8602" y="5564"/>
                  </a:cubicBezTo>
                  <a:cubicBezTo>
                    <a:pt x="9090" y="5564"/>
                    <a:pt x="9599" y="5782"/>
                    <a:pt x="10100" y="5835"/>
                  </a:cubicBezTo>
                  <a:cubicBezTo>
                    <a:pt x="10174" y="5842"/>
                    <a:pt x="10248" y="5846"/>
                    <a:pt x="10321" y="5846"/>
                  </a:cubicBezTo>
                  <a:cubicBezTo>
                    <a:pt x="11142" y="5846"/>
                    <a:pt x="11879" y="5359"/>
                    <a:pt x="12080" y="4651"/>
                  </a:cubicBezTo>
                  <a:cubicBezTo>
                    <a:pt x="12607" y="2793"/>
                    <a:pt x="9624" y="1231"/>
                    <a:pt x="8129" y="435"/>
                  </a:cubicBezTo>
                  <a:cubicBezTo>
                    <a:pt x="7713" y="214"/>
                    <a:pt x="7243" y="1"/>
                    <a:pt x="6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rot="-538632" flipH="1">
              <a:off x="6801215" y="3474377"/>
              <a:ext cx="1179981" cy="764251"/>
            </a:xfrm>
            <a:custGeom>
              <a:avLst/>
              <a:gdLst/>
              <a:ahLst/>
              <a:cxnLst/>
              <a:rect l="l" t="t" r="r" b="b"/>
              <a:pathLst>
                <a:path w="10366" h="6714" extrusionOk="0">
                  <a:moveTo>
                    <a:pt x="10340" y="1"/>
                  </a:moveTo>
                  <a:cubicBezTo>
                    <a:pt x="10339" y="1"/>
                    <a:pt x="10338" y="1"/>
                    <a:pt x="10338" y="1"/>
                  </a:cubicBezTo>
                  <a:cubicBezTo>
                    <a:pt x="9438" y="95"/>
                    <a:pt x="8581" y="225"/>
                    <a:pt x="8003" y="797"/>
                  </a:cubicBezTo>
                  <a:cubicBezTo>
                    <a:pt x="7861" y="938"/>
                    <a:pt x="7740" y="1103"/>
                    <a:pt x="7625" y="1262"/>
                  </a:cubicBezTo>
                  <a:cubicBezTo>
                    <a:pt x="7555" y="1360"/>
                    <a:pt x="7480" y="1462"/>
                    <a:pt x="7401" y="1557"/>
                  </a:cubicBezTo>
                  <a:cubicBezTo>
                    <a:pt x="6970" y="2079"/>
                    <a:pt x="6366" y="2438"/>
                    <a:pt x="5703" y="2569"/>
                  </a:cubicBezTo>
                  <a:cubicBezTo>
                    <a:pt x="5547" y="2600"/>
                    <a:pt x="5384" y="2618"/>
                    <a:pt x="5225" y="2638"/>
                  </a:cubicBezTo>
                  <a:cubicBezTo>
                    <a:pt x="4869" y="2680"/>
                    <a:pt x="4499" y="2723"/>
                    <a:pt x="4183" y="2906"/>
                  </a:cubicBezTo>
                  <a:cubicBezTo>
                    <a:pt x="3715" y="3175"/>
                    <a:pt x="3456" y="3704"/>
                    <a:pt x="3282" y="4134"/>
                  </a:cubicBezTo>
                  <a:lnTo>
                    <a:pt x="3266" y="4172"/>
                  </a:lnTo>
                  <a:cubicBezTo>
                    <a:pt x="3209" y="4315"/>
                    <a:pt x="3150" y="4462"/>
                    <a:pt x="3058" y="4584"/>
                  </a:cubicBezTo>
                  <a:cubicBezTo>
                    <a:pt x="2900" y="4793"/>
                    <a:pt x="2660" y="4919"/>
                    <a:pt x="2424" y="5024"/>
                  </a:cubicBezTo>
                  <a:cubicBezTo>
                    <a:pt x="2252" y="5101"/>
                    <a:pt x="2071" y="5171"/>
                    <a:pt x="1898" y="5238"/>
                  </a:cubicBezTo>
                  <a:cubicBezTo>
                    <a:pt x="1611" y="5350"/>
                    <a:pt x="1315" y="5464"/>
                    <a:pt x="1040" y="5613"/>
                  </a:cubicBezTo>
                  <a:cubicBezTo>
                    <a:pt x="675" y="5808"/>
                    <a:pt x="199" y="6154"/>
                    <a:pt x="5" y="6682"/>
                  </a:cubicBezTo>
                  <a:cubicBezTo>
                    <a:pt x="1" y="6694"/>
                    <a:pt x="7" y="6709"/>
                    <a:pt x="19" y="6713"/>
                  </a:cubicBezTo>
                  <a:cubicBezTo>
                    <a:pt x="22" y="6714"/>
                    <a:pt x="25" y="6714"/>
                    <a:pt x="27" y="6714"/>
                  </a:cubicBezTo>
                  <a:cubicBezTo>
                    <a:pt x="38" y="6714"/>
                    <a:pt x="48" y="6709"/>
                    <a:pt x="49" y="6703"/>
                  </a:cubicBezTo>
                  <a:cubicBezTo>
                    <a:pt x="239" y="6188"/>
                    <a:pt x="704" y="5851"/>
                    <a:pt x="1061" y="5659"/>
                  </a:cubicBezTo>
                  <a:cubicBezTo>
                    <a:pt x="1332" y="5512"/>
                    <a:pt x="1627" y="5396"/>
                    <a:pt x="1914" y="5287"/>
                  </a:cubicBezTo>
                  <a:cubicBezTo>
                    <a:pt x="2087" y="5219"/>
                    <a:pt x="2269" y="5148"/>
                    <a:pt x="2443" y="5072"/>
                  </a:cubicBezTo>
                  <a:cubicBezTo>
                    <a:pt x="2673" y="4970"/>
                    <a:pt x="2930" y="4836"/>
                    <a:pt x="3096" y="4616"/>
                  </a:cubicBezTo>
                  <a:cubicBezTo>
                    <a:pt x="3192" y="4488"/>
                    <a:pt x="3252" y="4337"/>
                    <a:pt x="3310" y="4193"/>
                  </a:cubicBezTo>
                  <a:lnTo>
                    <a:pt x="3326" y="4154"/>
                  </a:lnTo>
                  <a:cubicBezTo>
                    <a:pt x="3497" y="3730"/>
                    <a:pt x="3752" y="3211"/>
                    <a:pt x="4205" y="2949"/>
                  </a:cubicBezTo>
                  <a:cubicBezTo>
                    <a:pt x="4512" y="2772"/>
                    <a:pt x="4877" y="2729"/>
                    <a:pt x="5230" y="2687"/>
                  </a:cubicBezTo>
                  <a:cubicBezTo>
                    <a:pt x="5389" y="2668"/>
                    <a:pt x="5552" y="2648"/>
                    <a:pt x="5711" y="2617"/>
                  </a:cubicBezTo>
                  <a:cubicBezTo>
                    <a:pt x="6387" y="2483"/>
                    <a:pt x="6999" y="2118"/>
                    <a:pt x="7438" y="1588"/>
                  </a:cubicBezTo>
                  <a:cubicBezTo>
                    <a:pt x="7517" y="1491"/>
                    <a:pt x="7591" y="1389"/>
                    <a:pt x="7663" y="1290"/>
                  </a:cubicBezTo>
                  <a:cubicBezTo>
                    <a:pt x="7778" y="1132"/>
                    <a:pt x="7898" y="968"/>
                    <a:pt x="8037" y="831"/>
                  </a:cubicBezTo>
                  <a:cubicBezTo>
                    <a:pt x="8603" y="270"/>
                    <a:pt x="9451" y="141"/>
                    <a:pt x="10343" y="49"/>
                  </a:cubicBezTo>
                  <a:cubicBezTo>
                    <a:pt x="10356" y="48"/>
                    <a:pt x="10365" y="36"/>
                    <a:pt x="10364" y="22"/>
                  </a:cubicBezTo>
                  <a:cubicBezTo>
                    <a:pt x="10362" y="10"/>
                    <a:pt x="10352" y="1"/>
                    <a:pt x="1034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rot="-538632" flipH="1">
              <a:off x="7864172" y="4092374"/>
              <a:ext cx="63518" cy="122936"/>
            </a:xfrm>
            <a:custGeom>
              <a:avLst/>
              <a:gdLst/>
              <a:ahLst/>
              <a:cxnLst/>
              <a:rect l="l" t="t" r="r" b="b"/>
              <a:pathLst>
                <a:path w="558" h="1080" extrusionOk="0">
                  <a:moveTo>
                    <a:pt x="530" y="0"/>
                  </a:moveTo>
                  <a:cubicBezTo>
                    <a:pt x="523" y="0"/>
                    <a:pt x="517" y="2"/>
                    <a:pt x="512" y="7"/>
                  </a:cubicBezTo>
                  <a:cubicBezTo>
                    <a:pt x="441" y="76"/>
                    <a:pt x="421" y="175"/>
                    <a:pt x="403" y="271"/>
                  </a:cubicBezTo>
                  <a:cubicBezTo>
                    <a:pt x="381" y="374"/>
                    <a:pt x="362" y="473"/>
                    <a:pt x="284" y="521"/>
                  </a:cubicBezTo>
                  <a:cubicBezTo>
                    <a:pt x="255" y="538"/>
                    <a:pt x="222" y="546"/>
                    <a:pt x="188" y="555"/>
                  </a:cubicBezTo>
                  <a:cubicBezTo>
                    <a:pt x="169" y="560"/>
                    <a:pt x="152" y="565"/>
                    <a:pt x="135" y="570"/>
                  </a:cubicBezTo>
                  <a:cubicBezTo>
                    <a:pt x="62" y="594"/>
                    <a:pt x="15" y="640"/>
                    <a:pt x="6" y="695"/>
                  </a:cubicBezTo>
                  <a:cubicBezTo>
                    <a:pt x="0" y="727"/>
                    <a:pt x="8" y="758"/>
                    <a:pt x="17" y="784"/>
                  </a:cubicBezTo>
                  <a:cubicBezTo>
                    <a:pt x="47" y="886"/>
                    <a:pt x="94" y="982"/>
                    <a:pt x="156" y="1069"/>
                  </a:cubicBezTo>
                  <a:cubicBezTo>
                    <a:pt x="161" y="1075"/>
                    <a:pt x="168" y="1080"/>
                    <a:pt x="176" y="1080"/>
                  </a:cubicBezTo>
                  <a:cubicBezTo>
                    <a:pt x="181" y="1080"/>
                    <a:pt x="185" y="1079"/>
                    <a:pt x="195" y="1074"/>
                  </a:cubicBezTo>
                  <a:cubicBezTo>
                    <a:pt x="205" y="1067"/>
                    <a:pt x="207" y="1051"/>
                    <a:pt x="200" y="1040"/>
                  </a:cubicBezTo>
                  <a:cubicBezTo>
                    <a:pt x="142" y="957"/>
                    <a:pt x="97" y="866"/>
                    <a:pt x="67" y="769"/>
                  </a:cubicBezTo>
                  <a:cubicBezTo>
                    <a:pt x="61" y="748"/>
                    <a:pt x="54" y="725"/>
                    <a:pt x="58" y="703"/>
                  </a:cubicBezTo>
                  <a:cubicBezTo>
                    <a:pt x="66" y="650"/>
                    <a:pt x="133" y="623"/>
                    <a:pt x="153" y="615"/>
                  </a:cubicBezTo>
                  <a:cubicBezTo>
                    <a:pt x="169" y="610"/>
                    <a:pt x="187" y="605"/>
                    <a:pt x="203" y="600"/>
                  </a:cubicBezTo>
                  <a:cubicBezTo>
                    <a:pt x="241" y="592"/>
                    <a:pt x="278" y="582"/>
                    <a:pt x="311" y="561"/>
                  </a:cubicBezTo>
                  <a:cubicBezTo>
                    <a:pt x="408" y="502"/>
                    <a:pt x="431" y="389"/>
                    <a:pt x="452" y="281"/>
                  </a:cubicBezTo>
                  <a:cubicBezTo>
                    <a:pt x="469" y="192"/>
                    <a:pt x="488" y="99"/>
                    <a:pt x="547" y="42"/>
                  </a:cubicBezTo>
                  <a:cubicBezTo>
                    <a:pt x="557" y="33"/>
                    <a:pt x="557" y="17"/>
                    <a:pt x="547" y="7"/>
                  </a:cubicBezTo>
                  <a:cubicBezTo>
                    <a:pt x="543" y="2"/>
                    <a:pt x="536" y="0"/>
                    <a:pt x="530"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rot="-538632" flipH="1">
              <a:off x="7485130" y="3836661"/>
              <a:ext cx="104384" cy="317470"/>
            </a:xfrm>
            <a:custGeom>
              <a:avLst/>
              <a:gdLst/>
              <a:ahLst/>
              <a:cxnLst/>
              <a:rect l="l" t="t" r="r" b="b"/>
              <a:pathLst>
                <a:path w="917" h="2789" extrusionOk="0">
                  <a:moveTo>
                    <a:pt x="889" y="1"/>
                  </a:moveTo>
                  <a:cubicBezTo>
                    <a:pt x="885" y="1"/>
                    <a:pt x="880" y="2"/>
                    <a:pt x="876" y="4"/>
                  </a:cubicBezTo>
                  <a:cubicBezTo>
                    <a:pt x="591" y="174"/>
                    <a:pt x="460" y="552"/>
                    <a:pt x="577" y="863"/>
                  </a:cubicBezTo>
                  <a:cubicBezTo>
                    <a:pt x="593" y="906"/>
                    <a:pt x="612" y="949"/>
                    <a:pt x="632" y="989"/>
                  </a:cubicBezTo>
                  <a:cubicBezTo>
                    <a:pt x="670" y="1066"/>
                    <a:pt x="705" y="1137"/>
                    <a:pt x="714" y="1216"/>
                  </a:cubicBezTo>
                  <a:cubicBezTo>
                    <a:pt x="728" y="1331"/>
                    <a:pt x="682" y="1459"/>
                    <a:pt x="587" y="1566"/>
                  </a:cubicBezTo>
                  <a:cubicBezTo>
                    <a:pt x="498" y="1667"/>
                    <a:pt x="384" y="1737"/>
                    <a:pt x="269" y="1804"/>
                  </a:cubicBezTo>
                  <a:cubicBezTo>
                    <a:pt x="205" y="1844"/>
                    <a:pt x="138" y="1882"/>
                    <a:pt x="96" y="1948"/>
                  </a:cubicBezTo>
                  <a:cubicBezTo>
                    <a:pt x="1" y="2099"/>
                    <a:pt x="95" y="2292"/>
                    <a:pt x="205" y="2412"/>
                  </a:cubicBezTo>
                  <a:cubicBezTo>
                    <a:pt x="235" y="2442"/>
                    <a:pt x="266" y="2472"/>
                    <a:pt x="295" y="2501"/>
                  </a:cubicBezTo>
                  <a:cubicBezTo>
                    <a:pt x="382" y="2586"/>
                    <a:pt x="464" y="2665"/>
                    <a:pt x="502" y="2772"/>
                  </a:cubicBezTo>
                  <a:cubicBezTo>
                    <a:pt x="504" y="2782"/>
                    <a:pt x="513" y="2788"/>
                    <a:pt x="524" y="2788"/>
                  </a:cubicBezTo>
                  <a:lnTo>
                    <a:pt x="532" y="2788"/>
                  </a:lnTo>
                  <a:cubicBezTo>
                    <a:pt x="545" y="2784"/>
                    <a:pt x="551" y="2770"/>
                    <a:pt x="547" y="2757"/>
                  </a:cubicBezTo>
                  <a:cubicBezTo>
                    <a:pt x="505" y="2639"/>
                    <a:pt x="416" y="2551"/>
                    <a:pt x="328" y="2467"/>
                  </a:cubicBezTo>
                  <a:cubicBezTo>
                    <a:pt x="299" y="2437"/>
                    <a:pt x="269" y="2408"/>
                    <a:pt x="241" y="2379"/>
                  </a:cubicBezTo>
                  <a:cubicBezTo>
                    <a:pt x="135" y="2263"/>
                    <a:pt x="62" y="2093"/>
                    <a:pt x="138" y="1973"/>
                  </a:cubicBezTo>
                  <a:cubicBezTo>
                    <a:pt x="175" y="1916"/>
                    <a:pt x="236" y="1881"/>
                    <a:pt x="298" y="1845"/>
                  </a:cubicBezTo>
                  <a:cubicBezTo>
                    <a:pt x="412" y="1777"/>
                    <a:pt x="532" y="1704"/>
                    <a:pt x="624" y="1598"/>
                  </a:cubicBezTo>
                  <a:cubicBezTo>
                    <a:pt x="728" y="1481"/>
                    <a:pt x="778" y="1339"/>
                    <a:pt x="763" y="1211"/>
                  </a:cubicBezTo>
                  <a:cubicBezTo>
                    <a:pt x="755" y="1123"/>
                    <a:pt x="715" y="1045"/>
                    <a:pt x="678" y="967"/>
                  </a:cubicBezTo>
                  <a:cubicBezTo>
                    <a:pt x="658" y="928"/>
                    <a:pt x="639" y="887"/>
                    <a:pt x="623" y="846"/>
                  </a:cubicBezTo>
                  <a:cubicBezTo>
                    <a:pt x="516" y="562"/>
                    <a:pt x="642" y="203"/>
                    <a:pt x="902" y="45"/>
                  </a:cubicBezTo>
                  <a:cubicBezTo>
                    <a:pt x="912" y="39"/>
                    <a:pt x="917" y="24"/>
                    <a:pt x="910" y="12"/>
                  </a:cubicBezTo>
                  <a:cubicBezTo>
                    <a:pt x="905" y="5"/>
                    <a:pt x="898" y="1"/>
                    <a:pt x="889" y="1"/>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rot="-538632" flipH="1">
              <a:off x="7239462" y="3794857"/>
              <a:ext cx="55891" cy="228797"/>
            </a:xfrm>
            <a:custGeom>
              <a:avLst/>
              <a:gdLst/>
              <a:ahLst/>
              <a:cxnLst/>
              <a:rect l="l" t="t" r="r" b="b"/>
              <a:pathLst>
                <a:path w="491" h="2010" extrusionOk="0">
                  <a:moveTo>
                    <a:pt x="462" y="0"/>
                  </a:moveTo>
                  <a:cubicBezTo>
                    <a:pt x="454" y="0"/>
                    <a:pt x="446" y="4"/>
                    <a:pt x="442" y="11"/>
                  </a:cubicBezTo>
                  <a:cubicBezTo>
                    <a:pt x="384" y="101"/>
                    <a:pt x="395" y="209"/>
                    <a:pt x="408" y="313"/>
                  </a:cubicBezTo>
                  <a:cubicBezTo>
                    <a:pt x="410" y="342"/>
                    <a:pt x="414" y="373"/>
                    <a:pt x="415" y="402"/>
                  </a:cubicBezTo>
                  <a:cubicBezTo>
                    <a:pt x="425" y="592"/>
                    <a:pt x="349" y="781"/>
                    <a:pt x="209" y="909"/>
                  </a:cubicBezTo>
                  <a:cubicBezTo>
                    <a:pt x="194" y="922"/>
                    <a:pt x="178" y="935"/>
                    <a:pt x="163" y="948"/>
                  </a:cubicBezTo>
                  <a:cubicBezTo>
                    <a:pt x="115" y="989"/>
                    <a:pt x="66" y="1029"/>
                    <a:pt x="36" y="1088"/>
                  </a:cubicBezTo>
                  <a:cubicBezTo>
                    <a:pt x="6" y="1149"/>
                    <a:pt x="1" y="1216"/>
                    <a:pt x="1" y="1275"/>
                  </a:cubicBezTo>
                  <a:cubicBezTo>
                    <a:pt x="0" y="1527"/>
                    <a:pt x="72" y="1783"/>
                    <a:pt x="205" y="1998"/>
                  </a:cubicBezTo>
                  <a:cubicBezTo>
                    <a:pt x="209" y="2005"/>
                    <a:pt x="217" y="2010"/>
                    <a:pt x="226" y="2010"/>
                  </a:cubicBezTo>
                  <a:cubicBezTo>
                    <a:pt x="229" y="2010"/>
                    <a:pt x="234" y="2008"/>
                    <a:pt x="238" y="2008"/>
                  </a:cubicBezTo>
                  <a:cubicBezTo>
                    <a:pt x="250" y="2002"/>
                    <a:pt x="253" y="1987"/>
                    <a:pt x="247" y="1975"/>
                  </a:cubicBezTo>
                  <a:cubicBezTo>
                    <a:pt x="118" y="1768"/>
                    <a:pt x="48" y="1521"/>
                    <a:pt x="50" y="1278"/>
                  </a:cubicBezTo>
                  <a:cubicBezTo>
                    <a:pt x="50" y="1225"/>
                    <a:pt x="54" y="1163"/>
                    <a:pt x="79" y="1113"/>
                  </a:cubicBezTo>
                  <a:cubicBezTo>
                    <a:pt x="104" y="1064"/>
                    <a:pt x="147" y="1026"/>
                    <a:pt x="194" y="986"/>
                  </a:cubicBezTo>
                  <a:cubicBezTo>
                    <a:pt x="211" y="974"/>
                    <a:pt x="227" y="960"/>
                    <a:pt x="242" y="947"/>
                  </a:cubicBezTo>
                  <a:cubicBezTo>
                    <a:pt x="392" y="808"/>
                    <a:pt x="474" y="605"/>
                    <a:pt x="464" y="401"/>
                  </a:cubicBezTo>
                  <a:cubicBezTo>
                    <a:pt x="463" y="370"/>
                    <a:pt x="459" y="338"/>
                    <a:pt x="456" y="308"/>
                  </a:cubicBezTo>
                  <a:cubicBezTo>
                    <a:pt x="445" y="208"/>
                    <a:pt x="435" y="112"/>
                    <a:pt x="483" y="37"/>
                  </a:cubicBezTo>
                  <a:cubicBezTo>
                    <a:pt x="490" y="27"/>
                    <a:pt x="486" y="11"/>
                    <a:pt x="475" y="4"/>
                  </a:cubicBezTo>
                  <a:cubicBezTo>
                    <a:pt x="471" y="1"/>
                    <a:pt x="467" y="0"/>
                    <a:pt x="462" y="0"/>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rot="-538632" flipH="1">
              <a:off x="6980567" y="3698645"/>
              <a:ext cx="75584" cy="297892"/>
            </a:xfrm>
            <a:custGeom>
              <a:avLst/>
              <a:gdLst/>
              <a:ahLst/>
              <a:cxnLst/>
              <a:rect l="l" t="t" r="r" b="b"/>
              <a:pathLst>
                <a:path w="664" h="2617" extrusionOk="0">
                  <a:moveTo>
                    <a:pt x="131" y="1"/>
                  </a:moveTo>
                  <a:cubicBezTo>
                    <a:pt x="125" y="1"/>
                    <a:pt x="120" y="2"/>
                    <a:pt x="116" y="6"/>
                  </a:cubicBezTo>
                  <a:cubicBezTo>
                    <a:pt x="39" y="65"/>
                    <a:pt x="1" y="177"/>
                    <a:pt x="19" y="293"/>
                  </a:cubicBezTo>
                  <a:cubicBezTo>
                    <a:pt x="35" y="395"/>
                    <a:pt x="88" y="487"/>
                    <a:pt x="134" y="569"/>
                  </a:cubicBezTo>
                  <a:lnTo>
                    <a:pt x="393" y="1030"/>
                  </a:lnTo>
                  <a:cubicBezTo>
                    <a:pt x="451" y="1134"/>
                    <a:pt x="517" y="1252"/>
                    <a:pt x="521" y="1376"/>
                  </a:cubicBezTo>
                  <a:cubicBezTo>
                    <a:pt x="523" y="1468"/>
                    <a:pt x="493" y="1557"/>
                    <a:pt x="459" y="1650"/>
                  </a:cubicBezTo>
                  <a:cubicBezTo>
                    <a:pt x="436" y="1713"/>
                    <a:pt x="414" y="1777"/>
                    <a:pt x="402" y="1844"/>
                  </a:cubicBezTo>
                  <a:cubicBezTo>
                    <a:pt x="355" y="2101"/>
                    <a:pt x="475" y="2351"/>
                    <a:pt x="612" y="2604"/>
                  </a:cubicBezTo>
                  <a:cubicBezTo>
                    <a:pt x="616" y="2614"/>
                    <a:pt x="625" y="2617"/>
                    <a:pt x="633" y="2617"/>
                  </a:cubicBezTo>
                  <a:cubicBezTo>
                    <a:pt x="638" y="2617"/>
                    <a:pt x="641" y="2616"/>
                    <a:pt x="647" y="2610"/>
                  </a:cubicBezTo>
                  <a:cubicBezTo>
                    <a:pt x="658" y="2604"/>
                    <a:pt x="664" y="2589"/>
                    <a:pt x="657" y="2577"/>
                  </a:cubicBezTo>
                  <a:cubicBezTo>
                    <a:pt x="523" y="2332"/>
                    <a:pt x="408" y="2090"/>
                    <a:pt x="451" y="1849"/>
                  </a:cubicBezTo>
                  <a:cubicBezTo>
                    <a:pt x="462" y="1786"/>
                    <a:pt x="484" y="1724"/>
                    <a:pt x="506" y="1662"/>
                  </a:cubicBezTo>
                  <a:cubicBezTo>
                    <a:pt x="539" y="1570"/>
                    <a:pt x="573" y="1474"/>
                    <a:pt x="570" y="1372"/>
                  </a:cubicBezTo>
                  <a:cubicBezTo>
                    <a:pt x="566" y="1235"/>
                    <a:pt x="498" y="1112"/>
                    <a:pt x="436" y="1003"/>
                  </a:cubicBezTo>
                  <a:lnTo>
                    <a:pt x="177" y="544"/>
                  </a:lnTo>
                  <a:cubicBezTo>
                    <a:pt x="131" y="460"/>
                    <a:pt x="82" y="376"/>
                    <a:pt x="67" y="283"/>
                  </a:cubicBezTo>
                  <a:cubicBezTo>
                    <a:pt x="51" y="186"/>
                    <a:pt x="82" y="91"/>
                    <a:pt x="146" y="43"/>
                  </a:cubicBezTo>
                  <a:cubicBezTo>
                    <a:pt x="156" y="36"/>
                    <a:pt x="157" y="21"/>
                    <a:pt x="150" y="10"/>
                  </a:cubicBezTo>
                  <a:cubicBezTo>
                    <a:pt x="145" y="4"/>
                    <a:pt x="138" y="1"/>
                    <a:pt x="131" y="1"/>
                  </a:cubicBezTo>
                  <a:close/>
                </a:path>
              </a:pathLst>
            </a:custGeom>
            <a:solidFill>
              <a:srgbClr val="BF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rot="-538632" flipH="1">
              <a:off x="7733188" y="3910522"/>
              <a:ext cx="251796" cy="39157"/>
            </a:xfrm>
            <a:custGeom>
              <a:avLst/>
              <a:gdLst/>
              <a:ahLst/>
              <a:cxnLst/>
              <a:rect l="l" t="t" r="r" b="b"/>
              <a:pathLst>
                <a:path w="2212" h="344" extrusionOk="0">
                  <a:moveTo>
                    <a:pt x="2185" y="0"/>
                  </a:moveTo>
                  <a:cubicBezTo>
                    <a:pt x="2179" y="0"/>
                    <a:pt x="2173" y="3"/>
                    <a:pt x="2168" y="8"/>
                  </a:cubicBezTo>
                  <a:cubicBezTo>
                    <a:pt x="2135" y="42"/>
                    <a:pt x="2087" y="53"/>
                    <a:pt x="2039" y="53"/>
                  </a:cubicBezTo>
                  <a:cubicBezTo>
                    <a:pt x="2013" y="53"/>
                    <a:pt x="1986" y="49"/>
                    <a:pt x="1963" y="45"/>
                  </a:cubicBezTo>
                  <a:cubicBezTo>
                    <a:pt x="1946" y="43"/>
                    <a:pt x="1930" y="39"/>
                    <a:pt x="1912" y="34"/>
                  </a:cubicBezTo>
                  <a:cubicBezTo>
                    <a:pt x="1865" y="25"/>
                    <a:pt x="1817" y="14"/>
                    <a:pt x="1769" y="14"/>
                  </a:cubicBezTo>
                  <a:cubicBezTo>
                    <a:pt x="1751" y="14"/>
                    <a:pt x="1733" y="16"/>
                    <a:pt x="1715" y="19"/>
                  </a:cubicBezTo>
                  <a:cubicBezTo>
                    <a:pt x="1629" y="38"/>
                    <a:pt x="1565" y="97"/>
                    <a:pt x="1502" y="153"/>
                  </a:cubicBezTo>
                  <a:cubicBezTo>
                    <a:pt x="1464" y="188"/>
                    <a:pt x="1427" y="222"/>
                    <a:pt x="1385" y="248"/>
                  </a:cubicBezTo>
                  <a:cubicBezTo>
                    <a:pt x="1333" y="279"/>
                    <a:pt x="1271" y="295"/>
                    <a:pt x="1210" y="295"/>
                  </a:cubicBezTo>
                  <a:cubicBezTo>
                    <a:pt x="1150" y="295"/>
                    <a:pt x="1089" y="280"/>
                    <a:pt x="1038" y="249"/>
                  </a:cubicBezTo>
                  <a:cubicBezTo>
                    <a:pt x="1001" y="226"/>
                    <a:pt x="967" y="196"/>
                    <a:pt x="932" y="166"/>
                  </a:cubicBezTo>
                  <a:cubicBezTo>
                    <a:pt x="897" y="134"/>
                    <a:pt x="860" y="102"/>
                    <a:pt x="819" y="77"/>
                  </a:cubicBezTo>
                  <a:cubicBezTo>
                    <a:pt x="754" y="39"/>
                    <a:pt x="677" y="20"/>
                    <a:pt x="595" y="20"/>
                  </a:cubicBezTo>
                  <a:cubicBezTo>
                    <a:pt x="527" y="20"/>
                    <a:pt x="456" y="33"/>
                    <a:pt x="384" y="59"/>
                  </a:cubicBezTo>
                  <a:cubicBezTo>
                    <a:pt x="246" y="108"/>
                    <a:pt x="128" y="196"/>
                    <a:pt x="14" y="282"/>
                  </a:cubicBezTo>
                  <a:cubicBezTo>
                    <a:pt x="4" y="291"/>
                    <a:pt x="0" y="306"/>
                    <a:pt x="9" y="316"/>
                  </a:cubicBezTo>
                  <a:cubicBezTo>
                    <a:pt x="14" y="323"/>
                    <a:pt x="21" y="326"/>
                    <a:pt x="28" y="326"/>
                  </a:cubicBezTo>
                  <a:cubicBezTo>
                    <a:pt x="33" y="326"/>
                    <a:pt x="38" y="325"/>
                    <a:pt x="42" y="322"/>
                  </a:cubicBezTo>
                  <a:cubicBezTo>
                    <a:pt x="154" y="238"/>
                    <a:pt x="269" y="152"/>
                    <a:pt x="401" y="104"/>
                  </a:cubicBezTo>
                  <a:cubicBezTo>
                    <a:pt x="465" y="80"/>
                    <a:pt x="531" y="68"/>
                    <a:pt x="592" y="68"/>
                  </a:cubicBezTo>
                  <a:cubicBezTo>
                    <a:pt x="666" y="68"/>
                    <a:pt x="735" y="85"/>
                    <a:pt x="793" y="119"/>
                  </a:cubicBezTo>
                  <a:cubicBezTo>
                    <a:pt x="831" y="142"/>
                    <a:pt x="864" y="172"/>
                    <a:pt x="899" y="202"/>
                  </a:cubicBezTo>
                  <a:cubicBezTo>
                    <a:pt x="934" y="234"/>
                    <a:pt x="971" y="266"/>
                    <a:pt x="1013" y="291"/>
                  </a:cubicBezTo>
                  <a:cubicBezTo>
                    <a:pt x="1072" y="325"/>
                    <a:pt x="1142" y="343"/>
                    <a:pt x="1209" y="343"/>
                  </a:cubicBezTo>
                  <a:cubicBezTo>
                    <a:pt x="1281" y="343"/>
                    <a:pt x="1351" y="325"/>
                    <a:pt x="1410" y="290"/>
                  </a:cubicBezTo>
                  <a:cubicBezTo>
                    <a:pt x="1455" y="263"/>
                    <a:pt x="1495" y="225"/>
                    <a:pt x="1534" y="190"/>
                  </a:cubicBezTo>
                  <a:cubicBezTo>
                    <a:pt x="1594" y="135"/>
                    <a:pt x="1651" y="83"/>
                    <a:pt x="1724" y="68"/>
                  </a:cubicBezTo>
                  <a:cubicBezTo>
                    <a:pt x="1739" y="65"/>
                    <a:pt x="1755" y="63"/>
                    <a:pt x="1770" y="63"/>
                  </a:cubicBezTo>
                  <a:cubicBezTo>
                    <a:pt x="1813" y="63"/>
                    <a:pt x="1856" y="73"/>
                    <a:pt x="1901" y="83"/>
                  </a:cubicBezTo>
                  <a:cubicBezTo>
                    <a:pt x="1919" y="87"/>
                    <a:pt x="1936" y="91"/>
                    <a:pt x="1953" y="93"/>
                  </a:cubicBezTo>
                  <a:cubicBezTo>
                    <a:pt x="1984" y="99"/>
                    <a:pt x="2014" y="102"/>
                    <a:pt x="2041" y="102"/>
                  </a:cubicBezTo>
                  <a:cubicBezTo>
                    <a:pt x="2110" y="102"/>
                    <a:pt x="2165" y="82"/>
                    <a:pt x="2203" y="43"/>
                  </a:cubicBezTo>
                  <a:cubicBezTo>
                    <a:pt x="2212" y="32"/>
                    <a:pt x="2212" y="17"/>
                    <a:pt x="2203" y="8"/>
                  </a:cubicBezTo>
                  <a:cubicBezTo>
                    <a:pt x="2198" y="3"/>
                    <a:pt x="2191" y="0"/>
                    <a:pt x="2185"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rot="-538632" flipH="1">
              <a:off x="7437724" y="3664566"/>
              <a:ext cx="255325" cy="59874"/>
            </a:xfrm>
            <a:custGeom>
              <a:avLst/>
              <a:gdLst/>
              <a:ahLst/>
              <a:cxnLst/>
              <a:rect l="l" t="t" r="r" b="b"/>
              <a:pathLst>
                <a:path w="2243" h="526" extrusionOk="0">
                  <a:moveTo>
                    <a:pt x="1633" y="1"/>
                  </a:moveTo>
                  <a:cubicBezTo>
                    <a:pt x="1527" y="1"/>
                    <a:pt x="1429" y="39"/>
                    <a:pt x="1332" y="76"/>
                  </a:cubicBezTo>
                  <a:cubicBezTo>
                    <a:pt x="1297" y="90"/>
                    <a:pt x="1261" y="103"/>
                    <a:pt x="1227" y="116"/>
                  </a:cubicBezTo>
                  <a:cubicBezTo>
                    <a:pt x="1122" y="150"/>
                    <a:pt x="1012" y="166"/>
                    <a:pt x="902" y="166"/>
                  </a:cubicBezTo>
                  <a:cubicBezTo>
                    <a:pt x="770" y="166"/>
                    <a:pt x="637" y="142"/>
                    <a:pt x="516" y="94"/>
                  </a:cubicBezTo>
                  <a:lnTo>
                    <a:pt x="493" y="84"/>
                  </a:lnTo>
                  <a:cubicBezTo>
                    <a:pt x="452" y="68"/>
                    <a:pt x="409" y="51"/>
                    <a:pt x="363" y="47"/>
                  </a:cubicBezTo>
                  <a:cubicBezTo>
                    <a:pt x="357" y="46"/>
                    <a:pt x="351" y="46"/>
                    <a:pt x="345" y="46"/>
                  </a:cubicBezTo>
                  <a:cubicBezTo>
                    <a:pt x="194" y="46"/>
                    <a:pt x="85" y="190"/>
                    <a:pt x="7" y="316"/>
                  </a:cubicBezTo>
                  <a:cubicBezTo>
                    <a:pt x="1" y="328"/>
                    <a:pt x="4" y="343"/>
                    <a:pt x="16" y="349"/>
                  </a:cubicBezTo>
                  <a:cubicBezTo>
                    <a:pt x="20" y="352"/>
                    <a:pt x="24" y="353"/>
                    <a:pt x="29" y="353"/>
                  </a:cubicBezTo>
                  <a:cubicBezTo>
                    <a:pt x="37" y="353"/>
                    <a:pt x="45" y="349"/>
                    <a:pt x="49" y="342"/>
                  </a:cubicBezTo>
                  <a:cubicBezTo>
                    <a:pt x="120" y="225"/>
                    <a:pt x="217" y="95"/>
                    <a:pt x="344" y="95"/>
                  </a:cubicBezTo>
                  <a:cubicBezTo>
                    <a:pt x="349" y="95"/>
                    <a:pt x="354" y="95"/>
                    <a:pt x="359" y="95"/>
                  </a:cubicBezTo>
                  <a:cubicBezTo>
                    <a:pt x="398" y="97"/>
                    <a:pt x="435" y="113"/>
                    <a:pt x="475" y="129"/>
                  </a:cubicBezTo>
                  <a:lnTo>
                    <a:pt x="497" y="139"/>
                  </a:lnTo>
                  <a:cubicBezTo>
                    <a:pt x="625" y="191"/>
                    <a:pt x="764" y="216"/>
                    <a:pt x="902" y="216"/>
                  </a:cubicBezTo>
                  <a:cubicBezTo>
                    <a:pt x="1017" y="216"/>
                    <a:pt x="1133" y="198"/>
                    <a:pt x="1242" y="163"/>
                  </a:cubicBezTo>
                  <a:cubicBezTo>
                    <a:pt x="1277" y="150"/>
                    <a:pt x="1313" y="136"/>
                    <a:pt x="1350" y="122"/>
                  </a:cubicBezTo>
                  <a:cubicBezTo>
                    <a:pt x="1443" y="86"/>
                    <a:pt x="1531" y="51"/>
                    <a:pt x="1624" y="51"/>
                  </a:cubicBezTo>
                  <a:cubicBezTo>
                    <a:pt x="1628" y="51"/>
                    <a:pt x="1632" y="51"/>
                    <a:pt x="1636" y="51"/>
                  </a:cubicBezTo>
                  <a:cubicBezTo>
                    <a:pt x="1748" y="53"/>
                    <a:pt x="1866" y="109"/>
                    <a:pt x="1966" y="206"/>
                  </a:cubicBezTo>
                  <a:cubicBezTo>
                    <a:pt x="2059" y="294"/>
                    <a:pt x="2128" y="406"/>
                    <a:pt x="2196" y="513"/>
                  </a:cubicBezTo>
                  <a:cubicBezTo>
                    <a:pt x="2199" y="522"/>
                    <a:pt x="2208" y="525"/>
                    <a:pt x="2215" y="525"/>
                  </a:cubicBezTo>
                  <a:cubicBezTo>
                    <a:pt x="2220" y="525"/>
                    <a:pt x="2224" y="524"/>
                    <a:pt x="2227" y="520"/>
                  </a:cubicBezTo>
                  <a:cubicBezTo>
                    <a:pt x="2240" y="513"/>
                    <a:pt x="2242" y="498"/>
                    <a:pt x="2236" y="487"/>
                  </a:cubicBezTo>
                  <a:cubicBezTo>
                    <a:pt x="2167" y="375"/>
                    <a:pt x="2096" y="261"/>
                    <a:pt x="2000" y="169"/>
                  </a:cubicBezTo>
                  <a:cubicBezTo>
                    <a:pt x="1891" y="63"/>
                    <a:pt x="1763" y="4"/>
                    <a:pt x="1637" y="1"/>
                  </a:cubicBezTo>
                  <a:cubicBezTo>
                    <a:pt x="1636" y="1"/>
                    <a:pt x="1634" y="1"/>
                    <a:pt x="1633"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rot="-538632" flipH="1">
              <a:off x="8910173" y="3804502"/>
              <a:ext cx="548101" cy="329878"/>
            </a:xfrm>
            <a:custGeom>
              <a:avLst/>
              <a:gdLst/>
              <a:ahLst/>
              <a:cxnLst/>
              <a:rect l="l" t="t" r="r" b="b"/>
              <a:pathLst>
                <a:path w="4815" h="2898" extrusionOk="0">
                  <a:moveTo>
                    <a:pt x="3876" y="0"/>
                  </a:moveTo>
                  <a:cubicBezTo>
                    <a:pt x="2970" y="0"/>
                    <a:pt x="1476" y="464"/>
                    <a:pt x="611" y="1074"/>
                  </a:cubicBezTo>
                  <a:cubicBezTo>
                    <a:pt x="280" y="1308"/>
                    <a:pt x="53" y="1551"/>
                    <a:pt x="29" y="1859"/>
                  </a:cubicBezTo>
                  <a:cubicBezTo>
                    <a:pt x="1" y="2200"/>
                    <a:pt x="230" y="2548"/>
                    <a:pt x="492" y="2724"/>
                  </a:cubicBezTo>
                  <a:cubicBezTo>
                    <a:pt x="673" y="2845"/>
                    <a:pt x="888" y="2897"/>
                    <a:pt x="1121" y="2897"/>
                  </a:cubicBezTo>
                  <a:cubicBezTo>
                    <a:pt x="1924" y="2897"/>
                    <a:pt x="2943" y="2281"/>
                    <a:pt x="3532" y="1785"/>
                  </a:cubicBezTo>
                  <a:cubicBezTo>
                    <a:pt x="3852" y="1516"/>
                    <a:pt x="4815" y="706"/>
                    <a:pt x="4618" y="268"/>
                  </a:cubicBezTo>
                  <a:cubicBezTo>
                    <a:pt x="4533" y="82"/>
                    <a:pt x="4256" y="0"/>
                    <a:pt x="3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rot="-538632" flipH="1">
              <a:off x="6486659" y="3484063"/>
              <a:ext cx="2795256" cy="728053"/>
            </a:xfrm>
            <a:custGeom>
              <a:avLst/>
              <a:gdLst/>
              <a:ahLst/>
              <a:cxnLst/>
              <a:rect l="l" t="t" r="r" b="b"/>
              <a:pathLst>
                <a:path w="24556" h="6396" extrusionOk="0">
                  <a:moveTo>
                    <a:pt x="24531" y="0"/>
                  </a:moveTo>
                  <a:cubicBezTo>
                    <a:pt x="18785" y="124"/>
                    <a:pt x="13159" y="1122"/>
                    <a:pt x="7809" y="2964"/>
                  </a:cubicBezTo>
                  <a:cubicBezTo>
                    <a:pt x="5141" y="3882"/>
                    <a:pt x="2520" y="5022"/>
                    <a:pt x="18" y="6349"/>
                  </a:cubicBezTo>
                  <a:cubicBezTo>
                    <a:pt x="6" y="6355"/>
                    <a:pt x="1" y="6370"/>
                    <a:pt x="7" y="6382"/>
                  </a:cubicBezTo>
                  <a:cubicBezTo>
                    <a:pt x="11" y="6391"/>
                    <a:pt x="20" y="6396"/>
                    <a:pt x="29" y="6396"/>
                  </a:cubicBezTo>
                  <a:cubicBezTo>
                    <a:pt x="33" y="6396"/>
                    <a:pt x="37" y="6395"/>
                    <a:pt x="40" y="6392"/>
                  </a:cubicBezTo>
                  <a:cubicBezTo>
                    <a:pt x="2540" y="5066"/>
                    <a:pt x="5160" y="3927"/>
                    <a:pt x="7825" y="3010"/>
                  </a:cubicBezTo>
                  <a:cubicBezTo>
                    <a:pt x="13171" y="1171"/>
                    <a:pt x="18792" y="174"/>
                    <a:pt x="24532" y="49"/>
                  </a:cubicBezTo>
                  <a:cubicBezTo>
                    <a:pt x="24545" y="48"/>
                    <a:pt x="24556" y="38"/>
                    <a:pt x="24556" y="24"/>
                  </a:cubicBezTo>
                  <a:cubicBezTo>
                    <a:pt x="24555" y="11"/>
                    <a:pt x="24545" y="1"/>
                    <a:pt x="24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rot="-538632" flipH="1">
              <a:off x="8417999" y="3805028"/>
              <a:ext cx="563582" cy="561521"/>
            </a:xfrm>
            <a:custGeom>
              <a:avLst/>
              <a:gdLst/>
              <a:ahLst/>
              <a:cxnLst/>
              <a:rect l="l" t="t" r="r" b="b"/>
              <a:pathLst>
                <a:path w="4951" h="4933" extrusionOk="0">
                  <a:moveTo>
                    <a:pt x="3758" y="0"/>
                  </a:moveTo>
                  <a:cubicBezTo>
                    <a:pt x="2865" y="0"/>
                    <a:pt x="1314" y="1601"/>
                    <a:pt x="891" y="2055"/>
                  </a:cubicBezTo>
                  <a:cubicBezTo>
                    <a:pt x="575" y="2395"/>
                    <a:pt x="276" y="2770"/>
                    <a:pt x="139" y="3221"/>
                  </a:cubicBezTo>
                  <a:cubicBezTo>
                    <a:pt x="1" y="3670"/>
                    <a:pt x="50" y="4209"/>
                    <a:pt x="369" y="4560"/>
                  </a:cubicBezTo>
                  <a:cubicBezTo>
                    <a:pt x="599" y="4816"/>
                    <a:pt x="934" y="4932"/>
                    <a:pt x="1274" y="4932"/>
                  </a:cubicBezTo>
                  <a:cubicBezTo>
                    <a:pt x="1474" y="4932"/>
                    <a:pt x="1675" y="4892"/>
                    <a:pt x="1857" y="4815"/>
                  </a:cubicBezTo>
                  <a:cubicBezTo>
                    <a:pt x="2348" y="4607"/>
                    <a:pt x="2721" y="4189"/>
                    <a:pt x="3030" y="3750"/>
                  </a:cubicBezTo>
                  <a:cubicBezTo>
                    <a:pt x="3428" y="3187"/>
                    <a:pt x="4950" y="824"/>
                    <a:pt x="4114" y="120"/>
                  </a:cubicBezTo>
                  <a:cubicBezTo>
                    <a:pt x="4014" y="37"/>
                    <a:pt x="3894" y="0"/>
                    <a:pt x="3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rot="-538632" flipH="1">
              <a:off x="8482678" y="3372772"/>
              <a:ext cx="754933" cy="356514"/>
            </a:xfrm>
            <a:custGeom>
              <a:avLst/>
              <a:gdLst/>
              <a:ahLst/>
              <a:cxnLst/>
              <a:rect l="l" t="t" r="r" b="b"/>
              <a:pathLst>
                <a:path w="6632" h="3132" extrusionOk="0">
                  <a:moveTo>
                    <a:pt x="1619" y="1"/>
                  </a:moveTo>
                  <a:cubicBezTo>
                    <a:pt x="1337" y="1"/>
                    <a:pt x="1074" y="63"/>
                    <a:pt x="859" y="224"/>
                  </a:cubicBezTo>
                  <a:cubicBezTo>
                    <a:pt x="1" y="862"/>
                    <a:pt x="515" y="1952"/>
                    <a:pt x="1155" y="2406"/>
                  </a:cubicBezTo>
                  <a:cubicBezTo>
                    <a:pt x="1852" y="2900"/>
                    <a:pt x="2812" y="3032"/>
                    <a:pt x="3689" y="3113"/>
                  </a:cubicBezTo>
                  <a:cubicBezTo>
                    <a:pt x="3821" y="3125"/>
                    <a:pt x="3956" y="3131"/>
                    <a:pt x="4092" y="3131"/>
                  </a:cubicBezTo>
                  <a:cubicBezTo>
                    <a:pt x="4562" y="3131"/>
                    <a:pt x="5048" y="3053"/>
                    <a:pt x="5480" y="2847"/>
                  </a:cubicBezTo>
                  <a:cubicBezTo>
                    <a:pt x="5516" y="2830"/>
                    <a:pt x="5547" y="2812"/>
                    <a:pt x="5578" y="2793"/>
                  </a:cubicBezTo>
                  <a:cubicBezTo>
                    <a:pt x="6631" y="2154"/>
                    <a:pt x="4125" y="875"/>
                    <a:pt x="3660" y="647"/>
                  </a:cubicBezTo>
                  <a:cubicBezTo>
                    <a:pt x="3197" y="419"/>
                    <a:pt x="2347"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rot="-538632" flipH="1">
              <a:off x="8390689" y="3515209"/>
              <a:ext cx="722149" cy="642909"/>
            </a:xfrm>
            <a:custGeom>
              <a:avLst/>
              <a:gdLst/>
              <a:ahLst/>
              <a:cxnLst/>
              <a:rect l="l" t="t" r="r" b="b"/>
              <a:pathLst>
                <a:path w="6344" h="5648" extrusionOk="0">
                  <a:moveTo>
                    <a:pt x="29" y="1"/>
                  </a:moveTo>
                  <a:cubicBezTo>
                    <a:pt x="19" y="1"/>
                    <a:pt x="9" y="7"/>
                    <a:pt x="5" y="16"/>
                  </a:cubicBezTo>
                  <a:cubicBezTo>
                    <a:pt x="0" y="28"/>
                    <a:pt x="6" y="43"/>
                    <a:pt x="18" y="48"/>
                  </a:cubicBezTo>
                  <a:cubicBezTo>
                    <a:pt x="49" y="63"/>
                    <a:pt x="3198" y="1405"/>
                    <a:pt x="6258" y="1529"/>
                  </a:cubicBezTo>
                  <a:cubicBezTo>
                    <a:pt x="6108" y="1669"/>
                    <a:pt x="5586" y="2163"/>
                    <a:pt x="5003" y="2824"/>
                  </a:cubicBezTo>
                  <a:cubicBezTo>
                    <a:pt x="4368" y="3543"/>
                    <a:pt x="3526" y="4611"/>
                    <a:pt x="3131" y="5614"/>
                  </a:cubicBezTo>
                  <a:cubicBezTo>
                    <a:pt x="3125" y="5628"/>
                    <a:pt x="3132" y="5641"/>
                    <a:pt x="3145" y="5646"/>
                  </a:cubicBezTo>
                  <a:cubicBezTo>
                    <a:pt x="3148" y="5647"/>
                    <a:pt x="3151" y="5647"/>
                    <a:pt x="3153" y="5647"/>
                  </a:cubicBezTo>
                  <a:cubicBezTo>
                    <a:pt x="3164" y="5647"/>
                    <a:pt x="3174" y="5642"/>
                    <a:pt x="3174" y="5631"/>
                  </a:cubicBezTo>
                  <a:cubicBezTo>
                    <a:pt x="3568" y="4635"/>
                    <a:pt x="4406" y="3572"/>
                    <a:pt x="5038" y="2855"/>
                  </a:cubicBezTo>
                  <a:cubicBezTo>
                    <a:pt x="5726" y="2077"/>
                    <a:pt x="6328" y="1529"/>
                    <a:pt x="6333" y="1524"/>
                  </a:cubicBezTo>
                  <a:cubicBezTo>
                    <a:pt x="6341" y="1517"/>
                    <a:pt x="6344" y="1507"/>
                    <a:pt x="6340" y="1497"/>
                  </a:cubicBezTo>
                  <a:cubicBezTo>
                    <a:pt x="6337" y="1487"/>
                    <a:pt x="6328" y="1481"/>
                    <a:pt x="6319" y="1481"/>
                  </a:cubicBezTo>
                  <a:cubicBezTo>
                    <a:pt x="3250" y="1372"/>
                    <a:pt x="69" y="16"/>
                    <a:pt x="37" y="2"/>
                  </a:cubicBezTo>
                  <a:cubicBezTo>
                    <a:pt x="34" y="1"/>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rot="-538632" flipH="1">
              <a:off x="7829702" y="3739094"/>
              <a:ext cx="504958" cy="676488"/>
            </a:xfrm>
            <a:custGeom>
              <a:avLst/>
              <a:gdLst/>
              <a:ahLst/>
              <a:cxnLst/>
              <a:rect l="l" t="t" r="r" b="b"/>
              <a:pathLst>
                <a:path w="4436" h="5943" extrusionOk="0">
                  <a:moveTo>
                    <a:pt x="3065" y="1"/>
                  </a:moveTo>
                  <a:cubicBezTo>
                    <a:pt x="2143" y="1"/>
                    <a:pt x="882" y="2025"/>
                    <a:pt x="547" y="2594"/>
                  </a:cubicBezTo>
                  <a:cubicBezTo>
                    <a:pt x="301" y="3013"/>
                    <a:pt x="80" y="3471"/>
                    <a:pt x="41" y="4008"/>
                  </a:cubicBezTo>
                  <a:cubicBezTo>
                    <a:pt x="0" y="4543"/>
                    <a:pt x="175" y="5170"/>
                    <a:pt x="579" y="5563"/>
                  </a:cubicBezTo>
                  <a:cubicBezTo>
                    <a:pt x="850" y="5825"/>
                    <a:pt x="1186" y="5943"/>
                    <a:pt x="1510" y="5943"/>
                  </a:cubicBezTo>
                  <a:cubicBezTo>
                    <a:pt x="1745" y="5943"/>
                    <a:pt x="1974" y="5880"/>
                    <a:pt x="2167" y="5765"/>
                  </a:cubicBezTo>
                  <a:cubicBezTo>
                    <a:pt x="2623" y="5491"/>
                    <a:pt x="2911" y="4976"/>
                    <a:pt x="3130" y="4442"/>
                  </a:cubicBezTo>
                  <a:cubicBezTo>
                    <a:pt x="3411" y="3758"/>
                    <a:pt x="4436" y="890"/>
                    <a:pt x="3417" y="120"/>
                  </a:cubicBezTo>
                  <a:cubicBezTo>
                    <a:pt x="3308" y="38"/>
                    <a:pt x="3190" y="1"/>
                    <a:pt x="3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rot="-538632" flipH="1">
              <a:off x="7850660" y="3641326"/>
              <a:ext cx="300744" cy="609215"/>
            </a:xfrm>
            <a:custGeom>
              <a:avLst/>
              <a:gdLst/>
              <a:ahLst/>
              <a:cxnLst/>
              <a:rect l="l" t="t" r="r" b="b"/>
              <a:pathLst>
                <a:path w="2642" h="5352" extrusionOk="0">
                  <a:moveTo>
                    <a:pt x="2614" y="1"/>
                  </a:moveTo>
                  <a:cubicBezTo>
                    <a:pt x="2607" y="1"/>
                    <a:pt x="2601" y="3"/>
                    <a:pt x="2596" y="9"/>
                  </a:cubicBezTo>
                  <a:cubicBezTo>
                    <a:pt x="2578" y="29"/>
                    <a:pt x="834" y="2044"/>
                    <a:pt x="5" y="5321"/>
                  </a:cubicBezTo>
                  <a:cubicBezTo>
                    <a:pt x="0" y="5334"/>
                    <a:pt x="9" y="5348"/>
                    <a:pt x="22" y="5350"/>
                  </a:cubicBezTo>
                  <a:cubicBezTo>
                    <a:pt x="23" y="5352"/>
                    <a:pt x="26" y="5352"/>
                    <a:pt x="27" y="5352"/>
                  </a:cubicBezTo>
                  <a:cubicBezTo>
                    <a:pt x="38" y="5352"/>
                    <a:pt x="47" y="5344"/>
                    <a:pt x="53" y="5333"/>
                  </a:cubicBezTo>
                  <a:cubicBezTo>
                    <a:pt x="877" y="2068"/>
                    <a:pt x="2616" y="62"/>
                    <a:pt x="2633" y="41"/>
                  </a:cubicBezTo>
                  <a:cubicBezTo>
                    <a:pt x="2642" y="30"/>
                    <a:pt x="2642" y="15"/>
                    <a:pt x="2631" y="7"/>
                  </a:cubicBezTo>
                  <a:cubicBezTo>
                    <a:pt x="2626" y="3"/>
                    <a:pt x="2620" y="1"/>
                    <a:pt x="2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rot="-538632" flipH="1">
              <a:off x="7880282" y="3197148"/>
              <a:ext cx="758348" cy="422876"/>
            </a:xfrm>
            <a:custGeom>
              <a:avLst/>
              <a:gdLst/>
              <a:ahLst/>
              <a:cxnLst/>
              <a:rect l="l" t="t" r="r" b="b"/>
              <a:pathLst>
                <a:path w="6662" h="3715" extrusionOk="0">
                  <a:moveTo>
                    <a:pt x="1518" y="1"/>
                  </a:moveTo>
                  <a:cubicBezTo>
                    <a:pt x="1301" y="1"/>
                    <a:pt x="1097" y="48"/>
                    <a:pt x="918" y="163"/>
                  </a:cubicBezTo>
                  <a:cubicBezTo>
                    <a:pt x="0" y="750"/>
                    <a:pt x="450" y="1991"/>
                    <a:pt x="1068" y="2557"/>
                  </a:cubicBezTo>
                  <a:cubicBezTo>
                    <a:pt x="1744" y="3172"/>
                    <a:pt x="2714" y="3429"/>
                    <a:pt x="3599" y="3620"/>
                  </a:cubicBezTo>
                  <a:cubicBezTo>
                    <a:pt x="3873" y="3679"/>
                    <a:pt x="4161" y="3714"/>
                    <a:pt x="4450" y="3714"/>
                  </a:cubicBezTo>
                  <a:cubicBezTo>
                    <a:pt x="4787" y="3714"/>
                    <a:pt x="5125" y="3665"/>
                    <a:pt x="5441" y="3546"/>
                  </a:cubicBezTo>
                  <a:cubicBezTo>
                    <a:pt x="5478" y="3532"/>
                    <a:pt x="5514" y="3517"/>
                    <a:pt x="5546" y="3501"/>
                  </a:cubicBezTo>
                  <a:cubicBezTo>
                    <a:pt x="6661" y="2935"/>
                    <a:pt x="4198" y="1256"/>
                    <a:pt x="3742" y="952"/>
                  </a:cubicBezTo>
                  <a:cubicBezTo>
                    <a:pt x="3247" y="625"/>
                    <a:pt x="2302" y="1"/>
                    <a:pt x="1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rot="-538632" flipH="1">
              <a:off x="7846572" y="3309020"/>
              <a:ext cx="622888" cy="324300"/>
            </a:xfrm>
            <a:custGeom>
              <a:avLst/>
              <a:gdLst/>
              <a:ahLst/>
              <a:cxnLst/>
              <a:rect l="l" t="t" r="r" b="b"/>
              <a:pathLst>
                <a:path w="5472" h="2849" extrusionOk="0">
                  <a:moveTo>
                    <a:pt x="29" y="1"/>
                  </a:moveTo>
                  <a:cubicBezTo>
                    <a:pt x="21" y="1"/>
                    <a:pt x="14" y="4"/>
                    <a:pt x="9" y="11"/>
                  </a:cubicBezTo>
                  <a:cubicBezTo>
                    <a:pt x="1" y="22"/>
                    <a:pt x="3" y="37"/>
                    <a:pt x="15" y="44"/>
                  </a:cubicBezTo>
                  <a:cubicBezTo>
                    <a:pt x="43" y="65"/>
                    <a:pt x="2837" y="2088"/>
                    <a:pt x="5438" y="2848"/>
                  </a:cubicBezTo>
                  <a:cubicBezTo>
                    <a:pt x="5441" y="2849"/>
                    <a:pt x="5442" y="2849"/>
                    <a:pt x="5444" y="2849"/>
                  </a:cubicBezTo>
                  <a:cubicBezTo>
                    <a:pt x="5455" y="2849"/>
                    <a:pt x="5465" y="2841"/>
                    <a:pt x="5468" y="2831"/>
                  </a:cubicBezTo>
                  <a:cubicBezTo>
                    <a:pt x="5471" y="2818"/>
                    <a:pt x="5465" y="2805"/>
                    <a:pt x="5452" y="2800"/>
                  </a:cubicBezTo>
                  <a:cubicBezTo>
                    <a:pt x="2860" y="2044"/>
                    <a:pt x="71" y="26"/>
                    <a:pt x="43" y="6"/>
                  </a:cubicBezTo>
                  <a:cubicBezTo>
                    <a:pt x="38" y="2"/>
                    <a:pt x="34"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rot="-538632" flipH="1">
              <a:off x="7155622" y="3670898"/>
              <a:ext cx="610139" cy="718377"/>
            </a:xfrm>
            <a:custGeom>
              <a:avLst/>
              <a:gdLst/>
              <a:ahLst/>
              <a:cxnLst/>
              <a:rect l="l" t="t" r="r" b="b"/>
              <a:pathLst>
                <a:path w="5360" h="6311" extrusionOk="0">
                  <a:moveTo>
                    <a:pt x="4117" y="1"/>
                  </a:moveTo>
                  <a:cubicBezTo>
                    <a:pt x="3971" y="1"/>
                    <a:pt x="3796" y="16"/>
                    <a:pt x="3605" y="67"/>
                  </a:cubicBezTo>
                  <a:cubicBezTo>
                    <a:pt x="3605" y="67"/>
                    <a:pt x="3179" y="179"/>
                    <a:pt x="2785" y="503"/>
                  </a:cubicBezTo>
                  <a:cubicBezTo>
                    <a:pt x="1912" y="1223"/>
                    <a:pt x="1" y="4560"/>
                    <a:pt x="1148" y="5804"/>
                  </a:cubicBezTo>
                  <a:cubicBezTo>
                    <a:pt x="1419" y="6097"/>
                    <a:pt x="1808" y="6218"/>
                    <a:pt x="1885" y="6241"/>
                  </a:cubicBezTo>
                  <a:cubicBezTo>
                    <a:pt x="2054" y="6291"/>
                    <a:pt x="2220" y="6311"/>
                    <a:pt x="2377" y="6311"/>
                  </a:cubicBezTo>
                  <a:cubicBezTo>
                    <a:pt x="2966" y="6311"/>
                    <a:pt x="3442" y="6031"/>
                    <a:pt x="3543" y="5972"/>
                  </a:cubicBezTo>
                  <a:cubicBezTo>
                    <a:pt x="4545" y="5383"/>
                    <a:pt x="4750" y="4170"/>
                    <a:pt x="4991" y="2745"/>
                  </a:cubicBezTo>
                  <a:cubicBezTo>
                    <a:pt x="5123" y="1967"/>
                    <a:pt x="5360" y="569"/>
                    <a:pt x="4700" y="135"/>
                  </a:cubicBezTo>
                  <a:cubicBezTo>
                    <a:pt x="4584" y="58"/>
                    <a:pt x="4462" y="29"/>
                    <a:pt x="4371" y="16"/>
                  </a:cubicBezTo>
                  <a:cubicBezTo>
                    <a:pt x="4302" y="8"/>
                    <a:pt x="4216" y="1"/>
                    <a:pt x="4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rot="-538632" flipH="1">
              <a:off x="7224436" y="3625707"/>
              <a:ext cx="276270" cy="668862"/>
            </a:xfrm>
            <a:custGeom>
              <a:avLst/>
              <a:gdLst/>
              <a:ahLst/>
              <a:cxnLst/>
              <a:rect l="l" t="t" r="r" b="b"/>
              <a:pathLst>
                <a:path w="2427" h="5876" extrusionOk="0">
                  <a:moveTo>
                    <a:pt x="2398" y="1"/>
                  </a:moveTo>
                  <a:cubicBezTo>
                    <a:pt x="2391" y="1"/>
                    <a:pt x="2384" y="4"/>
                    <a:pt x="2380" y="10"/>
                  </a:cubicBezTo>
                  <a:cubicBezTo>
                    <a:pt x="2360" y="33"/>
                    <a:pt x="574" y="2288"/>
                    <a:pt x="4" y="5848"/>
                  </a:cubicBezTo>
                  <a:cubicBezTo>
                    <a:pt x="1" y="5862"/>
                    <a:pt x="11" y="5874"/>
                    <a:pt x="25" y="5876"/>
                  </a:cubicBezTo>
                  <a:lnTo>
                    <a:pt x="28" y="5876"/>
                  </a:lnTo>
                  <a:cubicBezTo>
                    <a:pt x="41" y="5876"/>
                    <a:pt x="49" y="5868"/>
                    <a:pt x="54" y="5856"/>
                  </a:cubicBezTo>
                  <a:cubicBezTo>
                    <a:pt x="621" y="2309"/>
                    <a:pt x="2401" y="63"/>
                    <a:pt x="2418" y="41"/>
                  </a:cubicBezTo>
                  <a:cubicBezTo>
                    <a:pt x="2427" y="30"/>
                    <a:pt x="2425" y="14"/>
                    <a:pt x="2414" y="6"/>
                  </a:cubicBezTo>
                  <a:cubicBezTo>
                    <a:pt x="2409" y="3"/>
                    <a:pt x="2403" y="1"/>
                    <a:pt x="2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rot="-538632" flipH="1">
              <a:off x="7235667" y="3821020"/>
              <a:ext cx="95733" cy="138417"/>
            </a:xfrm>
            <a:custGeom>
              <a:avLst/>
              <a:gdLst/>
              <a:ahLst/>
              <a:cxnLst/>
              <a:rect l="l" t="t" r="r" b="b"/>
              <a:pathLst>
                <a:path w="841" h="1216" extrusionOk="0">
                  <a:moveTo>
                    <a:pt x="29" y="1"/>
                  </a:moveTo>
                  <a:cubicBezTo>
                    <a:pt x="24" y="1"/>
                    <a:pt x="19" y="2"/>
                    <a:pt x="15" y="5"/>
                  </a:cubicBezTo>
                  <a:cubicBezTo>
                    <a:pt x="5" y="12"/>
                    <a:pt x="0" y="28"/>
                    <a:pt x="9" y="39"/>
                  </a:cubicBezTo>
                  <a:lnTo>
                    <a:pt x="792" y="1204"/>
                  </a:lnTo>
                  <a:cubicBezTo>
                    <a:pt x="795" y="1212"/>
                    <a:pt x="804" y="1215"/>
                    <a:pt x="811" y="1215"/>
                  </a:cubicBezTo>
                  <a:cubicBezTo>
                    <a:pt x="816" y="1215"/>
                    <a:pt x="821" y="1214"/>
                    <a:pt x="825" y="1212"/>
                  </a:cubicBezTo>
                  <a:cubicBezTo>
                    <a:pt x="836" y="1204"/>
                    <a:pt x="840" y="1188"/>
                    <a:pt x="831" y="1178"/>
                  </a:cubicBezTo>
                  <a:lnTo>
                    <a:pt x="49" y="12"/>
                  </a:lnTo>
                  <a:cubicBezTo>
                    <a:pt x="45" y="5"/>
                    <a:pt x="37" y="1"/>
                    <a:pt x="29" y="1"/>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rot="-538632" flipH="1">
              <a:off x="7043620" y="3126502"/>
              <a:ext cx="962904" cy="427202"/>
            </a:xfrm>
            <a:custGeom>
              <a:avLst/>
              <a:gdLst/>
              <a:ahLst/>
              <a:cxnLst/>
              <a:rect l="l" t="t" r="r" b="b"/>
              <a:pathLst>
                <a:path w="8459" h="3753" extrusionOk="0">
                  <a:moveTo>
                    <a:pt x="2161" y="1"/>
                  </a:moveTo>
                  <a:cubicBezTo>
                    <a:pt x="1830" y="1"/>
                    <a:pt x="1512" y="64"/>
                    <a:pt x="1232" y="222"/>
                  </a:cubicBezTo>
                  <a:cubicBezTo>
                    <a:pt x="1" y="917"/>
                    <a:pt x="488" y="2206"/>
                    <a:pt x="1248" y="2762"/>
                  </a:cubicBezTo>
                  <a:cubicBezTo>
                    <a:pt x="2076" y="3368"/>
                    <a:pt x="3311" y="3568"/>
                    <a:pt x="4444" y="3706"/>
                  </a:cubicBezTo>
                  <a:cubicBezTo>
                    <a:pt x="4689" y="3735"/>
                    <a:pt x="4945" y="3752"/>
                    <a:pt x="5205" y="3752"/>
                  </a:cubicBezTo>
                  <a:cubicBezTo>
                    <a:pt x="5748" y="3752"/>
                    <a:pt x="6309" y="3678"/>
                    <a:pt x="6834" y="3489"/>
                  </a:cubicBezTo>
                  <a:cubicBezTo>
                    <a:pt x="6885" y="3472"/>
                    <a:pt x="6931" y="3454"/>
                    <a:pt x="6974" y="3433"/>
                  </a:cubicBezTo>
                  <a:cubicBezTo>
                    <a:pt x="8459" y="2747"/>
                    <a:pt x="5397" y="1142"/>
                    <a:pt x="4827" y="853"/>
                  </a:cubicBezTo>
                  <a:cubicBezTo>
                    <a:pt x="4239" y="556"/>
                    <a:pt x="3141" y="1"/>
                    <a:pt x="2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rot="-538632" flipH="1">
              <a:off x="7525603" y="3212743"/>
              <a:ext cx="51224" cy="132725"/>
            </a:xfrm>
            <a:custGeom>
              <a:avLst/>
              <a:gdLst/>
              <a:ahLst/>
              <a:cxnLst/>
              <a:rect l="l" t="t" r="r" b="b"/>
              <a:pathLst>
                <a:path w="450" h="1166" extrusionOk="0">
                  <a:moveTo>
                    <a:pt x="27" y="0"/>
                  </a:moveTo>
                  <a:cubicBezTo>
                    <a:pt x="24" y="0"/>
                    <a:pt x="22" y="1"/>
                    <a:pt x="19" y="1"/>
                  </a:cubicBezTo>
                  <a:cubicBezTo>
                    <a:pt x="7" y="6"/>
                    <a:pt x="0" y="21"/>
                    <a:pt x="4" y="33"/>
                  </a:cubicBezTo>
                  <a:lnTo>
                    <a:pt x="400" y="1149"/>
                  </a:lnTo>
                  <a:cubicBezTo>
                    <a:pt x="403" y="1159"/>
                    <a:pt x="413" y="1165"/>
                    <a:pt x="423" y="1165"/>
                  </a:cubicBezTo>
                  <a:cubicBezTo>
                    <a:pt x="425" y="1165"/>
                    <a:pt x="428" y="1165"/>
                    <a:pt x="430" y="1164"/>
                  </a:cubicBezTo>
                  <a:cubicBezTo>
                    <a:pt x="443" y="1160"/>
                    <a:pt x="449" y="1145"/>
                    <a:pt x="445" y="1133"/>
                  </a:cubicBezTo>
                  <a:lnTo>
                    <a:pt x="49" y="16"/>
                  </a:lnTo>
                  <a:cubicBezTo>
                    <a:pt x="47" y="7"/>
                    <a:pt x="37" y="0"/>
                    <a:pt x="27" y="0"/>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rot="-538632" flipH="1">
              <a:off x="7363858" y="3308284"/>
              <a:ext cx="52932" cy="123163"/>
            </a:xfrm>
            <a:custGeom>
              <a:avLst/>
              <a:gdLst/>
              <a:ahLst/>
              <a:cxnLst/>
              <a:rect l="l" t="t" r="r" b="b"/>
              <a:pathLst>
                <a:path w="465" h="1082" extrusionOk="0">
                  <a:moveTo>
                    <a:pt x="29" y="1"/>
                  </a:moveTo>
                  <a:cubicBezTo>
                    <a:pt x="26" y="1"/>
                    <a:pt x="22" y="1"/>
                    <a:pt x="20" y="3"/>
                  </a:cubicBezTo>
                  <a:cubicBezTo>
                    <a:pt x="8" y="8"/>
                    <a:pt x="0" y="23"/>
                    <a:pt x="6" y="35"/>
                  </a:cubicBezTo>
                  <a:lnTo>
                    <a:pt x="413" y="1067"/>
                  </a:lnTo>
                  <a:cubicBezTo>
                    <a:pt x="417" y="1076"/>
                    <a:pt x="427" y="1082"/>
                    <a:pt x="437" y="1082"/>
                  </a:cubicBezTo>
                  <a:cubicBezTo>
                    <a:pt x="440" y="1082"/>
                    <a:pt x="443" y="1080"/>
                    <a:pt x="445" y="1080"/>
                  </a:cubicBezTo>
                  <a:cubicBezTo>
                    <a:pt x="458" y="1075"/>
                    <a:pt x="465" y="1060"/>
                    <a:pt x="459" y="1048"/>
                  </a:cubicBezTo>
                  <a:lnTo>
                    <a:pt x="52" y="16"/>
                  </a:lnTo>
                  <a:cubicBezTo>
                    <a:pt x="48" y="7"/>
                    <a:pt x="38" y="1"/>
                    <a:pt x="29" y="1"/>
                  </a:cubicBezTo>
                  <a:close/>
                </a:path>
              </a:pathLst>
            </a:custGeom>
            <a:solidFill>
              <a:srgbClr val="CDC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rot="-538632" flipH="1">
              <a:off x="7224453" y="2032346"/>
              <a:ext cx="1177249" cy="824808"/>
            </a:xfrm>
            <a:custGeom>
              <a:avLst/>
              <a:gdLst/>
              <a:ahLst/>
              <a:cxnLst/>
              <a:rect l="l" t="t" r="r" b="b"/>
              <a:pathLst>
                <a:path w="10342" h="7246" extrusionOk="0">
                  <a:moveTo>
                    <a:pt x="655" y="0"/>
                  </a:moveTo>
                  <a:cubicBezTo>
                    <a:pt x="645" y="0"/>
                    <a:pt x="635" y="2"/>
                    <a:pt x="625" y="6"/>
                  </a:cubicBezTo>
                  <a:cubicBezTo>
                    <a:pt x="596" y="15"/>
                    <a:pt x="574" y="42"/>
                    <a:pt x="554" y="67"/>
                  </a:cubicBezTo>
                  <a:cubicBezTo>
                    <a:pt x="283" y="415"/>
                    <a:pt x="114" y="840"/>
                    <a:pt x="67" y="1279"/>
                  </a:cubicBezTo>
                  <a:cubicBezTo>
                    <a:pt x="47" y="1456"/>
                    <a:pt x="0" y="1668"/>
                    <a:pt x="221" y="1668"/>
                  </a:cubicBezTo>
                  <a:cubicBezTo>
                    <a:pt x="226" y="1668"/>
                    <a:pt x="231" y="1668"/>
                    <a:pt x="236" y="1668"/>
                  </a:cubicBezTo>
                  <a:cubicBezTo>
                    <a:pt x="429" y="1658"/>
                    <a:pt x="687" y="1504"/>
                    <a:pt x="877" y="1416"/>
                  </a:cubicBezTo>
                  <a:cubicBezTo>
                    <a:pt x="6195" y="3137"/>
                    <a:pt x="9878" y="7205"/>
                    <a:pt x="9915" y="7246"/>
                  </a:cubicBezTo>
                  <a:lnTo>
                    <a:pt x="10342" y="6865"/>
                  </a:lnTo>
                  <a:cubicBezTo>
                    <a:pt x="10303" y="6821"/>
                    <a:pt x="9357" y="5768"/>
                    <a:pt x="7709" y="4490"/>
                  </a:cubicBezTo>
                  <a:cubicBezTo>
                    <a:pt x="6270" y="3370"/>
                    <a:pt x="4017" y="1878"/>
                    <a:pt x="1301" y="954"/>
                  </a:cubicBezTo>
                  <a:cubicBezTo>
                    <a:pt x="1288" y="937"/>
                    <a:pt x="1269" y="909"/>
                    <a:pt x="1248" y="873"/>
                  </a:cubicBezTo>
                  <a:cubicBezTo>
                    <a:pt x="1140" y="699"/>
                    <a:pt x="1145" y="610"/>
                    <a:pt x="1076" y="447"/>
                  </a:cubicBezTo>
                  <a:cubicBezTo>
                    <a:pt x="1076" y="447"/>
                    <a:pt x="969" y="190"/>
                    <a:pt x="764" y="45"/>
                  </a:cubicBezTo>
                  <a:cubicBezTo>
                    <a:pt x="733" y="24"/>
                    <a:pt x="694"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rot="-538632" flipH="1">
              <a:off x="7361189" y="1360042"/>
              <a:ext cx="422999" cy="1170280"/>
            </a:xfrm>
            <a:custGeom>
              <a:avLst/>
              <a:gdLst/>
              <a:ahLst/>
              <a:cxnLst/>
              <a:rect l="l" t="t" r="r" b="b"/>
              <a:pathLst>
                <a:path w="3716" h="10281" extrusionOk="0">
                  <a:moveTo>
                    <a:pt x="1275" y="1"/>
                  </a:moveTo>
                  <a:cubicBezTo>
                    <a:pt x="603" y="1437"/>
                    <a:pt x="160" y="2990"/>
                    <a:pt x="79" y="4574"/>
                  </a:cubicBezTo>
                  <a:cubicBezTo>
                    <a:pt x="1" y="6116"/>
                    <a:pt x="273" y="7692"/>
                    <a:pt x="962" y="9081"/>
                  </a:cubicBezTo>
                  <a:cubicBezTo>
                    <a:pt x="1170" y="9501"/>
                    <a:pt x="1512" y="10281"/>
                    <a:pt x="2050" y="10281"/>
                  </a:cubicBezTo>
                  <a:cubicBezTo>
                    <a:pt x="2128" y="10281"/>
                    <a:pt x="2211" y="10264"/>
                    <a:pt x="2298" y="10228"/>
                  </a:cubicBezTo>
                  <a:cubicBezTo>
                    <a:pt x="2881" y="9982"/>
                    <a:pt x="3324" y="9156"/>
                    <a:pt x="3496" y="8590"/>
                  </a:cubicBezTo>
                  <a:cubicBezTo>
                    <a:pt x="3614" y="8196"/>
                    <a:pt x="3655" y="7786"/>
                    <a:pt x="3663" y="7376"/>
                  </a:cubicBezTo>
                  <a:cubicBezTo>
                    <a:pt x="3716" y="4764"/>
                    <a:pt x="2480" y="2320"/>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rot="-538632" flipH="1">
              <a:off x="7361615" y="1371403"/>
              <a:ext cx="277864" cy="1164361"/>
            </a:xfrm>
            <a:custGeom>
              <a:avLst/>
              <a:gdLst/>
              <a:ahLst/>
              <a:cxnLst/>
              <a:rect l="l" t="t" r="r" b="b"/>
              <a:pathLst>
                <a:path w="2441" h="10229" extrusionOk="0">
                  <a:moveTo>
                    <a:pt x="1" y="1"/>
                  </a:moveTo>
                  <a:cubicBezTo>
                    <a:pt x="55" y="7997"/>
                    <a:pt x="514" y="10183"/>
                    <a:pt x="1023" y="10228"/>
                  </a:cubicBezTo>
                  <a:cubicBezTo>
                    <a:pt x="1029" y="10228"/>
                    <a:pt x="1034" y="10228"/>
                    <a:pt x="1040" y="10228"/>
                  </a:cubicBezTo>
                  <a:cubicBezTo>
                    <a:pt x="1379" y="10228"/>
                    <a:pt x="1986" y="9368"/>
                    <a:pt x="2221" y="8590"/>
                  </a:cubicBezTo>
                  <a:cubicBezTo>
                    <a:pt x="2339" y="8196"/>
                    <a:pt x="2380" y="7786"/>
                    <a:pt x="2388" y="7376"/>
                  </a:cubicBezTo>
                  <a:cubicBezTo>
                    <a:pt x="2441" y="4764"/>
                    <a:pt x="1205" y="2320"/>
                    <a:pt x="1"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rot="-538632" flipH="1">
              <a:off x="7747230" y="1834344"/>
              <a:ext cx="285718" cy="516558"/>
            </a:xfrm>
            <a:custGeom>
              <a:avLst/>
              <a:gdLst/>
              <a:ahLst/>
              <a:cxnLst/>
              <a:rect l="l" t="t" r="r" b="b"/>
              <a:pathLst>
                <a:path w="2510" h="4538" extrusionOk="0">
                  <a:moveTo>
                    <a:pt x="138" y="1"/>
                  </a:moveTo>
                  <a:cubicBezTo>
                    <a:pt x="0" y="834"/>
                    <a:pt x="25" y="1709"/>
                    <a:pt x="310" y="2505"/>
                  </a:cubicBezTo>
                  <a:cubicBezTo>
                    <a:pt x="380" y="2697"/>
                    <a:pt x="702" y="3507"/>
                    <a:pt x="1518" y="4147"/>
                  </a:cubicBezTo>
                  <a:cubicBezTo>
                    <a:pt x="1756" y="4333"/>
                    <a:pt x="2018" y="4538"/>
                    <a:pt x="2180" y="4538"/>
                  </a:cubicBezTo>
                  <a:cubicBezTo>
                    <a:pt x="2209" y="4538"/>
                    <a:pt x="2235" y="4531"/>
                    <a:pt x="2257" y="4517"/>
                  </a:cubicBezTo>
                  <a:cubicBezTo>
                    <a:pt x="2510" y="4349"/>
                    <a:pt x="2069" y="3233"/>
                    <a:pt x="1810" y="2692"/>
                  </a:cubicBezTo>
                  <a:cubicBezTo>
                    <a:pt x="1754" y="2573"/>
                    <a:pt x="1317" y="1736"/>
                    <a:pt x="836" y="1108"/>
                  </a:cubicBezTo>
                  <a:cubicBezTo>
                    <a:pt x="569" y="761"/>
                    <a:pt x="294" y="409"/>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rot="-538632" flipH="1">
              <a:off x="7756470" y="1834852"/>
              <a:ext cx="260675" cy="514850"/>
            </a:xfrm>
            <a:custGeom>
              <a:avLst/>
              <a:gdLst/>
              <a:ahLst/>
              <a:cxnLst/>
              <a:rect l="l" t="t" r="r" b="b"/>
              <a:pathLst>
                <a:path w="2290" h="4523" extrusionOk="0">
                  <a:moveTo>
                    <a:pt x="0" y="1"/>
                  </a:moveTo>
                  <a:cubicBezTo>
                    <a:pt x="59" y="654"/>
                    <a:pt x="224" y="1588"/>
                    <a:pt x="702" y="2597"/>
                  </a:cubicBezTo>
                  <a:cubicBezTo>
                    <a:pt x="1155" y="3551"/>
                    <a:pt x="1868" y="4522"/>
                    <a:pt x="2092" y="4522"/>
                  </a:cubicBezTo>
                  <a:cubicBezTo>
                    <a:pt x="2102" y="4522"/>
                    <a:pt x="2111" y="4520"/>
                    <a:pt x="2119" y="4517"/>
                  </a:cubicBezTo>
                  <a:cubicBezTo>
                    <a:pt x="2289" y="4434"/>
                    <a:pt x="2022" y="3425"/>
                    <a:pt x="1672" y="2692"/>
                  </a:cubicBezTo>
                  <a:cubicBezTo>
                    <a:pt x="1616" y="2573"/>
                    <a:pt x="1179" y="1736"/>
                    <a:pt x="698" y="1108"/>
                  </a:cubicBezTo>
                  <a:cubicBezTo>
                    <a:pt x="431" y="761"/>
                    <a:pt x="156" y="409"/>
                    <a:pt x="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rot="-538632" flipH="1">
              <a:off x="7403145" y="2589443"/>
              <a:ext cx="1109975" cy="304608"/>
            </a:xfrm>
            <a:custGeom>
              <a:avLst/>
              <a:gdLst/>
              <a:ahLst/>
              <a:cxnLst/>
              <a:rect l="l" t="t" r="r" b="b"/>
              <a:pathLst>
                <a:path w="9751" h="2676" extrusionOk="0">
                  <a:moveTo>
                    <a:pt x="6408" y="1"/>
                  </a:moveTo>
                  <a:cubicBezTo>
                    <a:pt x="6339" y="1"/>
                    <a:pt x="6270" y="2"/>
                    <a:pt x="6201" y="4"/>
                  </a:cubicBezTo>
                  <a:cubicBezTo>
                    <a:pt x="4832" y="55"/>
                    <a:pt x="3379" y="558"/>
                    <a:pt x="2159" y="1064"/>
                  </a:cubicBezTo>
                  <a:cubicBezTo>
                    <a:pt x="1359" y="1396"/>
                    <a:pt x="628" y="1832"/>
                    <a:pt x="1" y="2351"/>
                  </a:cubicBezTo>
                  <a:cubicBezTo>
                    <a:pt x="1037" y="2544"/>
                    <a:pt x="2101" y="2627"/>
                    <a:pt x="3160" y="2662"/>
                  </a:cubicBezTo>
                  <a:cubicBezTo>
                    <a:pt x="3399" y="2670"/>
                    <a:pt x="3638" y="2675"/>
                    <a:pt x="3878" y="2675"/>
                  </a:cubicBezTo>
                  <a:cubicBezTo>
                    <a:pt x="4318" y="2675"/>
                    <a:pt x="4758" y="2657"/>
                    <a:pt x="5193" y="2605"/>
                  </a:cubicBezTo>
                  <a:cubicBezTo>
                    <a:pt x="5932" y="2515"/>
                    <a:pt x="6648" y="2326"/>
                    <a:pt x="7357" y="2138"/>
                  </a:cubicBezTo>
                  <a:cubicBezTo>
                    <a:pt x="8216" y="1910"/>
                    <a:pt x="9106" y="1666"/>
                    <a:pt x="9750" y="1159"/>
                  </a:cubicBezTo>
                  <a:cubicBezTo>
                    <a:pt x="8894" y="565"/>
                    <a:pt x="7908" y="103"/>
                    <a:pt x="6858" y="18"/>
                  </a:cubicBezTo>
                  <a:cubicBezTo>
                    <a:pt x="6710" y="7"/>
                    <a:pt x="6560" y="1"/>
                    <a:pt x="6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rot="-538632" flipH="1">
              <a:off x="7411802" y="2702612"/>
              <a:ext cx="1109975" cy="190778"/>
            </a:xfrm>
            <a:custGeom>
              <a:avLst/>
              <a:gdLst/>
              <a:ahLst/>
              <a:cxnLst/>
              <a:rect l="l" t="t" r="r" b="b"/>
              <a:pathLst>
                <a:path w="9751" h="1676" extrusionOk="0">
                  <a:moveTo>
                    <a:pt x="7239" y="0"/>
                  </a:moveTo>
                  <a:cubicBezTo>
                    <a:pt x="7097" y="0"/>
                    <a:pt x="6953" y="2"/>
                    <a:pt x="6808" y="5"/>
                  </a:cubicBezTo>
                  <a:cubicBezTo>
                    <a:pt x="4002" y="68"/>
                    <a:pt x="1674" y="713"/>
                    <a:pt x="0" y="1351"/>
                  </a:cubicBezTo>
                  <a:cubicBezTo>
                    <a:pt x="1037" y="1544"/>
                    <a:pt x="2100" y="1627"/>
                    <a:pt x="3160" y="1662"/>
                  </a:cubicBezTo>
                  <a:cubicBezTo>
                    <a:pt x="3399" y="1670"/>
                    <a:pt x="3638" y="1675"/>
                    <a:pt x="3877" y="1675"/>
                  </a:cubicBezTo>
                  <a:cubicBezTo>
                    <a:pt x="4318" y="1675"/>
                    <a:pt x="4758" y="1657"/>
                    <a:pt x="5193" y="1605"/>
                  </a:cubicBezTo>
                  <a:cubicBezTo>
                    <a:pt x="5933" y="1515"/>
                    <a:pt x="6647" y="1326"/>
                    <a:pt x="7356" y="1138"/>
                  </a:cubicBezTo>
                  <a:cubicBezTo>
                    <a:pt x="8215" y="910"/>
                    <a:pt x="9105" y="666"/>
                    <a:pt x="9750" y="159"/>
                  </a:cubicBezTo>
                  <a:cubicBezTo>
                    <a:pt x="8987" y="63"/>
                    <a:pt x="8146" y="0"/>
                    <a:pt x="7239"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rot="-538632" flipH="1">
              <a:off x="7540623" y="2786729"/>
              <a:ext cx="114" cy="114"/>
            </a:xfrm>
            <a:custGeom>
              <a:avLst/>
              <a:gdLst/>
              <a:ahLst/>
              <a:cxnLst/>
              <a:rect l="l" t="t" r="r" b="b"/>
              <a:pathLst>
                <a:path w="1" h="1" fill="none" extrusionOk="0">
                  <a:moveTo>
                    <a:pt x="1" y="0"/>
                  </a:moveTo>
                  <a:close/>
                </a:path>
              </a:pathLst>
            </a:custGeom>
            <a:noFill/>
            <a:ln w="350" cap="flat" cmpd="sng">
              <a:solidFill>
                <a:schemeClr val="accent1"/>
              </a:solidFill>
              <a:prstDash val="solid"/>
              <a:miter lim="1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rot="-538632" flipH="1">
              <a:off x="7405522" y="2696025"/>
              <a:ext cx="1116235" cy="163345"/>
            </a:xfrm>
            <a:custGeom>
              <a:avLst/>
              <a:gdLst/>
              <a:ahLst/>
              <a:cxnLst/>
              <a:rect l="l" t="t" r="r" b="b"/>
              <a:pathLst>
                <a:path w="9806" h="1435" extrusionOk="0">
                  <a:moveTo>
                    <a:pt x="7396" y="1"/>
                  </a:moveTo>
                  <a:cubicBezTo>
                    <a:pt x="3534" y="1"/>
                    <a:pt x="60" y="1371"/>
                    <a:pt x="19" y="1388"/>
                  </a:cubicBezTo>
                  <a:cubicBezTo>
                    <a:pt x="7" y="1394"/>
                    <a:pt x="0" y="1408"/>
                    <a:pt x="5" y="1421"/>
                  </a:cubicBezTo>
                  <a:cubicBezTo>
                    <a:pt x="10" y="1429"/>
                    <a:pt x="19" y="1435"/>
                    <a:pt x="28" y="1435"/>
                  </a:cubicBezTo>
                  <a:cubicBezTo>
                    <a:pt x="31" y="1435"/>
                    <a:pt x="33" y="1435"/>
                    <a:pt x="38" y="1432"/>
                  </a:cubicBezTo>
                  <a:cubicBezTo>
                    <a:pt x="79" y="1415"/>
                    <a:pt x="3541" y="49"/>
                    <a:pt x="7392" y="49"/>
                  </a:cubicBezTo>
                  <a:cubicBezTo>
                    <a:pt x="8179" y="49"/>
                    <a:pt x="8981" y="106"/>
                    <a:pt x="9774" y="243"/>
                  </a:cubicBezTo>
                  <a:cubicBezTo>
                    <a:pt x="9775" y="243"/>
                    <a:pt x="9776" y="243"/>
                    <a:pt x="9777" y="243"/>
                  </a:cubicBezTo>
                  <a:cubicBezTo>
                    <a:pt x="9789" y="243"/>
                    <a:pt x="9800" y="236"/>
                    <a:pt x="9802" y="223"/>
                  </a:cubicBezTo>
                  <a:cubicBezTo>
                    <a:pt x="9805" y="210"/>
                    <a:pt x="9796" y="198"/>
                    <a:pt x="9782" y="195"/>
                  </a:cubicBezTo>
                  <a:cubicBezTo>
                    <a:pt x="8987" y="58"/>
                    <a:pt x="8184" y="1"/>
                    <a:pt x="7396"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rot="-538632" flipH="1">
              <a:off x="7542473" y="1354259"/>
              <a:ext cx="97668" cy="1157873"/>
            </a:xfrm>
            <a:custGeom>
              <a:avLst/>
              <a:gdLst/>
              <a:ahLst/>
              <a:cxnLst/>
              <a:rect l="l" t="t" r="r" b="b"/>
              <a:pathLst>
                <a:path w="858" h="10172" extrusionOk="0">
                  <a:moveTo>
                    <a:pt x="25" y="0"/>
                  </a:moveTo>
                  <a:cubicBezTo>
                    <a:pt x="11" y="0"/>
                    <a:pt x="0" y="11"/>
                    <a:pt x="0" y="25"/>
                  </a:cubicBezTo>
                  <a:cubicBezTo>
                    <a:pt x="11" y="1486"/>
                    <a:pt x="32" y="2958"/>
                    <a:pt x="65" y="4397"/>
                  </a:cubicBezTo>
                  <a:cubicBezTo>
                    <a:pt x="65" y="4407"/>
                    <a:pt x="86" y="5345"/>
                    <a:pt x="210" y="7100"/>
                  </a:cubicBezTo>
                  <a:cubicBezTo>
                    <a:pt x="257" y="7737"/>
                    <a:pt x="325" y="8698"/>
                    <a:pt x="705" y="9859"/>
                  </a:cubicBezTo>
                  <a:cubicBezTo>
                    <a:pt x="738" y="9958"/>
                    <a:pt x="771" y="10054"/>
                    <a:pt x="808" y="10155"/>
                  </a:cubicBezTo>
                  <a:cubicBezTo>
                    <a:pt x="811" y="10165"/>
                    <a:pt x="821" y="10171"/>
                    <a:pt x="830" y="10171"/>
                  </a:cubicBezTo>
                  <a:cubicBezTo>
                    <a:pt x="832" y="10171"/>
                    <a:pt x="836" y="10171"/>
                    <a:pt x="838" y="10168"/>
                  </a:cubicBezTo>
                  <a:cubicBezTo>
                    <a:pt x="852" y="10165"/>
                    <a:pt x="857" y="10150"/>
                    <a:pt x="853" y="10138"/>
                  </a:cubicBezTo>
                  <a:cubicBezTo>
                    <a:pt x="816" y="10038"/>
                    <a:pt x="783" y="9942"/>
                    <a:pt x="751" y="9843"/>
                  </a:cubicBezTo>
                  <a:cubicBezTo>
                    <a:pt x="371" y="8688"/>
                    <a:pt x="305" y="7730"/>
                    <a:pt x="259" y="7095"/>
                  </a:cubicBezTo>
                  <a:cubicBezTo>
                    <a:pt x="134" y="5342"/>
                    <a:pt x="113" y="4406"/>
                    <a:pt x="113" y="4396"/>
                  </a:cubicBezTo>
                  <a:cubicBezTo>
                    <a:pt x="82" y="2956"/>
                    <a:pt x="59" y="1486"/>
                    <a:pt x="48" y="25"/>
                  </a:cubicBezTo>
                  <a:cubicBezTo>
                    <a:pt x="48" y="11"/>
                    <a:pt x="37" y="1"/>
                    <a:pt x="25"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rot="-538632" flipH="1">
              <a:off x="7782242" y="1829865"/>
              <a:ext cx="237453" cy="517355"/>
            </a:xfrm>
            <a:custGeom>
              <a:avLst/>
              <a:gdLst/>
              <a:ahLst/>
              <a:cxnLst/>
              <a:rect l="l" t="t" r="r" b="b"/>
              <a:pathLst>
                <a:path w="2086" h="4545" extrusionOk="0">
                  <a:moveTo>
                    <a:pt x="29" y="1"/>
                  </a:moveTo>
                  <a:cubicBezTo>
                    <a:pt x="28" y="1"/>
                    <a:pt x="27" y="1"/>
                    <a:pt x="25" y="1"/>
                  </a:cubicBezTo>
                  <a:cubicBezTo>
                    <a:pt x="11" y="1"/>
                    <a:pt x="1" y="13"/>
                    <a:pt x="3" y="26"/>
                  </a:cubicBezTo>
                  <a:cubicBezTo>
                    <a:pt x="5" y="55"/>
                    <a:pt x="218" y="2855"/>
                    <a:pt x="2043" y="4538"/>
                  </a:cubicBezTo>
                  <a:cubicBezTo>
                    <a:pt x="2047" y="4543"/>
                    <a:pt x="2053" y="4545"/>
                    <a:pt x="2059" y="4545"/>
                  </a:cubicBezTo>
                  <a:cubicBezTo>
                    <a:pt x="2065" y="4545"/>
                    <a:pt x="2073" y="4543"/>
                    <a:pt x="2076" y="4538"/>
                  </a:cubicBezTo>
                  <a:cubicBezTo>
                    <a:pt x="2086" y="4528"/>
                    <a:pt x="2084" y="4513"/>
                    <a:pt x="2075" y="4503"/>
                  </a:cubicBezTo>
                  <a:cubicBezTo>
                    <a:pt x="266" y="2832"/>
                    <a:pt x="52" y="51"/>
                    <a:pt x="51" y="24"/>
                  </a:cubicBezTo>
                  <a:cubicBezTo>
                    <a:pt x="51" y="11"/>
                    <a:pt x="40" y="1"/>
                    <a:pt x="29"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rot="-538632" flipH="1">
              <a:off x="8213775" y="2046194"/>
              <a:ext cx="12863" cy="49060"/>
            </a:xfrm>
            <a:custGeom>
              <a:avLst/>
              <a:gdLst/>
              <a:ahLst/>
              <a:cxnLst/>
              <a:rect l="l" t="t" r="r" b="b"/>
              <a:pathLst>
                <a:path w="113" h="431" extrusionOk="0">
                  <a:moveTo>
                    <a:pt x="64" y="0"/>
                  </a:moveTo>
                  <a:cubicBezTo>
                    <a:pt x="59" y="0"/>
                    <a:pt x="54" y="2"/>
                    <a:pt x="50" y="5"/>
                  </a:cubicBezTo>
                  <a:cubicBezTo>
                    <a:pt x="39" y="13"/>
                    <a:pt x="37" y="28"/>
                    <a:pt x="45" y="39"/>
                  </a:cubicBezTo>
                  <a:cubicBezTo>
                    <a:pt x="63" y="63"/>
                    <a:pt x="64" y="97"/>
                    <a:pt x="64" y="134"/>
                  </a:cubicBezTo>
                  <a:lnTo>
                    <a:pt x="64" y="275"/>
                  </a:lnTo>
                  <a:cubicBezTo>
                    <a:pt x="64" y="299"/>
                    <a:pt x="64" y="323"/>
                    <a:pt x="57" y="344"/>
                  </a:cubicBezTo>
                  <a:cubicBezTo>
                    <a:pt x="51" y="360"/>
                    <a:pt x="39" y="378"/>
                    <a:pt x="22" y="383"/>
                  </a:cubicBezTo>
                  <a:cubicBezTo>
                    <a:pt x="9" y="386"/>
                    <a:pt x="1" y="399"/>
                    <a:pt x="5" y="413"/>
                  </a:cubicBezTo>
                  <a:cubicBezTo>
                    <a:pt x="9" y="424"/>
                    <a:pt x="18" y="430"/>
                    <a:pt x="29" y="430"/>
                  </a:cubicBezTo>
                  <a:lnTo>
                    <a:pt x="34" y="430"/>
                  </a:lnTo>
                  <a:cubicBezTo>
                    <a:pt x="65" y="421"/>
                    <a:pt x="91" y="395"/>
                    <a:pt x="103" y="360"/>
                  </a:cubicBezTo>
                  <a:cubicBezTo>
                    <a:pt x="112" y="331"/>
                    <a:pt x="112" y="301"/>
                    <a:pt x="112" y="275"/>
                  </a:cubicBezTo>
                  <a:lnTo>
                    <a:pt x="112" y="134"/>
                  </a:lnTo>
                  <a:cubicBezTo>
                    <a:pt x="112" y="98"/>
                    <a:pt x="112" y="48"/>
                    <a:pt x="84" y="11"/>
                  </a:cubicBezTo>
                  <a:cubicBezTo>
                    <a:pt x="79" y="4"/>
                    <a:pt x="71" y="0"/>
                    <a:pt x="64"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rot="-538632" flipH="1">
              <a:off x="7983948" y="2110281"/>
              <a:ext cx="223680" cy="96527"/>
            </a:xfrm>
            <a:custGeom>
              <a:avLst/>
              <a:gdLst/>
              <a:ahLst/>
              <a:cxnLst/>
              <a:rect l="l" t="t" r="r" b="b"/>
              <a:pathLst>
                <a:path w="1965" h="848" extrusionOk="0">
                  <a:moveTo>
                    <a:pt x="28" y="0"/>
                  </a:moveTo>
                  <a:cubicBezTo>
                    <a:pt x="18" y="0"/>
                    <a:pt x="10" y="6"/>
                    <a:pt x="5" y="15"/>
                  </a:cubicBezTo>
                  <a:cubicBezTo>
                    <a:pt x="0" y="29"/>
                    <a:pt x="7" y="42"/>
                    <a:pt x="18" y="47"/>
                  </a:cubicBezTo>
                  <a:cubicBezTo>
                    <a:pt x="33" y="53"/>
                    <a:pt x="1578" y="680"/>
                    <a:pt x="1926" y="845"/>
                  </a:cubicBezTo>
                  <a:cubicBezTo>
                    <a:pt x="1930" y="846"/>
                    <a:pt x="1934" y="847"/>
                    <a:pt x="1937" y="847"/>
                  </a:cubicBezTo>
                  <a:cubicBezTo>
                    <a:pt x="1947" y="847"/>
                    <a:pt x="1956" y="842"/>
                    <a:pt x="1959" y="831"/>
                  </a:cubicBezTo>
                  <a:cubicBezTo>
                    <a:pt x="1965" y="819"/>
                    <a:pt x="1959" y="804"/>
                    <a:pt x="1948" y="799"/>
                  </a:cubicBezTo>
                  <a:cubicBezTo>
                    <a:pt x="1598" y="635"/>
                    <a:pt x="54" y="8"/>
                    <a:pt x="38" y="2"/>
                  </a:cubicBezTo>
                  <a:cubicBezTo>
                    <a:pt x="34" y="1"/>
                    <a:pt x="31" y="0"/>
                    <a:pt x="28"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rot="-538632" flipH="1">
              <a:off x="7733727" y="2380186"/>
              <a:ext cx="70690" cy="44052"/>
            </a:xfrm>
            <a:custGeom>
              <a:avLst/>
              <a:gdLst/>
              <a:ahLst/>
              <a:cxnLst/>
              <a:rect l="l" t="t" r="r" b="b"/>
              <a:pathLst>
                <a:path w="621" h="387" extrusionOk="0">
                  <a:moveTo>
                    <a:pt x="28" y="1"/>
                  </a:moveTo>
                  <a:cubicBezTo>
                    <a:pt x="20" y="1"/>
                    <a:pt x="12" y="4"/>
                    <a:pt x="8" y="12"/>
                  </a:cubicBezTo>
                  <a:cubicBezTo>
                    <a:pt x="1" y="25"/>
                    <a:pt x="4" y="39"/>
                    <a:pt x="16" y="46"/>
                  </a:cubicBezTo>
                  <a:lnTo>
                    <a:pt x="581" y="382"/>
                  </a:lnTo>
                  <a:cubicBezTo>
                    <a:pt x="584" y="385"/>
                    <a:pt x="588" y="386"/>
                    <a:pt x="592" y="386"/>
                  </a:cubicBezTo>
                  <a:cubicBezTo>
                    <a:pt x="601" y="386"/>
                    <a:pt x="610" y="382"/>
                    <a:pt x="614" y="374"/>
                  </a:cubicBezTo>
                  <a:cubicBezTo>
                    <a:pt x="620" y="362"/>
                    <a:pt x="617" y="347"/>
                    <a:pt x="605" y="341"/>
                  </a:cubicBezTo>
                  <a:lnTo>
                    <a:pt x="41" y="4"/>
                  </a:lnTo>
                  <a:cubicBezTo>
                    <a:pt x="37" y="2"/>
                    <a:pt x="32" y="1"/>
                    <a:pt x="2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rot="-538632" flipH="1">
              <a:off x="7292807" y="2573294"/>
              <a:ext cx="342634" cy="297436"/>
            </a:xfrm>
            <a:custGeom>
              <a:avLst/>
              <a:gdLst/>
              <a:ahLst/>
              <a:cxnLst/>
              <a:rect l="l" t="t" r="r" b="b"/>
              <a:pathLst>
                <a:path w="3010" h="2613" extrusionOk="0">
                  <a:moveTo>
                    <a:pt x="28" y="1"/>
                  </a:moveTo>
                  <a:cubicBezTo>
                    <a:pt x="20" y="1"/>
                    <a:pt x="13" y="4"/>
                    <a:pt x="8" y="11"/>
                  </a:cubicBezTo>
                  <a:cubicBezTo>
                    <a:pt x="0" y="21"/>
                    <a:pt x="2" y="36"/>
                    <a:pt x="13" y="44"/>
                  </a:cubicBezTo>
                  <a:cubicBezTo>
                    <a:pt x="33" y="59"/>
                    <a:pt x="2093" y="1567"/>
                    <a:pt x="2964" y="2605"/>
                  </a:cubicBezTo>
                  <a:cubicBezTo>
                    <a:pt x="2970" y="2610"/>
                    <a:pt x="2976" y="2612"/>
                    <a:pt x="2983" y="2612"/>
                  </a:cubicBezTo>
                  <a:cubicBezTo>
                    <a:pt x="2988" y="2612"/>
                    <a:pt x="2993" y="2611"/>
                    <a:pt x="2999" y="2609"/>
                  </a:cubicBezTo>
                  <a:cubicBezTo>
                    <a:pt x="3008" y="2600"/>
                    <a:pt x="3009" y="2585"/>
                    <a:pt x="3002" y="2574"/>
                  </a:cubicBezTo>
                  <a:cubicBezTo>
                    <a:pt x="2128" y="1532"/>
                    <a:pt x="61" y="20"/>
                    <a:pt x="42" y="5"/>
                  </a:cubicBezTo>
                  <a:cubicBezTo>
                    <a:pt x="38" y="2"/>
                    <a:pt x="33" y="1"/>
                    <a:pt x="28" y="1"/>
                  </a:cubicBezTo>
                  <a:close/>
                </a:path>
              </a:pathLst>
            </a:custGeom>
            <a:solidFill>
              <a:srgbClr val="DFD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rot="-538632" flipH="1">
              <a:off x="8206197" y="1529312"/>
              <a:ext cx="633133" cy="784968"/>
            </a:xfrm>
            <a:custGeom>
              <a:avLst/>
              <a:gdLst/>
              <a:ahLst/>
              <a:cxnLst/>
              <a:rect l="l" t="t" r="r" b="b"/>
              <a:pathLst>
                <a:path w="5562" h="6896" extrusionOk="0">
                  <a:moveTo>
                    <a:pt x="3237" y="1"/>
                  </a:moveTo>
                  <a:cubicBezTo>
                    <a:pt x="3205" y="1"/>
                    <a:pt x="3173" y="5"/>
                    <a:pt x="3142" y="14"/>
                  </a:cubicBezTo>
                  <a:cubicBezTo>
                    <a:pt x="3017" y="53"/>
                    <a:pt x="2926" y="171"/>
                    <a:pt x="2830" y="269"/>
                  </a:cubicBezTo>
                  <a:cubicBezTo>
                    <a:pt x="2439" y="665"/>
                    <a:pt x="1878" y="777"/>
                    <a:pt x="1439" y="1104"/>
                  </a:cubicBezTo>
                  <a:cubicBezTo>
                    <a:pt x="1183" y="1295"/>
                    <a:pt x="975" y="1553"/>
                    <a:pt x="771" y="1808"/>
                  </a:cubicBezTo>
                  <a:cubicBezTo>
                    <a:pt x="445" y="2214"/>
                    <a:pt x="105" y="2655"/>
                    <a:pt x="40" y="3179"/>
                  </a:cubicBezTo>
                  <a:cubicBezTo>
                    <a:pt x="10" y="3418"/>
                    <a:pt x="42" y="3656"/>
                    <a:pt x="44" y="3897"/>
                  </a:cubicBezTo>
                  <a:cubicBezTo>
                    <a:pt x="46" y="4194"/>
                    <a:pt x="1" y="4494"/>
                    <a:pt x="5" y="4792"/>
                  </a:cubicBezTo>
                  <a:cubicBezTo>
                    <a:pt x="15" y="5431"/>
                    <a:pt x="271" y="6044"/>
                    <a:pt x="682" y="6476"/>
                  </a:cubicBezTo>
                  <a:cubicBezTo>
                    <a:pt x="882" y="6685"/>
                    <a:pt x="1115" y="6894"/>
                    <a:pt x="1402" y="6895"/>
                  </a:cubicBezTo>
                  <a:cubicBezTo>
                    <a:pt x="1808" y="6894"/>
                    <a:pt x="2236" y="6807"/>
                    <a:pt x="2643" y="6766"/>
                  </a:cubicBezTo>
                  <a:cubicBezTo>
                    <a:pt x="3607" y="6669"/>
                    <a:pt x="4430" y="6046"/>
                    <a:pt x="4953" y="5206"/>
                  </a:cubicBezTo>
                  <a:cubicBezTo>
                    <a:pt x="5105" y="4962"/>
                    <a:pt x="5207" y="4675"/>
                    <a:pt x="5310" y="4406"/>
                  </a:cubicBezTo>
                  <a:cubicBezTo>
                    <a:pt x="5447" y="4051"/>
                    <a:pt x="5561" y="3712"/>
                    <a:pt x="5511" y="3330"/>
                  </a:cubicBezTo>
                  <a:cubicBezTo>
                    <a:pt x="5464" y="2973"/>
                    <a:pt x="5385" y="2623"/>
                    <a:pt x="5272" y="2284"/>
                  </a:cubicBezTo>
                  <a:cubicBezTo>
                    <a:pt x="4959" y="1351"/>
                    <a:pt x="4385" y="304"/>
                    <a:pt x="3409" y="29"/>
                  </a:cubicBezTo>
                  <a:cubicBezTo>
                    <a:pt x="3352" y="14"/>
                    <a:pt x="3295" y="1"/>
                    <a:pt x="3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rot="-538632" flipH="1">
              <a:off x="8387087" y="1946714"/>
              <a:ext cx="460905" cy="281159"/>
            </a:xfrm>
            <a:custGeom>
              <a:avLst/>
              <a:gdLst/>
              <a:ahLst/>
              <a:cxnLst/>
              <a:rect l="l" t="t" r="r" b="b"/>
              <a:pathLst>
                <a:path w="4049" h="2470" extrusionOk="0">
                  <a:moveTo>
                    <a:pt x="2920" y="1"/>
                  </a:moveTo>
                  <a:cubicBezTo>
                    <a:pt x="2900" y="1"/>
                    <a:pt x="2880" y="2"/>
                    <a:pt x="2861" y="4"/>
                  </a:cubicBezTo>
                  <a:cubicBezTo>
                    <a:pt x="2562" y="33"/>
                    <a:pt x="2349" y="292"/>
                    <a:pt x="2115" y="476"/>
                  </a:cubicBezTo>
                  <a:cubicBezTo>
                    <a:pt x="1813" y="712"/>
                    <a:pt x="1429" y="843"/>
                    <a:pt x="1046" y="843"/>
                  </a:cubicBezTo>
                  <a:cubicBezTo>
                    <a:pt x="1010" y="843"/>
                    <a:pt x="974" y="842"/>
                    <a:pt x="939" y="839"/>
                  </a:cubicBezTo>
                  <a:cubicBezTo>
                    <a:pt x="873" y="835"/>
                    <a:pt x="802" y="823"/>
                    <a:pt x="757" y="773"/>
                  </a:cubicBezTo>
                  <a:cubicBezTo>
                    <a:pt x="676" y="682"/>
                    <a:pt x="740" y="530"/>
                    <a:pt x="681" y="424"/>
                  </a:cubicBezTo>
                  <a:cubicBezTo>
                    <a:pt x="648" y="363"/>
                    <a:pt x="579" y="335"/>
                    <a:pt x="508" y="335"/>
                  </a:cubicBezTo>
                  <a:cubicBezTo>
                    <a:pt x="461" y="335"/>
                    <a:pt x="412" y="347"/>
                    <a:pt x="373" y="371"/>
                  </a:cubicBezTo>
                  <a:cubicBezTo>
                    <a:pt x="0" y="589"/>
                    <a:pt x="132" y="1307"/>
                    <a:pt x="175" y="1655"/>
                  </a:cubicBezTo>
                  <a:cubicBezTo>
                    <a:pt x="202" y="1872"/>
                    <a:pt x="252" y="2103"/>
                    <a:pt x="410" y="2256"/>
                  </a:cubicBezTo>
                  <a:cubicBezTo>
                    <a:pt x="583" y="2424"/>
                    <a:pt x="844" y="2461"/>
                    <a:pt x="1087" y="2468"/>
                  </a:cubicBezTo>
                  <a:cubicBezTo>
                    <a:pt x="1100" y="2469"/>
                    <a:pt x="1114" y="2469"/>
                    <a:pt x="1128" y="2469"/>
                  </a:cubicBezTo>
                  <a:cubicBezTo>
                    <a:pt x="1219" y="2469"/>
                    <a:pt x="1315" y="2454"/>
                    <a:pt x="1368" y="2383"/>
                  </a:cubicBezTo>
                  <a:cubicBezTo>
                    <a:pt x="1432" y="2298"/>
                    <a:pt x="1400" y="2177"/>
                    <a:pt x="1415" y="2072"/>
                  </a:cubicBezTo>
                  <a:cubicBezTo>
                    <a:pt x="1446" y="1851"/>
                    <a:pt x="1671" y="1722"/>
                    <a:pt x="1842" y="1578"/>
                  </a:cubicBezTo>
                  <a:cubicBezTo>
                    <a:pt x="2128" y="1337"/>
                    <a:pt x="2303" y="987"/>
                    <a:pt x="2567" y="722"/>
                  </a:cubicBezTo>
                  <a:cubicBezTo>
                    <a:pt x="2642" y="647"/>
                    <a:pt x="2727" y="578"/>
                    <a:pt x="2828" y="542"/>
                  </a:cubicBezTo>
                  <a:cubicBezTo>
                    <a:pt x="2895" y="520"/>
                    <a:pt x="2956" y="512"/>
                    <a:pt x="3015" y="512"/>
                  </a:cubicBezTo>
                  <a:cubicBezTo>
                    <a:pt x="3131" y="512"/>
                    <a:pt x="3240" y="542"/>
                    <a:pt x="3368" y="556"/>
                  </a:cubicBezTo>
                  <a:cubicBezTo>
                    <a:pt x="3407" y="560"/>
                    <a:pt x="3451" y="563"/>
                    <a:pt x="3498" y="563"/>
                  </a:cubicBezTo>
                  <a:cubicBezTo>
                    <a:pt x="3644" y="563"/>
                    <a:pt x="3829" y="537"/>
                    <a:pt x="4049" y="450"/>
                  </a:cubicBezTo>
                  <a:cubicBezTo>
                    <a:pt x="4022" y="432"/>
                    <a:pt x="3979" y="403"/>
                    <a:pt x="3926" y="371"/>
                  </a:cubicBezTo>
                  <a:cubicBezTo>
                    <a:pt x="3850" y="327"/>
                    <a:pt x="3796" y="300"/>
                    <a:pt x="3763" y="284"/>
                  </a:cubicBezTo>
                  <a:cubicBezTo>
                    <a:pt x="3552" y="178"/>
                    <a:pt x="3563" y="129"/>
                    <a:pt x="3420" y="76"/>
                  </a:cubicBezTo>
                  <a:cubicBezTo>
                    <a:pt x="3341" y="46"/>
                    <a:pt x="3275" y="37"/>
                    <a:pt x="3141" y="21"/>
                  </a:cubicBezTo>
                  <a:cubicBezTo>
                    <a:pt x="3066" y="13"/>
                    <a:pt x="2993" y="1"/>
                    <a:pt x="2920" y="1"/>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rot="-538632" flipH="1">
              <a:off x="8530933" y="1686354"/>
              <a:ext cx="230510" cy="262946"/>
            </a:xfrm>
            <a:custGeom>
              <a:avLst/>
              <a:gdLst/>
              <a:ahLst/>
              <a:cxnLst/>
              <a:rect l="l" t="t" r="r" b="b"/>
              <a:pathLst>
                <a:path w="2025" h="2310" extrusionOk="0">
                  <a:moveTo>
                    <a:pt x="1508" y="0"/>
                  </a:moveTo>
                  <a:cubicBezTo>
                    <a:pt x="1328" y="0"/>
                    <a:pt x="1160" y="119"/>
                    <a:pt x="1024" y="243"/>
                  </a:cubicBezTo>
                  <a:cubicBezTo>
                    <a:pt x="740" y="504"/>
                    <a:pt x="566" y="818"/>
                    <a:pt x="335" y="1119"/>
                  </a:cubicBezTo>
                  <a:cubicBezTo>
                    <a:pt x="153" y="1353"/>
                    <a:pt x="0" y="1655"/>
                    <a:pt x="131" y="1964"/>
                  </a:cubicBezTo>
                  <a:cubicBezTo>
                    <a:pt x="171" y="2058"/>
                    <a:pt x="256" y="2123"/>
                    <a:pt x="346" y="2171"/>
                  </a:cubicBezTo>
                  <a:cubicBezTo>
                    <a:pt x="520" y="2265"/>
                    <a:pt x="716" y="2310"/>
                    <a:pt x="912" y="2310"/>
                  </a:cubicBezTo>
                  <a:cubicBezTo>
                    <a:pt x="1146" y="2310"/>
                    <a:pt x="1382" y="2246"/>
                    <a:pt x="1583" y="2126"/>
                  </a:cubicBezTo>
                  <a:cubicBezTo>
                    <a:pt x="1820" y="1984"/>
                    <a:pt x="2025" y="1731"/>
                    <a:pt x="1986" y="1458"/>
                  </a:cubicBezTo>
                  <a:cubicBezTo>
                    <a:pt x="1984" y="1437"/>
                    <a:pt x="1979" y="1413"/>
                    <a:pt x="1963" y="1397"/>
                  </a:cubicBezTo>
                  <a:cubicBezTo>
                    <a:pt x="1944" y="1378"/>
                    <a:pt x="1918" y="1372"/>
                    <a:pt x="1893" y="1371"/>
                  </a:cubicBezTo>
                  <a:cubicBezTo>
                    <a:pt x="1884" y="1371"/>
                    <a:pt x="1875" y="1370"/>
                    <a:pt x="1866" y="1370"/>
                  </a:cubicBezTo>
                  <a:cubicBezTo>
                    <a:pt x="1635" y="1370"/>
                    <a:pt x="1442" y="1592"/>
                    <a:pt x="1208" y="1592"/>
                  </a:cubicBezTo>
                  <a:cubicBezTo>
                    <a:pt x="1207" y="1592"/>
                    <a:pt x="1205" y="1592"/>
                    <a:pt x="1203" y="1592"/>
                  </a:cubicBezTo>
                  <a:cubicBezTo>
                    <a:pt x="1182" y="1592"/>
                    <a:pt x="1158" y="1590"/>
                    <a:pt x="1142" y="1575"/>
                  </a:cubicBezTo>
                  <a:cubicBezTo>
                    <a:pt x="1123" y="1559"/>
                    <a:pt x="1116" y="1533"/>
                    <a:pt x="1113" y="1510"/>
                  </a:cubicBezTo>
                  <a:cubicBezTo>
                    <a:pt x="1095" y="1367"/>
                    <a:pt x="1159" y="1226"/>
                    <a:pt x="1243" y="1110"/>
                  </a:cubicBezTo>
                  <a:cubicBezTo>
                    <a:pt x="1328" y="995"/>
                    <a:pt x="1434" y="894"/>
                    <a:pt x="1515" y="776"/>
                  </a:cubicBezTo>
                  <a:cubicBezTo>
                    <a:pt x="1639" y="599"/>
                    <a:pt x="1707" y="384"/>
                    <a:pt x="1707" y="168"/>
                  </a:cubicBezTo>
                  <a:cubicBezTo>
                    <a:pt x="1707" y="137"/>
                    <a:pt x="1706" y="104"/>
                    <a:pt x="1691" y="77"/>
                  </a:cubicBezTo>
                  <a:cubicBezTo>
                    <a:pt x="1668" y="32"/>
                    <a:pt x="1614" y="13"/>
                    <a:pt x="1564" y="4"/>
                  </a:cubicBezTo>
                  <a:cubicBezTo>
                    <a:pt x="1545" y="2"/>
                    <a:pt x="1526" y="0"/>
                    <a:pt x="1508"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rot="-538632" flipH="1">
              <a:off x="8429028" y="1626453"/>
              <a:ext cx="184066" cy="294135"/>
            </a:xfrm>
            <a:custGeom>
              <a:avLst/>
              <a:gdLst/>
              <a:ahLst/>
              <a:cxnLst/>
              <a:rect l="l" t="t" r="r" b="b"/>
              <a:pathLst>
                <a:path w="1617" h="2584" extrusionOk="0">
                  <a:moveTo>
                    <a:pt x="892" y="0"/>
                  </a:moveTo>
                  <a:cubicBezTo>
                    <a:pt x="556" y="0"/>
                    <a:pt x="218" y="146"/>
                    <a:pt x="0" y="403"/>
                  </a:cubicBezTo>
                  <a:cubicBezTo>
                    <a:pt x="34" y="411"/>
                    <a:pt x="68" y="414"/>
                    <a:pt x="101" y="414"/>
                  </a:cubicBezTo>
                  <a:cubicBezTo>
                    <a:pt x="233" y="414"/>
                    <a:pt x="365" y="366"/>
                    <a:pt x="495" y="338"/>
                  </a:cubicBezTo>
                  <a:cubicBezTo>
                    <a:pt x="547" y="327"/>
                    <a:pt x="601" y="321"/>
                    <a:pt x="655" y="321"/>
                  </a:cubicBezTo>
                  <a:cubicBezTo>
                    <a:pt x="774" y="321"/>
                    <a:pt x="891" y="354"/>
                    <a:pt x="959" y="448"/>
                  </a:cubicBezTo>
                  <a:cubicBezTo>
                    <a:pt x="1002" y="507"/>
                    <a:pt x="1016" y="582"/>
                    <a:pt x="1025" y="654"/>
                  </a:cubicBezTo>
                  <a:cubicBezTo>
                    <a:pt x="1040" y="778"/>
                    <a:pt x="1040" y="902"/>
                    <a:pt x="1025" y="1025"/>
                  </a:cubicBezTo>
                  <a:cubicBezTo>
                    <a:pt x="957" y="1582"/>
                    <a:pt x="916" y="2424"/>
                    <a:pt x="1616" y="2583"/>
                  </a:cubicBezTo>
                  <a:cubicBezTo>
                    <a:pt x="1496" y="2405"/>
                    <a:pt x="1444" y="2203"/>
                    <a:pt x="1439" y="1988"/>
                  </a:cubicBezTo>
                  <a:cubicBezTo>
                    <a:pt x="1435" y="1775"/>
                    <a:pt x="1474" y="1564"/>
                    <a:pt x="1493" y="1350"/>
                  </a:cubicBezTo>
                  <a:cubicBezTo>
                    <a:pt x="1520" y="1068"/>
                    <a:pt x="1514" y="784"/>
                    <a:pt x="1511" y="500"/>
                  </a:cubicBezTo>
                  <a:cubicBezTo>
                    <a:pt x="1509" y="384"/>
                    <a:pt x="1504" y="256"/>
                    <a:pt x="1427" y="167"/>
                  </a:cubicBezTo>
                  <a:cubicBezTo>
                    <a:pt x="1379" y="112"/>
                    <a:pt x="1308" y="79"/>
                    <a:pt x="1238" y="55"/>
                  </a:cubicBezTo>
                  <a:cubicBezTo>
                    <a:pt x="1126" y="18"/>
                    <a:pt x="1009" y="0"/>
                    <a:pt x="892" y="0"/>
                  </a:cubicBez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rot="-538632" flipH="1">
              <a:off x="8325713" y="1643472"/>
              <a:ext cx="180310" cy="414339"/>
            </a:xfrm>
            <a:custGeom>
              <a:avLst/>
              <a:gdLst/>
              <a:ahLst/>
              <a:cxnLst/>
              <a:rect l="l" t="t" r="r" b="b"/>
              <a:pathLst>
                <a:path w="1584" h="3640" extrusionOk="0">
                  <a:moveTo>
                    <a:pt x="28" y="1"/>
                  </a:moveTo>
                  <a:cubicBezTo>
                    <a:pt x="18" y="1"/>
                    <a:pt x="8" y="7"/>
                    <a:pt x="5" y="17"/>
                  </a:cubicBezTo>
                  <a:cubicBezTo>
                    <a:pt x="1" y="29"/>
                    <a:pt x="7" y="44"/>
                    <a:pt x="19" y="47"/>
                  </a:cubicBezTo>
                  <a:cubicBezTo>
                    <a:pt x="292" y="142"/>
                    <a:pt x="459" y="275"/>
                    <a:pt x="520" y="441"/>
                  </a:cubicBezTo>
                  <a:cubicBezTo>
                    <a:pt x="550" y="524"/>
                    <a:pt x="539" y="582"/>
                    <a:pt x="509" y="753"/>
                  </a:cubicBezTo>
                  <a:cubicBezTo>
                    <a:pt x="494" y="830"/>
                    <a:pt x="477" y="927"/>
                    <a:pt x="457" y="1061"/>
                  </a:cubicBezTo>
                  <a:cubicBezTo>
                    <a:pt x="418" y="1323"/>
                    <a:pt x="387" y="1531"/>
                    <a:pt x="391" y="1782"/>
                  </a:cubicBezTo>
                  <a:cubicBezTo>
                    <a:pt x="397" y="2121"/>
                    <a:pt x="404" y="2292"/>
                    <a:pt x="518" y="2470"/>
                  </a:cubicBezTo>
                  <a:cubicBezTo>
                    <a:pt x="561" y="2538"/>
                    <a:pt x="618" y="2597"/>
                    <a:pt x="671" y="2653"/>
                  </a:cubicBezTo>
                  <a:cubicBezTo>
                    <a:pt x="735" y="2721"/>
                    <a:pt x="794" y="2782"/>
                    <a:pt x="834" y="2858"/>
                  </a:cubicBezTo>
                  <a:cubicBezTo>
                    <a:pt x="850" y="2889"/>
                    <a:pt x="865" y="2921"/>
                    <a:pt x="879" y="2953"/>
                  </a:cubicBezTo>
                  <a:cubicBezTo>
                    <a:pt x="902" y="3005"/>
                    <a:pt x="923" y="3058"/>
                    <a:pt x="958" y="3103"/>
                  </a:cubicBezTo>
                  <a:cubicBezTo>
                    <a:pt x="1026" y="3193"/>
                    <a:pt x="1128" y="3245"/>
                    <a:pt x="1228" y="3294"/>
                  </a:cubicBezTo>
                  <a:cubicBezTo>
                    <a:pt x="1253" y="3307"/>
                    <a:pt x="1278" y="3320"/>
                    <a:pt x="1303" y="3333"/>
                  </a:cubicBezTo>
                  <a:cubicBezTo>
                    <a:pt x="1379" y="3375"/>
                    <a:pt x="1461" y="3479"/>
                    <a:pt x="1531" y="3627"/>
                  </a:cubicBezTo>
                  <a:cubicBezTo>
                    <a:pt x="1536" y="3634"/>
                    <a:pt x="1544" y="3640"/>
                    <a:pt x="1553" y="3640"/>
                  </a:cubicBezTo>
                  <a:cubicBezTo>
                    <a:pt x="1556" y="3640"/>
                    <a:pt x="1560" y="3640"/>
                    <a:pt x="1567" y="3636"/>
                  </a:cubicBezTo>
                  <a:cubicBezTo>
                    <a:pt x="1579" y="3631"/>
                    <a:pt x="1584" y="3616"/>
                    <a:pt x="1579" y="3604"/>
                  </a:cubicBezTo>
                  <a:cubicBezTo>
                    <a:pt x="1502" y="3447"/>
                    <a:pt x="1413" y="3334"/>
                    <a:pt x="1328" y="3289"/>
                  </a:cubicBezTo>
                  <a:cubicBezTo>
                    <a:pt x="1304" y="3275"/>
                    <a:pt x="1277" y="3263"/>
                    <a:pt x="1251" y="3250"/>
                  </a:cubicBezTo>
                  <a:cubicBezTo>
                    <a:pt x="1158" y="3203"/>
                    <a:pt x="1059" y="3155"/>
                    <a:pt x="999" y="3073"/>
                  </a:cubicBezTo>
                  <a:cubicBezTo>
                    <a:pt x="968" y="3032"/>
                    <a:pt x="949" y="2984"/>
                    <a:pt x="928" y="2934"/>
                  </a:cubicBezTo>
                  <a:cubicBezTo>
                    <a:pt x="913" y="2902"/>
                    <a:pt x="898" y="2866"/>
                    <a:pt x="880" y="2834"/>
                  </a:cubicBezTo>
                  <a:cubicBezTo>
                    <a:pt x="834" y="2753"/>
                    <a:pt x="770" y="2685"/>
                    <a:pt x="709" y="2620"/>
                  </a:cubicBezTo>
                  <a:cubicBezTo>
                    <a:pt x="656" y="2565"/>
                    <a:pt x="602" y="2508"/>
                    <a:pt x="561" y="2444"/>
                  </a:cubicBezTo>
                  <a:cubicBezTo>
                    <a:pt x="454" y="2277"/>
                    <a:pt x="447" y="2110"/>
                    <a:pt x="441" y="1782"/>
                  </a:cubicBezTo>
                  <a:cubicBezTo>
                    <a:pt x="435" y="1536"/>
                    <a:pt x="466" y="1331"/>
                    <a:pt x="505" y="1070"/>
                  </a:cubicBezTo>
                  <a:cubicBezTo>
                    <a:pt x="525" y="937"/>
                    <a:pt x="543" y="840"/>
                    <a:pt x="558" y="762"/>
                  </a:cubicBezTo>
                  <a:cubicBezTo>
                    <a:pt x="590" y="587"/>
                    <a:pt x="602" y="522"/>
                    <a:pt x="565" y="424"/>
                  </a:cubicBezTo>
                  <a:cubicBezTo>
                    <a:pt x="501" y="244"/>
                    <a:pt x="323" y="103"/>
                    <a:pt x="35" y="2"/>
                  </a:cubicBezTo>
                  <a:cubicBezTo>
                    <a:pt x="33" y="1"/>
                    <a:pt x="30" y="1"/>
                    <a:pt x="28"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rot="-538632" flipH="1">
              <a:off x="8305499" y="2050561"/>
              <a:ext cx="274335" cy="158223"/>
            </a:xfrm>
            <a:custGeom>
              <a:avLst/>
              <a:gdLst/>
              <a:ahLst/>
              <a:cxnLst/>
              <a:rect l="l" t="t" r="r" b="b"/>
              <a:pathLst>
                <a:path w="2410" h="1390" extrusionOk="0">
                  <a:moveTo>
                    <a:pt x="2193" y="1"/>
                  </a:moveTo>
                  <a:cubicBezTo>
                    <a:pt x="2144" y="1"/>
                    <a:pt x="2095" y="10"/>
                    <a:pt x="2050" y="28"/>
                  </a:cubicBezTo>
                  <a:lnTo>
                    <a:pt x="2022" y="39"/>
                  </a:lnTo>
                  <a:cubicBezTo>
                    <a:pt x="1992" y="52"/>
                    <a:pt x="1963" y="64"/>
                    <a:pt x="1936" y="64"/>
                  </a:cubicBezTo>
                  <a:cubicBezTo>
                    <a:pt x="1934" y="64"/>
                    <a:pt x="1932" y="64"/>
                    <a:pt x="1929" y="64"/>
                  </a:cubicBezTo>
                  <a:cubicBezTo>
                    <a:pt x="1910" y="61"/>
                    <a:pt x="1892" y="51"/>
                    <a:pt x="1872" y="43"/>
                  </a:cubicBezTo>
                  <a:cubicBezTo>
                    <a:pt x="1865" y="39"/>
                    <a:pt x="1858" y="35"/>
                    <a:pt x="1851" y="33"/>
                  </a:cubicBezTo>
                  <a:cubicBezTo>
                    <a:pt x="1803" y="11"/>
                    <a:pt x="1750" y="1"/>
                    <a:pt x="1695" y="1"/>
                  </a:cubicBezTo>
                  <a:cubicBezTo>
                    <a:pt x="1570" y="1"/>
                    <a:pt x="1433" y="54"/>
                    <a:pt x="1304" y="156"/>
                  </a:cubicBezTo>
                  <a:cubicBezTo>
                    <a:pt x="1245" y="204"/>
                    <a:pt x="1189" y="257"/>
                    <a:pt x="1136" y="308"/>
                  </a:cubicBezTo>
                  <a:cubicBezTo>
                    <a:pt x="1055" y="384"/>
                    <a:pt x="973" y="462"/>
                    <a:pt x="880" y="520"/>
                  </a:cubicBezTo>
                  <a:cubicBezTo>
                    <a:pt x="796" y="569"/>
                    <a:pt x="702" y="606"/>
                    <a:pt x="608" y="639"/>
                  </a:cubicBezTo>
                  <a:cubicBezTo>
                    <a:pt x="473" y="688"/>
                    <a:pt x="333" y="741"/>
                    <a:pt x="225" y="843"/>
                  </a:cubicBezTo>
                  <a:cubicBezTo>
                    <a:pt x="103" y="957"/>
                    <a:pt x="28" y="1132"/>
                    <a:pt x="1" y="1363"/>
                  </a:cubicBezTo>
                  <a:cubicBezTo>
                    <a:pt x="0" y="1376"/>
                    <a:pt x="10" y="1389"/>
                    <a:pt x="23" y="1390"/>
                  </a:cubicBezTo>
                  <a:lnTo>
                    <a:pt x="26" y="1390"/>
                  </a:lnTo>
                  <a:cubicBezTo>
                    <a:pt x="38" y="1390"/>
                    <a:pt x="48" y="1381"/>
                    <a:pt x="51" y="1370"/>
                  </a:cubicBezTo>
                  <a:cubicBezTo>
                    <a:pt x="76" y="1153"/>
                    <a:pt x="146" y="987"/>
                    <a:pt x="260" y="880"/>
                  </a:cubicBezTo>
                  <a:cubicBezTo>
                    <a:pt x="361" y="785"/>
                    <a:pt x="490" y="737"/>
                    <a:pt x="628" y="686"/>
                  </a:cubicBezTo>
                  <a:cubicBezTo>
                    <a:pt x="721" y="651"/>
                    <a:pt x="820" y="614"/>
                    <a:pt x="906" y="563"/>
                  </a:cubicBezTo>
                  <a:cubicBezTo>
                    <a:pt x="1005" y="502"/>
                    <a:pt x="1089" y="421"/>
                    <a:pt x="1170" y="344"/>
                  </a:cubicBezTo>
                  <a:cubicBezTo>
                    <a:pt x="1224" y="293"/>
                    <a:pt x="1278" y="241"/>
                    <a:pt x="1336" y="195"/>
                  </a:cubicBezTo>
                  <a:cubicBezTo>
                    <a:pt x="1387" y="156"/>
                    <a:pt x="1536" y="50"/>
                    <a:pt x="1697" y="50"/>
                  </a:cubicBezTo>
                  <a:cubicBezTo>
                    <a:pt x="1742" y="50"/>
                    <a:pt x="1788" y="58"/>
                    <a:pt x="1833" y="78"/>
                  </a:cubicBezTo>
                  <a:cubicBezTo>
                    <a:pt x="1839" y="81"/>
                    <a:pt x="1845" y="86"/>
                    <a:pt x="1851" y="88"/>
                  </a:cubicBezTo>
                  <a:cubicBezTo>
                    <a:pt x="1874" y="98"/>
                    <a:pt x="1897" y="110"/>
                    <a:pt x="1925" y="113"/>
                  </a:cubicBezTo>
                  <a:cubicBezTo>
                    <a:pt x="1931" y="114"/>
                    <a:pt x="1936" y="114"/>
                    <a:pt x="1941" y="114"/>
                  </a:cubicBezTo>
                  <a:cubicBezTo>
                    <a:pt x="1978" y="114"/>
                    <a:pt x="2010" y="100"/>
                    <a:pt x="2042" y="86"/>
                  </a:cubicBezTo>
                  <a:cubicBezTo>
                    <a:pt x="2051" y="81"/>
                    <a:pt x="2059" y="77"/>
                    <a:pt x="2069" y="73"/>
                  </a:cubicBezTo>
                  <a:cubicBezTo>
                    <a:pt x="2108" y="57"/>
                    <a:pt x="2151" y="49"/>
                    <a:pt x="2193" y="49"/>
                  </a:cubicBezTo>
                  <a:cubicBezTo>
                    <a:pt x="2255" y="49"/>
                    <a:pt x="2317" y="66"/>
                    <a:pt x="2370" y="97"/>
                  </a:cubicBezTo>
                  <a:cubicBezTo>
                    <a:pt x="2374" y="100"/>
                    <a:pt x="2379" y="101"/>
                    <a:pt x="2384" y="101"/>
                  </a:cubicBezTo>
                  <a:cubicBezTo>
                    <a:pt x="2392" y="101"/>
                    <a:pt x="2399" y="97"/>
                    <a:pt x="2403" y="89"/>
                  </a:cubicBezTo>
                  <a:cubicBezTo>
                    <a:pt x="2410" y="77"/>
                    <a:pt x="2408" y="62"/>
                    <a:pt x="2396" y="56"/>
                  </a:cubicBezTo>
                  <a:cubicBezTo>
                    <a:pt x="2334" y="19"/>
                    <a:pt x="2264" y="1"/>
                    <a:pt x="2193"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rot="-538632" flipH="1">
              <a:off x="8392615" y="2005047"/>
              <a:ext cx="364034" cy="231871"/>
            </a:xfrm>
            <a:custGeom>
              <a:avLst/>
              <a:gdLst/>
              <a:ahLst/>
              <a:cxnLst/>
              <a:rect l="l" t="t" r="r" b="b"/>
              <a:pathLst>
                <a:path w="3198" h="2037" extrusionOk="0">
                  <a:moveTo>
                    <a:pt x="3169" y="0"/>
                  </a:moveTo>
                  <a:cubicBezTo>
                    <a:pt x="3167" y="0"/>
                    <a:pt x="3164" y="1"/>
                    <a:pt x="3162" y="1"/>
                  </a:cubicBezTo>
                  <a:cubicBezTo>
                    <a:pt x="2970" y="62"/>
                    <a:pt x="2802" y="92"/>
                    <a:pt x="2662" y="92"/>
                  </a:cubicBezTo>
                  <a:cubicBezTo>
                    <a:pt x="2595" y="92"/>
                    <a:pt x="2533" y="85"/>
                    <a:pt x="2479" y="71"/>
                  </a:cubicBezTo>
                  <a:lnTo>
                    <a:pt x="2471" y="70"/>
                  </a:lnTo>
                  <a:cubicBezTo>
                    <a:pt x="2435" y="61"/>
                    <a:pt x="2352" y="39"/>
                    <a:pt x="2242" y="39"/>
                  </a:cubicBezTo>
                  <a:cubicBezTo>
                    <a:pt x="2216" y="39"/>
                    <a:pt x="2188" y="40"/>
                    <a:pt x="2159" y="43"/>
                  </a:cubicBezTo>
                  <a:cubicBezTo>
                    <a:pt x="2120" y="47"/>
                    <a:pt x="2037" y="59"/>
                    <a:pt x="1951" y="92"/>
                  </a:cubicBezTo>
                  <a:lnTo>
                    <a:pt x="1939" y="98"/>
                  </a:lnTo>
                  <a:cubicBezTo>
                    <a:pt x="1832" y="144"/>
                    <a:pt x="1744" y="232"/>
                    <a:pt x="1670" y="311"/>
                  </a:cubicBezTo>
                  <a:cubicBezTo>
                    <a:pt x="1573" y="417"/>
                    <a:pt x="1487" y="530"/>
                    <a:pt x="1422" y="617"/>
                  </a:cubicBezTo>
                  <a:lnTo>
                    <a:pt x="1391" y="659"/>
                  </a:lnTo>
                  <a:cubicBezTo>
                    <a:pt x="1321" y="755"/>
                    <a:pt x="1254" y="846"/>
                    <a:pt x="1172" y="927"/>
                  </a:cubicBezTo>
                  <a:cubicBezTo>
                    <a:pt x="1101" y="997"/>
                    <a:pt x="1019" y="1062"/>
                    <a:pt x="941" y="1125"/>
                  </a:cubicBezTo>
                  <a:lnTo>
                    <a:pt x="885" y="1170"/>
                  </a:lnTo>
                  <a:cubicBezTo>
                    <a:pt x="624" y="1383"/>
                    <a:pt x="594" y="1435"/>
                    <a:pt x="576" y="1494"/>
                  </a:cubicBezTo>
                  <a:cubicBezTo>
                    <a:pt x="559" y="1554"/>
                    <a:pt x="558" y="1615"/>
                    <a:pt x="556" y="1674"/>
                  </a:cubicBezTo>
                  <a:cubicBezTo>
                    <a:pt x="556" y="1700"/>
                    <a:pt x="555" y="1727"/>
                    <a:pt x="554" y="1753"/>
                  </a:cubicBezTo>
                  <a:cubicBezTo>
                    <a:pt x="548" y="1823"/>
                    <a:pt x="527" y="1914"/>
                    <a:pt x="458" y="1958"/>
                  </a:cubicBezTo>
                  <a:cubicBezTo>
                    <a:pt x="423" y="1981"/>
                    <a:pt x="380" y="1988"/>
                    <a:pt x="333" y="1988"/>
                  </a:cubicBezTo>
                  <a:cubicBezTo>
                    <a:pt x="306" y="1988"/>
                    <a:pt x="277" y="1986"/>
                    <a:pt x="248" y="1983"/>
                  </a:cubicBezTo>
                  <a:lnTo>
                    <a:pt x="28" y="1959"/>
                  </a:lnTo>
                  <a:cubicBezTo>
                    <a:pt x="28" y="1959"/>
                    <a:pt x="27" y="1959"/>
                    <a:pt x="26" y="1959"/>
                  </a:cubicBezTo>
                  <a:cubicBezTo>
                    <a:pt x="13" y="1959"/>
                    <a:pt x="3" y="1969"/>
                    <a:pt x="2" y="1982"/>
                  </a:cubicBezTo>
                  <a:cubicBezTo>
                    <a:pt x="0" y="1995"/>
                    <a:pt x="9" y="2007"/>
                    <a:pt x="23" y="2009"/>
                  </a:cubicBezTo>
                  <a:lnTo>
                    <a:pt x="243" y="2031"/>
                  </a:lnTo>
                  <a:cubicBezTo>
                    <a:pt x="273" y="2033"/>
                    <a:pt x="306" y="2037"/>
                    <a:pt x="335" y="2037"/>
                  </a:cubicBezTo>
                  <a:cubicBezTo>
                    <a:pt x="389" y="2037"/>
                    <a:pt x="440" y="2027"/>
                    <a:pt x="484" y="1999"/>
                  </a:cubicBezTo>
                  <a:cubicBezTo>
                    <a:pt x="568" y="1944"/>
                    <a:pt x="594" y="1837"/>
                    <a:pt x="600" y="1757"/>
                  </a:cubicBezTo>
                  <a:cubicBezTo>
                    <a:pt x="602" y="1730"/>
                    <a:pt x="603" y="1703"/>
                    <a:pt x="603" y="1674"/>
                  </a:cubicBezTo>
                  <a:cubicBezTo>
                    <a:pt x="603" y="1615"/>
                    <a:pt x="604" y="1560"/>
                    <a:pt x="620" y="1507"/>
                  </a:cubicBezTo>
                  <a:cubicBezTo>
                    <a:pt x="635" y="1460"/>
                    <a:pt x="663" y="1410"/>
                    <a:pt x="913" y="1208"/>
                  </a:cubicBezTo>
                  <a:lnTo>
                    <a:pt x="969" y="1163"/>
                  </a:lnTo>
                  <a:cubicBezTo>
                    <a:pt x="1048" y="1098"/>
                    <a:pt x="1130" y="1034"/>
                    <a:pt x="1204" y="961"/>
                  </a:cubicBezTo>
                  <a:cubicBezTo>
                    <a:pt x="1290" y="878"/>
                    <a:pt x="1360" y="781"/>
                    <a:pt x="1429" y="686"/>
                  </a:cubicBezTo>
                  <a:lnTo>
                    <a:pt x="1460" y="645"/>
                  </a:lnTo>
                  <a:cubicBezTo>
                    <a:pt x="1522" y="559"/>
                    <a:pt x="1609" y="446"/>
                    <a:pt x="1705" y="343"/>
                  </a:cubicBezTo>
                  <a:cubicBezTo>
                    <a:pt x="1779" y="264"/>
                    <a:pt x="1860" y="183"/>
                    <a:pt x="1959" y="143"/>
                  </a:cubicBezTo>
                  <a:lnTo>
                    <a:pt x="1969" y="138"/>
                  </a:lnTo>
                  <a:cubicBezTo>
                    <a:pt x="2053" y="106"/>
                    <a:pt x="2134" y="94"/>
                    <a:pt x="2165" y="91"/>
                  </a:cubicBezTo>
                  <a:cubicBezTo>
                    <a:pt x="2192" y="88"/>
                    <a:pt x="2219" y="87"/>
                    <a:pt x="2243" y="87"/>
                  </a:cubicBezTo>
                  <a:cubicBezTo>
                    <a:pt x="2347" y="87"/>
                    <a:pt x="2426" y="108"/>
                    <a:pt x="2460" y="117"/>
                  </a:cubicBezTo>
                  <a:lnTo>
                    <a:pt x="2468" y="118"/>
                  </a:lnTo>
                  <a:cubicBezTo>
                    <a:pt x="2526" y="133"/>
                    <a:pt x="2591" y="141"/>
                    <a:pt x="2663" y="141"/>
                  </a:cubicBezTo>
                  <a:cubicBezTo>
                    <a:pt x="2808" y="141"/>
                    <a:pt x="2981" y="110"/>
                    <a:pt x="3177" y="48"/>
                  </a:cubicBezTo>
                  <a:cubicBezTo>
                    <a:pt x="3191" y="44"/>
                    <a:pt x="3197" y="31"/>
                    <a:pt x="3193" y="17"/>
                  </a:cubicBezTo>
                  <a:cubicBezTo>
                    <a:pt x="3189" y="7"/>
                    <a:pt x="3180" y="0"/>
                    <a:pt x="3169" y="0"/>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rot="-538632" flipH="1">
              <a:off x="8450506" y="1708188"/>
              <a:ext cx="335576" cy="285598"/>
            </a:xfrm>
            <a:custGeom>
              <a:avLst/>
              <a:gdLst/>
              <a:ahLst/>
              <a:cxnLst/>
              <a:rect l="l" t="t" r="r" b="b"/>
              <a:pathLst>
                <a:path w="2948" h="2509" extrusionOk="0">
                  <a:moveTo>
                    <a:pt x="1280" y="1"/>
                  </a:moveTo>
                  <a:cubicBezTo>
                    <a:pt x="1274" y="1"/>
                    <a:pt x="1268" y="3"/>
                    <a:pt x="1264" y="7"/>
                  </a:cubicBezTo>
                  <a:cubicBezTo>
                    <a:pt x="1163" y="102"/>
                    <a:pt x="1064" y="203"/>
                    <a:pt x="971" y="306"/>
                  </a:cubicBezTo>
                  <a:cubicBezTo>
                    <a:pt x="766" y="536"/>
                    <a:pt x="603" y="758"/>
                    <a:pt x="485" y="965"/>
                  </a:cubicBezTo>
                  <a:cubicBezTo>
                    <a:pt x="258" y="1365"/>
                    <a:pt x="0" y="1818"/>
                    <a:pt x="186" y="2149"/>
                  </a:cubicBezTo>
                  <a:cubicBezTo>
                    <a:pt x="318" y="2389"/>
                    <a:pt x="666" y="2508"/>
                    <a:pt x="1006" y="2508"/>
                  </a:cubicBezTo>
                  <a:cubicBezTo>
                    <a:pt x="1152" y="2508"/>
                    <a:pt x="1297" y="2487"/>
                    <a:pt x="1420" y="2442"/>
                  </a:cubicBezTo>
                  <a:cubicBezTo>
                    <a:pt x="1770" y="2319"/>
                    <a:pt x="2088" y="2090"/>
                    <a:pt x="2090" y="2088"/>
                  </a:cubicBezTo>
                  <a:cubicBezTo>
                    <a:pt x="2110" y="2074"/>
                    <a:pt x="2127" y="2061"/>
                    <a:pt x="2144" y="2048"/>
                  </a:cubicBezTo>
                  <a:cubicBezTo>
                    <a:pt x="2226" y="1988"/>
                    <a:pt x="2290" y="1941"/>
                    <a:pt x="2390" y="1913"/>
                  </a:cubicBezTo>
                  <a:cubicBezTo>
                    <a:pt x="2441" y="1899"/>
                    <a:pt x="2493" y="1892"/>
                    <a:pt x="2548" y="1892"/>
                  </a:cubicBezTo>
                  <a:cubicBezTo>
                    <a:pt x="2661" y="1892"/>
                    <a:pt x="2781" y="1922"/>
                    <a:pt x="2910" y="1982"/>
                  </a:cubicBezTo>
                  <a:cubicBezTo>
                    <a:pt x="2913" y="1983"/>
                    <a:pt x="2916" y="1984"/>
                    <a:pt x="2920" y="1984"/>
                  </a:cubicBezTo>
                  <a:cubicBezTo>
                    <a:pt x="2929" y="1984"/>
                    <a:pt x="2938" y="1979"/>
                    <a:pt x="2942" y="1970"/>
                  </a:cubicBezTo>
                  <a:cubicBezTo>
                    <a:pt x="2947" y="1957"/>
                    <a:pt x="2942" y="1943"/>
                    <a:pt x="2930" y="1938"/>
                  </a:cubicBezTo>
                  <a:cubicBezTo>
                    <a:pt x="2795" y="1875"/>
                    <a:pt x="2667" y="1843"/>
                    <a:pt x="2547" y="1843"/>
                  </a:cubicBezTo>
                  <a:cubicBezTo>
                    <a:pt x="2488" y="1843"/>
                    <a:pt x="2431" y="1851"/>
                    <a:pt x="2376" y="1866"/>
                  </a:cubicBezTo>
                  <a:cubicBezTo>
                    <a:pt x="2267" y="1897"/>
                    <a:pt x="2197" y="1950"/>
                    <a:pt x="2115" y="2010"/>
                  </a:cubicBezTo>
                  <a:cubicBezTo>
                    <a:pt x="2099" y="2021"/>
                    <a:pt x="2081" y="2035"/>
                    <a:pt x="2063" y="2048"/>
                  </a:cubicBezTo>
                  <a:cubicBezTo>
                    <a:pt x="2059" y="2051"/>
                    <a:pt x="1747" y="2276"/>
                    <a:pt x="1404" y="2396"/>
                  </a:cubicBezTo>
                  <a:cubicBezTo>
                    <a:pt x="1283" y="2438"/>
                    <a:pt x="1142" y="2460"/>
                    <a:pt x="1000" y="2460"/>
                  </a:cubicBezTo>
                  <a:cubicBezTo>
                    <a:pt x="679" y="2460"/>
                    <a:pt x="352" y="2349"/>
                    <a:pt x="228" y="2125"/>
                  </a:cubicBezTo>
                  <a:cubicBezTo>
                    <a:pt x="57" y="1818"/>
                    <a:pt x="306" y="1378"/>
                    <a:pt x="526" y="990"/>
                  </a:cubicBezTo>
                  <a:cubicBezTo>
                    <a:pt x="642" y="786"/>
                    <a:pt x="804" y="566"/>
                    <a:pt x="1007" y="338"/>
                  </a:cubicBezTo>
                  <a:cubicBezTo>
                    <a:pt x="1098" y="236"/>
                    <a:pt x="1196" y="137"/>
                    <a:pt x="1297" y="43"/>
                  </a:cubicBezTo>
                  <a:cubicBezTo>
                    <a:pt x="1307" y="34"/>
                    <a:pt x="1308" y="18"/>
                    <a:pt x="1298" y="9"/>
                  </a:cubicBezTo>
                  <a:cubicBezTo>
                    <a:pt x="1293" y="3"/>
                    <a:pt x="1287" y="1"/>
                    <a:pt x="1280"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rot="-538632" flipH="1">
              <a:off x="8559950" y="1686392"/>
              <a:ext cx="155836" cy="205690"/>
            </a:xfrm>
            <a:custGeom>
              <a:avLst/>
              <a:gdLst/>
              <a:ahLst/>
              <a:cxnLst/>
              <a:rect l="l" t="t" r="r" b="b"/>
              <a:pathLst>
                <a:path w="1369" h="1807" extrusionOk="0">
                  <a:moveTo>
                    <a:pt x="1269" y="1"/>
                  </a:moveTo>
                  <a:cubicBezTo>
                    <a:pt x="1265" y="1"/>
                    <a:pt x="1261" y="2"/>
                    <a:pt x="1257" y="4"/>
                  </a:cubicBezTo>
                  <a:cubicBezTo>
                    <a:pt x="1246" y="9"/>
                    <a:pt x="1240" y="24"/>
                    <a:pt x="1247" y="36"/>
                  </a:cubicBezTo>
                  <a:cubicBezTo>
                    <a:pt x="1318" y="175"/>
                    <a:pt x="1310" y="351"/>
                    <a:pt x="1225" y="484"/>
                  </a:cubicBezTo>
                  <a:cubicBezTo>
                    <a:pt x="1197" y="528"/>
                    <a:pt x="1165" y="560"/>
                    <a:pt x="1129" y="580"/>
                  </a:cubicBezTo>
                  <a:cubicBezTo>
                    <a:pt x="1099" y="597"/>
                    <a:pt x="1062" y="606"/>
                    <a:pt x="1025" y="615"/>
                  </a:cubicBezTo>
                  <a:lnTo>
                    <a:pt x="998" y="622"/>
                  </a:lnTo>
                  <a:cubicBezTo>
                    <a:pt x="698" y="701"/>
                    <a:pt x="456" y="918"/>
                    <a:pt x="262" y="1092"/>
                  </a:cubicBezTo>
                  <a:cubicBezTo>
                    <a:pt x="130" y="1210"/>
                    <a:pt x="0" y="1354"/>
                    <a:pt x="36" y="1518"/>
                  </a:cubicBezTo>
                  <a:cubicBezTo>
                    <a:pt x="55" y="1615"/>
                    <a:pt x="139" y="1701"/>
                    <a:pt x="257" y="1748"/>
                  </a:cubicBezTo>
                  <a:cubicBezTo>
                    <a:pt x="359" y="1790"/>
                    <a:pt x="468" y="1797"/>
                    <a:pt x="575" y="1804"/>
                  </a:cubicBezTo>
                  <a:cubicBezTo>
                    <a:pt x="589" y="1804"/>
                    <a:pt x="602" y="1806"/>
                    <a:pt x="616" y="1806"/>
                  </a:cubicBezTo>
                  <a:cubicBezTo>
                    <a:pt x="652" y="1806"/>
                    <a:pt x="688" y="1801"/>
                    <a:pt x="717" y="1781"/>
                  </a:cubicBezTo>
                  <a:cubicBezTo>
                    <a:pt x="776" y="1735"/>
                    <a:pt x="768" y="1659"/>
                    <a:pt x="765" y="1598"/>
                  </a:cubicBezTo>
                  <a:lnTo>
                    <a:pt x="765" y="1590"/>
                  </a:lnTo>
                  <a:cubicBezTo>
                    <a:pt x="750" y="1387"/>
                    <a:pt x="840" y="1177"/>
                    <a:pt x="998" y="1041"/>
                  </a:cubicBezTo>
                  <a:cubicBezTo>
                    <a:pt x="1009" y="1031"/>
                    <a:pt x="1010" y="1016"/>
                    <a:pt x="1001" y="1005"/>
                  </a:cubicBezTo>
                  <a:cubicBezTo>
                    <a:pt x="996" y="999"/>
                    <a:pt x="989" y="996"/>
                    <a:pt x="982" y="996"/>
                  </a:cubicBezTo>
                  <a:cubicBezTo>
                    <a:pt x="976" y="996"/>
                    <a:pt x="971" y="999"/>
                    <a:pt x="966" y="1003"/>
                  </a:cubicBezTo>
                  <a:cubicBezTo>
                    <a:pt x="795" y="1150"/>
                    <a:pt x="699" y="1375"/>
                    <a:pt x="715" y="1593"/>
                  </a:cubicBezTo>
                  <a:lnTo>
                    <a:pt x="715" y="1600"/>
                  </a:lnTo>
                  <a:cubicBezTo>
                    <a:pt x="719" y="1657"/>
                    <a:pt x="724" y="1713"/>
                    <a:pt x="687" y="1741"/>
                  </a:cubicBezTo>
                  <a:cubicBezTo>
                    <a:pt x="668" y="1755"/>
                    <a:pt x="644" y="1759"/>
                    <a:pt x="617" y="1759"/>
                  </a:cubicBezTo>
                  <a:cubicBezTo>
                    <a:pt x="605" y="1759"/>
                    <a:pt x="592" y="1758"/>
                    <a:pt x="578" y="1757"/>
                  </a:cubicBezTo>
                  <a:cubicBezTo>
                    <a:pt x="476" y="1750"/>
                    <a:pt x="369" y="1743"/>
                    <a:pt x="274" y="1705"/>
                  </a:cubicBezTo>
                  <a:cubicBezTo>
                    <a:pt x="172" y="1665"/>
                    <a:pt x="100" y="1591"/>
                    <a:pt x="82" y="1509"/>
                  </a:cubicBezTo>
                  <a:cubicBezTo>
                    <a:pt x="53" y="1370"/>
                    <a:pt x="172" y="1240"/>
                    <a:pt x="294" y="1132"/>
                  </a:cubicBezTo>
                  <a:cubicBezTo>
                    <a:pt x="484" y="960"/>
                    <a:pt x="721" y="747"/>
                    <a:pt x="1010" y="672"/>
                  </a:cubicBezTo>
                  <a:lnTo>
                    <a:pt x="1036" y="665"/>
                  </a:lnTo>
                  <a:cubicBezTo>
                    <a:pt x="1075" y="654"/>
                    <a:pt x="1117" y="645"/>
                    <a:pt x="1153" y="624"/>
                  </a:cubicBezTo>
                  <a:cubicBezTo>
                    <a:pt x="1196" y="601"/>
                    <a:pt x="1234" y="563"/>
                    <a:pt x="1267" y="511"/>
                  </a:cubicBezTo>
                  <a:cubicBezTo>
                    <a:pt x="1361" y="363"/>
                    <a:pt x="1369" y="169"/>
                    <a:pt x="1289" y="14"/>
                  </a:cubicBezTo>
                  <a:cubicBezTo>
                    <a:pt x="1286" y="6"/>
                    <a:pt x="1278" y="1"/>
                    <a:pt x="1269" y="1"/>
                  </a:cubicBezTo>
                  <a:close/>
                </a:path>
              </a:pathLst>
            </a:custGeom>
            <a:solidFill>
              <a:srgbClr val="FFFFFF">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rot="-538632" flipH="1">
              <a:off x="4768427" y="2707174"/>
              <a:ext cx="3359520" cy="1692757"/>
            </a:xfrm>
            <a:custGeom>
              <a:avLst/>
              <a:gdLst/>
              <a:ahLst/>
              <a:cxnLst/>
              <a:rect l="l" t="t" r="r" b="b"/>
              <a:pathLst>
                <a:path w="29513" h="14871" extrusionOk="0">
                  <a:moveTo>
                    <a:pt x="2168" y="1"/>
                  </a:moveTo>
                  <a:cubicBezTo>
                    <a:pt x="1689" y="1"/>
                    <a:pt x="1304" y="182"/>
                    <a:pt x="831" y="406"/>
                  </a:cubicBezTo>
                  <a:cubicBezTo>
                    <a:pt x="412" y="602"/>
                    <a:pt x="4" y="800"/>
                    <a:pt x="4" y="1079"/>
                  </a:cubicBezTo>
                  <a:cubicBezTo>
                    <a:pt x="1" y="1181"/>
                    <a:pt x="56" y="1267"/>
                    <a:pt x="106" y="1326"/>
                  </a:cubicBezTo>
                  <a:cubicBezTo>
                    <a:pt x="1048" y="2663"/>
                    <a:pt x="9343" y="14433"/>
                    <a:pt x="9583" y="14699"/>
                  </a:cubicBezTo>
                  <a:cubicBezTo>
                    <a:pt x="9710" y="14842"/>
                    <a:pt x="9859" y="14869"/>
                    <a:pt x="9859" y="14869"/>
                  </a:cubicBezTo>
                  <a:cubicBezTo>
                    <a:pt x="9859" y="14869"/>
                    <a:pt x="9871" y="14870"/>
                    <a:pt x="9891" y="14870"/>
                  </a:cubicBezTo>
                  <a:cubicBezTo>
                    <a:pt x="9930" y="14870"/>
                    <a:pt x="10003" y="14868"/>
                    <a:pt x="10085" y="14853"/>
                  </a:cubicBezTo>
                  <a:cubicBezTo>
                    <a:pt x="10428" y="14792"/>
                    <a:pt x="10783" y="14519"/>
                    <a:pt x="12770" y="13535"/>
                  </a:cubicBezTo>
                  <a:cubicBezTo>
                    <a:pt x="17240" y="11324"/>
                    <a:pt x="21352" y="9779"/>
                    <a:pt x="21508" y="9711"/>
                  </a:cubicBezTo>
                  <a:cubicBezTo>
                    <a:pt x="25260" y="8096"/>
                    <a:pt x="27963" y="6940"/>
                    <a:pt x="28766" y="6647"/>
                  </a:cubicBezTo>
                  <a:cubicBezTo>
                    <a:pt x="28924" y="6589"/>
                    <a:pt x="29404" y="6420"/>
                    <a:pt x="29468" y="6079"/>
                  </a:cubicBezTo>
                  <a:cubicBezTo>
                    <a:pt x="29512" y="5843"/>
                    <a:pt x="29339" y="5625"/>
                    <a:pt x="29249" y="5516"/>
                  </a:cubicBezTo>
                  <a:cubicBezTo>
                    <a:pt x="28819" y="4991"/>
                    <a:pt x="27941" y="3990"/>
                    <a:pt x="26781" y="2720"/>
                  </a:cubicBezTo>
                  <a:cubicBezTo>
                    <a:pt x="20441" y="1893"/>
                    <a:pt x="14928" y="1250"/>
                    <a:pt x="10805" y="827"/>
                  </a:cubicBezTo>
                  <a:cubicBezTo>
                    <a:pt x="10805" y="827"/>
                    <a:pt x="9444" y="962"/>
                    <a:pt x="7815" y="962"/>
                  </a:cubicBezTo>
                  <a:cubicBezTo>
                    <a:pt x="6161" y="962"/>
                    <a:pt x="4232" y="823"/>
                    <a:pt x="3174" y="264"/>
                  </a:cubicBezTo>
                  <a:cubicBezTo>
                    <a:pt x="3098" y="224"/>
                    <a:pt x="2767" y="38"/>
                    <a:pt x="2305" y="6"/>
                  </a:cubicBezTo>
                  <a:cubicBezTo>
                    <a:pt x="2258" y="2"/>
                    <a:pt x="2213" y="1"/>
                    <a:pt x="2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rot="-538632" flipH="1">
              <a:off x="4731683" y="1900507"/>
              <a:ext cx="3252746" cy="2467139"/>
            </a:xfrm>
            <a:custGeom>
              <a:avLst/>
              <a:gdLst/>
              <a:ahLst/>
              <a:cxnLst/>
              <a:rect l="l" t="t" r="r" b="b"/>
              <a:pathLst>
                <a:path w="28575" h="21674" extrusionOk="0">
                  <a:moveTo>
                    <a:pt x="19788" y="1"/>
                  </a:moveTo>
                  <a:cubicBezTo>
                    <a:pt x="19788" y="1"/>
                    <a:pt x="14609" y="790"/>
                    <a:pt x="11328" y="4457"/>
                  </a:cubicBezTo>
                  <a:cubicBezTo>
                    <a:pt x="11081" y="4447"/>
                    <a:pt x="10817" y="4440"/>
                    <a:pt x="10537" y="4440"/>
                  </a:cubicBezTo>
                  <a:cubicBezTo>
                    <a:pt x="9342" y="4440"/>
                    <a:pt x="7862" y="4559"/>
                    <a:pt x="6226" y="4968"/>
                  </a:cubicBezTo>
                  <a:cubicBezTo>
                    <a:pt x="3302" y="5699"/>
                    <a:pt x="1212" y="7023"/>
                    <a:pt x="0" y="7937"/>
                  </a:cubicBezTo>
                  <a:cubicBezTo>
                    <a:pt x="1368" y="9879"/>
                    <a:pt x="2720" y="11828"/>
                    <a:pt x="4058" y="13788"/>
                  </a:cubicBezTo>
                  <a:cubicBezTo>
                    <a:pt x="5841" y="16399"/>
                    <a:pt x="7597" y="19027"/>
                    <a:pt x="9326" y="21673"/>
                  </a:cubicBezTo>
                  <a:cubicBezTo>
                    <a:pt x="10786" y="20698"/>
                    <a:pt x="12626" y="19630"/>
                    <a:pt x="14851" y="18668"/>
                  </a:cubicBezTo>
                  <a:cubicBezTo>
                    <a:pt x="17040" y="17722"/>
                    <a:pt x="19068" y="17110"/>
                    <a:pt x="20780" y="16705"/>
                  </a:cubicBezTo>
                  <a:cubicBezTo>
                    <a:pt x="21789" y="15938"/>
                    <a:pt x="23212" y="15027"/>
                    <a:pt x="25065" y="14307"/>
                  </a:cubicBezTo>
                  <a:cubicBezTo>
                    <a:pt x="26287" y="13830"/>
                    <a:pt x="27420" y="13545"/>
                    <a:pt x="28381" y="13370"/>
                  </a:cubicBezTo>
                  <a:cubicBezTo>
                    <a:pt x="28445" y="13225"/>
                    <a:pt x="28510" y="13079"/>
                    <a:pt x="28575" y="12933"/>
                  </a:cubicBezTo>
                  <a:cubicBezTo>
                    <a:pt x="25645" y="8622"/>
                    <a:pt x="22717" y="4312"/>
                    <a:pt x="19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rot="-538632" flipH="1">
              <a:off x="4685388" y="1871600"/>
              <a:ext cx="3270845" cy="2357635"/>
            </a:xfrm>
            <a:custGeom>
              <a:avLst/>
              <a:gdLst/>
              <a:ahLst/>
              <a:cxnLst/>
              <a:rect l="l" t="t" r="r" b="b"/>
              <a:pathLst>
                <a:path w="28734" h="20712" extrusionOk="0">
                  <a:moveTo>
                    <a:pt x="18390" y="1"/>
                  </a:moveTo>
                  <a:cubicBezTo>
                    <a:pt x="17485" y="1"/>
                    <a:pt x="16423" y="134"/>
                    <a:pt x="15334" y="569"/>
                  </a:cubicBezTo>
                  <a:cubicBezTo>
                    <a:pt x="14091" y="1063"/>
                    <a:pt x="13276" y="1759"/>
                    <a:pt x="12598" y="2354"/>
                  </a:cubicBezTo>
                  <a:cubicBezTo>
                    <a:pt x="11453" y="3355"/>
                    <a:pt x="10702" y="4355"/>
                    <a:pt x="10243" y="5049"/>
                  </a:cubicBezTo>
                  <a:cubicBezTo>
                    <a:pt x="9306" y="4866"/>
                    <a:pt x="8368" y="4683"/>
                    <a:pt x="7431" y="4499"/>
                  </a:cubicBezTo>
                  <a:cubicBezTo>
                    <a:pt x="5840" y="4639"/>
                    <a:pt x="3768" y="5032"/>
                    <a:pt x="1612" y="6090"/>
                  </a:cubicBezTo>
                  <a:cubicBezTo>
                    <a:pt x="1019" y="6379"/>
                    <a:pt x="484" y="6689"/>
                    <a:pt x="1" y="7001"/>
                  </a:cubicBezTo>
                  <a:cubicBezTo>
                    <a:pt x="1624" y="9148"/>
                    <a:pt x="3270" y="11436"/>
                    <a:pt x="4916" y="13870"/>
                  </a:cubicBezTo>
                  <a:cubicBezTo>
                    <a:pt x="6500" y="16212"/>
                    <a:pt x="7956" y="18500"/>
                    <a:pt x="9293" y="20711"/>
                  </a:cubicBezTo>
                  <a:cubicBezTo>
                    <a:pt x="9293" y="20711"/>
                    <a:pt x="15470" y="17098"/>
                    <a:pt x="19308" y="16897"/>
                  </a:cubicBezTo>
                  <a:cubicBezTo>
                    <a:pt x="19814" y="16913"/>
                    <a:pt x="20266" y="16953"/>
                    <a:pt x="20648" y="17001"/>
                  </a:cubicBezTo>
                  <a:cubicBezTo>
                    <a:pt x="21158" y="16398"/>
                    <a:pt x="21859" y="15702"/>
                    <a:pt x="22795" y="15062"/>
                  </a:cubicBezTo>
                  <a:cubicBezTo>
                    <a:pt x="25008" y="13556"/>
                    <a:pt x="27288" y="13215"/>
                    <a:pt x="28514" y="13127"/>
                  </a:cubicBezTo>
                  <a:cubicBezTo>
                    <a:pt x="28586" y="13039"/>
                    <a:pt x="28660" y="12952"/>
                    <a:pt x="28733" y="12866"/>
                  </a:cubicBezTo>
                  <a:cubicBezTo>
                    <a:pt x="25742" y="8612"/>
                    <a:pt x="22751" y="4356"/>
                    <a:pt x="19762" y="100"/>
                  </a:cubicBezTo>
                  <a:cubicBezTo>
                    <a:pt x="19372" y="44"/>
                    <a:pt x="18907" y="1"/>
                    <a:pt x="18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rot="-538632" flipH="1">
              <a:off x="4605993" y="1675063"/>
              <a:ext cx="3217003" cy="2447219"/>
            </a:xfrm>
            <a:custGeom>
              <a:avLst/>
              <a:gdLst/>
              <a:ahLst/>
              <a:cxnLst/>
              <a:rect l="l" t="t" r="r" b="b"/>
              <a:pathLst>
                <a:path w="28261" h="21499" extrusionOk="0">
                  <a:moveTo>
                    <a:pt x="19030" y="0"/>
                  </a:moveTo>
                  <a:cubicBezTo>
                    <a:pt x="18012" y="113"/>
                    <a:pt x="16617" y="386"/>
                    <a:pt x="15094" y="1080"/>
                  </a:cubicBezTo>
                  <a:cubicBezTo>
                    <a:pt x="12644" y="2194"/>
                    <a:pt x="11108" y="3822"/>
                    <a:pt x="10324" y="4796"/>
                  </a:cubicBezTo>
                  <a:cubicBezTo>
                    <a:pt x="9434" y="4608"/>
                    <a:pt x="8625" y="4542"/>
                    <a:pt x="7923" y="4542"/>
                  </a:cubicBezTo>
                  <a:cubicBezTo>
                    <a:pt x="7139" y="4542"/>
                    <a:pt x="6488" y="4624"/>
                    <a:pt x="6002" y="4711"/>
                  </a:cubicBezTo>
                  <a:cubicBezTo>
                    <a:pt x="3242" y="5208"/>
                    <a:pt x="1283" y="6670"/>
                    <a:pt x="392" y="7351"/>
                  </a:cubicBezTo>
                  <a:cubicBezTo>
                    <a:pt x="225" y="7477"/>
                    <a:pt x="91" y="7585"/>
                    <a:pt x="0" y="7660"/>
                  </a:cubicBezTo>
                  <a:cubicBezTo>
                    <a:pt x="2886" y="12273"/>
                    <a:pt x="5772" y="16887"/>
                    <a:pt x="8660" y="21499"/>
                  </a:cubicBezTo>
                  <a:cubicBezTo>
                    <a:pt x="9754" y="20685"/>
                    <a:pt x="11582" y="19535"/>
                    <a:pt x="14093" y="18845"/>
                  </a:cubicBezTo>
                  <a:cubicBezTo>
                    <a:pt x="15759" y="18386"/>
                    <a:pt x="17254" y="18259"/>
                    <a:pt x="18432" y="18259"/>
                  </a:cubicBezTo>
                  <a:cubicBezTo>
                    <a:pt x="18764" y="18259"/>
                    <a:pt x="19071" y="18269"/>
                    <a:pt x="19349" y="18285"/>
                  </a:cubicBezTo>
                  <a:cubicBezTo>
                    <a:pt x="20165" y="17483"/>
                    <a:pt x="21230" y="16577"/>
                    <a:pt x="22567" y="15728"/>
                  </a:cubicBezTo>
                  <a:cubicBezTo>
                    <a:pt x="24717" y="14363"/>
                    <a:pt x="26760" y="13664"/>
                    <a:pt x="28260" y="13285"/>
                  </a:cubicBezTo>
                  <a:cubicBezTo>
                    <a:pt x="25183" y="8856"/>
                    <a:pt x="22106" y="4428"/>
                    <a:pt x="19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rot="-538632" flipH="1">
              <a:off x="5624778" y="2225963"/>
              <a:ext cx="1042017" cy="1557528"/>
            </a:xfrm>
            <a:custGeom>
              <a:avLst/>
              <a:gdLst/>
              <a:ahLst/>
              <a:cxnLst/>
              <a:rect l="l" t="t" r="r" b="b"/>
              <a:pathLst>
                <a:path w="9154" h="13683" extrusionOk="0">
                  <a:moveTo>
                    <a:pt x="28" y="0"/>
                  </a:moveTo>
                  <a:cubicBezTo>
                    <a:pt x="23" y="0"/>
                    <a:pt x="18" y="1"/>
                    <a:pt x="14" y="4"/>
                  </a:cubicBezTo>
                  <a:cubicBezTo>
                    <a:pt x="4" y="11"/>
                    <a:pt x="0" y="27"/>
                    <a:pt x="8" y="37"/>
                  </a:cubicBezTo>
                  <a:lnTo>
                    <a:pt x="9105" y="13672"/>
                  </a:lnTo>
                  <a:cubicBezTo>
                    <a:pt x="9108" y="13679"/>
                    <a:pt x="9117" y="13683"/>
                    <a:pt x="9124" y="13683"/>
                  </a:cubicBezTo>
                  <a:cubicBezTo>
                    <a:pt x="9130" y="13683"/>
                    <a:pt x="9134" y="13682"/>
                    <a:pt x="9138" y="13679"/>
                  </a:cubicBezTo>
                  <a:cubicBezTo>
                    <a:pt x="9149" y="13672"/>
                    <a:pt x="9153" y="13656"/>
                    <a:pt x="9145" y="13645"/>
                  </a:cubicBezTo>
                  <a:lnTo>
                    <a:pt x="49" y="11"/>
                  </a:lnTo>
                  <a:cubicBezTo>
                    <a:pt x="44" y="4"/>
                    <a:pt x="36"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rot="-538632" flipH="1">
              <a:off x="5781938" y="3736617"/>
              <a:ext cx="1220164" cy="370173"/>
            </a:xfrm>
            <a:custGeom>
              <a:avLst/>
              <a:gdLst/>
              <a:ahLst/>
              <a:cxnLst/>
              <a:rect l="l" t="t" r="r" b="b"/>
              <a:pathLst>
                <a:path w="10719" h="3252" extrusionOk="0">
                  <a:moveTo>
                    <a:pt x="9750" y="0"/>
                  </a:moveTo>
                  <a:cubicBezTo>
                    <a:pt x="8060" y="0"/>
                    <a:pt x="6391" y="260"/>
                    <a:pt x="4779" y="774"/>
                  </a:cubicBezTo>
                  <a:cubicBezTo>
                    <a:pt x="3067" y="1320"/>
                    <a:pt x="1463" y="2140"/>
                    <a:pt x="13" y="3209"/>
                  </a:cubicBezTo>
                  <a:cubicBezTo>
                    <a:pt x="2" y="3217"/>
                    <a:pt x="0" y="3232"/>
                    <a:pt x="8" y="3242"/>
                  </a:cubicBezTo>
                  <a:cubicBezTo>
                    <a:pt x="13" y="3249"/>
                    <a:pt x="19" y="3252"/>
                    <a:pt x="28" y="3252"/>
                  </a:cubicBezTo>
                  <a:cubicBezTo>
                    <a:pt x="32" y="3252"/>
                    <a:pt x="38" y="3251"/>
                    <a:pt x="43" y="3249"/>
                  </a:cubicBezTo>
                  <a:cubicBezTo>
                    <a:pt x="1488" y="2181"/>
                    <a:pt x="3086" y="1364"/>
                    <a:pt x="4794" y="821"/>
                  </a:cubicBezTo>
                  <a:cubicBezTo>
                    <a:pt x="6404" y="307"/>
                    <a:pt x="8071" y="49"/>
                    <a:pt x="9758" y="49"/>
                  </a:cubicBezTo>
                  <a:cubicBezTo>
                    <a:pt x="10069" y="49"/>
                    <a:pt x="10380" y="58"/>
                    <a:pt x="10692" y="75"/>
                  </a:cubicBezTo>
                  <a:cubicBezTo>
                    <a:pt x="10693" y="75"/>
                    <a:pt x="10693" y="75"/>
                    <a:pt x="10694" y="75"/>
                  </a:cubicBezTo>
                  <a:cubicBezTo>
                    <a:pt x="10707" y="75"/>
                    <a:pt x="10716" y="65"/>
                    <a:pt x="10717" y="52"/>
                  </a:cubicBezTo>
                  <a:cubicBezTo>
                    <a:pt x="10719" y="39"/>
                    <a:pt x="10708" y="28"/>
                    <a:pt x="10694" y="27"/>
                  </a:cubicBezTo>
                  <a:cubicBezTo>
                    <a:pt x="10379" y="9"/>
                    <a:pt x="10064" y="0"/>
                    <a:pt x="9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rot="-538632" flipH="1">
              <a:off x="5776730" y="3777336"/>
              <a:ext cx="1246687" cy="395785"/>
            </a:xfrm>
            <a:custGeom>
              <a:avLst/>
              <a:gdLst/>
              <a:ahLst/>
              <a:cxnLst/>
              <a:rect l="l" t="t" r="r" b="b"/>
              <a:pathLst>
                <a:path w="10952" h="3477" extrusionOk="0">
                  <a:moveTo>
                    <a:pt x="10611" y="0"/>
                  </a:moveTo>
                  <a:cubicBezTo>
                    <a:pt x="8547" y="0"/>
                    <a:pt x="6516" y="349"/>
                    <a:pt x="4572" y="1039"/>
                  </a:cubicBezTo>
                  <a:cubicBezTo>
                    <a:pt x="2953" y="1615"/>
                    <a:pt x="1419" y="2419"/>
                    <a:pt x="13" y="3432"/>
                  </a:cubicBezTo>
                  <a:cubicBezTo>
                    <a:pt x="3" y="3440"/>
                    <a:pt x="0" y="3455"/>
                    <a:pt x="8" y="3466"/>
                  </a:cubicBezTo>
                  <a:cubicBezTo>
                    <a:pt x="13" y="3472"/>
                    <a:pt x="20" y="3476"/>
                    <a:pt x="28" y="3476"/>
                  </a:cubicBezTo>
                  <a:cubicBezTo>
                    <a:pt x="33" y="3476"/>
                    <a:pt x="38" y="3475"/>
                    <a:pt x="43" y="3471"/>
                  </a:cubicBezTo>
                  <a:cubicBezTo>
                    <a:pt x="1445" y="2460"/>
                    <a:pt x="2974" y="1658"/>
                    <a:pt x="4590" y="1085"/>
                  </a:cubicBezTo>
                  <a:cubicBezTo>
                    <a:pt x="6527" y="397"/>
                    <a:pt x="8553" y="48"/>
                    <a:pt x="10612" y="48"/>
                  </a:cubicBezTo>
                  <a:cubicBezTo>
                    <a:pt x="10718" y="48"/>
                    <a:pt x="10823" y="49"/>
                    <a:pt x="10928" y="51"/>
                  </a:cubicBezTo>
                  <a:cubicBezTo>
                    <a:pt x="10942" y="51"/>
                    <a:pt x="10952" y="40"/>
                    <a:pt x="10952" y="28"/>
                  </a:cubicBezTo>
                  <a:cubicBezTo>
                    <a:pt x="10952" y="14"/>
                    <a:pt x="10941" y="3"/>
                    <a:pt x="10928" y="3"/>
                  </a:cubicBezTo>
                  <a:cubicBezTo>
                    <a:pt x="10823" y="1"/>
                    <a:pt x="10717" y="0"/>
                    <a:pt x="10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rot="-538632" flipH="1">
              <a:off x="5733128" y="2733132"/>
              <a:ext cx="2258880" cy="1493783"/>
            </a:xfrm>
            <a:custGeom>
              <a:avLst/>
              <a:gdLst/>
              <a:ahLst/>
              <a:cxnLst/>
              <a:rect l="l" t="t" r="r" b="b"/>
              <a:pathLst>
                <a:path w="19844" h="13123" extrusionOk="0">
                  <a:moveTo>
                    <a:pt x="29" y="0"/>
                  </a:moveTo>
                  <a:cubicBezTo>
                    <a:pt x="24" y="0"/>
                    <a:pt x="20" y="2"/>
                    <a:pt x="15" y="5"/>
                  </a:cubicBezTo>
                  <a:cubicBezTo>
                    <a:pt x="4" y="11"/>
                    <a:pt x="0" y="27"/>
                    <a:pt x="9" y="38"/>
                  </a:cubicBezTo>
                  <a:lnTo>
                    <a:pt x="9017" y="13112"/>
                  </a:lnTo>
                  <a:cubicBezTo>
                    <a:pt x="9022" y="13117"/>
                    <a:pt x="9027" y="13122"/>
                    <a:pt x="9033" y="13123"/>
                  </a:cubicBezTo>
                  <a:lnTo>
                    <a:pt x="9038" y="13123"/>
                  </a:lnTo>
                  <a:cubicBezTo>
                    <a:pt x="9043" y="13123"/>
                    <a:pt x="9048" y="13122"/>
                    <a:pt x="9051" y="13120"/>
                  </a:cubicBezTo>
                  <a:cubicBezTo>
                    <a:pt x="13746" y="9614"/>
                    <a:pt x="19760" y="8832"/>
                    <a:pt x="19821" y="8825"/>
                  </a:cubicBezTo>
                  <a:cubicBezTo>
                    <a:pt x="19834" y="8822"/>
                    <a:pt x="19843" y="8811"/>
                    <a:pt x="19842" y="8798"/>
                  </a:cubicBezTo>
                  <a:cubicBezTo>
                    <a:pt x="19840" y="8785"/>
                    <a:pt x="19830" y="8776"/>
                    <a:pt x="19819" y="8776"/>
                  </a:cubicBezTo>
                  <a:cubicBezTo>
                    <a:pt x="19818" y="8776"/>
                    <a:pt x="19817" y="8776"/>
                    <a:pt x="19815" y="8776"/>
                  </a:cubicBezTo>
                  <a:cubicBezTo>
                    <a:pt x="19800" y="8777"/>
                    <a:pt x="18283" y="8970"/>
                    <a:pt x="16204" y="9595"/>
                  </a:cubicBezTo>
                  <a:cubicBezTo>
                    <a:pt x="12744" y="10634"/>
                    <a:pt x="10404" y="12053"/>
                    <a:pt x="9043" y="13064"/>
                  </a:cubicBezTo>
                  <a:lnTo>
                    <a:pt x="50" y="11"/>
                  </a:lnTo>
                  <a:cubicBezTo>
                    <a:pt x="45" y="4"/>
                    <a:pt x="3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rot="-538632" flipH="1">
              <a:off x="4851377" y="3576021"/>
              <a:ext cx="830631" cy="384060"/>
            </a:xfrm>
            <a:custGeom>
              <a:avLst/>
              <a:gdLst/>
              <a:ahLst/>
              <a:cxnLst/>
              <a:rect l="l" t="t" r="r" b="b"/>
              <a:pathLst>
                <a:path w="7297" h="3374" extrusionOk="0">
                  <a:moveTo>
                    <a:pt x="7273" y="1"/>
                  </a:moveTo>
                  <a:cubicBezTo>
                    <a:pt x="7258" y="1"/>
                    <a:pt x="6422" y="5"/>
                    <a:pt x="5122" y="414"/>
                  </a:cubicBezTo>
                  <a:cubicBezTo>
                    <a:pt x="3916" y="793"/>
                    <a:pt x="2051" y="1607"/>
                    <a:pt x="12" y="3331"/>
                  </a:cubicBezTo>
                  <a:cubicBezTo>
                    <a:pt x="1" y="3340"/>
                    <a:pt x="1" y="3355"/>
                    <a:pt x="8" y="3366"/>
                  </a:cubicBezTo>
                  <a:cubicBezTo>
                    <a:pt x="14" y="3372"/>
                    <a:pt x="20" y="3374"/>
                    <a:pt x="28" y="3374"/>
                  </a:cubicBezTo>
                  <a:cubicBezTo>
                    <a:pt x="33" y="3374"/>
                    <a:pt x="38" y="3372"/>
                    <a:pt x="44" y="3367"/>
                  </a:cubicBezTo>
                  <a:cubicBezTo>
                    <a:pt x="3927" y="82"/>
                    <a:pt x="7231" y="49"/>
                    <a:pt x="7273" y="49"/>
                  </a:cubicBezTo>
                  <a:cubicBezTo>
                    <a:pt x="7286" y="49"/>
                    <a:pt x="7296" y="38"/>
                    <a:pt x="7296" y="26"/>
                  </a:cubicBezTo>
                  <a:cubicBezTo>
                    <a:pt x="7296" y="12"/>
                    <a:pt x="7286" y="1"/>
                    <a:pt x="7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rot="-538632" flipH="1">
              <a:off x="4809038" y="3516378"/>
              <a:ext cx="906557" cy="429706"/>
            </a:xfrm>
            <a:custGeom>
              <a:avLst/>
              <a:gdLst/>
              <a:ahLst/>
              <a:cxnLst/>
              <a:rect l="l" t="t" r="r" b="b"/>
              <a:pathLst>
                <a:path w="7964" h="3775" extrusionOk="0">
                  <a:moveTo>
                    <a:pt x="7409" y="0"/>
                  </a:moveTo>
                  <a:cubicBezTo>
                    <a:pt x="5337" y="0"/>
                    <a:pt x="3513" y="932"/>
                    <a:pt x="2311" y="1748"/>
                  </a:cubicBezTo>
                  <a:cubicBezTo>
                    <a:pt x="900" y="2708"/>
                    <a:pt x="17" y="3723"/>
                    <a:pt x="9" y="3733"/>
                  </a:cubicBezTo>
                  <a:cubicBezTo>
                    <a:pt x="0" y="3744"/>
                    <a:pt x="0" y="3759"/>
                    <a:pt x="11" y="3769"/>
                  </a:cubicBezTo>
                  <a:cubicBezTo>
                    <a:pt x="17" y="3772"/>
                    <a:pt x="22" y="3774"/>
                    <a:pt x="27" y="3774"/>
                  </a:cubicBezTo>
                  <a:cubicBezTo>
                    <a:pt x="34" y="3774"/>
                    <a:pt x="41" y="3770"/>
                    <a:pt x="47" y="3768"/>
                  </a:cubicBezTo>
                  <a:cubicBezTo>
                    <a:pt x="54" y="3757"/>
                    <a:pt x="933" y="2745"/>
                    <a:pt x="2339" y="1789"/>
                  </a:cubicBezTo>
                  <a:cubicBezTo>
                    <a:pt x="3536" y="975"/>
                    <a:pt x="5351" y="50"/>
                    <a:pt x="7411" y="50"/>
                  </a:cubicBezTo>
                  <a:cubicBezTo>
                    <a:pt x="7584" y="50"/>
                    <a:pt x="7760" y="56"/>
                    <a:pt x="7936" y="70"/>
                  </a:cubicBezTo>
                  <a:cubicBezTo>
                    <a:pt x="7937" y="70"/>
                    <a:pt x="7938" y="70"/>
                    <a:pt x="7938" y="70"/>
                  </a:cubicBezTo>
                  <a:cubicBezTo>
                    <a:pt x="7952" y="70"/>
                    <a:pt x="7962" y="60"/>
                    <a:pt x="7963" y="48"/>
                  </a:cubicBezTo>
                  <a:cubicBezTo>
                    <a:pt x="7963" y="34"/>
                    <a:pt x="7953" y="22"/>
                    <a:pt x="7941" y="21"/>
                  </a:cubicBezTo>
                  <a:cubicBezTo>
                    <a:pt x="7762" y="7"/>
                    <a:pt x="7585" y="0"/>
                    <a:pt x="7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rot="-538632" flipH="1">
              <a:off x="5628540" y="3858374"/>
              <a:ext cx="187936" cy="104154"/>
            </a:xfrm>
            <a:custGeom>
              <a:avLst/>
              <a:gdLst/>
              <a:ahLst/>
              <a:cxnLst/>
              <a:rect l="l" t="t" r="r" b="b"/>
              <a:pathLst>
                <a:path w="1651" h="915" extrusionOk="0">
                  <a:moveTo>
                    <a:pt x="655" y="1"/>
                  </a:moveTo>
                  <a:cubicBezTo>
                    <a:pt x="592" y="1"/>
                    <a:pt x="532" y="4"/>
                    <a:pt x="475" y="9"/>
                  </a:cubicBezTo>
                  <a:cubicBezTo>
                    <a:pt x="419" y="54"/>
                    <a:pt x="360" y="110"/>
                    <a:pt x="303" y="175"/>
                  </a:cubicBezTo>
                  <a:cubicBezTo>
                    <a:pt x="76" y="442"/>
                    <a:pt x="18" y="743"/>
                    <a:pt x="1" y="914"/>
                  </a:cubicBezTo>
                  <a:cubicBezTo>
                    <a:pt x="550" y="692"/>
                    <a:pt x="1100" y="470"/>
                    <a:pt x="1651" y="249"/>
                  </a:cubicBezTo>
                  <a:cubicBezTo>
                    <a:pt x="1450" y="144"/>
                    <a:pt x="1148" y="24"/>
                    <a:pt x="769" y="4"/>
                  </a:cubicBezTo>
                  <a:cubicBezTo>
                    <a:pt x="730" y="2"/>
                    <a:pt x="692" y="1"/>
                    <a:pt x="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rot="-538632" flipH="1">
              <a:off x="4935739" y="3236161"/>
              <a:ext cx="774057" cy="454066"/>
            </a:xfrm>
            <a:custGeom>
              <a:avLst/>
              <a:gdLst/>
              <a:ahLst/>
              <a:cxnLst/>
              <a:rect l="l" t="t" r="r" b="b"/>
              <a:pathLst>
                <a:path w="6800" h="3989" extrusionOk="0">
                  <a:moveTo>
                    <a:pt x="6775" y="1"/>
                  </a:moveTo>
                  <a:cubicBezTo>
                    <a:pt x="6772" y="1"/>
                    <a:pt x="6770" y="1"/>
                    <a:pt x="6767" y="2"/>
                  </a:cubicBezTo>
                  <a:cubicBezTo>
                    <a:pt x="5523" y="317"/>
                    <a:pt x="4329" y="799"/>
                    <a:pt x="3217" y="1434"/>
                  </a:cubicBezTo>
                  <a:cubicBezTo>
                    <a:pt x="2032" y="2113"/>
                    <a:pt x="953" y="2957"/>
                    <a:pt x="10" y="3947"/>
                  </a:cubicBezTo>
                  <a:cubicBezTo>
                    <a:pt x="1" y="3958"/>
                    <a:pt x="3" y="3973"/>
                    <a:pt x="11" y="3981"/>
                  </a:cubicBezTo>
                  <a:cubicBezTo>
                    <a:pt x="17" y="3986"/>
                    <a:pt x="22" y="3989"/>
                    <a:pt x="29" y="3989"/>
                  </a:cubicBezTo>
                  <a:cubicBezTo>
                    <a:pt x="36" y="3989"/>
                    <a:pt x="42" y="3986"/>
                    <a:pt x="44" y="3979"/>
                  </a:cubicBezTo>
                  <a:cubicBezTo>
                    <a:pt x="985" y="2994"/>
                    <a:pt x="2060" y="2152"/>
                    <a:pt x="3240" y="1476"/>
                  </a:cubicBezTo>
                  <a:cubicBezTo>
                    <a:pt x="4349" y="843"/>
                    <a:pt x="5540" y="362"/>
                    <a:pt x="6779" y="49"/>
                  </a:cubicBezTo>
                  <a:cubicBezTo>
                    <a:pt x="6793" y="46"/>
                    <a:pt x="6800" y="33"/>
                    <a:pt x="6797" y="19"/>
                  </a:cubicBezTo>
                  <a:cubicBezTo>
                    <a:pt x="6795" y="8"/>
                    <a:pt x="6786" y="1"/>
                    <a:pt x="6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rot="-538632" flipH="1">
              <a:off x="4976571" y="3118271"/>
              <a:ext cx="774057" cy="453952"/>
            </a:xfrm>
            <a:custGeom>
              <a:avLst/>
              <a:gdLst/>
              <a:ahLst/>
              <a:cxnLst/>
              <a:rect l="l" t="t" r="r" b="b"/>
              <a:pathLst>
                <a:path w="6800" h="3988" extrusionOk="0">
                  <a:moveTo>
                    <a:pt x="6774" y="1"/>
                  </a:moveTo>
                  <a:cubicBezTo>
                    <a:pt x="6772" y="1"/>
                    <a:pt x="6770" y="1"/>
                    <a:pt x="6768" y="1"/>
                  </a:cubicBezTo>
                  <a:cubicBezTo>
                    <a:pt x="5524" y="316"/>
                    <a:pt x="4329" y="797"/>
                    <a:pt x="3217" y="1434"/>
                  </a:cubicBezTo>
                  <a:cubicBezTo>
                    <a:pt x="2032" y="2112"/>
                    <a:pt x="954" y="2957"/>
                    <a:pt x="10" y="3946"/>
                  </a:cubicBezTo>
                  <a:cubicBezTo>
                    <a:pt x="1" y="3957"/>
                    <a:pt x="2" y="3972"/>
                    <a:pt x="11" y="3981"/>
                  </a:cubicBezTo>
                  <a:cubicBezTo>
                    <a:pt x="17" y="3984"/>
                    <a:pt x="22" y="3988"/>
                    <a:pt x="29" y="3988"/>
                  </a:cubicBezTo>
                  <a:cubicBezTo>
                    <a:pt x="36" y="3988"/>
                    <a:pt x="41" y="3985"/>
                    <a:pt x="45" y="3978"/>
                  </a:cubicBezTo>
                  <a:cubicBezTo>
                    <a:pt x="984" y="2993"/>
                    <a:pt x="2060" y="2152"/>
                    <a:pt x="3240" y="1476"/>
                  </a:cubicBezTo>
                  <a:cubicBezTo>
                    <a:pt x="4349" y="841"/>
                    <a:pt x="5540" y="362"/>
                    <a:pt x="6779" y="48"/>
                  </a:cubicBezTo>
                  <a:cubicBezTo>
                    <a:pt x="6793" y="45"/>
                    <a:pt x="6800" y="31"/>
                    <a:pt x="6797" y="19"/>
                  </a:cubicBezTo>
                  <a:cubicBezTo>
                    <a:pt x="6795" y="7"/>
                    <a:pt x="6785" y="1"/>
                    <a:pt x="6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rot="-538632" flipH="1">
              <a:off x="5043050" y="3000717"/>
              <a:ext cx="773943" cy="453952"/>
            </a:xfrm>
            <a:custGeom>
              <a:avLst/>
              <a:gdLst/>
              <a:ahLst/>
              <a:cxnLst/>
              <a:rect l="l" t="t" r="r" b="b"/>
              <a:pathLst>
                <a:path w="6799" h="3988" extrusionOk="0">
                  <a:moveTo>
                    <a:pt x="6772" y="0"/>
                  </a:moveTo>
                  <a:cubicBezTo>
                    <a:pt x="6770" y="0"/>
                    <a:pt x="6769" y="0"/>
                    <a:pt x="6767" y="1"/>
                  </a:cubicBezTo>
                  <a:cubicBezTo>
                    <a:pt x="5524" y="316"/>
                    <a:pt x="4329" y="797"/>
                    <a:pt x="3216" y="1434"/>
                  </a:cubicBezTo>
                  <a:cubicBezTo>
                    <a:pt x="2031" y="2112"/>
                    <a:pt x="952" y="2957"/>
                    <a:pt x="10" y="3946"/>
                  </a:cubicBezTo>
                  <a:cubicBezTo>
                    <a:pt x="1" y="3957"/>
                    <a:pt x="2" y="3972"/>
                    <a:pt x="12" y="3981"/>
                  </a:cubicBezTo>
                  <a:cubicBezTo>
                    <a:pt x="17" y="3985"/>
                    <a:pt x="22" y="3988"/>
                    <a:pt x="29" y="3988"/>
                  </a:cubicBezTo>
                  <a:cubicBezTo>
                    <a:pt x="35" y="3988"/>
                    <a:pt x="42" y="3987"/>
                    <a:pt x="45" y="3978"/>
                  </a:cubicBezTo>
                  <a:cubicBezTo>
                    <a:pt x="984" y="2993"/>
                    <a:pt x="2059" y="2151"/>
                    <a:pt x="3241" y="1475"/>
                  </a:cubicBezTo>
                  <a:cubicBezTo>
                    <a:pt x="4349" y="841"/>
                    <a:pt x="5539" y="362"/>
                    <a:pt x="6780" y="48"/>
                  </a:cubicBezTo>
                  <a:cubicBezTo>
                    <a:pt x="6793" y="46"/>
                    <a:pt x="6799" y="32"/>
                    <a:pt x="6797" y="19"/>
                  </a:cubicBezTo>
                  <a:cubicBezTo>
                    <a:pt x="6794" y="7"/>
                    <a:pt x="6784" y="0"/>
                    <a:pt x="6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rot="-538632" flipH="1">
              <a:off x="7253159" y="2230537"/>
              <a:ext cx="318729" cy="167785"/>
            </a:xfrm>
            <a:custGeom>
              <a:avLst/>
              <a:gdLst/>
              <a:ahLst/>
              <a:cxnLst/>
              <a:rect l="l" t="t" r="r" b="b"/>
              <a:pathLst>
                <a:path w="2800" h="1474" extrusionOk="0">
                  <a:moveTo>
                    <a:pt x="2774" y="1"/>
                  </a:moveTo>
                  <a:cubicBezTo>
                    <a:pt x="2771" y="1"/>
                    <a:pt x="2769" y="1"/>
                    <a:pt x="2767" y="2"/>
                  </a:cubicBezTo>
                  <a:cubicBezTo>
                    <a:pt x="982" y="507"/>
                    <a:pt x="19" y="1421"/>
                    <a:pt x="10" y="1430"/>
                  </a:cubicBezTo>
                  <a:cubicBezTo>
                    <a:pt x="1" y="1440"/>
                    <a:pt x="1" y="1456"/>
                    <a:pt x="10" y="1466"/>
                  </a:cubicBezTo>
                  <a:cubicBezTo>
                    <a:pt x="14" y="1471"/>
                    <a:pt x="21" y="1473"/>
                    <a:pt x="28" y="1473"/>
                  </a:cubicBezTo>
                  <a:cubicBezTo>
                    <a:pt x="34" y="1473"/>
                    <a:pt x="39" y="1471"/>
                    <a:pt x="44" y="1466"/>
                  </a:cubicBezTo>
                  <a:cubicBezTo>
                    <a:pt x="46" y="1463"/>
                    <a:pt x="285" y="1233"/>
                    <a:pt x="740" y="947"/>
                  </a:cubicBezTo>
                  <a:cubicBezTo>
                    <a:pt x="1159" y="683"/>
                    <a:pt x="1853" y="311"/>
                    <a:pt x="2778" y="48"/>
                  </a:cubicBezTo>
                  <a:cubicBezTo>
                    <a:pt x="2791" y="46"/>
                    <a:pt x="2800" y="32"/>
                    <a:pt x="2795" y="19"/>
                  </a:cubicBezTo>
                  <a:cubicBezTo>
                    <a:pt x="2794" y="8"/>
                    <a:pt x="2784" y="1"/>
                    <a:pt x="2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rot="-538632" flipH="1">
              <a:off x="7205500" y="2344665"/>
              <a:ext cx="318729" cy="167785"/>
            </a:xfrm>
            <a:custGeom>
              <a:avLst/>
              <a:gdLst/>
              <a:ahLst/>
              <a:cxnLst/>
              <a:rect l="l" t="t" r="r" b="b"/>
              <a:pathLst>
                <a:path w="2800" h="1474" extrusionOk="0">
                  <a:moveTo>
                    <a:pt x="2773" y="0"/>
                  </a:moveTo>
                  <a:cubicBezTo>
                    <a:pt x="2771" y="0"/>
                    <a:pt x="2768" y="1"/>
                    <a:pt x="2766" y="1"/>
                  </a:cubicBezTo>
                  <a:cubicBezTo>
                    <a:pt x="981" y="507"/>
                    <a:pt x="20" y="1421"/>
                    <a:pt x="10" y="1431"/>
                  </a:cubicBezTo>
                  <a:cubicBezTo>
                    <a:pt x="0" y="1441"/>
                    <a:pt x="0" y="1456"/>
                    <a:pt x="10" y="1465"/>
                  </a:cubicBezTo>
                  <a:cubicBezTo>
                    <a:pt x="14" y="1471"/>
                    <a:pt x="21" y="1474"/>
                    <a:pt x="27" y="1474"/>
                  </a:cubicBezTo>
                  <a:cubicBezTo>
                    <a:pt x="32" y="1474"/>
                    <a:pt x="39" y="1471"/>
                    <a:pt x="43" y="1465"/>
                  </a:cubicBezTo>
                  <a:cubicBezTo>
                    <a:pt x="46" y="1463"/>
                    <a:pt x="284" y="1234"/>
                    <a:pt x="739" y="946"/>
                  </a:cubicBezTo>
                  <a:cubicBezTo>
                    <a:pt x="1158" y="682"/>
                    <a:pt x="1853" y="311"/>
                    <a:pt x="2778" y="49"/>
                  </a:cubicBezTo>
                  <a:cubicBezTo>
                    <a:pt x="2792" y="45"/>
                    <a:pt x="2799" y="32"/>
                    <a:pt x="2795" y="19"/>
                  </a:cubicBezTo>
                  <a:cubicBezTo>
                    <a:pt x="2793" y="8"/>
                    <a:pt x="2783"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rot="-538632" flipH="1">
              <a:off x="7143808" y="2468500"/>
              <a:ext cx="318729" cy="167671"/>
            </a:xfrm>
            <a:custGeom>
              <a:avLst/>
              <a:gdLst/>
              <a:ahLst/>
              <a:cxnLst/>
              <a:rect l="l" t="t" r="r" b="b"/>
              <a:pathLst>
                <a:path w="2800" h="1473" extrusionOk="0">
                  <a:moveTo>
                    <a:pt x="2773" y="0"/>
                  </a:moveTo>
                  <a:cubicBezTo>
                    <a:pt x="2771" y="0"/>
                    <a:pt x="2768" y="0"/>
                    <a:pt x="2766" y="1"/>
                  </a:cubicBezTo>
                  <a:cubicBezTo>
                    <a:pt x="982" y="506"/>
                    <a:pt x="19" y="1420"/>
                    <a:pt x="9" y="1430"/>
                  </a:cubicBezTo>
                  <a:cubicBezTo>
                    <a:pt x="1" y="1439"/>
                    <a:pt x="1" y="1455"/>
                    <a:pt x="9" y="1465"/>
                  </a:cubicBezTo>
                  <a:cubicBezTo>
                    <a:pt x="14" y="1470"/>
                    <a:pt x="20" y="1473"/>
                    <a:pt x="28" y="1473"/>
                  </a:cubicBezTo>
                  <a:cubicBezTo>
                    <a:pt x="34" y="1473"/>
                    <a:pt x="39" y="1470"/>
                    <a:pt x="44" y="1466"/>
                  </a:cubicBezTo>
                  <a:cubicBezTo>
                    <a:pt x="46" y="1464"/>
                    <a:pt x="285" y="1235"/>
                    <a:pt x="739" y="947"/>
                  </a:cubicBezTo>
                  <a:cubicBezTo>
                    <a:pt x="1159" y="682"/>
                    <a:pt x="1853" y="311"/>
                    <a:pt x="2778" y="48"/>
                  </a:cubicBezTo>
                  <a:cubicBezTo>
                    <a:pt x="2791" y="45"/>
                    <a:pt x="2800" y="31"/>
                    <a:pt x="2796" y="18"/>
                  </a:cubicBezTo>
                  <a:cubicBezTo>
                    <a:pt x="2793" y="7"/>
                    <a:pt x="27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rot="-538632" flipH="1">
              <a:off x="7096681" y="2604902"/>
              <a:ext cx="318729" cy="167785"/>
            </a:xfrm>
            <a:custGeom>
              <a:avLst/>
              <a:gdLst/>
              <a:ahLst/>
              <a:cxnLst/>
              <a:rect l="l" t="t" r="r" b="b"/>
              <a:pathLst>
                <a:path w="2800" h="1474" extrusionOk="0">
                  <a:moveTo>
                    <a:pt x="2773" y="1"/>
                  </a:moveTo>
                  <a:cubicBezTo>
                    <a:pt x="2770" y="1"/>
                    <a:pt x="2767" y="1"/>
                    <a:pt x="2765" y="2"/>
                  </a:cubicBezTo>
                  <a:cubicBezTo>
                    <a:pt x="981" y="507"/>
                    <a:pt x="18" y="1421"/>
                    <a:pt x="9" y="1430"/>
                  </a:cubicBezTo>
                  <a:cubicBezTo>
                    <a:pt x="0" y="1440"/>
                    <a:pt x="0" y="1456"/>
                    <a:pt x="9" y="1466"/>
                  </a:cubicBezTo>
                  <a:cubicBezTo>
                    <a:pt x="13" y="1471"/>
                    <a:pt x="19" y="1473"/>
                    <a:pt x="27" y="1473"/>
                  </a:cubicBezTo>
                  <a:cubicBezTo>
                    <a:pt x="33" y="1473"/>
                    <a:pt x="40" y="1472"/>
                    <a:pt x="43" y="1467"/>
                  </a:cubicBezTo>
                  <a:cubicBezTo>
                    <a:pt x="45" y="1464"/>
                    <a:pt x="284" y="1235"/>
                    <a:pt x="738" y="948"/>
                  </a:cubicBezTo>
                  <a:cubicBezTo>
                    <a:pt x="1158" y="682"/>
                    <a:pt x="1852" y="311"/>
                    <a:pt x="2778" y="48"/>
                  </a:cubicBezTo>
                  <a:cubicBezTo>
                    <a:pt x="2790" y="46"/>
                    <a:pt x="2799" y="32"/>
                    <a:pt x="2795" y="19"/>
                  </a:cubicBezTo>
                  <a:cubicBezTo>
                    <a:pt x="2792" y="8"/>
                    <a:pt x="278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rot="-538632" flipH="1">
              <a:off x="7041451" y="2732441"/>
              <a:ext cx="318729" cy="167671"/>
            </a:xfrm>
            <a:custGeom>
              <a:avLst/>
              <a:gdLst/>
              <a:ahLst/>
              <a:cxnLst/>
              <a:rect l="l" t="t" r="r" b="b"/>
              <a:pathLst>
                <a:path w="2800" h="1473" extrusionOk="0">
                  <a:moveTo>
                    <a:pt x="2773" y="0"/>
                  </a:moveTo>
                  <a:cubicBezTo>
                    <a:pt x="2770" y="0"/>
                    <a:pt x="2768" y="1"/>
                    <a:pt x="2765" y="1"/>
                  </a:cubicBezTo>
                  <a:cubicBezTo>
                    <a:pt x="981" y="507"/>
                    <a:pt x="18" y="1420"/>
                    <a:pt x="9" y="1430"/>
                  </a:cubicBezTo>
                  <a:cubicBezTo>
                    <a:pt x="0" y="1440"/>
                    <a:pt x="0" y="1456"/>
                    <a:pt x="9" y="1465"/>
                  </a:cubicBezTo>
                  <a:cubicBezTo>
                    <a:pt x="13" y="1471"/>
                    <a:pt x="20" y="1473"/>
                    <a:pt x="27" y="1473"/>
                  </a:cubicBezTo>
                  <a:cubicBezTo>
                    <a:pt x="32" y="1473"/>
                    <a:pt x="39" y="1472"/>
                    <a:pt x="43" y="1466"/>
                  </a:cubicBezTo>
                  <a:cubicBezTo>
                    <a:pt x="45" y="1464"/>
                    <a:pt x="284" y="1235"/>
                    <a:pt x="738" y="947"/>
                  </a:cubicBezTo>
                  <a:cubicBezTo>
                    <a:pt x="1157" y="682"/>
                    <a:pt x="1852" y="311"/>
                    <a:pt x="2778" y="48"/>
                  </a:cubicBezTo>
                  <a:cubicBezTo>
                    <a:pt x="2791" y="45"/>
                    <a:pt x="2799" y="31"/>
                    <a:pt x="2795" y="19"/>
                  </a:cubicBezTo>
                  <a:cubicBezTo>
                    <a:pt x="2792" y="7"/>
                    <a:pt x="2783"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rot="-538632" flipH="1">
              <a:off x="6381984" y="2721904"/>
              <a:ext cx="913615" cy="358904"/>
            </a:xfrm>
            <a:custGeom>
              <a:avLst/>
              <a:gdLst/>
              <a:ahLst/>
              <a:cxnLst/>
              <a:rect l="l" t="t" r="r" b="b"/>
              <a:pathLst>
                <a:path w="8026" h="3153" extrusionOk="0">
                  <a:moveTo>
                    <a:pt x="7998" y="1"/>
                  </a:moveTo>
                  <a:cubicBezTo>
                    <a:pt x="7997" y="1"/>
                    <a:pt x="7997" y="1"/>
                    <a:pt x="7996" y="1"/>
                  </a:cubicBezTo>
                  <a:cubicBezTo>
                    <a:pt x="6977" y="151"/>
                    <a:pt x="5962" y="387"/>
                    <a:pt x="4980" y="701"/>
                  </a:cubicBezTo>
                  <a:cubicBezTo>
                    <a:pt x="3235" y="1259"/>
                    <a:pt x="1565" y="2069"/>
                    <a:pt x="16" y="3109"/>
                  </a:cubicBezTo>
                  <a:cubicBezTo>
                    <a:pt x="5" y="3115"/>
                    <a:pt x="1" y="3131"/>
                    <a:pt x="9" y="3142"/>
                  </a:cubicBezTo>
                  <a:cubicBezTo>
                    <a:pt x="13" y="3149"/>
                    <a:pt x="21" y="3153"/>
                    <a:pt x="29" y="3153"/>
                  </a:cubicBezTo>
                  <a:cubicBezTo>
                    <a:pt x="33" y="3153"/>
                    <a:pt x="38" y="3152"/>
                    <a:pt x="43" y="3149"/>
                  </a:cubicBezTo>
                  <a:cubicBezTo>
                    <a:pt x="1589" y="2112"/>
                    <a:pt x="3255" y="1303"/>
                    <a:pt x="4994" y="749"/>
                  </a:cubicBezTo>
                  <a:cubicBezTo>
                    <a:pt x="5974" y="435"/>
                    <a:pt x="6987" y="199"/>
                    <a:pt x="8004" y="49"/>
                  </a:cubicBezTo>
                  <a:cubicBezTo>
                    <a:pt x="8017" y="47"/>
                    <a:pt x="8026" y="34"/>
                    <a:pt x="8024" y="21"/>
                  </a:cubicBezTo>
                  <a:cubicBezTo>
                    <a:pt x="8022"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rot="-538632" flipH="1">
              <a:off x="6338186" y="2859738"/>
              <a:ext cx="913615" cy="358904"/>
            </a:xfrm>
            <a:custGeom>
              <a:avLst/>
              <a:gdLst/>
              <a:ahLst/>
              <a:cxnLst/>
              <a:rect l="l" t="t" r="r" b="b"/>
              <a:pathLst>
                <a:path w="8026" h="3153" extrusionOk="0">
                  <a:moveTo>
                    <a:pt x="7998" y="1"/>
                  </a:moveTo>
                  <a:cubicBezTo>
                    <a:pt x="7997" y="1"/>
                    <a:pt x="7996" y="1"/>
                    <a:pt x="7995" y="1"/>
                  </a:cubicBezTo>
                  <a:cubicBezTo>
                    <a:pt x="6976" y="151"/>
                    <a:pt x="5962" y="387"/>
                    <a:pt x="4979" y="701"/>
                  </a:cubicBezTo>
                  <a:cubicBezTo>
                    <a:pt x="3235" y="1259"/>
                    <a:pt x="1565" y="2068"/>
                    <a:pt x="15" y="3109"/>
                  </a:cubicBezTo>
                  <a:cubicBezTo>
                    <a:pt x="4" y="3115"/>
                    <a:pt x="0" y="3131"/>
                    <a:pt x="9" y="3142"/>
                  </a:cubicBezTo>
                  <a:cubicBezTo>
                    <a:pt x="12" y="3148"/>
                    <a:pt x="21" y="3153"/>
                    <a:pt x="28" y="3153"/>
                  </a:cubicBezTo>
                  <a:cubicBezTo>
                    <a:pt x="32" y="3153"/>
                    <a:pt x="38" y="3152"/>
                    <a:pt x="42" y="3148"/>
                  </a:cubicBezTo>
                  <a:cubicBezTo>
                    <a:pt x="1588" y="2111"/>
                    <a:pt x="3254" y="1303"/>
                    <a:pt x="4993" y="747"/>
                  </a:cubicBezTo>
                  <a:cubicBezTo>
                    <a:pt x="5974" y="435"/>
                    <a:pt x="6986" y="199"/>
                    <a:pt x="8004" y="49"/>
                  </a:cubicBezTo>
                  <a:cubicBezTo>
                    <a:pt x="8017" y="46"/>
                    <a:pt x="8025" y="34"/>
                    <a:pt x="8023" y="21"/>
                  </a:cubicBezTo>
                  <a:cubicBezTo>
                    <a:pt x="8021" y="8"/>
                    <a:pt x="8010"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rot="-538632" flipH="1">
              <a:off x="6257548" y="2994173"/>
              <a:ext cx="913615" cy="358904"/>
            </a:xfrm>
            <a:custGeom>
              <a:avLst/>
              <a:gdLst/>
              <a:ahLst/>
              <a:cxnLst/>
              <a:rect l="l" t="t" r="r" b="b"/>
              <a:pathLst>
                <a:path w="8026" h="3153" extrusionOk="0">
                  <a:moveTo>
                    <a:pt x="7998" y="1"/>
                  </a:moveTo>
                  <a:cubicBezTo>
                    <a:pt x="7998" y="1"/>
                    <a:pt x="7997" y="1"/>
                    <a:pt x="7996" y="1"/>
                  </a:cubicBezTo>
                  <a:cubicBezTo>
                    <a:pt x="6977" y="151"/>
                    <a:pt x="5963" y="387"/>
                    <a:pt x="4980" y="701"/>
                  </a:cubicBezTo>
                  <a:cubicBezTo>
                    <a:pt x="3235" y="1259"/>
                    <a:pt x="1566" y="2069"/>
                    <a:pt x="16" y="3109"/>
                  </a:cubicBezTo>
                  <a:cubicBezTo>
                    <a:pt x="5" y="3115"/>
                    <a:pt x="1" y="3131"/>
                    <a:pt x="10" y="3142"/>
                  </a:cubicBezTo>
                  <a:cubicBezTo>
                    <a:pt x="13" y="3149"/>
                    <a:pt x="21" y="3153"/>
                    <a:pt x="29" y="3153"/>
                  </a:cubicBezTo>
                  <a:cubicBezTo>
                    <a:pt x="34" y="3153"/>
                    <a:pt x="38" y="3152"/>
                    <a:pt x="43" y="3149"/>
                  </a:cubicBezTo>
                  <a:cubicBezTo>
                    <a:pt x="1589" y="2112"/>
                    <a:pt x="3256" y="1303"/>
                    <a:pt x="4994" y="747"/>
                  </a:cubicBezTo>
                  <a:cubicBezTo>
                    <a:pt x="5974" y="435"/>
                    <a:pt x="6987" y="199"/>
                    <a:pt x="8004" y="49"/>
                  </a:cubicBezTo>
                  <a:cubicBezTo>
                    <a:pt x="8017" y="46"/>
                    <a:pt x="8026" y="34"/>
                    <a:pt x="8024" y="21"/>
                  </a:cubicBezTo>
                  <a:cubicBezTo>
                    <a:pt x="8022"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rot="-538632" flipH="1">
              <a:off x="6202933" y="3138671"/>
              <a:ext cx="913615" cy="358904"/>
            </a:xfrm>
            <a:custGeom>
              <a:avLst/>
              <a:gdLst/>
              <a:ahLst/>
              <a:cxnLst/>
              <a:rect l="l" t="t" r="r" b="b"/>
              <a:pathLst>
                <a:path w="8026" h="3153" extrusionOk="0">
                  <a:moveTo>
                    <a:pt x="7998" y="1"/>
                  </a:moveTo>
                  <a:cubicBezTo>
                    <a:pt x="7997" y="1"/>
                    <a:pt x="7996" y="1"/>
                    <a:pt x="7995" y="1"/>
                  </a:cubicBezTo>
                  <a:cubicBezTo>
                    <a:pt x="6976" y="151"/>
                    <a:pt x="5962" y="387"/>
                    <a:pt x="4980" y="700"/>
                  </a:cubicBezTo>
                  <a:cubicBezTo>
                    <a:pt x="3236" y="1258"/>
                    <a:pt x="1565" y="2067"/>
                    <a:pt x="15" y="3107"/>
                  </a:cubicBezTo>
                  <a:cubicBezTo>
                    <a:pt x="5" y="3115"/>
                    <a:pt x="0" y="3131"/>
                    <a:pt x="9" y="3142"/>
                  </a:cubicBezTo>
                  <a:cubicBezTo>
                    <a:pt x="13" y="3148"/>
                    <a:pt x="21" y="3152"/>
                    <a:pt x="29" y="3152"/>
                  </a:cubicBezTo>
                  <a:cubicBezTo>
                    <a:pt x="32" y="3152"/>
                    <a:pt x="38" y="3150"/>
                    <a:pt x="42" y="3148"/>
                  </a:cubicBezTo>
                  <a:cubicBezTo>
                    <a:pt x="1590" y="2110"/>
                    <a:pt x="3254" y="1303"/>
                    <a:pt x="4995" y="747"/>
                  </a:cubicBezTo>
                  <a:cubicBezTo>
                    <a:pt x="5974" y="435"/>
                    <a:pt x="6986" y="199"/>
                    <a:pt x="8004" y="49"/>
                  </a:cubicBezTo>
                  <a:cubicBezTo>
                    <a:pt x="8017" y="46"/>
                    <a:pt x="8025" y="34"/>
                    <a:pt x="8024" y="21"/>
                  </a:cubicBezTo>
                  <a:cubicBezTo>
                    <a:pt x="8021" y="8"/>
                    <a:pt x="8011" y="1"/>
                    <a:pt x="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rot="-538632" flipH="1">
              <a:off x="6138855" y="3291118"/>
              <a:ext cx="913615" cy="358904"/>
            </a:xfrm>
            <a:custGeom>
              <a:avLst/>
              <a:gdLst/>
              <a:ahLst/>
              <a:cxnLst/>
              <a:rect l="l" t="t" r="r" b="b"/>
              <a:pathLst>
                <a:path w="8026" h="3153" extrusionOk="0">
                  <a:moveTo>
                    <a:pt x="8000" y="1"/>
                  </a:moveTo>
                  <a:cubicBezTo>
                    <a:pt x="7999" y="1"/>
                    <a:pt x="7997" y="1"/>
                    <a:pt x="7996" y="1"/>
                  </a:cubicBezTo>
                  <a:cubicBezTo>
                    <a:pt x="6977" y="151"/>
                    <a:pt x="5961" y="387"/>
                    <a:pt x="4980" y="701"/>
                  </a:cubicBezTo>
                  <a:cubicBezTo>
                    <a:pt x="3235" y="1259"/>
                    <a:pt x="1566" y="2069"/>
                    <a:pt x="16" y="3109"/>
                  </a:cubicBezTo>
                  <a:cubicBezTo>
                    <a:pt x="5" y="3115"/>
                    <a:pt x="1" y="3131"/>
                    <a:pt x="10" y="3142"/>
                  </a:cubicBezTo>
                  <a:cubicBezTo>
                    <a:pt x="13" y="3149"/>
                    <a:pt x="21" y="3153"/>
                    <a:pt x="29" y="3153"/>
                  </a:cubicBezTo>
                  <a:cubicBezTo>
                    <a:pt x="33" y="3153"/>
                    <a:pt x="39" y="3152"/>
                    <a:pt x="43" y="3149"/>
                  </a:cubicBezTo>
                  <a:cubicBezTo>
                    <a:pt x="1589" y="2112"/>
                    <a:pt x="3255" y="1303"/>
                    <a:pt x="4994" y="749"/>
                  </a:cubicBezTo>
                  <a:cubicBezTo>
                    <a:pt x="5974" y="435"/>
                    <a:pt x="6987" y="199"/>
                    <a:pt x="8004" y="49"/>
                  </a:cubicBezTo>
                  <a:cubicBezTo>
                    <a:pt x="8017" y="47"/>
                    <a:pt x="8026" y="34"/>
                    <a:pt x="8024" y="21"/>
                  </a:cubicBezTo>
                  <a:cubicBezTo>
                    <a:pt x="8022" y="9"/>
                    <a:pt x="8012" y="1"/>
                    <a:pt x="8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rot="-538632" flipH="1">
              <a:off x="6399177" y="2194110"/>
              <a:ext cx="742298" cy="531014"/>
            </a:xfrm>
            <a:custGeom>
              <a:avLst/>
              <a:gdLst/>
              <a:ahLst/>
              <a:cxnLst/>
              <a:rect l="l" t="t" r="r" b="b"/>
              <a:pathLst>
                <a:path w="6521" h="4665" extrusionOk="0">
                  <a:moveTo>
                    <a:pt x="3045" y="0"/>
                  </a:moveTo>
                  <a:cubicBezTo>
                    <a:pt x="2650" y="0"/>
                    <a:pt x="2212" y="34"/>
                    <a:pt x="1742" y="123"/>
                  </a:cubicBezTo>
                  <a:cubicBezTo>
                    <a:pt x="1024" y="258"/>
                    <a:pt x="437" y="486"/>
                    <a:pt x="1" y="697"/>
                  </a:cubicBezTo>
                  <a:cubicBezTo>
                    <a:pt x="837" y="2019"/>
                    <a:pt x="1675" y="3341"/>
                    <a:pt x="2512" y="4665"/>
                  </a:cubicBezTo>
                  <a:cubicBezTo>
                    <a:pt x="2890" y="4490"/>
                    <a:pt x="3303" y="4318"/>
                    <a:pt x="3753" y="4163"/>
                  </a:cubicBezTo>
                  <a:cubicBezTo>
                    <a:pt x="4773" y="3810"/>
                    <a:pt x="5716" y="3622"/>
                    <a:pt x="6520" y="3525"/>
                  </a:cubicBezTo>
                  <a:cubicBezTo>
                    <a:pt x="5799" y="2391"/>
                    <a:pt x="5077" y="1257"/>
                    <a:pt x="4355" y="123"/>
                  </a:cubicBezTo>
                  <a:cubicBezTo>
                    <a:pt x="4015" y="59"/>
                    <a:pt x="3568"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rot="-538632" flipH="1">
              <a:off x="6952279" y="3660146"/>
              <a:ext cx="46330" cy="39499"/>
            </a:xfrm>
            <a:custGeom>
              <a:avLst/>
              <a:gdLst/>
              <a:ahLst/>
              <a:cxnLst/>
              <a:rect l="l" t="t" r="r" b="b"/>
              <a:pathLst>
                <a:path w="407" h="347" extrusionOk="0">
                  <a:moveTo>
                    <a:pt x="220" y="48"/>
                  </a:moveTo>
                  <a:cubicBezTo>
                    <a:pt x="261" y="54"/>
                    <a:pt x="297" y="71"/>
                    <a:pt x="322" y="98"/>
                  </a:cubicBezTo>
                  <a:cubicBezTo>
                    <a:pt x="346" y="125"/>
                    <a:pt x="358" y="157"/>
                    <a:pt x="354" y="189"/>
                  </a:cubicBezTo>
                  <a:cubicBezTo>
                    <a:pt x="352" y="222"/>
                    <a:pt x="332" y="250"/>
                    <a:pt x="304" y="271"/>
                  </a:cubicBezTo>
                  <a:cubicBezTo>
                    <a:pt x="277" y="288"/>
                    <a:pt x="244" y="297"/>
                    <a:pt x="210" y="297"/>
                  </a:cubicBezTo>
                  <a:cubicBezTo>
                    <a:pt x="204" y="297"/>
                    <a:pt x="199" y="297"/>
                    <a:pt x="193" y="297"/>
                  </a:cubicBezTo>
                  <a:cubicBezTo>
                    <a:pt x="112" y="288"/>
                    <a:pt x="51" y="226"/>
                    <a:pt x="59" y="157"/>
                  </a:cubicBezTo>
                  <a:cubicBezTo>
                    <a:pt x="65" y="94"/>
                    <a:pt x="129" y="48"/>
                    <a:pt x="202" y="48"/>
                  </a:cubicBezTo>
                  <a:cubicBezTo>
                    <a:pt x="206" y="48"/>
                    <a:pt x="210" y="49"/>
                    <a:pt x="214" y="49"/>
                  </a:cubicBezTo>
                  <a:cubicBezTo>
                    <a:pt x="216" y="49"/>
                    <a:pt x="218" y="49"/>
                    <a:pt x="220" y="48"/>
                  </a:cubicBezTo>
                  <a:close/>
                  <a:moveTo>
                    <a:pt x="201" y="0"/>
                  </a:moveTo>
                  <a:cubicBezTo>
                    <a:pt x="104" y="0"/>
                    <a:pt x="21" y="64"/>
                    <a:pt x="11" y="152"/>
                  </a:cubicBezTo>
                  <a:cubicBezTo>
                    <a:pt x="0" y="247"/>
                    <a:pt x="79" y="334"/>
                    <a:pt x="188" y="346"/>
                  </a:cubicBezTo>
                  <a:cubicBezTo>
                    <a:pt x="197" y="347"/>
                    <a:pt x="206" y="347"/>
                    <a:pt x="213" y="347"/>
                  </a:cubicBezTo>
                  <a:cubicBezTo>
                    <a:pt x="256" y="347"/>
                    <a:pt x="298" y="335"/>
                    <a:pt x="330" y="313"/>
                  </a:cubicBezTo>
                  <a:cubicBezTo>
                    <a:pt x="372" y="285"/>
                    <a:pt x="399" y="243"/>
                    <a:pt x="402" y="196"/>
                  </a:cubicBezTo>
                  <a:cubicBezTo>
                    <a:pt x="406" y="149"/>
                    <a:pt x="391" y="101"/>
                    <a:pt x="357" y="66"/>
                  </a:cubicBezTo>
                  <a:cubicBezTo>
                    <a:pt x="324" y="30"/>
                    <a:pt x="278" y="7"/>
                    <a:pt x="225" y="2"/>
                  </a:cubicBezTo>
                  <a:cubicBezTo>
                    <a:pt x="217" y="1"/>
                    <a:pt x="209" y="0"/>
                    <a:pt x="20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rot="-538632" flipH="1">
              <a:off x="6888504" y="3745831"/>
              <a:ext cx="46216" cy="39726"/>
            </a:xfrm>
            <a:custGeom>
              <a:avLst/>
              <a:gdLst/>
              <a:ahLst/>
              <a:cxnLst/>
              <a:rect l="l" t="t" r="r" b="b"/>
              <a:pathLst>
                <a:path w="406" h="349" extrusionOk="0">
                  <a:moveTo>
                    <a:pt x="220" y="50"/>
                  </a:moveTo>
                  <a:cubicBezTo>
                    <a:pt x="260" y="56"/>
                    <a:pt x="296" y="74"/>
                    <a:pt x="322" y="101"/>
                  </a:cubicBezTo>
                  <a:cubicBezTo>
                    <a:pt x="346" y="127"/>
                    <a:pt x="358" y="160"/>
                    <a:pt x="354" y="192"/>
                  </a:cubicBezTo>
                  <a:cubicBezTo>
                    <a:pt x="347" y="254"/>
                    <a:pt x="285" y="300"/>
                    <a:pt x="212" y="300"/>
                  </a:cubicBezTo>
                  <a:cubicBezTo>
                    <a:pt x="206" y="300"/>
                    <a:pt x="200" y="300"/>
                    <a:pt x="193" y="299"/>
                  </a:cubicBezTo>
                  <a:cubicBezTo>
                    <a:pt x="111" y="290"/>
                    <a:pt x="51" y="227"/>
                    <a:pt x="59" y="160"/>
                  </a:cubicBezTo>
                  <a:cubicBezTo>
                    <a:pt x="66" y="96"/>
                    <a:pt x="127" y="50"/>
                    <a:pt x="201" y="50"/>
                  </a:cubicBezTo>
                  <a:close/>
                  <a:moveTo>
                    <a:pt x="201" y="1"/>
                  </a:moveTo>
                  <a:cubicBezTo>
                    <a:pt x="104" y="1"/>
                    <a:pt x="21" y="65"/>
                    <a:pt x="11" y="152"/>
                  </a:cubicBezTo>
                  <a:cubicBezTo>
                    <a:pt x="0" y="248"/>
                    <a:pt x="79" y="334"/>
                    <a:pt x="188" y="347"/>
                  </a:cubicBezTo>
                  <a:cubicBezTo>
                    <a:pt x="196" y="348"/>
                    <a:pt x="204" y="348"/>
                    <a:pt x="212" y="348"/>
                  </a:cubicBezTo>
                  <a:cubicBezTo>
                    <a:pt x="309" y="348"/>
                    <a:pt x="393" y="284"/>
                    <a:pt x="403" y="196"/>
                  </a:cubicBezTo>
                  <a:cubicBezTo>
                    <a:pt x="406" y="150"/>
                    <a:pt x="392" y="103"/>
                    <a:pt x="356" y="66"/>
                  </a:cubicBezTo>
                  <a:cubicBezTo>
                    <a:pt x="323" y="31"/>
                    <a:pt x="277" y="7"/>
                    <a:pt x="226" y="2"/>
                  </a:cubicBezTo>
                  <a:cubicBezTo>
                    <a:pt x="217" y="1"/>
                    <a:pt x="209" y="1"/>
                    <a:pt x="201"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rot="-538632" flipH="1">
              <a:off x="6744198" y="3636366"/>
              <a:ext cx="45760" cy="39613"/>
            </a:xfrm>
            <a:custGeom>
              <a:avLst/>
              <a:gdLst/>
              <a:ahLst/>
              <a:cxnLst/>
              <a:rect l="l" t="t" r="r" b="b"/>
              <a:pathLst>
                <a:path w="402" h="348" extrusionOk="0">
                  <a:moveTo>
                    <a:pt x="195" y="50"/>
                  </a:moveTo>
                  <a:cubicBezTo>
                    <a:pt x="203" y="50"/>
                    <a:pt x="209" y="50"/>
                    <a:pt x="215" y="51"/>
                  </a:cubicBezTo>
                  <a:cubicBezTo>
                    <a:pt x="254" y="56"/>
                    <a:pt x="291" y="74"/>
                    <a:pt x="316" y="101"/>
                  </a:cubicBezTo>
                  <a:cubicBezTo>
                    <a:pt x="340" y="128"/>
                    <a:pt x="353" y="160"/>
                    <a:pt x="349" y="192"/>
                  </a:cubicBezTo>
                  <a:cubicBezTo>
                    <a:pt x="345" y="225"/>
                    <a:pt x="327" y="253"/>
                    <a:pt x="297" y="274"/>
                  </a:cubicBezTo>
                  <a:cubicBezTo>
                    <a:pt x="271" y="291"/>
                    <a:pt x="238" y="300"/>
                    <a:pt x="204" y="300"/>
                  </a:cubicBezTo>
                  <a:cubicBezTo>
                    <a:pt x="199" y="300"/>
                    <a:pt x="193" y="300"/>
                    <a:pt x="188" y="300"/>
                  </a:cubicBezTo>
                  <a:cubicBezTo>
                    <a:pt x="147" y="294"/>
                    <a:pt x="111" y="276"/>
                    <a:pt x="86" y="249"/>
                  </a:cubicBezTo>
                  <a:cubicBezTo>
                    <a:pt x="61" y="222"/>
                    <a:pt x="49" y="190"/>
                    <a:pt x="54" y="158"/>
                  </a:cubicBezTo>
                  <a:cubicBezTo>
                    <a:pt x="60" y="96"/>
                    <a:pt x="122" y="50"/>
                    <a:pt x="195" y="50"/>
                  </a:cubicBezTo>
                  <a:close/>
                  <a:moveTo>
                    <a:pt x="195" y="0"/>
                  </a:moveTo>
                  <a:cubicBezTo>
                    <a:pt x="98" y="0"/>
                    <a:pt x="15" y="64"/>
                    <a:pt x="5" y="152"/>
                  </a:cubicBezTo>
                  <a:cubicBezTo>
                    <a:pt x="0" y="199"/>
                    <a:pt x="16" y="245"/>
                    <a:pt x="50" y="281"/>
                  </a:cubicBezTo>
                  <a:cubicBezTo>
                    <a:pt x="85" y="318"/>
                    <a:pt x="130" y="340"/>
                    <a:pt x="182" y="346"/>
                  </a:cubicBezTo>
                  <a:cubicBezTo>
                    <a:pt x="192" y="348"/>
                    <a:pt x="200" y="348"/>
                    <a:pt x="208" y="348"/>
                  </a:cubicBezTo>
                  <a:cubicBezTo>
                    <a:pt x="251" y="348"/>
                    <a:pt x="292" y="335"/>
                    <a:pt x="324" y="312"/>
                  </a:cubicBezTo>
                  <a:cubicBezTo>
                    <a:pt x="366" y="285"/>
                    <a:pt x="392" y="243"/>
                    <a:pt x="397" y="196"/>
                  </a:cubicBezTo>
                  <a:cubicBezTo>
                    <a:pt x="401" y="148"/>
                    <a:pt x="386" y="102"/>
                    <a:pt x="351" y="66"/>
                  </a:cubicBezTo>
                  <a:cubicBezTo>
                    <a:pt x="318" y="29"/>
                    <a:pt x="272" y="7"/>
                    <a:pt x="220" y="1"/>
                  </a:cubicBezTo>
                  <a:cubicBezTo>
                    <a:pt x="212" y="1"/>
                    <a:pt x="203" y="0"/>
                    <a:pt x="195"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rot="-538632" flipH="1">
              <a:off x="6552430" y="3590766"/>
              <a:ext cx="34150" cy="29596"/>
            </a:xfrm>
            <a:custGeom>
              <a:avLst/>
              <a:gdLst/>
              <a:ahLst/>
              <a:cxnLst/>
              <a:rect l="l" t="t" r="r" b="b"/>
              <a:pathLst>
                <a:path w="300" h="260" extrusionOk="0">
                  <a:moveTo>
                    <a:pt x="160" y="50"/>
                  </a:moveTo>
                  <a:cubicBezTo>
                    <a:pt x="187" y="52"/>
                    <a:pt x="212" y="65"/>
                    <a:pt x="228" y="82"/>
                  </a:cubicBezTo>
                  <a:cubicBezTo>
                    <a:pt x="244" y="99"/>
                    <a:pt x="252" y="119"/>
                    <a:pt x="249" y="141"/>
                  </a:cubicBezTo>
                  <a:cubicBezTo>
                    <a:pt x="246" y="161"/>
                    <a:pt x="234" y="179"/>
                    <a:pt x="215" y="193"/>
                  </a:cubicBezTo>
                  <a:cubicBezTo>
                    <a:pt x="199" y="205"/>
                    <a:pt x="177" y="211"/>
                    <a:pt x="155" y="211"/>
                  </a:cubicBezTo>
                  <a:cubicBezTo>
                    <a:pt x="151" y="211"/>
                    <a:pt x="147" y="211"/>
                    <a:pt x="143" y="211"/>
                  </a:cubicBezTo>
                  <a:cubicBezTo>
                    <a:pt x="116" y="207"/>
                    <a:pt x="92" y="196"/>
                    <a:pt x="76" y="178"/>
                  </a:cubicBezTo>
                  <a:cubicBezTo>
                    <a:pt x="60" y="161"/>
                    <a:pt x="52" y="141"/>
                    <a:pt x="54" y="119"/>
                  </a:cubicBezTo>
                  <a:cubicBezTo>
                    <a:pt x="59" y="79"/>
                    <a:pt x="99" y="50"/>
                    <a:pt x="148" y="50"/>
                  </a:cubicBezTo>
                  <a:close/>
                  <a:moveTo>
                    <a:pt x="145" y="0"/>
                  </a:moveTo>
                  <a:cubicBezTo>
                    <a:pt x="73" y="0"/>
                    <a:pt x="13" y="49"/>
                    <a:pt x="5" y="114"/>
                  </a:cubicBezTo>
                  <a:cubicBezTo>
                    <a:pt x="1" y="148"/>
                    <a:pt x="14" y="183"/>
                    <a:pt x="38" y="211"/>
                  </a:cubicBezTo>
                  <a:cubicBezTo>
                    <a:pt x="64" y="237"/>
                    <a:pt x="97" y="255"/>
                    <a:pt x="137" y="259"/>
                  </a:cubicBezTo>
                  <a:cubicBezTo>
                    <a:pt x="143" y="260"/>
                    <a:pt x="149" y="260"/>
                    <a:pt x="155" y="260"/>
                  </a:cubicBezTo>
                  <a:cubicBezTo>
                    <a:pt x="187" y="260"/>
                    <a:pt x="217" y="252"/>
                    <a:pt x="242" y="233"/>
                  </a:cubicBezTo>
                  <a:cubicBezTo>
                    <a:pt x="273" y="212"/>
                    <a:pt x="292" y="181"/>
                    <a:pt x="296" y="146"/>
                  </a:cubicBezTo>
                  <a:cubicBezTo>
                    <a:pt x="300" y="111"/>
                    <a:pt x="288" y="78"/>
                    <a:pt x="262" y="50"/>
                  </a:cubicBezTo>
                  <a:cubicBezTo>
                    <a:pt x="237" y="23"/>
                    <a:pt x="203" y="5"/>
                    <a:pt x="165" y="1"/>
                  </a:cubicBezTo>
                  <a:cubicBezTo>
                    <a:pt x="158" y="1"/>
                    <a:pt x="152" y="0"/>
                    <a:pt x="145"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rot="-538632" flipH="1">
              <a:off x="6641136" y="3582882"/>
              <a:ext cx="46330" cy="39613"/>
            </a:xfrm>
            <a:custGeom>
              <a:avLst/>
              <a:gdLst/>
              <a:ahLst/>
              <a:cxnLst/>
              <a:rect l="l" t="t" r="r" b="b"/>
              <a:pathLst>
                <a:path w="407" h="348" extrusionOk="0">
                  <a:moveTo>
                    <a:pt x="220" y="50"/>
                  </a:moveTo>
                  <a:cubicBezTo>
                    <a:pt x="260" y="55"/>
                    <a:pt x="296" y="73"/>
                    <a:pt x="322" y="100"/>
                  </a:cubicBezTo>
                  <a:cubicBezTo>
                    <a:pt x="346" y="127"/>
                    <a:pt x="358" y="159"/>
                    <a:pt x="354" y="191"/>
                  </a:cubicBezTo>
                  <a:cubicBezTo>
                    <a:pt x="352" y="224"/>
                    <a:pt x="333" y="253"/>
                    <a:pt x="303" y="273"/>
                  </a:cubicBezTo>
                  <a:cubicBezTo>
                    <a:pt x="277" y="291"/>
                    <a:pt x="244" y="299"/>
                    <a:pt x="209" y="299"/>
                  </a:cubicBezTo>
                  <a:cubicBezTo>
                    <a:pt x="204" y="299"/>
                    <a:pt x="199" y="299"/>
                    <a:pt x="193" y="299"/>
                  </a:cubicBezTo>
                  <a:cubicBezTo>
                    <a:pt x="112" y="290"/>
                    <a:pt x="51" y="227"/>
                    <a:pt x="59" y="159"/>
                  </a:cubicBezTo>
                  <a:cubicBezTo>
                    <a:pt x="66" y="96"/>
                    <a:pt x="129" y="50"/>
                    <a:pt x="202" y="50"/>
                  </a:cubicBezTo>
                  <a:close/>
                  <a:moveTo>
                    <a:pt x="201" y="0"/>
                  </a:moveTo>
                  <a:cubicBezTo>
                    <a:pt x="104" y="0"/>
                    <a:pt x="21" y="64"/>
                    <a:pt x="11" y="152"/>
                  </a:cubicBezTo>
                  <a:cubicBezTo>
                    <a:pt x="0" y="247"/>
                    <a:pt x="80" y="334"/>
                    <a:pt x="188" y="346"/>
                  </a:cubicBezTo>
                  <a:cubicBezTo>
                    <a:pt x="198" y="348"/>
                    <a:pt x="205" y="348"/>
                    <a:pt x="214" y="348"/>
                  </a:cubicBezTo>
                  <a:cubicBezTo>
                    <a:pt x="256" y="348"/>
                    <a:pt x="296" y="336"/>
                    <a:pt x="330" y="313"/>
                  </a:cubicBezTo>
                  <a:cubicBezTo>
                    <a:pt x="371" y="285"/>
                    <a:pt x="397" y="243"/>
                    <a:pt x="402" y="196"/>
                  </a:cubicBezTo>
                  <a:cubicBezTo>
                    <a:pt x="407" y="150"/>
                    <a:pt x="392" y="102"/>
                    <a:pt x="357" y="66"/>
                  </a:cubicBezTo>
                  <a:cubicBezTo>
                    <a:pt x="323" y="29"/>
                    <a:pt x="278" y="7"/>
                    <a:pt x="225" y="2"/>
                  </a:cubicBezTo>
                  <a:cubicBezTo>
                    <a:pt x="217" y="1"/>
                    <a:pt x="209" y="0"/>
                    <a:pt x="20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rot="-538632" flipH="1">
              <a:off x="6781324" y="3729430"/>
              <a:ext cx="32556" cy="28344"/>
            </a:xfrm>
            <a:custGeom>
              <a:avLst/>
              <a:gdLst/>
              <a:ahLst/>
              <a:cxnLst/>
              <a:rect l="l" t="t" r="r" b="b"/>
              <a:pathLst>
                <a:path w="286" h="249" extrusionOk="0">
                  <a:moveTo>
                    <a:pt x="140" y="50"/>
                  </a:moveTo>
                  <a:cubicBezTo>
                    <a:pt x="142" y="50"/>
                    <a:pt x="146" y="50"/>
                    <a:pt x="150" y="51"/>
                  </a:cubicBezTo>
                  <a:cubicBezTo>
                    <a:pt x="175" y="53"/>
                    <a:pt x="196" y="64"/>
                    <a:pt x="213" y="81"/>
                  </a:cubicBezTo>
                  <a:cubicBezTo>
                    <a:pt x="228" y="96"/>
                    <a:pt x="236" y="117"/>
                    <a:pt x="233" y="135"/>
                  </a:cubicBezTo>
                  <a:cubicBezTo>
                    <a:pt x="231" y="154"/>
                    <a:pt x="220" y="171"/>
                    <a:pt x="202" y="183"/>
                  </a:cubicBezTo>
                  <a:cubicBezTo>
                    <a:pt x="187" y="194"/>
                    <a:pt x="168" y="200"/>
                    <a:pt x="149" y="200"/>
                  </a:cubicBezTo>
                  <a:cubicBezTo>
                    <a:pt x="144" y="200"/>
                    <a:pt x="140" y="200"/>
                    <a:pt x="135" y="199"/>
                  </a:cubicBezTo>
                  <a:cubicBezTo>
                    <a:pt x="110" y="196"/>
                    <a:pt x="88" y="185"/>
                    <a:pt x="72" y="169"/>
                  </a:cubicBezTo>
                  <a:cubicBezTo>
                    <a:pt x="59" y="154"/>
                    <a:pt x="51" y="134"/>
                    <a:pt x="54" y="116"/>
                  </a:cubicBezTo>
                  <a:cubicBezTo>
                    <a:pt x="57" y="77"/>
                    <a:pt x="95" y="50"/>
                    <a:pt x="140" y="50"/>
                  </a:cubicBezTo>
                  <a:close/>
                  <a:moveTo>
                    <a:pt x="139" y="1"/>
                  </a:moveTo>
                  <a:cubicBezTo>
                    <a:pt x="70" y="1"/>
                    <a:pt x="11" y="46"/>
                    <a:pt x="3" y="109"/>
                  </a:cubicBezTo>
                  <a:cubicBezTo>
                    <a:pt x="0" y="142"/>
                    <a:pt x="12" y="175"/>
                    <a:pt x="36" y="201"/>
                  </a:cubicBezTo>
                  <a:cubicBezTo>
                    <a:pt x="59" y="226"/>
                    <a:pt x="92" y="243"/>
                    <a:pt x="129" y="246"/>
                  </a:cubicBezTo>
                  <a:cubicBezTo>
                    <a:pt x="134" y="249"/>
                    <a:pt x="141" y="249"/>
                    <a:pt x="146" y="249"/>
                  </a:cubicBezTo>
                  <a:cubicBezTo>
                    <a:pt x="177" y="249"/>
                    <a:pt x="206" y="240"/>
                    <a:pt x="229" y="223"/>
                  </a:cubicBezTo>
                  <a:cubicBezTo>
                    <a:pt x="260" y="202"/>
                    <a:pt x="277" y="172"/>
                    <a:pt x="281" y="139"/>
                  </a:cubicBezTo>
                  <a:cubicBezTo>
                    <a:pt x="285" y="106"/>
                    <a:pt x="274" y="74"/>
                    <a:pt x="249" y="47"/>
                  </a:cubicBezTo>
                  <a:cubicBezTo>
                    <a:pt x="226" y="21"/>
                    <a:pt x="193" y="5"/>
                    <a:pt x="157" y="2"/>
                  </a:cubicBezTo>
                  <a:cubicBezTo>
                    <a:pt x="151" y="1"/>
                    <a:pt x="145" y="1"/>
                    <a:pt x="139"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rot="-538632" flipH="1">
              <a:off x="6773062" y="3668370"/>
              <a:ext cx="19921" cy="68753"/>
            </a:xfrm>
            <a:custGeom>
              <a:avLst/>
              <a:gdLst/>
              <a:ahLst/>
              <a:cxnLst/>
              <a:rect l="l" t="t" r="r" b="b"/>
              <a:pathLst>
                <a:path w="175" h="604" extrusionOk="0">
                  <a:moveTo>
                    <a:pt x="147" y="1"/>
                  </a:moveTo>
                  <a:cubicBezTo>
                    <a:pt x="136" y="1"/>
                    <a:pt x="126" y="9"/>
                    <a:pt x="123" y="20"/>
                  </a:cubicBezTo>
                  <a:lnTo>
                    <a:pt x="4" y="573"/>
                  </a:lnTo>
                  <a:cubicBezTo>
                    <a:pt x="1" y="587"/>
                    <a:pt x="9" y="600"/>
                    <a:pt x="22" y="603"/>
                  </a:cubicBezTo>
                  <a:lnTo>
                    <a:pt x="28" y="603"/>
                  </a:lnTo>
                  <a:cubicBezTo>
                    <a:pt x="38" y="603"/>
                    <a:pt x="48" y="595"/>
                    <a:pt x="52" y="584"/>
                  </a:cubicBezTo>
                  <a:lnTo>
                    <a:pt x="171" y="31"/>
                  </a:lnTo>
                  <a:cubicBezTo>
                    <a:pt x="174" y="18"/>
                    <a:pt x="166" y="4"/>
                    <a:pt x="153" y="2"/>
                  </a:cubicBezTo>
                  <a:cubicBezTo>
                    <a:pt x="151" y="1"/>
                    <a:pt x="149" y="1"/>
                    <a:pt x="147"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rot="-538632" flipH="1">
              <a:off x="6683251" y="3598556"/>
              <a:ext cx="65453" cy="55549"/>
            </a:xfrm>
            <a:custGeom>
              <a:avLst/>
              <a:gdLst/>
              <a:ahLst/>
              <a:cxnLst/>
              <a:rect l="l" t="t" r="r" b="b"/>
              <a:pathLst>
                <a:path w="575" h="488" extrusionOk="0">
                  <a:moveTo>
                    <a:pt x="547" y="1"/>
                  </a:moveTo>
                  <a:cubicBezTo>
                    <a:pt x="541" y="1"/>
                    <a:pt x="536" y="3"/>
                    <a:pt x="531" y="6"/>
                  </a:cubicBezTo>
                  <a:lnTo>
                    <a:pt x="11" y="444"/>
                  </a:lnTo>
                  <a:cubicBezTo>
                    <a:pt x="2" y="454"/>
                    <a:pt x="0" y="469"/>
                    <a:pt x="8" y="480"/>
                  </a:cubicBezTo>
                  <a:cubicBezTo>
                    <a:pt x="13" y="485"/>
                    <a:pt x="21" y="487"/>
                    <a:pt x="27" y="487"/>
                  </a:cubicBezTo>
                  <a:cubicBezTo>
                    <a:pt x="34" y="487"/>
                    <a:pt x="39" y="485"/>
                    <a:pt x="43" y="482"/>
                  </a:cubicBezTo>
                  <a:lnTo>
                    <a:pt x="563" y="44"/>
                  </a:lnTo>
                  <a:cubicBezTo>
                    <a:pt x="573" y="35"/>
                    <a:pt x="574" y="20"/>
                    <a:pt x="566" y="9"/>
                  </a:cubicBezTo>
                  <a:cubicBezTo>
                    <a:pt x="561" y="4"/>
                    <a:pt x="554" y="1"/>
                    <a:pt x="547"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rot="-538632" flipH="1">
              <a:off x="6580210" y="3594426"/>
              <a:ext cx="66933" cy="16847"/>
            </a:xfrm>
            <a:custGeom>
              <a:avLst/>
              <a:gdLst/>
              <a:ahLst/>
              <a:cxnLst/>
              <a:rect l="l" t="t" r="r" b="b"/>
              <a:pathLst>
                <a:path w="588" h="148" extrusionOk="0">
                  <a:moveTo>
                    <a:pt x="561" y="0"/>
                  </a:moveTo>
                  <a:cubicBezTo>
                    <a:pt x="560" y="0"/>
                    <a:pt x="558" y="0"/>
                    <a:pt x="556" y="1"/>
                  </a:cubicBezTo>
                  <a:lnTo>
                    <a:pt x="24" y="99"/>
                  </a:lnTo>
                  <a:cubicBezTo>
                    <a:pt x="10" y="103"/>
                    <a:pt x="1" y="114"/>
                    <a:pt x="4" y="128"/>
                  </a:cubicBezTo>
                  <a:cubicBezTo>
                    <a:pt x="6" y="140"/>
                    <a:pt x="16" y="148"/>
                    <a:pt x="28" y="148"/>
                  </a:cubicBezTo>
                  <a:lnTo>
                    <a:pt x="32" y="148"/>
                  </a:lnTo>
                  <a:lnTo>
                    <a:pt x="564" y="49"/>
                  </a:lnTo>
                  <a:cubicBezTo>
                    <a:pt x="578" y="46"/>
                    <a:pt x="587" y="34"/>
                    <a:pt x="584" y="21"/>
                  </a:cubicBezTo>
                  <a:cubicBezTo>
                    <a:pt x="581" y="9"/>
                    <a:pt x="572" y="0"/>
                    <a:pt x="561"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rot="-538632" flipH="1">
              <a:off x="6810301" y="3739081"/>
              <a:ext cx="83553" cy="36312"/>
            </a:xfrm>
            <a:custGeom>
              <a:avLst/>
              <a:gdLst/>
              <a:ahLst/>
              <a:cxnLst/>
              <a:rect l="l" t="t" r="r" b="b"/>
              <a:pathLst>
                <a:path w="734" h="319" extrusionOk="0">
                  <a:moveTo>
                    <a:pt x="705" y="1"/>
                  </a:moveTo>
                  <a:cubicBezTo>
                    <a:pt x="702" y="1"/>
                    <a:pt x="699" y="1"/>
                    <a:pt x="696" y="3"/>
                  </a:cubicBezTo>
                  <a:lnTo>
                    <a:pt x="20" y="273"/>
                  </a:lnTo>
                  <a:cubicBezTo>
                    <a:pt x="8" y="278"/>
                    <a:pt x="0" y="292"/>
                    <a:pt x="6" y="305"/>
                  </a:cubicBezTo>
                  <a:cubicBezTo>
                    <a:pt x="10" y="314"/>
                    <a:pt x="20" y="319"/>
                    <a:pt x="29" y="319"/>
                  </a:cubicBezTo>
                  <a:cubicBezTo>
                    <a:pt x="32" y="319"/>
                    <a:pt x="36" y="319"/>
                    <a:pt x="38" y="318"/>
                  </a:cubicBezTo>
                  <a:lnTo>
                    <a:pt x="716" y="49"/>
                  </a:lnTo>
                  <a:cubicBezTo>
                    <a:pt x="728" y="43"/>
                    <a:pt x="734" y="28"/>
                    <a:pt x="729" y="17"/>
                  </a:cubicBezTo>
                  <a:cubicBezTo>
                    <a:pt x="724" y="7"/>
                    <a:pt x="715" y="1"/>
                    <a:pt x="705"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rot="-538632" flipH="1">
              <a:off x="6421202" y="3614623"/>
              <a:ext cx="46443" cy="39726"/>
            </a:xfrm>
            <a:custGeom>
              <a:avLst/>
              <a:gdLst/>
              <a:ahLst/>
              <a:cxnLst/>
              <a:rect l="l" t="t" r="r" b="b"/>
              <a:pathLst>
                <a:path w="408" h="349" extrusionOk="0">
                  <a:moveTo>
                    <a:pt x="194" y="51"/>
                  </a:moveTo>
                  <a:cubicBezTo>
                    <a:pt x="200" y="51"/>
                    <a:pt x="208" y="51"/>
                    <a:pt x="214" y="53"/>
                  </a:cubicBezTo>
                  <a:cubicBezTo>
                    <a:pt x="296" y="62"/>
                    <a:pt x="356" y="124"/>
                    <a:pt x="348" y="193"/>
                  </a:cubicBezTo>
                  <a:cubicBezTo>
                    <a:pt x="343" y="256"/>
                    <a:pt x="280" y="301"/>
                    <a:pt x="208" y="301"/>
                  </a:cubicBezTo>
                  <a:cubicBezTo>
                    <a:pt x="201" y="301"/>
                    <a:pt x="194" y="301"/>
                    <a:pt x="188" y="300"/>
                  </a:cubicBezTo>
                  <a:cubicBezTo>
                    <a:pt x="147" y="295"/>
                    <a:pt x="110" y="277"/>
                    <a:pt x="86" y="251"/>
                  </a:cubicBezTo>
                  <a:cubicBezTo>
                    <a:pt x="61" y="224"/>
                    <a:pt x="49" y="192"/>
                    <a:pt x="54" y="160"/>
                  </a:cubicBezTo>
                  <a:cubicBezTo>
                    <a:pt x="56" y="127"/>
                    <a:pt x="75" y="97"/>
                    <a:pt x="104" y="78"/>
                  </a:cubicBezTo>
                  <a:cubicBezTo>
                    <a:pt x="130" y="60"/>
                    <a:pt x="161" y="51"/>
                    <a:pt x="194" y="51"/>
                  </a:cubicBezTo>
                  <a:close/>
                  <a:moveTo>
                    <a:pt x="193" y="0"/>
                  </a:moveTo>
                  <a:cubicBezTo>
                    <a:pt x="151" y="0"/>
                    <a:pt x="111" y="12"/>
                    <a:pt x="77" y="36"/>
                  </a:cubicBezTo>
                  <a:cubicBezTo>
                    <a:pt x="36" y="64"/>
                    <a:pt x="11" y="106"/>
                    <a:pt x="5" y="152"/>
                  </a:cubicBezTo>
                  <a:cubicBezTo>
                    <a:pt x="1" y="199"/>
                    <a:pt x="16" y="246"/>
                    <a:pt x="50" y="283"/>
                  </a:cubicBezTo>
                  <a:cubicBezTo>
                    <a:pt x="85" y="318"/>
                    <a:pt x="130" y="342"/>
                    <a:pt x="182" y="347"/>
                  </a:cubicBezTo>
                  <a:cubicBezTo>
                    <a:pt x="190" y="348"/>
                    <a:pt x="198" y="348"/>
                    <a:pt x="206" y="348"/>
                  </a:cubicBezTo>
                  <a:cubicBezTo>
                    <a:pt x="304" y="348"/>
                    <a:pt x="387" y="284"/>
                    <a:pt x="397" y="197"/>
                  </a:cubicBezTo>
                  <a:cubicBezTo>
                    <a:pt x="407" y="102"/>
                    <a:pt x="328" y="15"/>
                    <a:pt x="220" y="2"/>
                  </a:cubicBezTo>
                  <a:cubicBezTo>
                    <a:pt x="211" y="1"/>
                    <a:pt x="202" y="0"/>
                    <a:pt x="193"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rot="-538632" flipH="1">
              <a:off x="6609996" y="3653814"/>
              <a:ext cx="34150" cy="29709"/>
            </a:xfrm>
            <a:custGeom>
              <a:avLst/>
              <a:gdLst/>
              <a:ahLst/>
              <a:cxnLst/>
              <a:rect l="l" t="t" r="r" b="b"/>
              <a:pathLst>
                <a:path w="300" h="261" extrusionOk="0">
                  <a:moveTo>
                    <a:pt x="161" y="49"/>
                  </a:moveTo>
                  <a:cubicBezTo>
                    <a:pt x="187" y="52"/>
                    <a:pt x="212" y="64"/>
                    <a:pt x="228" y="81"/>
                  </a:cubicBezTo>
                  <a:cubicBezTo>
                    <a:pt x="244" y="99"/>
                    <a:pt x="252" y="119"/>
                    <a:pt x="250" y="140"/>
                  </a:cubicBezTo>
                  <a:cubicBezTo>
                    <a:pt x="245" y="182"/>
                    <a:pt x="204" y="210"/>
                    <a:pt x="156" y="210"/>
                  </a:cubicBezTo>
                  <a:cubicBezTo>
                    <a:pt x="152" y="210"/>
                    <a:pt x="148" y="210"/>
                    <a:pt x="143" y="210"/>
                  </a:cubicBezTo>
                  <a:cubicBezTo>
                    <a:pt x="117" y="208"/>
                    <a:pt x="92" y="196"/>
                    <a:pt x="76" y="178"/>
                  </a:cubicBezTo>
                  <a:cubicBezTo>
                    <a:pt x="60" y="160"/>
                    <a:pt x="52" y="139"/>
                    <a:pt x="54" y="120"/>
                  </a:cubicBezTo>
                  <a:cubicBezTo>
                    <a:pt x="58" y="99"/>
                    <a:pt x="69" y="80"/>
                    <a:pt x="89" y="67"/>
                  </a:cubicBezTo>
                  <a:cubicBezTo>
                    <a:pt x="105" y="56"/>
                    <a:pt x="126" y="50"/>
                    <a:pt x="148" y="50"/>
                  </a:cubicBezTo>
                  <a:lnTo>
                    <a:pt x="161" y="49"/>
                  </a:lnTo>
                  <a:close/>
                  <a:moveTo>
                    <a:pt x="149" y="0"/>
                  </a:moveTo>
                  <a:cubicBezTo>
                    <a:pt x="116" y="0"/>
                    <a:pt x="85" y="9"/>
                    <a:pt x="59" y="26"/>
                  </a:cubicBezTo>
                  <a:cubicBezTo>
                    <a:pt x="28" y="48"/>
                    <a:pt x="9" y="79"/>
                    <a:pt x="5" y="113"/>
                  </a:cubicBezTo>
                  <a:cubicBezTo>
                    <a:pt x="1" y="149"/>
                    <a:pt x="14" y="182"/>
                    <a:pt x="38" y="210"/>
                  </a:cubicBezTo>
                  <a:cubicBezTo>
                    <a:pt x="64" y="237"/>
                    <a:pt x="97" y="255"/>
                    <a:pt x="137" y="258"/>
                  </a:cubicBezTo>
                  <a:cubicBezTo>
                    <a:pt x="143" y="260"/>
                    <a:pt x="150" y="260"/>
                    <a:pt x="155" y="260"/>
                  </a:cubicBezTo>
                  <a:cubicBezTo>
                    <a:pt x="228" y="260"/>
                    <a:pt x="289" y="212"/>
                    <a:pt x="296" y="147"/>
                  </a:cubicBezTo>
                  <a:cubicBezTo>
                    <a:pt x="300" y="111"/>
                    <a:pt x="288" y="78"/>
                    <a:pt x="262" y="49"/>
                  </a:cubicBezTo>
                  <a:cubicBezTo>
                    <a:pt x="237" y="22"/>
                    <a:pt x="203" y="5"/>
                    <a:pt x="165" y="1"/>
                  </a:cubicBezTo>
                  <a:cubicBezTo>
                    <a:pt x="160" y="0"/>
                    <a:pt x="154" y="0"/>
                    <a:pt x="149"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rot="-538632" flipH="1">
              <a:off x="6445371" y="3511214"/>
              <a:ext cx="34263" cy="29709"/>
            </a:xfrm>
            <a:custGeom>
              <a:avLst/>
              <a:gdLst/>
              <a:ahLst/>
              <a:cxnLst/>
              <a:rect l="l" t="t" r="r" b="b"/>
              <a:pathLst>
                <a:path w="301" h="261" extrusionOk="0">
                  <a:moveTo>
                    <a:pt x="161" y="50"/>
                  </a:moveTo>
                  <a:cubicBezTo>
                    <a:pt x="188" y="52"/>
                    <a:pt x="211" y="64"/>
                    <a:pt x="227" y="82"/>
                  </a:cubicBezTo>
                  <a:cubicBezTo>
                    <a:pt x="243" y="100"/>
                    <a:pt x="252" y="120"/>
                    <a:pt x="249" y="141"/>
                  </a:cubicBezTo>
                  <a:cubicBezTo>
                    <a:pt x="244" y="182"/>
                    <a:pt x="204" y="212"/>
                    <a:pt x="156" y="212"/>
                  </a:cubicBezTo>
                  <a:cubicBezTo>
                    <a:pt x="152" y="212"/>
                    <a:pt x="148" y="212"/>
                    <a:pt x="144" y="211"/>
                  </a:cubicBezTo>
                  <a:cubicBezTo>
                    <a:pt x="117" y="208"/>
                    <a:pt x="92" y="196"/>
                    <a:pt x="76" y="179"/>
                  </a:cubicBezTo>
                  <a:cubicBezTo>
                    <a:pt x="60" y="162"/>
                    <a:pt x="52" y="141"/>
                    <a:pt x="55" y="120"/>
                  </a:cubicBezTo>
                  <a:cubicBezTo>
                    <a:pt x="58" y="100"/>
                    <a:pt x="70" y="81"/>
                    <a:pt x="88" y="67"/>
                  </a:cubicBezTo>
                  <a:cubicBezTo>
                    <a:pt x="104" y="57"/>
                    <a:pt x="125" y="50"/>
                    <a:pt x="147" y="50"/>
                  </a:cubicBezTo>
                  <a:close/>
                  <a:moveTo>
                    <a:pt x="146" y="1"/>
                  </a:moveTo>
                  <a:cubicBezTo>
                    <a:pt x="114" y="1"/>
                    <a:pt x="83" y="10"/>
                    <a:pt x="59" y="27"/>
                  </a:cubicBezTo>
                  <a:cubicBezTo>
                    <a:pt x="28" y="48"/>
                    <a:pt x="10" y="79"/>
                    <a:pt x="5" y="115"/>
                  </a:cubicBezTo>
                  <a:cubicBezTo>
                    <a:pt x="1" y="149"/>
                    <a:pt x="13" y="182"/>
                    <a:pt x="38" y="211"/>
                  </a:cubicBezTo>
                  <a:cubicBezTo>
                    <a:pt x="64" y="238"/>
                    <a:pt x="97" y="255"/>
                    <a:pt x="136" y="259"/>
                  </a:cubicBezTo>
                  <a:cubicBezTo>
                    <a:pt x="144" y="260"/>
                    <a:pt x="150" y="260"/>
                    <a:pt x="155" y="260"/>
                  </a:cubicBezTo>
                  <a:cubicBezTo>
                    <a:pt x="227" y="260"/>
                    <a:pt x="289" y="212"/>
                    <a:pt x="296" y="147"/>
                  </a:cubicBezTo>
                  <a:cubicBezTo>
                    <a:pt x="300" y="111"/>
                    <a:pt x="288" y="78"/>
                    <a:pt x="263" y="50"/>
                  </a:cubicBezTo>
                  <a:cubicBezTo>
                    <a:pt x="237" y="23"/>
                    <a:pt x="204" y="5"/>
                    <a:pt x="165" y="2"/>
                  </a:cubicBezTo>
                  <a:cubicBezTo>
                    <a:pt x="159" y="1"/>
                    <a:pt x="153" y="1"/>
                    <a:pt x="146"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rot="-538632" flipH="1">
              <a:off x="6643302" y="3690962"/>
              <a:ext cx="34150" cy="29823"/>
            </a:xfrm>
            <a:custGeom>
              <a:avLst/>
              <a:gdLst/>
              <a:ahLst/>
              <a:cxnLst/>
              <a:rect l="l" t="t" r="r" b="b"/>
              <a:pathLst>
                <a:path w="300" h="262" extrusionOk="0">
                  <a:moveTo>
                    <a:pt x="158" y="50"/>
                  </a:moveTo>
                  <a:cubicBezTo>
                    <a:pt x="185" y="53"/>
                    <a:pt x="210" y="65"/>
                    <a:pt x="226" y="82"/>
                  </a:cubicBezTo>
                  <a:cubicBezTo>
                    <a:pt x="242" y="100"/>
                    <a:pt x="249" y="122"/>
                    <a:pt x="247" y="141"/>
                  </a:cubicBezTo>
                  <a:cubicBezTo>
                    <a:pt x="244" y="161"/>
                    <a:pt x="232" y="181"/>
                    <a:pt x="214" y="194"/>
                  </a:cubicBezTo>
                  <a:cubicBezTo>
                    <a:pt x="197" y="206"/>
                    <a:pt x="177" y="212"/>
                    <a:pt x="156" y="212"/>
                  </a:cubicBezTo>
                  <a:cubicBezTo>
                    <a:pt x="151" y="212"/>
                    <a:pt x="146" y="211"/>
                    <a:pt x="141" y="211"/>
                  </a:cubicBezTo>
                  <a:cubicBezTo>
                    <a:pt x="114" y="209"/>
                    <a:pt x="91" y="197"/>
                    <a:pt x="75" y="179"/>
                  </a:cubicBezTo>
                  <a:cubicBezTo>
                    <a:pt x="59" y="161"/>
                    <a:pt x="50" y="141"/>
                    <a:pt x="53" y="120"/>
                  </a:cubicBezTo>
                  <a:cubicBezTo>
                    <a:pt x="56" y="80"/>
                    <a:pt x="97" y="50"/>
                    <a:pt x="145" y="50"/>
                  </a:cubicBezTo>
                  <a:close/>
                  <a:moveTo>
                    <a:pt x="144" y="0"/>
                  </a:moveTo>
                  <a:cubicBezTo>
                    <a:pt x="72" y="0"/>
                    <a:pt x="12" y="49"/>
                    <a:pt x="5" y="114"/>
                  </a:cubicBezTo>
                  <a:cubicBezTo>
                    <a:pt x="1" y="150"/>
                    <a:pt x="12" y="183"/>
                    <a:pt x="38" y="211"/>
                  </a:cubicBezTo>
                  <a:cubicBezTo>
                    <a:pt x="64" y="238"/>
                    <a:pt x="97" y="256"/>
                    <a:pt x="136" y="259"/>
                  </a:cubicBezTo>
                  <a:cubicBezTo>
                    <a:pt x="142" y="261"/>
                    <a:pt x="148" y="261"/>
                    <a:pt x="155" y="261"/>
                  </a:cubicBezTo>
                  <a:cubicBezTo>
                    <a:pt x="185" y="261"/>
                    <a:pt x="216" y="253"/>
                    <a:pt x="242" y="234"/>
                  </a:cubicBezTo>
                  <a:cubicBezTo>
                    <a:pt x="273" y="212"/>
                    <a:pt x="291" y="182"/>
                    <a:pt x="296" y="146"/>
                  </a:cubicBezTo>
                  <a:cubicBezTo>
                    <a:pt x="300" y="112"/>
                    <a:pt x="287" y="78"/>
                    <a:pt x="262" y="50"/>
                  </a:cubicBezTo>
                  <a:cubicBezTo>
                    <a:pt x="237" y="23"/>
                    <a:pt x="203" y="6"/>
                    <a:pt x="164" y="2"/>
                  </a:cubicBezTo>
                  <a:cubicBezTo>
                    <a:pt x="157" y="1"/>
                    <a:pt x="151" y="0"/>
                    <a:pt x="144"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rot="-538632" flipH="1">
              <a:off x="6340633" y="3623703"/>
              <a:ext cx="34946" cy="29596"/>
            </a:xfrm>
            <a:custGeom>
              <a:avLst/>
              <a:gdLst/>
              <a:ahLst/>
              <a:cxnLst/>
              <a:rect l="l" t="t" r="r" b="b"/>
              <a:pathLst>
                <a:path w="307" h="260" extrusionOk="0">
                  <a:moveTo>
                    <a:pt x="150" y="49"/>
                  </a:moveTo>
                  <a:cubicBezTo>
                    <a:pt x="155" y="49"/>
                    <a:pt x="159" y="49"/>
                    <a:pt x="164" y="51"/>
                  </a:cubicBezTo>
                  <a:cubicBezTo>
                    <a:pt x="218" y="56"/>
                    <a:pt x="258" y="98"/>
                    <a:pt x="252" y="142"/>
                  </a:cubicBezTo>
                  <a:cubicBezTo>
                    <a:pt x="250" y="162"/>
                    <a:pt x="237" y="181"/>
                    <a:pt x="219" y="194"/>
                  </a:cubicBezTo>
                  <a:cubicBezTo>
                    <a:pt x="202" y="206"/>
                    <a:pt x="182" y="212"/>
                    <a:pt x="161" y="212"/>
                  </a:cubicBezTo>
                  <a:cubicBezTo>
                    <a:pt x="156" y="212"/>
                    <a:pt x="151" y="212"/>
                    <a:pt x="146" y="211"/>
                  </a:cubicBezTo>
                  <a:cubicBezTo>
                    <a:pt x="93" y="206"/>
                    <a:pt x="53" y="164"/>
                    <a:pt x="58" y="120"/>
                  </a:cubicBezTo>
                  <a:cubicBezTo>
                    <a:pt x="62" y="79"/>
                    <a:pt x="102" y="49"/>
                    <a:pt x="150" y="49"/>
                  </a:cubicBezTo>
                  <a:close/>
                  <a:moveTo>
                    <a:pt x="148" y="0"/>
                  </a:moveTo>
                  <a:cubicBezTo>
                    <a:pt x="76" y="0"/>
                    <a:pt x="16" y="49"/>
                    <a:pt x="9" y="114"/>
                  </a:cubicBezTo>
                  <a:cubicBezTo>
                    <a:pt x="0" y="185"/>
                    <a:pt x="59" y="249"/>
                    <a:pt x="140" y="259"/>
                  </a:cubicBezTo>
                  <a:cubicBezTo>
                    <a:pt x="146" y="260"/>
                    <a:pt x="152" y="260"/>
                    <a:pt x="159" y="260"/>
                  </a:cubicBezTo>
                  <a:cubicBezTo>
                    <a:pt x="189" y="260"/>
                    <a:pt x="220" y="251"/>
                    <a:pt x="246" y="233"/>
                  </a:cubicBezTo>
                  <a:cubicBezTo>
                    <a:pt x="277" y="211"/>
                    <a:pt x="295" y="181"/>
                    <a:pt x="299" y="146"/>
                  </a:cubicBezTo>
                  <a:cubicBezTo>
                    <a:pt x="307" y="75"/>
                    <a:pt x="248" y="11"/>
                    <a:pt x="168" y="1"/>
                  </a:cubicBezTo>
                  <a:cubicBezTo>
                    <a:pt x="161" y="0"/>
                    <a:pt x="155" y="0"/>
                    <a:pt x="14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rot="-538632" flipH="1">
              <a:off x="6464605" y="3622226"/>
              <a:ext cx="148323" cy="64086"/>
            </a:xfrm>
            <a:custGeom>
              <a:avLst/>
              <a:gdLst/>
              <a:ahLst/>
              <a:cxnLst/>
              <a:rect l="l" t="t" r="r" b="b"/>
              <a:pathLst>
                <a:path w="1303" h="563" extrusionOk="0">
                  <a:moveTo>
                    <a:pt x="1274" y="1"/>
                  </a:moveTo>
                  <a:cubicBezTo>
                    <a:pt x="1271" y="1"/>
                    <a:pt x="1268" y="2"/>
                    <a:pt x="1265" y="3"/>
                  </a:cubicBezTo>
                  <a:cubicBezTo>
                    <a:pt x="801" y="204"/>
                    <a:pt x="96" y="503"/>
                    <a:pt x="29" y="515"/>
                  </a:cubicBezTo>
                  <a:cubicBezTo>
                    <a:pt x="22" y="515"/>
                    <a:pt x="13" y="518"/>
                    <a:pt x="8" y="524"/>
                  </a:cubicBezTo>
                  <a:cubicBezTo>
                    <a:pt x="0" y="535"/>
                    <a:pt x="1" y="551"/>
                    <a:pt x="12" y="560"/>
                  </a:cubicBezTo>
                  <a:cubicBezTo>
                    <a:pt x="15" y="562"/>
                    <a:pt x="16" y="563"/>
                    <a:pt x="23" y="563"/>
                  </a:cubicBezTo>
                  <a:cubicBezTo>
                    <a:pt x="59" y="563"/>
                    <a:pt x="230" y="506"/>
                    <a:pt x="1284" y="47"/>
                  </a:cubicBezTo>
                  <a:cubicBezTo>
                    <a:pt x="1297" y="42"/>
                    <a:pt x="1302" y="27"/>
                    <a:pt x="1297" y="15"/>
                  </a:cubicBezTo>
                  <a:cubicBezTo>
                    <a:pt x="1293" y="6"/>
                    <a:pt x="1284" y="1"/>
                    <a:pt x="1274"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rot="-538632" flipH="1">
              <a:off x="6435390" y="3537513"/>
              <a:ext cx="30165" cy="80136"/>
            </a:xfrm>
            <a:custGeom>
              <a:avLst/>
              <a:gdLst/>
              <a:ahLst/>
              <a:cxnLst/>
              <a:rect l="l" t="t" r="r" b="b"/>
              <a:pathLst>
                <a:path w="265" h="704" extrusionOk="0">
                  <a:moveTo>
                    <a:pt x="29" y="1"/>
                  </a:moveTo>
                  <a:cubicBezTo>
                    <a:pt x="26" y="1"/>
                    <a:pt x="24" y="1"/>
                    <a:pt x="21" y="2"/>
                  </a:cubicBezTo>
                  <a:cubicBezTo>
                    <a:pt x="7" y="6"/>
                    <a:pt x="1" y="19"/>
                    <a:pt x="5" y="33"/>
                  </a:cubicBezTo>
                  <a:lnTo>
                    <a:pt x="214" y="685"/>
                  </a:lnTo>
                  <a:cubicBezTo>
                    <a:pt x="217" y="696"/>
                    <a:pt x="226" y="703"/>
                    <a:pt x="237" y="703"/>
                  </a:cubicBezTo>
                  <a:cubicBezTo>
                    <a:pt x="240" y="703"/>
                    <a:pt x="242" y="701"/>
                    <a:pt x="246" y="701"/>
                  </a:cubicBezTo>
                  <a:cubicBezTo>
                    <a:pt x="258" y="698"/>
                    <a:pt x="265" y="684"/>
                    <a:pt x="262" y="671"/>
                  </a:cubicBezTo>
                  <a:lnTo>
                    <a:pt x="52" y="18"/>
                  </a:lnTo>
                  <a:cubicBezTo>
                    <a:pt x="49" y="7"/>
                    <a:pt x="39" y="1"/>
                    <a:pt x="29"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rot="-538632" flipH="1">
              <a:off x="6367717" y="3633980"/>
              <a:ext cx="60900" cy="12863"/>
            </a:xfrm>
            <a:custGeom>
              <a:avLst/>
              <a:gdLst/>
              <a:ahLst/>
              <a:cxnLst/>
              <a:rect l="l" t="t" r="r" b="b"/>
              <a:pathLst>
                <a:path w="535" h="113" extrusionOk="0">
                  <a:moveTo>
                    <a:pt x="509" y="0"/>
                  </a:moveTo>
                  <a:cubicBezTo>
                    <a:pt x="507" y="0"/>
                    <a:pt x="505" y="0"/>
                    <a:pt x="503" y="1"/>
                  </a:cubicBezTo>
                  <a:cubicBezTo>
                    <a:pt x="487" y="5"/>
                    <a:pt x="207" y="42"/>
                    <a:pt x="24" y="64"/>
                  </a:cubicBezTo>
                  <a:cubicBezTo>
                    <a:pt x="10" y="65"/>
                    <a:pt x="0" y="77"/>
                    <a:pt x="2" y="91"/>
                  </a:cubicBezTo>
                  <a:cubicBezTo>
                    <a:pt x="4" y="103"/>
                    <a:pt x="14" y="112"/>
                    <a:pt x="26" y="112"/>
                  </a:cubicBezTo>
                  <a:cubicBezTo>
                    <a:pt x="28" y="112"/>
                    <a:pt x="28" y="112"/>
                    <a:pt x="29" y="111"/>
                  </a:cubicBezTo>
                  <a:cubicBezTo>
                    <a:pt x="106" y="102"/>
                    <a:pt x="495" y="51"/>
                    <a:pt x="513" y="48"/>
                  </a:cubicBezTo>
                  <a:cubicBezTo>
                    <a:pt x="527" y="45"/>
                    <a:pt x="534" y="33"/>
                    <a:pt x="532" y="19"/>
                  </a:cubicBezTo>
                  <a:cubicBezTo>
                    <a:pt x="529" y="8"/>
                    <a:pt x="520" y="0"/>
                    <a:pt x="509"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rot="-538632" flipH="1">
              <a:off x="6356162" y="3538521"/>
              <a:ext cx="104725" cy="84689"/>
            </a:xfrm>
            <a:custGeom>
              <a:avLst/>
              <a:gdLst/>
              <a:ahLst/>
              <a:cxnLst/>
              <a:rect l="l" t="t" r="r" b="b"/>
              <a:pathLst>
                <a:path w="920" h="744" extrusionOk="0">
                  <a:moveTo>
                    <a:pt x="28" y="0"/>
                  </a:moveTo>
                  <a:cubicBezTo>
                    <a:pt x="21" y="0"/>
                    <a:pt x="13" y="3"/>
                    <a:pt x="8" y="9"/>
                  </a:cubicBezTo>
                  <a:cubicBezTo>
                    <a:pt x="1" y="20"/>
                    <a:pt x="2" y="36"/>
                    <a:pt x="13" y="45"/>
                  </a:cubicBezTo>
                  <a:lnTo>
                    <a:pt x="877" y="739"/>
                  </a:lnTo>
                  <a:cubicBezTo>
                    <a:pt x="881" y="743"/>
                    <a:pt x="887" y="744"/>
                    <a:pt x="892" y="744"/>
                  </a:cubicBezTo>
                  <a:cubicBezTo>
                    <a:pt x="899" y="744"/>
                    <a:pt x="907" y="742"/>
                    <a:pt x="912" y="734"/>
                  </a:cubicBezTo>
                  <a:cubicBezTo>
                    <a:pt x="920" y="724"/>
                    <a:pt x="919" y="707"/>
                    <a:pt x="908" y="700"/>
                  </a:cubicBezTo>
                  <a:lnTo>
                    <a:pt x="44" y="5"/>
                  </a:lnTo>
                  <a:cubicBezTo>
                    <a:pt x="39" y="2"/>
                    <a:pt x="34" y="0"/>
                    <a:pt x="2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538632" flipH="1">
              <a:off x="6634562" y="3673785"/>
              <a:ext cx="17872" cy="26295"/>
            </a:xfrm>
            <a:custGeom>
              <a:avLst/>
              <a:gdLst/>
              <a:ahLst/>
              <a:cxnLst/>
              <a:rect l="l" t="t" r="r" b="b"/>
              <a:pathLst>
                <a:path w="157" h="231" extrusionOk="0">
                  <a:moveTo>
                    <a:pt x="128" y="0"/>
                  </a:moveTo>
                  <a:cubicBezTo>
                    <a:pt x="119" y="0"/>
                    <a:pt x="111" y="5"/>
                    <a:pt x="106" y="13"/>
                  </a:cubicBezTo>
                  <a:lnTo>
                    <a:pt x="7" y="194"/>
                  </a:lnTo>
                  <a:cubicBezTo>
                    <a:pt x="1" y="206"/>
                    <a:pt x="4" y="221"/>
                    <a:pt x="17" y="227"/>
                  </a:cubicBezTo>
                  <a:cubicBezTo>
                    <a:pt x="20" y="228"/>
                    <a:pt x="24" y="230"/>
                    <a:pt x="29" y="230"/>
                  </a:cubicBezTo>
                  <a:cubicBezTo>
                    <a:pt x="38" y="230"/>
                    <a:pt x="46" y="225"/>
                    <a:pt x="50" y="218"/>
                  </a:cubicBezTo>
                  <a:lnTo>
                    <a:pt x="149" y="37"/>
                  </a:lnTo>
                  <a:cubicBezTo>
                    <a:pt x="156" y="25"/>
                    <a:pt x="152" y="11"/>
                    <a:pt x="140" y="3"/>
                  </a:cubicBezTo>
                  <a:cubicBezTo>
                    <a:pt x="136" y="1"/>
                    <a:pt x="132" y="0"/>
                    <a:pt x="128"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538632" flipH="1">
              <a:off x="6171741" y="3606855"/>
              <a:ext cx="47013" cy="39726"/>
            </a:xfrm>
            <a:custGeom>
              <a:avLst/>
              <a:gdLst/>
              <a:ahLst/>
              <a:cxnLst/>
              <a:rect l="l" t="t" r="r" b="b"/>
              <a:pathLst>
                <a:path w="413" h="349" extrusionOk="0">
                  <a:moveTo>
                    <a:pt x="201" y="49"/>
                  </a:moveTo>
                  <a:cubicBezTo>
                    <a:pt x="206" y="49"/>
                    <a:pt x="212" y="51"/>
                    <a:pt x="220" y="51"/>
                  </a:cubicBezTo>
                  <a:cubicBezTo>
                    <a:pt x="301" y="59"/>
                    <a:pt x="361" y="122"/>
                    <a:pt x="354" y="190"/>
                  </a:cubicBezTo>
                  <a:cubicBezTo>
                    <a:pt x="347" y="253"/>
                    <a:pt x="286" y="298"/>
                    <a:pt x="214" y="298"/>
                  </a:cubicBezTo>
                  <a:cubicBezTo>
                    <a:pt x="207" y="298"/>
                    <a:pt x="200" y="298"/>
                    <a:pt x="193" y="297"/>
                  </a:cubicBezTo>
                  <a:cubicBezTo>
                    <a:pt x="110" y="290"/>
                    <a:pt x="50" y="226"/>
                    <a:pt x="59" y="158"/>
                  </a:cubicBezTo>
                  <a:cubicBezTo>
                    <a:pt x="65" y="96"/>
                    <a:pt x="127" y="49"/>
                    <a:pt x="201" y="49"/>
                  </a:cubicBezTo>
                  <a:close/>
                  <a:moveTo>
                    <a:pt x="201" y="1"/>
                  </a:moveTo>
                  <a:cubicBezTo>
                    <a:pt x="104" y="1"/>
                    <a:pt x="21" y="64"/>
                    <a:pt x="11" y="152"/>
                  </a:cubicBezTo>
                  <a:cubicBezTo>
                    <a:pt x="0" y="248"/>
                    <a:pt x="78" y="335"/>
                    <a:pt x="188" y="347"/>
                  </a:cubicBezTo>
                  <a:cubicBezTo>
                    <a:pt x="195" y="349"/>
                    <a:pt x="204" y="349"/>
                    <a:pt x="211" y="349"/>
                  </a:cubicBezTo>
                  <a:cubicBezTo>
                    <a:pt x="309" y="349"/>
                    <a:pt x="393" y="284"/>
                    <a:pt x="402" y="196"/>
                  </a:cubicBezTo>
                  <a:cubicBezTo>
                    <a:pt x="413" y="102"/>
                    <a:pt x="334" y="14"/>
                    <a:pt x="225" y="2"/>
                  </a:cubicBezTo>
                  <a:cubicBezTo>
                    <a:pt x="217" y="1"/>
                    <a:pt x="209" y="1"/>
                    <a:pt x="201"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538632" flipH="1">
              <a:off x="6027913" y="3600684"/>
              <a:ext cx="34150" cy="29709"/>
            </a:xfrm>
            <a:custGeom>
              <a:avLst/>
              <a:gdLst/>
              <a:ahLst/>
              <a:cxnLst/>
              <a:rect l="l" t="t" r="r" b="b"/>
              <a:pathLst>
                <a:path w="300" h="261" extrusionOk="0">
                  <a:moveTo>
                    <a:pt x="147" y="50"/>
                  </a:moveTo>
                  <a:cubicBezTo>
                    <a:pt x="151" y="50"/>
                    <a:pt x="156" y="50"/>
                    <a:pt x="160" y="51"/>
                  </a:cubicBezTo>
                  <a:cubicBezTo>
                    <a:pt x="186" y="53"/>
                    <a:pt x="211" y="66"/>
                    <a:pt x="227" y="83"/>
                  </a:cubicBezTo>
                  <a:cubicBezTo>
                    <a:pt x="243" y="100"/>
                    <a:pt x="251" y="122"/>
                    <a:pt x="249" y="142"/>
                  </a:cubicBezTo>
                  <a:cubicBezTo>
                    <a:pt x="245" y="163"/>
                    <a:pt x="234" y="181"/>
                    <a:pt x="215" y="195"/>
                  </a:cubicBezTo>
                  <a:cubicBezTo>
                    <a:pt x="198" y="207"/>
                    <a:pt x="176" y="212"/>
                    <a:pt x="154" y="212"/>
                  </a:cubicBezTo>
                  <a:cubicBezTo>
                    <a:pt x="150" y="212"/>
                    <a:pt x="146" y="212"/>
                    <a:pt x="142" y="212"/>
                  </a:cubicBezTo>
                  <a:cubicBezTo>
                    <a:pt x="116" y="209"/>
                    <a:pt x="92" y="197"/>
                    <a:pt x="76" y="180"/>
                  </a:cubicBezTo>
                  <a:cubicBezTo>
                    <a:pt x="60" y="163"/>
                    <a:pt x="51" y="141"/>
                    <a:pt x="55" y="121"/>
                  </a:cubicBezTo>
                  <a:cubicBezTo>
                    <a:pt x="58" y="79"/>
                    <a:pt x="99" y="50"/>
                    <a:pt x="147" y="50"/>
                  </a:cubicBezTo>
                  <a:close/>
                  <a:moveTo>
                    <a:pt x="144" y="1"/>
                  </a:moveTo>
                  <a:cubicBezTo>
                    <a:pt x="73" y="1"/>
                    <a:pt x="12" y="48"/>
                    <a:pt x="4" y="114"/>
                  </a:cubicBezTo>
                  <a:cubicBezTo>
                    <a:pt x="1" y="149"/>
                    <a:pt x="13" y="182"/>
                    <a:pt x="38" y="211"/>
                  </a:cubicBezTo>
                  <a:cubicBezTo>
                    <a:pt x="63" y="238"/>
                    <a:pt x="97" y="255"/>
                    <a:pt x="136" y="259"/>
                  </a:cubicBezTo>
                  <a:cubicBezTo>
                    <a:pt x="142" y="260"/>
                    <a:pt x="148" y="260"/>
                    <a:pt x="154" y="260"/>
                  </a:cubicBezTo>
                  <a:cubicBezTo>
                    <a:pt x="186" y="260"/>
                    <a:pt x="218" y="251"/>
                    <a:pt x="242" y="233"/>
                  </a:cubicBezTo>
                  <a:cubicBezTo>
                    <a:pt x="272" y="212"/>
                    <a:pt x="292" y="181"/>
                    <a:pt x="296" y="147"/>
                  </a:cubicBezTo>
                  <a:cubicBezTo>
                    <a:pt x="299" y="111"/>
                    <a:pt x="287" y="78"/>
                    <a:pt x="262" y="50"/>
                  </a:cubicBezTo>
                  <a:cubicBezTo>
                    <a:pt x="237" y="23"/>
                    <a:pt x="203" y="5"/>
                    <a:pt x="164" y="2"/>
                  </a:cubicBezTo>
                  <a:cubicBezTo>
                    <a:pt x="157" y="1"/>
                    <a:pt x="151" y="1"/>
                    <a:pt x="144"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538632" flipH="1">
              <a:off x="6098225" y="3547512"/>
              <a:ext cx="34150" cy="29709"/>
            </a:xfrm>
            <a:custGeom>
              <a:avLst/>
              <a:gdLst/>
              <a:ahLst/>
              <a:cxnLst/>
              <a:rect l="l" t="t" r="r" b="b"/>
              <a:pathLst>
                <a:path w="300" h="261" extrusionOk="0">
                  <a:moveTo>
                    <a:pt x="161" y="50"/>
                  </a:moveTo>
                  <a:cubicBezTo>
                    <a:pt x="187" y="53"/>
                    <a:pt x="212" y="65"/>
                    <a:pt x="228" y="83"/>
                  </a:cubicBezTo>
                  <a:cubicBezTo>
                    <a:pt x="244" y="100"/>
                    <a:pt x="252" y="121"/>
                    <a:pt x="250" y="142"/>
                  </a:cubicBezTo>
                  <a:cubicBezTo>
                    <a:pt x="246" y="162"/>
                    <a:pt x="235" y="180"/>
                    <a:pt x="215" y="194"/>
                  </a:cubicBezTo>
                  <a:cubicBezTo>
                    <a:pt x="199" y="206"/>
                    <a:pt x="177" y="212"/>
                    <a:pt x="155" y="212"/>
                  </a:cubicBezTo>
                  <a:cubicBezTo>
                    <a:pt x="151" y="212"/>
                    <a:pt x="147" y="212"/>
                    <a:pt x="143" y="211"/>
                  </a:cubicBezTo>
                  <a:cubicBezTo>
                    <a:pt x="117" y="208"/>
                    <a:pt x="92" y="196"/>
                    <a:pt x="76" y="179"/>
                  </a:cubicBezTo>
                  <a:cubicBezTo>
                    <a:pt x="60" y="162"/>
                    <a:pt x="52" y="142"/>
                    <a:pt x="54" y="120"/>
                  </a:cubicBezTo>
                  <a:cubicBezTo>
                    <a:pt x="59" y="79"/>
                    <a:pt x="99" y="50"/>
                    <a:pt x="148" y="50"/>
                  </a:cubicBezTo>
                  <a:close/>
                  <a:moveTo>
                    <a:pt x="145" y="1"/>
                  </a:moveTo>
                  <a:cubicBezTo>
                    <a:pt x="73" y="1"/>
                    <a:pt x="13" y="49"/>
                    <a:pt x="5" y="115"/>
                  </a:cubicBezTo>
                  <a:cubicBezTo>
                    <a:pt x="1" y="149"/>
                    <a:pt x="14" y="182"/>
                    <a:pt x="38" y="211"/>
                  </a:cubicBezTo>
                  <a:cubicBezTo>
                    <a:pt x="64" y="238"/>
                    <a:pt x="97" y="255"/>
                    <a:pt x="137" y="260"/>
                  </a:cubicBezTo>
                  <a:cubicBezTo>
                    <a:pt x="143" y="261"/>
                    <a:pt x="149" y="261"/>
                    <a:pt x="155" y="261"/>
                  </a:cubicBezTo>
                  <a:cubicBezTo>
                    <a:pt x="187" y="261"/>
                    <a:pt x="217" y="251"/>
                    <a:pt x="242" y="234"/>
                  </a:cubicBezTo>
                  <a:cubicBezTo>
                    <a:pt x="273" y="212"/>
                    <a:pt x="292" y="181"/>
                    <a:pt x="296" y="147"/>
                  </a:cubicBezTo>
                  <a:cubicBezTo>
                    <a:pt x="300" y="112"/>
                    <a:pt x="288" y="78"/>
                    <a:pt x="262" y="50"/>
                  </a:cubicBezTo>
                  <a:cubicBezTo>
                    <a:pt x="237" y="24"/>
                    <a:pt x="203" y="5"/>
                    <a:pt x="165" y="2"/>
                  </a:cubicBezTo>
                  <a:cubicBezTo>
                    <a:pt x="158" y="1"/>
                    <a:pt x="152" y="1"/>
                    <a:pt x="145"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538632" flipH="1">
              <a:off x="5016304" y="1883900"/>
              <a:ext cx="1386359" cy="1365725"/>
            </a:xfrm>
            <a:custGeom>
              <a:avLst/>
              <a:gdLst/>
              <a:ahLst/>
              <a:cxnLst/>
              <a:rect l="l" t="t" r="r" b="b"/>
              <a:pathLst>
                <a:path w="12179" h="11998" extrusionOk="0">
                  <a:moveTo>
                    <a:pt x="6533" y="1"/>
                  </a:moveTo>
                  <a:cubicBezTo>
                    <a:pt x="5693" y="146"/>
                    <a:pt x="4418" y="475"/>
                    <a:pt x="3038" y="1279"/>
                  </a:cubicBezTo>
                  <a:cubicBezTo>
                    <a:pt x="1545" y="2153"/>
                    <a:pt x="561" y="3217"/>
                    <a:pt x="0" y="3925"/>
                  </a:cubicBezTo>
                  <a:cubicBezTo>
                    <a:pt x="1877" y="6615"/>
                    <a:pt x="3752" y="9307"/>
                    <a:pt x="5628" y="11998"/>
                  </a:cubicBezTo>
                  <a:cubicBezTo>
                    <a:pt x="6167" y="11479"/>
                    <a:pt x="6838" y="10916"/>
                    <a:pt x="7662" y="10384"/>
                  </a:cubicBezTo>
                  <a:cubicBezTo>
                    <a:pt x="9366" y="9286"/>
                    <a:pt x="11009" y="8781"/>
                    <a:pt x="12179" y="8532"/>
                  </a:cubicBezTo>
                  <a:lnTo>
                    <a:pt x="6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538632" flipH="1">
              <a:off x="6126653" y="3563959"/>
              <a:ext cx="48948" cy="63744"/>
            </a:xfrm>
            <a:custGeom>
              <a:avLst/>
              <a:gdLst/>
              <a:ahLst/>
              <a:cxnLst/>
              <a:rect l="l" t="t" r="r" b="b"/>
              <a:pathLst>
                <a:path w="430" h="560" extrusionOk="0">
                  <a:moveTo>
                    <a:pt x="402" y="0"/>
                  </a:moveTo>
                  <a:cubicBezTo>
                    <a:pt x="394" y="0"/>
                    <a:pt x="387" y="4"/>
                    <a:pt x="382" y="11"/>
                  </a:cubicBezTo>
                  <a:lnTo>
                    <a:pt x="8" y="521"/>
                  </a:lnTo>
                  <a:cubicBezTo>
                    <a:pt x="0" y="532"/>
                    <a:pt x="3" y="547"/>
                    <a:pt x="13" y="554"/>
                  </a:cubicBezTo>
                  <a:cubicBezTo>
                    <a:pt x="19" y="559"/>
                    <a:pt x="23" y="560"/>
                    <a:pt x="28" y="560"/>
                  </a:cubicBezTo>
                  <a:cubicBezTo>
                    <a:pt x="35" y="560"/>
                    <a:pt x="43" y="557"/>
                    <a:pt x="47" y="549"/>
                  </a:cubicBezTo>
                  <a:lnTo>
                    <a:pt x="421" y="38"/>
                  </a:lnTo>
                  <a:cubicBezTo>
                    <a:pt x="429" y="28"/>
                    <a:pt x="426" y="13"/>
                    <a:pt x="416" y="5"/>
                  </a:cubicBezTo>
                  <a:cubicBezTo>
                    <a:pt x="411" y="2"/>
                    <a:pt x="406" y="0"/>
                    <a:pt x="402" y="0"/>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538632" flipH="1">
              <a:off x="6048984" y="3573012"/>
              <a:ext cx="60900" cy="31645"/>
            </a:xfrm>
            <a:custGeom>
              <a:avLst/>
              <a:gdLst/>
              <a:ahLst/>
              <a:cxnLst/>
              <a:rect l="l" t="t" r="r" b="b"/>
              <a:pathLst>
                <a:path w="535" h="278" extrusionOk="0">
                  <a:moveTo>
                    <a:pt x="28" y="1"/>
                  </a:moveTo>
                  <a:cubicBezTo>
                    <a:pt x="19" y="1"/>
                    <a:pt x="10" y="6"/>
                    <a:pt x="6" y="15"/>
                  </a:cubicBezTo>
                  <a:cubicBezTo>
                    <a:pt x="0" y="26"/>
                    <a:pt x="6" y="41"/>
                    <a:pt x="17" y="47"/>
                  </a:cubicBezTo>
                  <a:lnTo>
                    <a:pt x="497" y="275"/>
                  </a:lnTo>
                  <a:cubicBezTo>
                    <a:pt x="500" y="276"/>
                    <a:pt x="503" y="277"/>
                    <a:pt x="508" y="277"/>
                  </a:cubicBezTo>
                  <a:cubicBezTo>
                    <a:pt x="516" y="277"/>
                    <a:pt x="526" y="272"/>
                    <a:pt x="529" y="262"/>
                  </a:cubicBezTo>
                  <a:cubicBezTo>
                    <a:pt x="534" y="251"/>
                    <a:pt x="529" y="235"/>
                    <a:pt x="516" y="231"/>
                  </a:cubicBezTo>
                  <a:lnTo>
                    <a:pt x="38" y="3"/>
                  </a:lnTo>
                  <a:cubicBezTo>
                    <a:pt x="35" y="1"/>
                    <a:pt x="31" y="1"/>
                    <a:pt x="28" y="1"/>
                  </a:cubicBezTo>
                  <a:close/>
                </a:path>
              </a:pathLst>
            </a:custGeom>
            <a:solidFill>
              <a:srgbClr val="F3E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538632" flipH="1">
              <a:off x="5328489" y="1987864"/>
              <a:ext cx="1487214" cy="2299354"/>
            </a:xfrm>
            <a:custGeom>
              <a:avLst/>
              <a:gdLst/>
              <a:ahLst/>
              <a:cxnLst/>
              <a:rect l="l" t="t" r="r" b="b"/>
              <a:pathLst>
                <a:path w="13065" h="20200" extrusionOk="0">
                  <a:moveTo>
                    <a:pt x="321" y="1"/>
                  </a:moveTo>
                  <a:lnTo>
                    <a:pt x="321" y="1"/>
                  </a:lnTo>
                  <a:cubicBezTo>
                    <a:pt x="389" y="140"/>
                    <a:pt x="448" y="252"/>
                    <a:pt x="489" y="328"/>
                  </a:cubicBezTo>
                  <a:cubicBezTo>
                    <a:pt x="547" y="434"/>
                    <a:pt x="577" y="480"/>
                    <a:pt x="558" y="533"/>
                  </a:cubicBezTo>
                  <a:cubicBezTo>
                    <a:pt x="540" y="589"/>
                    <a:pt x="477" y="609"/>
                    <a:pt x="346" y="659"/>
                  </a:cubicBezTo>
                  <a:cubicBezTo>
                    <a:pt x="262" y="689"/>
                    <a:pt x="144" y="735"/>
                    <a:pt x="1" y="796"/>
                  </a:cubicBezTo>
                  <a:cubicBezTo>
                    <a:pt x="1445" y="1380"/>
                    <a:pt x="2382" y="2759"/>
                    <a:pt x="3287" y="4094"/>
                  </a:cubicBezTo>
                  <a:cubicBezTo>
                    <a:pt x="3437" y="4316"/>
                    <a:pt x="3591" y="4545"/>
                    <a:pt x="3746" y="4763"/>
                  </a:cubicBezTo>
                  <a:lnTo>
                    <a:pt x="4606" y="5990"/>
                  </a:lnTo>
                  <a:cubicBezTo>
                    <a:pt x="5732" y="7594"/>
                    <a:pt x="6895" y="9250"/>
                    <a:pt x="8021" y="10890"/>
                  </a:cubicBezTo>
                  <a:cubicBezTo>
                    <a:pt x="8244" y="11213"/>
                    <a:pt x="8478" y="11540"/>
                    <a:pt x="8706" y="11858"/>
                  </a:cubicBezTo>
                  <a:cubicBezTo>
                    <a:pt x="9727" y="13285"/>
                    <a:pt x="10784" y="14763"/>
                    <a:pt x="11156" y="16443"/>
                  </a:cubicBezTo>
                  <a:cubicBezTo>
                    <a:pt x="11221" y="16743"/>
                    <a:pt x="11264" y="17047"/>
                    <a:pt x="11309" y="17369"/>
                  </a:cubicBezTo>
                  <a:cubicBezTo>
                    <a:pt x="11354" y="17682"/>
                    <a:pt x="11400" y="18008"/>
                    <a:pt x="11469" y="18331"/>
                  </a:cubicBezTo>
                  <a:cubicBezTo>
                    <a:pt x="11561" y="18759"/>
                    <a:pt x="11759" y="19417"/>
                    <a:pt x="12397" y="20200"/>
                  </a:cubicBezTo>
                  <a:cubicBezTo>
                    <a:pt x="12418" y="20122"/>
                    <a:pt x="12446" y="20007"/>
                    <a:pt x="12465" y="19866"/>
                  </a:cubicBezTo>
                  <a:cubicBezTo>
                    <a:pt x="12484" y="19685"/>
                    <a:pt x="12469" y="19582"/>
                    <a:pt x="12530" y="19550"/>
                  </a:cubicBezTo>
                  <a:cubicBezTo>
                    <a:pt x="12540" y="19544"/>
                    <a:pt x="12550" y="19542"/>
                    <a:pt x="12562" y="19542"/>
                  </a:cubicBezTo>
                  <a:cubicBezTo>
                    <a:pt x="12602" y="19542"/>
                    <a:pt x="12654" y="19573"/>
                    <a:pt x="12745" y="19604"/>
                  </a:cubicBezTo>
                  <a:cubicBezTo>
                    <a:pt x="12874" y="19647"/>
                    <a:pt x="12988" y="19657"/>
                    <a:pt x="13065" y="19658"/>
                  </a:cubicBezTo>
                  <a:cubicBezTo>
                    <a:pt x="12543" y="19019"/>
                    <a:pt x="12383" y="18492"/>
                    <a:pt x="12310" y="18151"/>
                  </a:cubicBezTo>
                  <a:cubicBezTo>
                    <a:pt x="12247" y="17858"/>
                    <a:pt x="12205" y="17562"/>
                    <a:pt x="12161" y="17250"/>
                  </a:cubicBezTo>
                  <a:cubicBezTo>
                    <a:pt x="12115" y="16925"/>
                    <a:pt x="12069" y="16591"/>
                    <a:pt x="11995" y="16259"/>
                  </a:cubicBezTo>
                  <a:cubicBezTo>
                    <a:pt x="11584" y="14406"/>
                    <a:pt x="10476" y="12858"/>
                    <a:pt x="9404" y="11359"/>
                  </a:cubicBezTo>
                  <a:cubicBezTo>
                    <a:pt x="9179" y="11046"/>
                    <a:pt x="8946" y="10721"/>
                    <a:pt x="8729" y="10404"/>
                  </a:cubicBezTo>
                  <a:cubicBezTo>
                    <a:pt x="7600" y="8761"/>
                    <a:pt x="6435" y="7102"/>
                    <a:pt x="5308" y="5498"/>
                  </a:cubicBezTo>
                  <a:lnTo>
                    <a:pt x="4447" y="4271"/>
                  </a:lnTo>
                  <a:cubicBezTo>
                    <a:pt x="4298" y="4057"/>
                    <a:pt x="4151" y="3841"/>
                    <a:pt x="3996" y="3614"/>
                  </a:cubicBezTo>
                  <a:cubicBezTo>
                    <a:pt x="3531" y="2927"/>
                    <a:pt x="3034" y="2194"/>
                    <a:pt x="2443" y="1547"/>
                  </a:cubicBezTo>
                  <a:cubicBezTo>
                    <a:pt x="2241" y="1327"/>
                    <a:pt x="1974" y="1069"/>
                    <a:pt x="1625" y="802"/>
                  </a:cubicBezTo>
                  <a:cubicBezTo>
                    <a:pt x="1129" y="420"/>
                    <a:pt x="668" y="164"/>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rot="-538632" flipH="1">
              <a:off x="6152544" y="2037940"/>
              <a:ext cx="462499" cy="548658"/>
            </a:xfrm>
            <a:custGeom>
              <a:avLst/>
              <a:gdLst/>
              <a:ahLst/>
              <a:cxnLst/>
              <a:rect l="l" t="t" r="r" b="b"/>
              <a:pathLst>
                <a:path w="4063" h="4820" extrusionOk="0">
                  <a:moveTo>
                    <a:pt x="25" y="0"/>
                  </a:moveTo>
                  <a:lnTo>
                    <a:pt x="1" y="43"/>
                  </a:lnTo>
                  <a:cubicBezTo>
                    <a:pt x="14" y="50"/>
                    <a:pt x="1185" y="719"/>
                    <a:pt x="1977" y="1923"/>
                  </a:cubicBezTo>
                  <a:cubicBezTo>
                    <a:pt x="2772" y="3133"/>
                    <a:pt x="4012" y="4804"/>
                    <a:pt x="4024" y="4820"/>
                  </a:cubicBezTo>
                  <a:lnTo>
                    <a:pt x="4063" y="4790"/>
                  </a:lnTo>
                  <a:cubicBezTo>
                    <a:pt x="4051" y="4774"/>
                    <a:pt x="2813" y="3105"/>
                    <a:pt x="2017" y="1895"/>
                  </a:cubicBezTo>
                  <a:cubicBezTo>
                    <a:pt x="1220" y="681"/>
                    <a:pt x="37" y="7"/>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rot="-538632" flipH="1">
              <a:off x="5482441" y="2861457"/>
              <a:ext cx="745827" cy="1414103"/>
            </a:xfrm>
            <a:custGeom>
              <a:avLst/>
              <a:gdLst/>
              <a:ahLst/>
              <a:cxnLst/>
              <a:rect l="l" t="t" r="r" b="b"/>
              <a:pathLst>
                <a:path w="6552" h="12423" extrusionOk="0">
                  <a:moveTo>
                    <a:pt x="40" y="1"/>
                  </a:moveTo>
                  <a:lnTo>
                    <a:pt x="1" y="31"/>
                  </a:lnTo>
                  <a:cubicBezTo>
                    <a:pt x="2726" y="3658"/>
                    <a:pt x="4402" y="6193"/>
                    <a:pt x="4855" y="7098"/>
                  </a:cubicBezTo>
                  <a:cubicBezTo>
                    <a:pt x="5179" y="7745"/>
                    <a:pt x="5361" y="8315"/>
                    <a:pt x="5362" y="8321"/>
                  </a:cubicBezTo>
                  <a:cubicBezTo>
                    <a:pt x="5472" y="8671"/>
                    <a:pt x="5558" y="9115"/>
                    <a:pt x="5714" y="9920"/>
                  </a:cubicBezTo>
                  <a:cubicBezTo>
                    <a:pt x="5753" y="10124"/>
                    <a:pt x="5785" y="10291"/>
                    <a:pt x="5812" y="10435"/>
                  </a:cubicBezTo>
                  <a:cubicBezTo>
                    <a:pt x="5911" y="10949"/>
                    <a:pt x="5946" y="11142"/>
                    <a:pt x="6055" y="11450"/>
                  </a:cubicBezTo>
                  <a:cubicBezTo>
                    <a:pt x="6174" y="11787"/>
                    <a:pt x="6327" y="12114"/>
                    <a:pt x="6509" y="12423"/>
                  </a:cubicBezTo>
                  <a:lnTo>
                    <a:pt x="6552" y="12397"/>
                  </a:lnTo>
                  <a:cubicBezTo>
                    <a:pt x="6371" y="12091"/>
                    <a:pt x="6220" y="11768"/>
                    <a:pt x="6102" y="11434"/>
                  </a:cubicBezTo>
                  <a:cubicBezTo>
                    <a:pt x="5993" y="11131"/>
                    <a:pt x="5957" y="10939"/>
                    <a:pt x="5860" y="10425"/>
                  </a:cubicBezTo>
                  <a:cubicBezTo>
                    <a:pt x="5833" y="10281"/>
                    <a:pt x="5801" y="10114"/>
                    <a:pt x="5763" y="9910"/>
                  </a:cubicBezTo>
                  <a:cubicBezTo>
                    <a:pt x="5607" y="9105"/>
                    <a:pt x="5520" y="8661"/>
                    <a:pt x="5409" y="8306"/>
                  </a:cubicBezTo>
                  <a:cubicBezTo>
                    <a:pt x="5408" y="8300"/>
                    <a:pt x="5225" y="7727"/>
                    <a:pt x="4899" y="7076"/>
                  </a:cubicBezTo>
                  <a:cubicBezTo>
                    <a:pt x="4445" y="6171"/>
                    <a:pt x="2765" y="3631"/>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rot="-538632" flipH="1">
              <a:off x="5986702" y="3414669"/>
              <a:ext cx="1046343" cy="516786"/>
            </a:xfrm>
            <a:custGeom>
              <a:avLst/>
              <a:gdLst/>
              <a:ahLst/>
              <a:cxnLst/>
              <a:rect l="l" t="t" r="r" b="b"/>
              <a:pathLst>
                <a:path w="9192" h="4540" extrusionOk="0">
                  <a:moveTo>
                    <a:pt x="8274" y="1"/>
                  </a:moveTo>
                  <a:cubicBezTo>
                    <a:pt x="6988" y="128"/>
                    <a:pt x="5310" y="427"/>
                    <a:pt x="3451" y="1130"/>
                  </a:cubicBezTo>
                  <a:cubicBezTo>
                    <a:pt x="2055" y="1659"/>
                    <a:pt x="903" y="2285"/>
                    <a:pt x="1" y="2859"/>
                  </a:cubicBezTo>
                  <a:lnTo>
                    <a:pt x="1046" y="4539"/>
                  </a:lnTo>
                  <a:cubicBezTo>
                    <a:pt x="1921" y="3919"/>
                    <a:pt x="3121" y="3194"/>
                    <a:pt x="4640" y="2604"/>
                  </a:cubicBezTo>
                  <a:cubicBezTo>
                    <a:pt x="6419" y="1912"/>
                    <a:pt x="8016" y="1644"/>
                    <a:pt x="9191" y="1540"/>
                  </a:cubicBezTo>
                  <a:cubicBezTo>
                    <a:pt x="8886" y="1026"/>
                    <a:pt x="8580" y="514"/>
                    <a:pt x="8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Rectangle 146"/>
          <p:cNvSpPr/>
          <p:nvPr/>
        </p:nvSpPr>
        <p:spPr>
          <a:xfrm>
            <a:off x="-319281" y="1029156"/>
            <a:ext cx="9277815" cy="3416320"/>
          </a:xfrm>
          <a:prstGeom prst="rect">
            <a:avLst/>
          </a:prstGeom>
        </p:spPr>
        <p:txBody>
          <a:bodyPr wrap="square">
            <a:spAutoFit/>
          </a:bodyPr>
          <a:lstStyle/>
          <a:p>
            <a:pPr lvl="0" algn="ctr">
              <a:lnSpc>
                <a:spcPct val="150000"/>
              </a:lnSpc>
            </a:pPr>
            <a:r>
              <a:rPr lang="vi-VN" sz="4800" b="1">
                <a:solidFill>
                  <a:schemeClr val="accent4">
                    <a:lumMod val="75000"/>
                  </a:schemeClr>
                </a:solidFill>
                <a:latin typeface="+mn-lt"/>
                <a:ea typeface="Calibri" panose="020F0502020204030204" pitchFamily="34" charset="0"/>
                <a:cs typeface="Times New Roman" panose="02020603050405020304" pitchFamily="18" charset="0"/>
              </a:rPr>
              <a:t>BÀI HỌC KẾT THÚC,</a:t>
            </a:r>
            <a:endParaRPr lang="en-US" sz="4800" b="1">
              <a:solidFill>
                <a:schemeClr val="accent4">
                  <a:lumMod val="75000"/>
                </a:schemeClr>
              </a:solidFill>
              <a:latin typeface="+mn-lt"/>
              <a:ea typeface="Calibri" panose="020F0502020204030204" pitchFamily="34" charset="0"/>
              <a:cs typeface="Times New Roman" panose="02020603050405020304" pitchFamily="18" charset="0"/>
            </a:endParaRPr>
          </a:p>
          <a:p>
            <a:pPr lvl="0" algn="ctr">
              <a:lnSpc>
                <a:spcPct val="150000"/>
              </a:lnSpc>
            </a:pPr>
            <a:r>
              <a:rPr lang="vi-VN" sz="4800" b="1">
                <a:solidFill>
                  <a:schemeClr val="accent4">
                    <a:lumMod val="75000"/>
                  </a:schemeClr>
                </a:solidFill>
                <a:latin typeface="+mn-lt"/>
                <a:ea typeface="Calibri" panose="020F0502020204030204" pitchFamily="34" charset="0"/>
                <a:cs typeface="Times New Roman" panose="02020603050405020304" pitchFamily="18" charset="0"/>
              </a:rPr>
              <a:t>CẢM ƠN CÁC EM</a:t>
            </a:r>
          </a:p>
          <a:p>
            <a:pPr lvl="0" algn="ctr">
              <a:lnSpc>
                <a:spcPct val="150000"/>
              </a:lnSpc>
            </a:pPr>
            <a:r>
              <a:rPr lang="vi-VN" sz="4800" b="1">
                <a:solidFill>
                  <a:schemeClr val="accent4">
                    <a:lumMod val="75000"/>
                  </a:schemeClr>
                </a:solidFill>
                <a:latin typeface="+mn-lt"/>
                <a:ea typeface="Calibri" panose="020F0502020204030204" pitchFamily="34" charset="0"/>
                <a:cs typeface="Times New Roman" panose="02020603050405020304" pitchFamily="18" charset="0"/>
              </a:rPr>
              <a:t> ĐÃ LẮNG NGHE</a:t>
            </a:r>
          </a:p>
        </p:txBody>
      </p:sp>
    </p:spTree>
    <p:extLst>
      <p:ext uri="{BB962C8B-B14F-4D97-AF65-F5344CB8AC3E}">
        <p14:creationId xmlns:p14="http://schemas.microsoft.com/office/powerpoint/2010/main" val="42574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80574" y="901763"/>
            <a:ext cx="7182852" cy="96140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0575" y="817946"/>
            <a:ext cx="7032458" cy="1107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Trao đổi với bạn em một điều em biết về cuộc đời hoạt động của Bác Hồ.</a:t>
            </a:r>
            <a:endParaRPr lang="en-US" sz="2200" b="1">
              <a:solidFill>
                <a:schemeClr val="bg1">
                  <a:lumMod val="10000"/>
                </a:schemeClr>
              </a:solidFill>
            </a:endParaRPr>
          </a:p>
        </p:txBody>
      </p:sp>
      <p:sp>
        <p:nvSpPr>
          <p:cNvPr id="9" name="TextBox 8"/>
          <p:cNvSpPr txBox="1"/>
          <p:nvPr/>
        </p:nvSpPr>
        <p:spPr>
          <a:xfrm>
            <a:off x="2562541" y="31156"/>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4">
                    <a:lumMod val="75000"/>
                  </a:schemeClr>
                </a:solidFill>
                <a:latin typeface="+mj-lt"/>
              </a:rPr>
              <a:t>KHỞI ĐỘNG</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5741247" y="2009759"/>
            <a:ext cx="2422152" cy="2813384"/>
          </a:xfrm>
          <a:prstGeom prst="rect">
            <a:avLst/>
          </a:prstGeom>
        </p:spPr>
      </p:pic>
      <p:sp>
        <p:nvSpPr>
          <p:cNvPr id="11" name="Rectangle 10"/>
          <p:cNvSpPr/>
          <p:nvPr/>
        </p:nvSpPr>
        <p:spPr>
          <a:xfrm>
            <a:off x="980574" y="2009759"/>
            <a:ext cx="4235117" cy="2400657"/>
          </a:xfrm>
          <a:prstGeom prst="rect">
            <a:avLst/>
          </a:prstGeom>
        </p:spPr>
        <p:txBody>
          <a:bodyPr wrap="square">
            <a:spAutoFit/>
          </a:bodyPr>
          <a:lstStyle/>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 Bác Hồ có tên khai sinh là Nguyễn Sinh Cung (1890-1969)</a:t>
            </a:r>
            <a:endParaRPr lang="en-US" sz="2000">
              <a:solidFill>
                <a:schemeClr val="bg1">
                  <a:lumMod val="10000"/>
                </a:schemeClr>
              </a:solidFill>
              <a:latin typeface="Arial" panose="020B0604020202020204" pitchFamily="34" charset="0"/>
              <a:cs typeface="Arial" panose="020B0604020202020204" pitchFamily="34" charset="0"/>
            </a:endParaRPr>
          </a:p>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 Người sinh ra và lớn lên tại xã Kim Liên, huyện Nam Đàn, tỉnh Nghệ An. </a:t>
            </a:r>
            <a:endParaRPr lang="en-US" sz="20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2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5800" y="901763"/>
            <a:ext cx="7820526" cy="96140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817946"/>
            <a:ext cx="7820525" cy="1107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Trao đổi với bạn em một điều em biết về cuộc đời hoạt động của Bác Hồ.</a:t>
            </a:r>
            <a:endParaRPr lang="en-US" sz="2200" b="1">
              <a:solidFill>
                <a:schemeClr val="bg1">
                  <a:lumMod val="10000"/>
                </a:schemeClr>
              </a:solidFill>
            </a:endParaRPr>
          </a:p>
        </p:txBody>
      </p:sp>
      <p:sp>
        <p:nvSpPr>
          <p:cNvPr id="9" name="TextBox 8"/>
          <p:cNvSpPr txBox="1"/>
          <p:nvPr/>
        </p:nvSpPr>
        <p:spPr>
          <a:xfrm>
            <a:off x="2562541" y="47198"/>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4">
                    <a:lumMod val="75000"/>
                  </a:schemeClr>
                </a:solidFill>
                <a:latin typeface="+mj-lt"/>
              </a:rPr>
              <a:t>KHỞI ĐỘNG</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6084174" y="2009759"/>
            <a:ext cx="2422152" cy="2813384"/>
          </a:xfrm>
          <a:prstGeom prst="rect">
            <a:avLst/>
          </a:prstGeom>
        </p:spPr>
      </p:pic>
      <p:sp>
        <p:nvSpPr>
          <p:cNvPr id="11" name="Rectangle 10"/>
          <p:cNvSpPr/>
          <p:nvPr/>
        </p:nvSpPr>
        <p:spPr>
          <a:xfrm>
            <a:off x="685800" y="1925212"/>
            <a:ext cx="5125453" cy="2862322"/>
          </a:xfrm>
          <a:prstGeom prst="rect">
            <a:avLst/>
          </a:prstGeom>
        </p:spPr>
        <p:txBody>
          <a:bodyPr wrap="square">
            <a:spAutoFit/>
          </a:bodyPr>
          <a:lstStyle/>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 Năm 1911, Người ra đi tìm đường cứu nước và bắt đầu hoạt động cách mạng tại nhiều nước trên thế giới. </a:t>
            </a:r>
          </a:p>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 Người lấy tên là Nguyễn Ái Quốc để tham gia hoạt động cách mạng hay còn được gọi bằng cái tên khác là anh Ba. </a:t>
            </a:r>
          </a:p>
        </p:txBody>
      </p:sp>
    </p:spTree>
    <p:extLst>
      <p:ext uri="{BB962C8B-B14F-4D97-AF65-F5344CB8AC3E}">
        <p14:creationId xmlns:p14="http://schemas.microsoft.com/office/powerpoint/2010/main" val="252930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62540" y="64168"/>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4">
                    <a:lumMod val="75000"/>
                  </a:schemeClr>
                </a:solidFill>
                <a:latin typeface="+mj-lt"/>
              </a:rPr>
              <a:t>KHỞI ĐỘNG</a:t>
            </a:r>
          </a:p>
        </p:txBody>
      </p:sp>
      <p:pic>
        <p:nvPicPr>
          <p:cNvPr id="14" name="Picture 13"/>
          <p:cNvPicPr>
            <a:picLocks noChangeAspect="1"/>
          </p:cNvPicPr>
          <p:nvPr/>
        </p:nvPicPr>
        <p:blipFill>
          <a:blip r:embed="rId2"/>
          <a:stretch>
            <a:fillRect/>
          </a:stretch>
        </p:blipFill>
        <p:spPr>
          <a:xfrm>
            <a:off x="642631" y="1019279"/>
            <a:ext cx="8229601" cy="3713142"/>
          </a:xfrm>
          <a:prstGeom prst="rect">
            <a:avLst/>
          </a:prstGeom>
        </p:spPr>
      </p:pic>
    </p:spTree>
    <p:extLst>
      <p:ext uri="{BB962C8B-B14F-4D97-AF65-F5344CB8AC3E}">
        <p14:creationId xmlns:p14="http://schemas.microsoft.com/office/powerpoint/2010/main" val="23017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grpSp>
        <p:nvGrpSpPr>
          <p:cNvPr id="1492" name="Google Shape;1492;p36"/>
          <p:cNvGrpSpPr/>
          <p:nvPr/>
        </p:nvGrpSpPr>
        <p:grpSpPr>
          <a:xfrm flipH="1">
            <a:off x="745959" y="87018"/>
            <a:ext cx="1114118" cy="776131"/>
            <a:chOff x="3047175" y="2201925"/>
            <a:chExt cx="512875" cy="355225"/>
          </a:xfrm>
        </p:grpSpPr>
        <p:sp>
          <p:nvSpPr>
            <p:cNvPr id="1493" name="Google Shape;1493;p36"/>
            <p:cNvSpPr/>
            <p:nvPr/>
          </p:nvSpPr>
          <p:spPr>
            <a:xfrm>
              <a:off x="3073475" y="2201925"/>
              <a:ext cx="486575" cy="311900"/>
            </a:xfrm>
            <a:custGeom>
              <a:avLst/>
              <a:gdLst/>
              <a:ahLst/>
              <a:cxnLst/>
              <a:rect l="l" t="t" r="r" b="b"/>
              <a:pathLst>
                <a:path w="19463" h="12476" extrusionOk="0">
                  <a:moveTo>
                    <a:pt x="11681" y="1"/>
                  </a:moveTo>
                  <a:cubicBezTo>
                    <a:pt x="10500" y="1"/>
                    <a:pt x="8676" y="1022"/>
                    <a:pt x="7601" y="2529"/>
                  </a:cubicBezTo>
                  <a:cubicBezTo>
                    <a:pt x="7324" y="2040"/>
                    <a:pt x="6936" y="1772"/>
                    <a:pt x="6464" y="1772"/>
                  </a:cubicBezTo>
                  <a:cubicBezTo>
                    <a:pt x="4888" y="1772"/>
                    <a:pt x="2385" y="4765"/>
                    <a:pt x="0" y="12475"/>
                  </a:cubicBezTo>
                  <a:cubicBezTo>
                    <a:pt x="0" y="12475"/>
                    <a:pt x="1805" y="10414"/>
                    <a:pt x="4574" y="10414"/>
                  </a:cubicBezTo>
                  <a:cubicBezTo>
                    <a:pt x="4849" y="10414"/>
                    <a:pt x="5134" y="10435"/>
                    <a:pt x="5427" y="10479"/>
                  </a:cubicBezTo>
                  <a:cubicBezTo>
                    <a:pt x="6064" y="10576"/>
                    <a:pt x="6666" y="10620"/>
                    <a:pt x="7223" y="10620"/>
                  </a:cubicBezTo>
                  <a:cubicBezTo>
                    <a:pt x="11040" y="10620"/>
                    <a:pt x="12746" y="8587"/>
                    <a:pt x="9101" y="7889"/>
                  </a:cubicBezTo>
                  <a:lnTo>
                    <a:pt x="9101" y="7889"/>
                  </a:lnTo>
                  <a:cubicBezTo>
                    <a:pt x="9838" y="7969"/>
                    <a:pt x="10493" y="8004"/>
                    <a:pt x="11073" y="8004"/>
                  </a:cubicBezTo>
                  <a:cubicBezTo>
                    <a:pt x="16344" y="8004"/>
                    <a:pt x="15390" y="5060"/>
                    <a:pt x="13353" y="5039"/>
                  </a:cubicBezTo>
                  <a:cubicBezTo>
                    <a:pt x="19024" y="3655"/>
                    <a:pt x="19463" y="1182"/>
                    <a:pt x="16712" y="1182"/>
                  </a:cubicBezTo>
                  <a:cubicBezTo>
                    <a:pt x="15707" y="1182"/>
                    <a:pt x="14277" y="1512"/>
                    <a:pt x="12522" y="2345"/>
                  </a:cubicBezTo>
                  <a:cubicBezTo>
                    <a:pt x="13182" y="685"/>
                    <a:pt x="12647" y="1"/>
                    <a:pt x="11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a:off x="3047175" y="2251575"/>
              <a:ext cx="441700" cy="305575"/>
            </a:xfrm>
            <a:custGeom>
              <a:avLst/>
              <a:gdLst/>
              <a:ahLst/>
              <a:cxnLst/>
              <a:rect l="l" t="t" r="r" b="b"/>
              <a:pathLst>
                <a:path w="17668" h="12223" extrusionOk="0">
                  <a:moveTo>
                    <a:pt x="11457" y="0"/>
                  </a:moveTo>
                  <a:cubicBezTo>
                    <a:pt x="11441" y="0"/>
                    <a:pt x="11426" y="8"/>
                    <a:pt x="11417" y="22"/>
                  </a:cubicBezTo>
                  <a:lnTo>
                    <a:pt x="11416" y="23"/>
                  </a:lnTo>
                  <a:cubicBezTo>
                    <a:pt x="11166" y="450"/>
                    <a:pt x="10892" y="865"/>
                    <a:pt x="10606" y="1269"/>
                  </a:cubicBezTo>
                  <a:cubicBezTo>
                    <a:pt x="10319" y="1674"/>
                    <a:pt x="10018" y="2066"/>
                    <a:pt x="9701" y="2447"/>
                  </a:cubicBezTo>
                  <a:cubicBezTo>
                    <a:pt x="9388" y="2831"/>
                    <a:pt x="9053" y="3197"/>
                    <a:pt x="8707" y="3548"/>
                  </a:cubicBezTo>
                  <a:cubicBezTo>
                    <a:pt x="8385" y="3879"/>
                    <a:pt x="8039" y="4184"/>
                    <a:pt x="7686" y="4481"/>
                  </a:cubicBezTo>
                  <a:cubicBezTo>
                    <a:pt x="6918" y="4940"/>
                    <a:pt x="6166" y="5427"/>
                    <a:pt x="5443" y="5957"/>
                  </a:cubicBezTo>
                  <a:cubicBezTo>
                    <a:pt x="5202" y="6134"/>
                    <a:pt x="4968" y="6316"/>
                    <a:pt x="4734" y="6501"/>
                  </a:cubicBezTo>
                  <a:cubicBezTo>
                    <a:pt x="4850" y="6307"/>
                    <a:pt x="4964" y="6109"/>
                    <a:pt x="5074" y="5911"/>
                  </a:cubicBezTo>
                  <a:cubicBezTo>
                    <a:pt x="5316" y="5459"/>
                    <a:pt x="5546" y="5003"/>
                    <a:pt x="5760" y="4537"/>
                  </a:cubicBezTo>
                  <a:cubicBezTo>
                    <a:pt x="6185" y="3607"/>
                    <a:pt x="6569" y="2660"/>
                    <a:pt x="6901" y="1694"/>
                  </a:cubicBezTo>
                  <a:cubicBezTo>
                    <a:pt x="6909" y="1673"/>
                    <a:pt x="6897" y="1648"/>
                    <a:pt x="6875" y="1641"/>
                  </a:cubicBezTo>
                  <a:cubicBezTo>
                    <a:pt x="6870" y="1639"/>
                    <a:pt x="6865" y="1638"/>
                    <a:pt x="6860" y="1638"/>
                  </a:cubicBezTo>
                  <a:cubicBezTo>
                    <a:pt x="6843" y="1638"/>
                    <a:pt x="6826" y="1648"/>
                    <a:pt x="6821" y="1666"/>
                  </a:cubicBezTo>
                  <a:lnTo>
                    <a:pt x="6821" y="1667"/>
                  </a:lnTo>
                  <a:cubicBezTo>
                    <a:pt x="6462" y="2619"/>
                    <a:pt x="6054" y="3554"/>
                    <a:pt x="5606" y="4465"/>
                  </a:cubicBezTo>
                  <a:cubicBezTo>
                    <a:pt x="5379" y="4919"/>
                    <a:pt x="5141" y="5367"/>
                    <a:pt x="4887" y="5807"/>
                  </a:cubicBezTo>
                  <a:cubicBezTo>
                    <a:pt x="4643" y="6224"/>
                    <a:pt x="4382" y="6629"/>
                    <a:pt x="4101" y="7020"/>
                  </a:cubicBezTo>
                  <a:cubicBezTo>
                    <a:pt x="3849" y="7233"/>
                    <a:pt x="3600" y="7450"/>
                    <a:pt x="3359" y="7675"/>
                  </a:cubicBezTo>
                  <a:cubicBezTo>
                    <a:pt x="2705" y="8296"/>
                    <a:pt x="2087" y="8957"/>
                    <a:pt x="1524" y="9667"/>
                  </a:cubicBezTo>
                  <a:cubicBezTo>
                    <a:pt x="971" y="10382"/>
                    <a:pt x="474" y="11143"/>
                    <a:pt x="48" y="11947"/>
                  </a:cubicBezTo>
                  <a:cubicBezTo>
                    <a:pt x="48" y="11947"/>
                    <a:pt x="47" y="11948"/>
                    <a:pt x="47" y="11949"/>
                  </a:cubicBezTo>
                  <a:cubicBezTo>
                    <a:pt x="0" y="12042"/>
                    <a:pt x="37" y="12155"/>
                    <a:pt x="129" y="12201"/>
                  </a:cubicBezTo>
                  <a:cubicBezTo>
                    <a:pt x="160" y="12215"/>
                    <a:pt x="191" y="12222"/>
                    <a:pt x="222" y="12222"/>
                  </a:cubicBezTo>
                  <a:cubicBezTo>
                    <a:pt x="293" y="12222"/>
                    <a:pt x="358" y="12185"/>
                    <a:pt x="390" y="12120"/>
                  </a:cubicBezTo>
                  <a:lnTo>
                    <a:pt x="392" y="12117"/>
                  </a:lnTo>
                  <a:cubicBezTo>
                    <a:pt x="794" y="11331"/>
                    <a:pt x="1267" y="10581"/>
                    <a:pt x="1797" y="9872"/>
                  </a:cubicBezTo>
                  <a:cubicBezTo>
                    <a:pt x="2125" y="9449"/>
                    <a:pt x="2474" y="9041"/>
                    <a:pt x="2838" y="8649"/>
                  </a:cubicBezTo>
                  <a:cubicBezTo>
                    <a:pt x="3241" y="8419"/>
                    <a:pt x="3656" y="8205"/>
                    <a:pt x="4090" y="8038"/>
                  </a:cubicBezTo>
                  <a:cubicBezTo>
                    <a:pt x="4574" y="7847"/>
                    <a:pt x="5072" y="7680"/>
                    <a:pt x="5579" y="7556"/>
                  </a:cubicBezTo>
                  <a:cubicBezTo>
                    <a:pt x="6086" y="7427"/>
                    <a:pt x="6601" y="7327"/>
                    <a:pt x="7120" y="7254"/>
                  </a:cubicBezTo>
                  <a:cubicBezTo>
                    <a:pt x="7638" y="7182"/>
                    <a:pt x="8162" y="7132"/>
                    <a:pt x="8686" y="7123"/>
                  </a:cubicBezTo>
                  <a:lnTo>
                    <a:pt x="8687" y="7123"/>
                  </a:lnTo>
                  <a:cubicBezTo>
                    <a:pt x="8710" y="7123"/>
                    <a:pt x="8731" y="7103"/>
                    <a:pt x="8732" y="7078"/>
                  </a:cubicBezTo>
                  <a:cubicBezTo>
                    <a:pt x="8732" y="7052"/>
                    <a:pt x="8712" y="7032"/>
                    <a:pt x="8687" y="7031"/>
                  </a:cubicBezTo>
                  <a:cubicBezTo>
                    <a:pt x="8658" y="7030"/>
                    <a:pt x="8629" y="7030"/>
                    <a:pt x="8600" y="7030"/>
                  </a:cubicBezTo>
                  <a:cubicBezTo>
                    <a:pt x="8098" y="7030"/>
                    <a:pt x="7601" y="7065"/>
                    <a:pt x="7104" y="7121"/>
                  </a:cubicBezTo>
                  <a:cubicBezTo>
                    <a:pt x="6578" y="7181"/>
                    <a:pt x="6055" y="7270"/>
                    <a:pt x="5539" y="7386"/>
                  </a:cubicBezTo>
                  <a:cubicBezTo>
                    <a:pt x="5021" y="7498"/>
                    <a:pt x="4512" y="7654"/>
                    <a:pt x="4013" y="7836"/>
                  </a:cubicBezTo>
                  <a:cubicBezTo>
                    <a:pt x="3791" y="7915"/>
                    <a:pt x="3573" y="8008"/>
                    <a:pt x="3358" y="8107"/>
                  </a:cubicBezTo>
                  <a:cubicBezTo>
                    <a:pt x="3429" y="8036"/>
                    <a:pt x="3498" y="7962"/>
                    <a:pt x="3571" y="7893"/>
                  </a:cubicBezTo>
                  <a:cubicBezTo>
                    <a:pt x="4211" y="7277"/>
                    <a:pt x="4896" y="6707"/>
                    <a:pt x="5603" y="6165"/>
                  </a:cubicBezTo>
                  <a:cubicBezTo>
                    <a:pt x="5790" y="6024"/>
                    <a:pt x="5978" y="5887"/>
                    <a:pt x="6166" y="5752"/>
                  </a:cubicBezTo>
                  <a:lnTo>
                    <a:pt x="6407" y="5624"/>
                  </a:lnTo>
                  <a:lnTo>
                    <a:pt x="6621" y="5508"/>
                  </a:lnTo>
                  <a:cubicBezTo>
                    <a:pt x="6693" y="5471"/>
                    <a:pt x="6768" y="5439"/>
                    <a:pt x="6842" y="5405"/>
                  </a:cubicBezTo>
                  <a:lnTo>
                    <a:pt x="7286" y="5201"/>
                  </a:lnTo>
                  <a:lnTo>
                    <a:pt x="7740" y="5023"/>
                  </a:lnTo>
                  <a:lnTo>
                    <a:pt x="7968" y="4934"/>
                  </a:lnTo>
                  <a:lnTo>
                    <a:pt x="8200" y="4858"/>
                  </a:lnTo>
                  <a:cubicBezTo>
                    <a:pt x="8355" y="4806"/>
                    <a:pt x="8510" y="4753"/>
                    <a:pt x="8665" y="4707"/>
                  </a:cubicBezTo>
                  <a:cubicBezTo>
                    <a:pt x="8981" y="4619"/>
                    <a:pt x="9293" y="4525"/>
                    <a:pt x="9611" y="4457"/>
                  </a:cubicBezTo>
                  <a:cubicBezTo>
                    <a:pt x="10248" y="4310"/>
                    <a:pt x="10893" y="4198"/>
                    <a:pt x="11545" y="4130"/>
                  </a:cubicBezTo>
                  <a:cubicBezTo>
                    <a:pt x="12067" y="4075"/>
                    <a:pt x="12592" y="4041"/>
                    <a:pt x="13118" y="4041"/>
                  </a:cubicBezTo>
                  <a:cubicBezTo>
                    <a:pt x="13247" y="4041"/>
                    <a:pt x="13375" y="4043"/>
                    <a:pt x="13504" y="4047"/>
                  </a:cubicBezTo>
                  <a:lnTo>
                    <a:pt x="13506" y="4047"/>
                  </a:lnTo>
                  <a:cubicBezTo>
                    <a:pt x="13518" y="4047"/>
                    <a:pt x="13528" y="4038"/>
                    <a:pt x="13528" y="4027"/>
                  </a:cubicBezTo>
                  <a:cubicBezTo>
                    <a:pt x="13528" y="4015"/>
                    <a:pt x="13519" y="4005"/>
                    <a:pt x="13507" y="4004"/>
                  </a:cubicBezTo>
                  <a:cubicBezTo>
                    <a:pt x="13298" y="3993"/>
                    <a:pt x="13088" y="3988"/>
                    <a:pt x="12878" y="3988"/>
                  </a:cubicBezTo>
                  <a:cubicBezTo>
                    <a:pt x="12431" y="3988"/>
                    <a:pt x="11984" y="4011"/>
                    <a:pt x="11538" y="4049"/>
                  </a:cubicBezTo>
                  <a:cubicBezTo>
                    <a:pt x="10882" y="4106"/>
                    <a:pt x="10231" y="4205"/>
                    <a:pt x="9588" y="4340"/>
                  </a:cubicBezTo>
                  <a:cubicBezTo>
                    <a:pt x="9265" y="4403"/>
                    <a:pt x="8946" y="4490"/>
                    <a:pt x="8628" y="4573"/>
                  </a:cubicBezTo>
                  <a:cubicBezTo>
                    <a:pt x="8469" y="4618"/>
                    <a:pt x="8312" y="4669"/>
                    <a:pt x="8155" y="4717"/>
                  </a:cubicBezTo>
                  <a:lnTo>
                    <a:pt x="7919" y="4790"/>
                  </a:lnTo>
                  <a:lnTo>
                    <a:pt x="7686" y="4876"/>
                  </a:lnTo>
                  <a:lnTo>
                    <a:pt x="7223" y="5048"/>
                  </a:lnTo>
                  <a:lnTo>
                    <a:pt x="7171" y="5069"/>
                  </a:lnTo>
                  <a:cubicBezTo>
                    <a:pt x="7350" y="4954"/>
                    <a:pt x="7530" y="4841"/>
                    <a:pt x="7710" y="4728"/>
                  </a:cubicBezTo>
                  <a:cubicBezTo>
                    <a:pt x="7724" y="4724"/>
                    <a:pt x="7738" y="4717"/>
                    <a:pt x="7750" y="4707"/>
                  </a:cubicBezTo>
                  <a:cubicBezTo>
                    <a:pt x="7758" y="4701"/>
                    <a:pt x="7763" y="4696"/>
                    <a:pt x="7770" y="4688"/>
                  </a:cubicBezTo>
                  <a:cubicBezTo>
                    <a:pt x="7785" y="4680"/>
                    <a:pt x="7798" y="4670"/>
                    <a:pt x="7813" y="4662"/>
                  </a:cubicBezTo>
                  <a:cubicBezTo>
                    <a:pt x="9335" y="3732"/>
                    <a:pt x="10936" y="2927"/>
                    <a:pt x="12580" y="2227"/>
                  </a:cubicBezTo>
                  <a:cubicBezTo>
                    <a:pt x="13402" y="1879"/>
                    <a:pt x="14236" y="1555"/>
                    <a:pt x="15079" y="1260"/>
                  </a:cubicBezTo>
                  <a:cubicBezTo>
                    <a:pt x="15924" y="966"/>
                    <a:pt x="16777" y="691"/>
                    <a:pt x="17640" y="465"/>
                  </a:cubicBezTo>
                  <a:lnTo>
                    <a:pt x="17641" y="465"/>
                  </a:lnTo>
                  <a:cubicBezTo>
                    <a:pt x="17657" y="461"/>
                    <a:pt x="17667" y="445"/>
                    <a:pt x="17663" y="429"/>
                  </a:cubicBezTo>
                  <a:cubicBezTo>
                    <a:pt x="17659" y="415"/>
                    <a:pt x="17647" y="405"/>
                    <a:pt x="17634" y="405"/>
                  </a:cubicBezTo>
                  <a:cubicBezTo>
                    <a:pt x="17631" y="405"/>
                    <a:pt x="17629" y="406"/>
                    <a:pt x="17626" y="406"/>
                  </a:cubicBezTo>
                  <a:cubicBezTo>
                    <a:pt x="16756" y="621"/>
                    <a:pt x="15899" y="883"/>
                    <a:pt x="15047" y="1165"/>
                  </a:cubicBezTo>
                  <a:cubicBezTo>
                    <a:pt x="14198" y="1450"/>
                    <a:pt x="13357" y="1763"/>
                    <a:pt x="12526" y="2101"/>
                  </a:cubicBezTo>
                  <a:cubicBezTo>
                    <a:pt x="11149" y="2662"/>
                    <a:pt x="9802" y="3299"/>
                    <a:pt x="8499" y="4019"/>
                  </a:cubicBezTo>
                  <a:cubicBezTo>
                    <a:pt x="8614" y="3908"/>
                    <a:pt x="8728" y="3792"/>
                    <a:pt x="8838" y="3674"/>
                  </a:cubicBezTo>
                  <a:cubicBezTo>
                    <a:pt x="9181" y="3310"/>
                    <a:pt x="9511" y="2934"/>
                    <a:pt x="9819" y="2542"/>
                  </a:cubicBezTo>
                  <a:cubicBezTo>
                    <a:pt x="10130" y="2151"/>
                    <a:pt x="10425" y="1750"/>
                    <a:pt x="10705" y="1337"/>
                  </a:cubicBezTo>
                  <a:cubicBezTo>
                    <a:pt x="10984" y="924"/>
                    <a:pt x="11251" y="504"/>
                    <a:pt x="11495" y="66"/>
                  </a:cubicBezTo>
                  <a:cubicBezTo>
                    <a:pt x="11507" y="45"/>
                    <a:pt x="11499" y="18"/>
                    <a:pt x="11479" y="6"/>
                  </a:cubicBezTo>
                  <a:cubicBezTo>
                    <a:pt x="11472" y="2"/>
                    <a:pt x="11464" y="0"/>
                    <a:pt x="11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36"/>
          <p:cNvGrpSpPr/>
          <p:nvPr/>
        </p:nvGrpSpPr>
        <p:grpSpPr>
          <a:xfrm>
            <a:off x="7677440" y="216475"/>
            <a:ext cx="1281360" cy="1137473"/>
            <a:chOff x="3261925" y="492275"/>
            <a:chExt cx="282300" cy="250600"/>
          </a:xfrm>
        </p:grpSpPr>
        <p:sp>
          <p:nvSpPr>
            <p:cNvPr id="1496" name="Google Shape;1496;p36"/>
            <p:cNvSpPr/>
            <p:nvPr/>
          </p:nvSpPr>
          <p:spPr>
            <a:xfrm>
              <a:off x="3262650" y="591350"/>
              <a:ext cx="111525" cy="150825"/>
            </a:xfrm>
            <a:custGeom>
              <a:avLst/>
              <a:gdLst/>
              <a:ahLst/>
              <a:cxnLst/>
              <a:rect l="l" t="t" r="r" b="b"/>
              <a:pathLst>
                <a:path w="4461" h="6033" extrusionOk="0">
                  <a:moveTo>
                    <a:pt x="874" y="0"/>
                  </a:moveTo>
                  <a:cubicBezTo>
                    <a:pt x="582" y="144"/>
                    <a:pt x="292" y="286"/>
                    <a:pt x="0" y="430"/>
                  </a:cubicBezTo>
                  <a:cubicBezTo>
                    <a:pt x="1255" y="2298"/>
                    <a:pt x="2508" y="4165"/>
                    <a:pt x="3763" y="6033"/>
                  </a:cubicBezTo>
                  <a:cubicBezTo>
                    <a:pt x="3807" y="5978"/>
                    <a:pt x="3940" y="5823"/>
                    <a:pt x="4171" y="5769"/>
                  </a:cubicBezTo>
                  <a:cubicBezTo>
                    <a:pt x="4231" y="5755"/>
                    <a:pt x="4288" y="5750"/>
                    <a:pt x="4337" y="5750"/>
                  </a:cubicBezTo>
                  <a:cubicBezTo>
                    <a:pt x="4386" y="5750"/>
                    <a:pt x="4428" y="5754"/>
                    <a:pt x="4460" y="5760"/>
                  </a:cubicBezTo>
                  <a:cubicBezTo>
                    <a:pt x="3265" y="3840"/>
                    <a:pt x="2070" y="192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a:off x="3285500" y="497675"/>
              <a:ext cx="258725" cy="241050"/>
            </a:xfrm>
            <a:custGeom>
              <a:avLst/>
              <a:gdLst/>
              <a:ahLst/>
              <a:cxnLst/>
              <a:rect l="l" t="t" r="r" b="b"/>
              <a:pathLst>
                <a:path w="10349" h="9642" extrusionOk="0">
                  <a:moveTo>
                    <a:pt x="6823" y="0"/>
                  </a:moveTo>
                  <a:lnTo>
                    <a:pt x="1" y="4428"/>
                  </a:lnTo>
                  <a:lnTo>
                    <a:pt x="3526" y="9641"/>
                  </a:lnTo>
                  <a:lnTo>
                    <a:pt x="10349" y="5214"/>
                  </a:lnTo>
                  <a:lnTo>
                    <a:pt x="6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a:off x="3262650" y="492275"/>
              <a:ext cx="193425" cy="116125"/>
            </a:xfrm>
            <a:custGeom>
              <a:avLst/>
              <a:gdLst/>
              <a:ahLst/>
              <a:cxnLst/>
              <a:rect l="l" t="t" r="r" b="b"/>
              <a:pathLst>
                <a:path w="7737" h="4645" extrusionOk="0">
                  <a:moveTo>
                    <a:pt x="6799" y="1"/>
                  </a:moveTo>
                  <a:cubicBezTo>
                    <a:pt x="4533" y="1464"/>
                    <a:pt x="2267" y="2929"/>
                    <a:pt x="0" y="4393"/>
                  </a:cubicBezTo>
                  <a:cubicBezTo>
                    <a:pt x="48" y="4387"/>
                    <a:pt x="105" y="4382"/>
                    <a:pt x="169" y="4382"/>
                  </a:cubicBezTo>
                  <a:cubicBezTo>
                    <a:pt x="232" y="4382"/>
                    <a:pt x="301" y="4386"/>
                    <a:pt x="375" y="4400"/>
                  </a:cubicBezTo>
                  <a:cubicBezTo>
                    <a:pt x="638" y="4447"/>
                    <a:pt x="823" y="4570"/>
                    <a:pt x="915" y="4644"/>
                  </a:cubicBezTo>
                  <a:cubicBezTo>
                    <a:pt x="3189" y="3168"/>
                    <a:pt x="5463" y="1693"/>
                    <a:pt x="7737" y="216"/>
                  </a:cubicBezTo>
                  <a:cubicBezTo>
                    <a:pt x="7424" y="144"/>
                    <a:pt x="7111" y="73"/>
                    <a:pt x="67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a:off x="3261925" y="601275"/>
              <a:ext cx="95600" cy="141600"/>
            </a:xfrm>
            <a:custGeom>
              <a:avLst/>
              <a:gdLst/>
              <a:ahLst/>
              <a:cxnLst/>
              <a:rect l="l" t="t" r="r" b="b"/>
              <a:pathLst>
                <a:path w="3824" h="5664" extrusionOk="0">
                  <a:moveTo>
                    <a:pt x="158" y="0"/>
                  </a:moveTo>
                  <a:cubicBezTo>
                    <a:pt x="115" y="0"/>
                    <a:pt x="72" y="2"/>
                    <a:pt x="28" y="6"/>
                  </a:cubicBezTo>
                  <a:cubicBezTo>
                    <a:pt x="17" y="7"/>
                    <a:pt x="10" y="13"/>
                    <a:pt x="6" y="22"/>
                  </a:cubicBezTo>
                  <a:cubicBezTo>
                    <a:pt x="0" y="31"/>
                    <a:pt x="1" y="42"/>
                    <a:pt x="7" y="49"/>
                  </a:cubicBezTo>
                  <a:lnTo>
                    <a:pt x="3770" y="5652"/>
                  </a:lnTo>
                  <a:cubicBezTo>
                    <a:pt x="3775" y="5660"/>
                    <a:pt x="3783" y="5663"/>
                    <a:pt x="3792" y="5663"/>
                  </a:cubicBezTo>
                  <a:cubicBezTo>
                    <a:pt x="3798" y="5663"/>
                    <a:pt x="3803" y="5662"/>
                    <a:pt x="3807" y="5661"/>
                  </a:cubicBezTo>
                  <a:cubicBezTo>
                    <a:pt x="3820" y="5652"/>
                    <a:pt x="3823" y="5634"/>
                    <a:pt x="3815" y="5622"/>
                  </a:cubicBezTo>
                  <a:lnTo>
                    <a:pt x="80" y="59"/>
                  </a:lnTo>
                  <a:cubicBezTo>
                    <a:pt x="106" y="57"/>
                    <a:pt x="133" y="57"/>
                    <a:pt x="159" y="57"/>
                  </a:cubicBezTo>
                  <a:cubicBezTo>
                    <a:pt x="296" y="57"/>
                    <a:pt x="433" y="77"/>
                    <a:pt x="564" y="118"/>
                  </a:cubicBezTo>
                  <a:cubicBezTo>
                    <a:pt x="691" y="158"/>
                    <a:pt x="810" y="214"/>
                    <a:pt x="919" y="288"/>
                  </a:cubicBezTo>
                  <a:cubicBezTo>
                    <a:pt x="924" y="291"/>
                    <a:pt x="930" y="293"/>
                    <a:pt x="936" y="293"/>
                  </a:cubicBezTo>
                  <a:cubicBezTo>
                    <a:pt x="945" y="293"/>
                    <a:pt x="954" y="289"/>
                    <a:pt x="959" y="280"/>
                  </a:cubicBezTo>
                  <a:cubicBezTo>
                    <a:pt x="966" y="267"/>
                    <a:pt x="962" y="249"/>
                    <a:pt x="950" y="241"/>
                  </a:cubicBezTo>
                  <a:cubicBezTo>
                    <a:pt x="837" y="165"/>
                    <a:pt x="712" y="104"/>
                    <a:pt x="581" y="64"/>
                  </a:cubicBezTo>
                  <a:cubicBezTo>
                    <a:pt x="444" y="22"/>
                    <a:pt x="302" y="0"/>
                    <a:pt x="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a:off x="3269250" y="607475"/>
              <a:ext cx="90400" cy="132325"/>
            </a:xfrm>
            <a:custGeom>
              <a:avLst/>
              <a:gdLst/>
              <a:ahLst/>
              <a:cxnLst/>
              <a:rect l="l" t="t" r="r" b="b"/>
              <a:pathLst>
                <a:path w="3616" h="5293" extrusionOk="0">
                  <a:moveTo>
                    <a:pt x="32" y="1"/>
                  </a:moveTo>
                  <a:cubicBezTo>
                    <a:pt x="27" y="1"/>
                    <a:pt x="22" y="2"/>
                    <a:pt x="17" y="5"/>
                  </a:cubicBezTo>
                  <a:cubicBezTo>
                    <a:pt x="3" y="15"/>
                    <a:pt x="1" y="32"/>
                    <a:pt x="9" y="45"/>
                  </a:cubicBezTo>
                  <a:lnTo>
                    <a:pt x="3559" y="5280"/>
                  </a:lnTo>
                  <a:cubicBezTo>
                    <a:pt x="3565" y="5289"/>
                    <a:pt x="3573" y="5292"/>
                    <a:pt x="3583" y="5292"/>
                  </a:cubicBezTo>
                  <a:cubicBezTo>
                    <a:pt x="3588" y="5292"/>
                    <a:pt x="3594" y="5291"/>
                    <a:pt x="3599" y="5287"/>
                  </a:cubicBezTo>
                  <a:cubicBezTo>
                    <a:pt x="3612" y="5278"/>
                    <a:pt x="3615" y="5260"/>
                    <a:pt x="3606" y="5248"/>
                  </a:cubicBezTo>
                  <a:lnTo>
                    <a:pt x="56" y="13"/>
                  </a:lnTo>
                  <a:cubicBezTo>
                    <a:pt x="50" y="5"/>
                    <a:pt x="41"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3275350" y="607300"/>
              <a:ext cx="87950" cy="130200"/>
            </a:xfrm>
            <a:custGeom>
              <a:avLst/>
              <a:gdLst/>
              <a:ahLst/>
              <a:cxnLst/>
              <a:rect l="l" t="t" r="r" b="b"/>
              <a:pathLst>
                <a:path w="3518" h="5208" extrusionOk="0">
                  <a:moveTo>
                    <a:pt x="32" y="1"/>
                  </a:moveTo>
                  <a:cubicBezTo>
                    <a:pt x="26" y="1"/>
                    <a:pt x="21" y="2"/>
                    <a:pt x="17" y="6"/>
                  </a:cubicBezTo>
                  <a:cubicBezTo>
                    <a:pt x="4" y="15"/>
                    <a:pt x="0" y="32"/>
                    <a:pt x="9" y="44"/>
                  </a:cubicBezTo>
                  <a:lnTo>
                    <a:pt x="3463" y="5196"/>
                  </a:lnTo>
                  <a:cubicBezTo>
                    <a:pt x="3469" y="5205"/>
                    <a:pt x="3476" y="5208"/>
                    <a:pt x="3486" y="5208"/>
                  </a:cubicBezTo>
                  <a:cubicBezTo>
                    <a:pt x="3491" y="5208"/>
                    <a:pt x="3497" y="5207"/>
                    <a:pt x="3502" y="5204"/>
                  </a:cubicBezTo>
                  <a:cubicBezTo>
                    <a:pt x="3516" y="5195"/>
                    <a:pt x="3518" y="5177"/>
                    <a:pt x="3510" y="5165"/>
                  </a:cubicBezTo>
                  <a:lnTo>
                    <a:pt x="55" y="13"/>
                  </a:lnTo>
                  <a:cubicBezTo>
                    <a:pt x="50" y="5"/>
                    <a:pt x="41"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a:off x="3281401" y="608550"/>
              <a:ext cx="85275" cy="127050"/>
            </a:xfrm>
            <a:custGeom>
              <a:avLst/>
              <a:gdLst/>
              <a:ahLst/>
              <a:cxnLst/>
              <a:rect l="l" t="t" r="r" b="b"/>
              <a:pathLst>
                <a:path w="3411" h="5082" extrusionOk="0">
                  <a:moveTo>
                    <a:pt x="32" y="0"/>
                  </a:moveTo>
                  <a:cubicBezTo>
                    <a:pt x="27" y="0"/>
                    <a:pt x="21" y="2"/>
                    <a:pt x="17" y="4"/>
                  </a:cubicBezTo>
                  <a:cubicBezTo>
                    <a:pt x="4" y="14"/>
                    <a:pt x="1" y="31"/>
                    <a:pt x="9" y="43"/>
                  </a:cubicBezTo>
                  <a:lnTo>
                    <a:pt x="3355" y="5069"/>
                  </a:lnTo>
                  <a:cubicBezTo>
                    <a:pt x="3361" y="5077"/>
                    <a:pt x="3368" y="5081"/>
                    <a:pt x="3378" y="5081"/>
                  </a:cubicBezTo>
                  <a:cubicBezTo>
                    <a:pt x="3383" y="5081"/>
                    <a:pt x="3389" y="5080"/>
                    <a:pt x="3394" y="5077"/>
                  </a:cubicBezTo>
                  <a:cubicBezTo>
                    <a:pt x="3407" y="5067"/>
                    <a:pt x="3410" y="5050"/>
                    <a:pt x="3402" y="5038"/>
                  </a:cubicBezTo>
                  <a:lnTo>
                    <a:pt x="56" y="13"/>
                  </a:lnTo>
                  <a:cubicBezTo>
                    <a:pt x="50" y="4"/>
                    <a:pt x="41" y="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a:off x="3308975" y="525950"/>
              <a:ext cx="203025" cy="190625"/>
            </a:xfrm>
            <a:custGeom>
              <a:avLst/>
              <a:gdLst/>
              <a:ahLst/>
              <a:cxnLst/>
              <a:rect l="l" t="t" r="r" b="b"/>
              <a:pathLst>
                <a:path w="8121" h="7625" extrusionOk="0">
                  <a:moveTo>
                    <a:pt x="7258" y="1590"/>
                  </a:moveTo>
                  <a:cubicBezTo>
                    <a:pt x="7330" y="1590"/>
                    <a:pt x="7422" y="1631"/>
                    <a:pt x="7470" y="1702"/>
                  </a:cubicBezTo>
                  <a:cubicBezTo>
                    <a:pt x="7528" y="1789"/>
                    <a:pt x="7523" y="1926"/>
                    <a:pt x="7461" y="1971"/>
                  </a:cubicBezTo>
                  <a:cubicBezTo>
                    <a:pt x="7445" y="1982"/>
                    <a:pt x="7424" y="1988"/>
                    <a:pt x="7400" y="1988"/>
                  </a:cubicBezTo>
                  <a:cubicBezTo>
                    <a:pt x="7335" y="1988"/>
                    <a:pt x="7245" y="1950"/>
                    <a:pt x="7145" y="1893"/>
                  </a:cubicBezTo>
                  <a:cubicBezTo>
                    <a:pt x="7129" y="1751"/>
                    <a:pt x="7134" y="1640"/>
                    <a:pt x="7193" y="1606"/>
                  </a:cubicBezTo>
                  <a:cubicBezTo>
                    <a:pt x="7210" y="1595"/>
                    <a:pt x="7233" y="1590"/>
                    <a:pt x="7258" y="1590"/>
                  </a:cubicBezTo>
                  <a:close/>
                  <a:moveTo>
                    <a:pt x="5523" y="70"/>
                  </a:moveTo>
                  <a:cubicBezTo>
                    <a:pt x="5645" y="492"/>
                    <a:pt x="5851" y="865"/>
                    <a:pt x="6136" y="1181"/>
                  </a:cubicBezTo>
                  <a:cubicBezTo>
                    <a:pt x="6333" y="1401"/>
                    <a:pt x="6511" y="1529"/>
                    <a:pt x="6700" y="1664"/>
                  </a:cubicBezTo>
                  <a:cubicBezTo>
                    <a:pt x="6830" y="1757"/>
                    <a:pt x="6967" y="1856"/>
                    <a:pt x="7093" y="1929"/>
                  </a:cubicBezTo>
                  <a:cubicBezTo>
                    <a:pt x="7106" y="2027"/>
                    <a:pt x="7129" y="2140"/>
                    <a:pt x="7153" y="2262"/>
                  </a:cubicBezTo>
                  <a:cubicBezTo>
                    <a:pt x="7233" y="2661"/>
                    <a:pt x="7302" y="3004"/>
                    <a:pt x="7545" y="3414"/>
                  </a:cubicBezTo>
                  <a:cubicBezTo>
                    <a:pt x="7683" y="3646"/>
                    <a:pt x="7852" y="3859"/>
                    <a:pt x="8051" y="4048"/>
                  </a:cubicBezTo>
                  <a:lnTo>
                    <a:pt x="2790" y="7559"/>
                  </a:lnTo>
                  <a:lnTo>
                    <a:pt x="67" y="3485"/>
                  </a:lnTo>
                  <a:lnTo>
                    <a:pt x="5523" y="70"/>
                  </a:lnTo>
                  <a:close/>
                  <a:moveTo>
                    <a:pt x="5541" y="1"/>
                  </a:moveTo>
                  <a:cubicBezTo>
                    <a:pt x="5535" y="1"/>
                    <a:pt x="5530" y="2"/>
                    <a:pt x="5524" y="5"/>
                  </a:cubicBezTo>
                  <a:lnTo>
                    <a:pt x="13" y="3453"/>
                  </a:lnTo>
                  <a:cubicBezTo>
                    <a:pt x="8" y="3457"/>
                    <a:pt x="2" y="3463"/>
                    <a:pt x="1" y="3470"/>
                  </a:cubicBezTo>
                  <a:cubicBezTo>
                    <a:pt x="0" y="3478"/>
                    <a:pt x="1" y="3485"/>
                    <a:pt x="6" y="3491"/>
                  </a:cubicBezTo>
                  <a:lnTo>
                    <a:pt x="2759" y="7613"/>
                  </a:lnTo>
                  <a:cubicBezTo>
                    <a:pt x="2764" y="7620"/>
                    <a:pt x="2772" y="7624"/>
                    <a:pt x="2782" y="7624"/>
                  </a:cubicBezTo>
                  <a:cubicBezTo>
                    <a:pt x="2787" y="7624"/>
                    <a:pt x="2793" y="7623"/>
                    <a:pt x="2794" y="7621"/>
                  </a:cubicBezTo>
                  <a:lnTo>
                    <a:pt x="8108" y="4076"/>
                  </a:lnTo>
                  <a:cubicBezTo>
                    <a:pt x="8114" y="4070"/>
                    <a:pt x="8120" y="4063"/>
                    <a:pt x="8120" y="4054"/>
                  </a:cubicBezTo>
                  <a:cubicBezTo>
                    <a:pt x="8121" y="4045"/>
                    <a:pt x="8118" y="4037"/>
                    <a:pt x="8112" y="4032"/>
                  </a:cubicBezTo>
                  <a:cubicBezTo>
                    <a:pt x="7906" y="3840"/>
                    <a:pt x="7731" y="3623"/>
                    <a:pt x="7590" y="3385"/>
                  </a:cubicBezTo>
                  <a:cubicBezTo>
                    <a:pt x="7353" y="2985"/>
                    <a:pt x="7284" y="2645"/>
                    <a:pt x="7206" y="2252"/>
                  </a:cubicBezTo>
                  <a:cubicBezTo>
                    <a:pt x="7185" y="2151"/>
                    <a:pt x="7165" y="2052"/>
                    <a:pt x="7152" y="1962"/>
                  </a:cubicBezTo>
                  <a:lnTo>
                    <a:pt x="7152" y="1962"/>
                  </a:lnTo>
                  <a:cubicBezTo>
                    <a:pt x="7245" y="2011"/>
                    <a:pt x="7330" y="2042"/>
                    <a:pt x="7399" y="2042"/>
                  </a:cubicBezTo>
                  <a:cubicBezTo>
                    <a:pt x="7435" y="2042"/>
                    <a:pt x="7466" y="2034"/>
                    <a:pt x="7491" y="2016"/>
                  </a:cubicBezTo>
                  <a:cubicBezTo>
                    <a:pt x="7577" y="1953"/>
                    <a:pt x="7588" y="1784"/>
                    <a:pt x="7513" y="1671"/>
                  </a:cubicBezTo>
                  <a:cubicBezTo>
                    <a:pt x="7457" y="1587"/>
                    <a:pt x="7348" y="1533"/>
                    <a:pt x="7255" y="1533"/>
                  </a:cubicBezTo>
                  <a:cubicBezTo>
                    <a:pt x="7221" y="1533"/>
                    <a:pt x="7189" y="1541"/>
                    <a:pt x="7163" y="1557"/>
                  </a:cubicBezTo>
                  <a:cubicBezTo>
                    <a:pt x="7086" y="1604"/>
                    <a:pt x="7070" y="1711"/>
                    <a:pt x="7084" y="1859"/>
                  </a:cubicBezTo>
                  <a:cubicBezTo>
                    <a:pt x="6966" y="1786"/>
                    <a:pt x="6839" y="1696"/>
                    <a:pt x="6731" y="1619"/>
                  </a:cubicBezTo>
                  <a:cubicBezTo>
                    <a:pt x="6544" y="1485"/>
                    <a:pt x="6369" y="1358"/>
                    <a:pt x="6176" y="1144"/>
                  </a:cubicBezTo>
                  <a:cubicBezTo>
                    <a:pt x="5889" y="826"/>
                    <a:pt x="5684" y="449"/>
                    <a:pt x="5565" y="21"/>
                  </a:cubicBezTo>
                  <a:cubicBezTo>
                    <a:pt x="5563" y="11"/>
                    <a:pt x="5556" y="5"/>
                    <a:pt x="5549" y="2"/>
                  </a:cubicBezTo>
                  <a:cubicBezTo>
                    <a:pt x="5546" y="1"/>
                    <a:pt x="5543" y="1"/>
                    <a:pt x="5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3442450" y="589400"/>
              <a:ext cx="19750" cy="17950"/>
            </a:xfrm>
            <a:custGeom>
              <a:avLst/>
              <a:gdLst/>
              <a:ahLst/>
              <a:cxnLst/>
              <a:rect l="l" t="t" r="r" b="b"/>
              <a:pathLst>
                <a:path w="790" h="718" extrusionOk="0">
                  <a:moveTo>
                    <a:pt x="714" y="57"/>
                  </a:moveTo>
                  <a:lnTo>
                    <a:pt x="442" y="633"/>
                  </a:lnTo>
                  <a:lnTo>
                    <a:pt x="79" y="86"/>
                  </a:lnTo>
                  <a:lnTo>
                    <a:pt x="714" y="57"/>
                  </a:lnTo>
                  <a:close/>
                  <a:moveTo>
                    <a:pt x="762" y="0"/>
                  </a:moveTo>
                  <a:cubicBezTo>
                    <a:pt x="761" y="0"/>
                    <a:pt x="759" y="1"/>
                    <a:pt x="758" y="1"/>
                  </a:cubicBezTo>
                  <a:lnTo>
                    <a:pt x="29" y="34"/>
                  </a:lnTo>
                  <a:cubicBezTo>
                    <a:pt x="19" y="34"/>
                    <a:pt x="9" y="40"/>
                    <a:pt x="6" y="49"/>
                  </a:cubicBezTo>
                  <a:cubicBezTo>
                    <a:pt x="1" y="58"/>
                    <a:pt x="2" y="68"/>
                    <a:pt x="7" y="77"/>
                  </a:cubicBezTo>
                  <a:lnTo>
                    <a:pt x="422" y="706"/>
                  </a:lnTo>
                  <a:cubicBezTo>
                    <a:pt x="428" y="714"/>
                    <a:pt x="436" y="717"/>
                    <a:pt x="446" y="717"/>
                  </a:cubicBezTo>
                  <a:lnTo>
                    <a:pt x="447" y="717"/>
                  </a:lnTo>
                  <a:cubicBezTo>
                    <a:pt x="457" y="716"/>
                    <a:pt x="465" y="711"/>
                    <a:pt x="469" y="701"/>
                  </a:cubicBezTo>
                  <a:lnTo>
                    <a:pt x="784" y="40"/>
                  </a:lnTo>
                  <a:cubicBezTo>
                    <a:pt x="789" y="31"/>
                    <a:pt x="787" y="20"/>
                    <a:pt x="782" y="13"/>
                  </a:cubicBezTo>
                  <a:cubicBezTo>
                    <a:pt x="777" y="5"/>
                    <a:pt x="769" y="0"/>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3455925" y="610450"/>
              <a:ext cx="19675" cy="18300"/>
            </a:xfrm>
            <a:custGeom>
              <a:avLst/>
              <a:gdLst/>
              <a:ahLst/>
              <a:cxnLst/>
              <a:rect l="l" t="t" r="r" b="b"/>
              <a:pathLst>
                <a:path w="787" h="732" extrusionOk="0">
                  <a:moveTo>
                    <a:pt x="712" y="58"/>
                  </a:moveTo>
                  <a:lnTo>
                    <a:pt x="433" y="646"/>
                  </a:lnTo>
                  <a:lnTo>
                    <a:pt x="78" y="88"/>
                  </a:lnTo>
                  <a:lnTo>
                    <a:pt x="712" y="58"/>
                  </a:lnTo>
                  <a:close/>
                  <a:moveTo>
                    <a:pt x="755" y="1"/>
                  </a:moveTo>
                  <a:lnTo>
                    <a:pt x="27" y="34"/>
                  </a:lnTo>
                  <a:cubicBezTo>
                    <a:pt x="17" y="34"/>
                    <a:pt x="9" y="39"/>
                    <a:pt x="4" y="49"/>
                  </a:cubicBezTo>
                  <a:cubicBezTo>
                    <a:pt x="0" y="58"/>
                    <a:pt x="0" y="68"/>
                    <a:pt x="6" y="77"/>
                  </a:cubicBezTo>
                  <a:lnTo>
                    <a:pt x="414" y="717"/>
                  </a:lnTo>
                  <a:cubicBezTo>
                    <a:pt x="418" y="726"/>
                    <a:pt x="428" y="731"/>
                    <a:pt x="438" y="731"/>
                  </a:cubicBezTo>
                  <a:cubicBezTo>
                    <a:pt x="446" y="730"/>
                    <a:pt x="456" y="725"/>
                    <a:pt x="460" y="715"/>
                  </a:cubicBezTo>
                  <a:lnTo>
                    <a:pt x="781" y="39"/>
                  </a:lnTo>
                  <a:cubicBezTo>
                    <a:pt x="786" y="31"/>
                    <a:pt x="784" y="20"/>
                    <a:pt x="779" y="13"/>
                  </a:cubicBezTo>
                  <a:cubicBezTo>
                    <a:pt x="773" y="4"/>
                    <a:pt x="766"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a:off x="3428025" y="567575"/>
              <a:ext cx="19700" cy="17950"/>
            </a:xfrm>
            <a:custGeom>
              <a:avLst/>
              <a:gdLst/>
              <a:ahLst/>
              <a:cxnLst/>
              <a:rect l="l" t="t" r="r" b="b"/>
              <a:pathLst>
                <a:path w="788" h="718" extrusionOk="0">
                  <a:moveTo>
                    <a:pt x="715" y="57"/>
                  </a:moveTo>
                  <a:lnTo>
                    <a:pt x="444" y="634"/>
                  </a:lnTo>
                  <a:lnTo>
                    <a:pt x="81" y="87"/>
                  </a:lnTo>
                  <a:lnTo>
                    <a:pt x="715" y="57"/>
                  </a:lnTo>
                  <a:close/>
                  <a:moveTo>
                    <a:pt x="762" y="1"/>
                  </a:moveTo>
                  <a:cubicBezTo>
                    <a:pt x="760" y="1"/>
                    <a:pt x="759" y="1"/>
                    <a:pt x="757" y="1"/>
                  </a:cubicBezTo>
                  <a:lnTo>
                    <a:pt x="29" y="34"/>
                  </a:lnTo>
                  <a:cubicBezTo>
                    <a:pt x="20" y="34"/>
                    <a:pt x="11" y="40"/>
                    <a:pt x="6" y="49"/>
                  </a:cubicBezTo>
                  <a:cubicBezTo>
                    <a:pt x="1" y="58"/>
                    <a:pt x="2" y="69"/>
                    <a:pt x="7" y="77"/>
                  </a:cubicBezTo>
                  <a:lnTo>
                    <a:pt x="423" y="706"/>
                  </a:lnTo>
                  <a:cubicBezTo>
                    <a:pt x="429" y="714"/>
                    <a:pt x="436" y="717"/>
                    <a:pt x="446" y="717"/>
                  </a:cubicBezTo>
                  <a:cubicBezTo>
                    <a:pt x="456" y="716"/>
                    <a:pt x="465" y="711"/>
                    <a:pt x="468" y="701"/>
                  </a:cubicBezTo>
                  <a:lnTo>
                    <a:pt x="783" y="40"/>
                  </a:lnTo>
                  <a:cubicBezTo>
                    <a:pt x="788" y="31"/>
                    <a:pt x="787" y="20"/>
                    <a:pt x="782" y="13"/>
                  </a:cubicBezTo>
                  <a:cubicBezTo>
                    <a:pt x="777" y="5"/>
                    <a:pt x="770"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a:off x="3416875" y="564350"/>
              <a:ext cx="50550" cy="75950"/>
            </a:xfrm>
            <a:custGeom>
              <a:avLst/>
              <a:gdLst/>
              <a:ahLst/>
              <a:cxnLst/>
              <a:rect l="l" t="t" r="r" b="b"/>
              <a:pathLst>
                <a:path w="2022" h="3038" extrusionOk="0">
                  <a:moveTo>
                    <a:pt x="32" y="1"/>
                  </a:moveTo>
                  <a:cubicBezTo>
                    <a:pt x="26" y="1"/>
                    <a:pt x="21" y="2"/>
                    <a:pt x="17" y="6"/>
                  </a:cubicBezTo>
                  <a:cubicBezTo>
                    <a:pt x="3" y="14"/>
                    <a:pt x="1" y="30"/>
                    <a:pt x="8" y="44"/>
                  </a:cubicBezTo>
                  <a:lnTo>
                    <a:pt x="1965" y="3026"/>
                  </a:lnTo>
                  <a:cubicBezTo>
                    <a:pt x="1971" y="3033"/>
                    <a:pt x="1979" y="3037"/>
                    <a:pt x="1989" y="3037"/>
                  </a:cubicBezTo>
                  <a:cubicBezTo>
                    <a:pt x="1994" y="3037"/>
                    <a:pt x="2000" y="3036"/>
                    <a:pt x="2005" y="3033"/>
                  </a:cubicBezTo>
                  <a:cubicBezTo>
                    <a:pt x="2018" y="3024"/>
                    <a:pt x="2021" y="3008"/>
                    <a:pt x="2013" y="2994"/>
                  </a:cubicBezTo>
                  <a:lnTo>
                    <a:pt x="55" y="13"/>
                  </a:lnTo>
                  <a:cubicBezTo>
                    <a:pt x="49" y="5"/>
                    <a:pt x="40"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3441575" y="571075"/>
              <a:ext cx="17825" cy="16150"/>
            </a:xfrm>
            <a:custGeom>
              <a:avLst/>
              <a:gdLst/>
              <a:ahLst/>
              <a:cxnLst/>
              <a:rect l="l" t="t" r="r" b="b"/>
              <a:pathLst>
                <a:path w="713" h="646" extrusionOk="0">
                  <a:moveTo>
                    <a:pt x="323" y="0"/>
                  </a:moveTo>
                  <a:cubicBezTo>
                    <a:pt x="216" y="216"/>
                    <a:pt x="108" y="430"/>
                    <a:pt x="0" y="646"/>
                  </a:cubicBezTo>
                  <a:cubicBezTo>
                    <a:pt x="237" y="633"/>
                    <a:pt x="476" y="619"/>
                    <a:pt x="713" y="607"/>
                  </a:cubicBezTo>
                  <a:cubicBezTo>
                    <a:pt x="583" y="404"/>
                    <a:pt x="454" y="201"/>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a:off x="3427175" y="549250"/>
              <a:ext cx="17800" cy="16200"/>
            </a:xfrm>
            <a:custGeom>
              <a:avLst/>
              <a:gdLst/>
              <a:ahLst/>
              <a:cxnLst/>
              <a:rect l="l" t="t" r="r" b="b"/>
              <a:pathLst>
                <a:path w="712" h="648" extrusionOk="0">
                  <a:moveTo>
                    <a:pt x="324" y="0"/>
                  </a:moveTo>
                  <a:cubicBezTo>
                    <a:pt x="216" y="216"/>
                    <a:pt x="109" y="430"/>
                    <a:pt x="1" y="647"/>
                  </a:cubicBezTo>
                  <a:cubicBezTo>
                    <a:pt x="238" y="633"/>
                    <a:pt x="475" y="621"/>
                    <a:pt x="712" y="607"/>
                  </a:cubicBezTo>
                  <a:cubicBezTo>
                    <a:pt x="582" y="406"/>
                    <a:pt x="453" y="203"/>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6"/>
            <p:cNvSpPr/>
            <p:nvPr/>
          </p:nvSpPr>
          <p:spPr>
            <a:xfrm>
              <a:off x="3455950" y="592700"/>
              <a:ext cx="17825" cy="16200"/>
            </a:xfrm>
            <a:custGeom>
              <a:avLst/>
              <a:gdLst/>
              <a:ahLst/>
              <a:cxnLst/>
              <a:rect l="l" t="t" r="r" b="b"/>
              <a:pathLst>
                <a:path w="713" h="648" extrusionOk="0">
                  <a:moveTo>
                    <a:pt x="324" y="1"/>
                  </a:moveTo>
                  <a:cubicBezTo>
                    <a:pt x="217" y="216"/>
                    <a:pt x="107" y="431"/>
                    <a:pt x="0" y="648"/>
                  </a:cubicBezTo>
                  <a:cubicBezTo>
                    <a:pt x="237" y="634"/>
                    <a:pt x="475" y="621"/>
                    <a:pt x="712" y="608"/>
                  </a:cubicBezTo>
                  <a:cubicBezTo>
                    <a:pt x="583" y="406"/>
                    <a:pt x="454" y="204"/>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6"/>
            <p:cNvSpPr/>
            <p:nvPr/>
          </p:nvSpPr>
          <p:spPr>
            <a:xfrm>
              <a:off x="3469675" y="613475"/>
              <a:ext cx="17800" cy="16200"/>
            </a:xfrm>
            <a:custGeom>
              <a:avLst/>
              <a:gdLst/>
              <a:ahLst/>
              <a:cxnLst/>
              <a:rect l="l" t="t" r="r" b="b"/>
              <a:pathLst>
                <a:path w="712" h="648" extrusionOk="0">
                  <a:moveTo>
                    <a:pt x="323" y="1"/>
                  </a:moveTo>
                  <a:cubicBezTo>
                    <a:pt x="216" y="217"/>
                    <a:pt x="108" y="431"/>
                    <a:pt x="0" y="648"/>
                  </a:cubicBezTo>
                  <a:cubicBezTo>
                    <a:pt x="237" y="634"/>
                    <a:pt x="474" y="621"/>
                    <a:pt x="711" y="608"/>
                  </a:cubicBezTo>
                  <a:cubicBezTo>
                    <a:pt x="582" y="405"/>
                    <a:pt x="452" y="204"/>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6"/>
          <p:cNvGrpSpPr/>
          <p:nvPr/>
        </p:nvGrpSpPr>
        <p:grpSpPr>
          <a:xfrm>
            <a:off x="8193769" y="2205935"/>
            <a:ext cx="395302" cy="453728"/>
            <a:chOff x="4832355" y="458686"/>
            <a:chExt cx="547056" cy="627910"/>
          </a:xfrm>
        </p:grpSpPr>
        <p:sp>
          <p:nvSpPr>
            <p:cNvPr id="1513" name="Google Shape;1513;p36"/>
            <p:cNvSpPr/>
            <p:nvPr/>
          </p:nvSpPr>
          <p:spPr>
            <a:xfrm>
              <a:off x="4832355" y="611282"/>
              <a:ext cx="547056" cy="475314"/>
            </a:xfrm>
            <a:custGeom>
              <a:avLst/>
              <a:gdLst/>
              <a:ahLst/>
              <a:cxnLst/>
              <a:rect l="l" t="t" r="r" b="b"/>
              <a:pathLst>
                <a:path w="2402" h="2087" extrusionOk="0">
                  <a:moveTo>
                    <a:pt x="1761" y="0"/>
                  </a:moveTo>
                  <a:lnTo>
                    <a:pt x="1761" y="0"/>
                  </a:lnTo>
                  <a:cubicBezTo>
                    <a:pt x="1761" y="0"/>
                    <a:pt x="1" y="279"/>
                    <a:pt x="247" y="2086"/>
                  </a:cubicBezTo>
                  <a:cubicBezTo>
                    <a:pt x="247" y="2085"/>
                    <a:pt x="2401" y="1876"/>
                    <a:pt x="1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a:off x="4965135" y="458686"/>
              <a:ext cx="360756" cy="515854"/>
            </a:xfrm>
            <a:custGeom>
              <a:avLst/>
              <a:gdLst/>
              <a:ahLst/>
              <a:cxnLst/>
              <a:rect l="l" t="t" r="r" b="b"/>
              <a:pathLst>
                <a:path w="1584" h="2265" extrusionOk="0">
                  <a:moveTo>
                    <a:pt x="1560" y="1"/>
                  </a:moveTo>
                  <a:cubicBezTo>
                    <a:pt x="1552" y="1"/>
                    <a:pt x="1544" y="5"/>
                    <a:pt x="1540" y="13"/>
                  </a:cubicBezTo>
                  <a:cubicBezTo>
                    <a:pt x="1223" y="682"/>
                    <a:pt x="19" y="2216"/>
                    <a:pt x="7" y="2231"/>
                  </a:cubicBezTo>
                  <a:cubicBezTo>
                    <a:pt x="0" y="2240"/>
                    <a:pt x="1" y="2254"/>
                    <a:pt x="11" y="2262"/>
                  </a:cubicBezTo>
                  <a:cubicBezTo>
                    <a:pt x="14" y="2264"/>
                    <a:pt x="20" y="2265"/>
                    <a:pt x="24" y="2265"/>
                  </a:cubicBezTo>
                  <a:cubicBezTo>
                    <a:pt x="30" y="2265"/>
                    <a:pt x="38" y="2263"/>
                    <a:pt x="40" y="2255"/>
                  </a:cubicBezTo>
                  <a:cubicBezTo>
                    <a:pt x="54" y="2241"/>
                    <a:pt x="1258" y="704"/>
                    <a:pt x="1579" y="30"/>
                  </a:cubicBezTo>
                  <a:cubicBezTo>
                    <a:pt x="1583" y="20"/>
                    <a:pt x="1579" y="8"/>
                    <a:pt x="1568" y="2"/>
                  </a:cubicBezTo>
                  <a:cubicBezTo>
                    <a:pt x="1566" y="1"/>
                    <a:pt x="1563"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a:off x="5090627" y="795536"/>
              <a:ext cx="15259" cy="85862"/>
            </a:xfrm>
            <a:custGeom>
              <a:avLst/>
              <a:gdLst/>
              <a:ahLst/>
              <a:cxnLst/>
              <a:rect l="l" t="t" r="r" b="b"/>
              <a:pathLst>
                <a:path w="67" h="377" extrusionOk="0">
                  <a:moveTo>
                    <a:pt x="44" y="1"/>
                  </a:moveTo>
                  <a:cubicBezTo>
                    <a:pt x="33" y="1"/>
                    <a:pt x="24" y="9"/>
                    <a:pt x="22" y="21"/>
                  </a:cubicBezTo>
                  <a:lnTo>
                    <a:pt x="3" y="354"/>
                  </a:lnTo>
                  <a:cubicBezTo>
                    <a:pt x="0" y="366"/>
                    <a:pt x="10" y="375"/>
                    <a:pt x="22" y="376"/>
                  </a:cubicBezTo>
                  <a:lnTo>
                    <a:pt x="24" y="376"/>
                  </a:lnTo>
                  <a:cubicBezTo>
                    <a:pt x="35" y="376"/>
                    <a:pt x="44" y="368"/>
                    <a:pt x="46" y="356"/>
                  </a:cubicBezTo>
                  <a:lnTo>
                    <a:pt x="65" y="24"/>
                  </a:lnTo>
                  <a:cubicBezTo>
                    <a:pt x="67" y="12"/>
                    <a:pt x="57" y="2"/>
                    <a:pt x="46" y="1"/>
                  </a:cubicBezTo>
                  <a:cubicBezTo>
                    <a:pt x="45" y="1"/>
                    <a:pt x="44"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a:off x="4966729" y="879350"/>
              <a:ext cx="71058" cy="18903"/>
            </a:xfrm>
            <a:custGeom>
              <a:avLst/>
              <a:gdLst/>
              <a:ahLst/>
              <a:cxnLst/>
              <a:rect l="l" t="t" r="r" b="b"/>
              <a:pathLst>
                <a:path w="312" h="83" extrusionOk="0">
                  <a:moveTo>
                    <a:pt x="288" y="1"/>
                  </a:moveTo>
                  <a:cubicBezTo>
                    <a:pt x="287" y="1"/>
                    <a:pt x="287" y="1"/>
                    <a:pt x="286" y="1"/>
                  </a:cubicBezTo>
                  <a:lnTo>
                    <a:pt x="21" y="38"/>
                  </a:lnTo>
                  <a:cubicBezTo>
                    <a:pt x="9" y="40"/>
                    <a:pt x="1" y="51"/>
                    <a:pt x="2" y="63"/>
                  </a:cubicBezTo>
                  <a:cubicBezTo>
                    <a:pt x="4" y="74"/>
                    <a:pt x="13" y="82"/>
                    <a:pt x="23" y="82"/>
                  </a:cubicBezTo>
                  <a:lnTo>
                    <a:pt x="27" y="82"/>
                  </a:lnTo>
                  <a:lnTo>
                    <a:pt x="291" y="44"/>
                  </a:lnTo>
                  <a:cubicBezTo>
                    <a:pt x="304" y="43"/>
                    <a:pt x="312" y="32"/>
                    <a:pt x="311" y="20"/>
                  </a:cubicBezTo>
                  <a:cubicBezTo>
                    <a:pt x="310" y="9"/>
                    <a:pt x="299"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30"/>
          <p:cNvSpPr txBox="1"/>
          <p:nvPr/>
        </p:nvSpPr>
        <p:spPr>
          <a:xfrm>
            <a:off x="0" y="587269"/>
            <a:ext cx="9144001" cy="1246495"/>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a:solidFill>
                  <a:schemeClr val="bg2">
                    <a:lumMod val="10000"/>
                  </a:schemeClr>
                </a:solidFill>
                <a:latin typeface="Arial" panose="020B0604020202020204" pitchFamily="34" charset="0"/>
                <a:cs typeface="Arial" panose="020B0604020202020204" pitchFamily="34" charset="0"/>
              </a:rPr>
              <a:t>Bài 32: </a:t>
            </a:r>
            <a:r>
              <a:rPr lang="it-IT" sz="5400" b="1">
                <a:solidFill>
                  <a:schemeClr val="accent4">
                    <a:lumMod val="75000"/>
                  </a:schemeClr>
                </a:solidFill>
                <a:latin typeface="Arial" panose="020B0604020202020204" pitchFamily="34" charset="0"/>
                <a:cs typeface="Arial" panose="020B0604020202020204" pitchFamily="34" charset="0"/>
              </a:rPr>
              <a:t>ANH BA</a:t>
            </a:r>
            <a:endParaRPr lang="en-US" sz="5400" b="1" dirty="0">
              <a:solidFill>
                <a:schemeClr val="accent4">
                  <a:lumMod val="75000"/>
                </a:schemeClr>
              </a:solidFill>
              <a:latin typeface="Arial" panose="020B0604020202020204" pitchFamily="34" charset="0"/>
              <a:cs typeface="Arial" panose="020B0604020202020204" pitchFamily="34" charset="0"/>
            </a:endParaRPr>
          </a:p>
        </p:txBody>
      </p:sp>
      <p:sp>
        <p:nvSpPr>
          <p:cNvPr id="83" name="TextBox 69">
            <a:extLst>
              <a:ext uri="{FF2B5EF4-FFF2-40B4-BE49-F238E27FC236}">
                <a16:creationId xmlns:a16="http://schemas.microsoft.com/office/drawing/2014/main" id="{8B4AF764-FF6D-918A-FD70-12A1CF14DCBB}"/>
              </a:ext>
            </a:extLst>
          </p:cNvPr>
          <p:cNvSpPr txBox="1"/>
          <p:nvPr/>
        </p:nvSpPr>
        <p:spPr>
          <a:xfrm>
            <a:off x="222585" y="1695327"/>
            <a:ext cx="8698830" cy="269125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it-IT" sz="6000" b="1">
                <a:solidFill>
                  <a:schemeClr val="accent4">
                    <a:lumMod val="75000"/>
                  </a:schemeClr>
                </a:solidFill>
                <a:latin typeface="Arial" panose="020B0604020202020204" pitchFamily="34" charset="0"/>
                <a:cs typeface="Arial" panose="020B0604020202020204" pitchFamily="34" charset="0"/>
              </a:rPr>
              <a:t>ANH BA</a:t>
            </a:r>
            <a:endParaRPr lang="en-US" sz="6000" b="1" spc="119">
              <a:solidFill>
                <a:schemeClr val="accent4">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anim calcmode="lin" valueType="num">
                                      <p:cBhvr>
                                        <p:cTn id="14" dur="500" fill="hold"/>
                                        <p:tgtEl>
                                          <p:spTgt spid="83"/>
                                        </p:tgtEl>
                                        <p:attrNameLst>
                                          <p:attrName>ppt_x</p:attrName>
                                        </p:attrNameLst>
                                      </p:cBhvr>
                                      <p:tavLst>
                                        <p:tav tm="0">
                                          <p:val>
                                            <p:strVal val="#ppt_x"/>
                                          </p:val>
                                        </p:tav>
                                        <p:tav tm="100000">
                                          <p:val>
                                            <p:strVal val="#ppt_x"/>
                                          </p:val>
                                        </p:tav>
                                      </p:tavLst>
                                    </p:anim>
                                    <p:anim calcmode="lin" valueType="num">
                                      <p:cBhvr>
                                        <p:cTn id="15"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grpSp>
        <p:nvGrpSpPr>
          <p:cNvPr id="1383" name="Google Shape;1383;p35"/>
          <p:cNvGrpSpPr/>
          <p:nvPr/>
        </p:nvGrpSpPr>
        <p:grpSpPr>
          <a:xfrm>
            <a:off x="7902481" y="1026590"/>
            <a:ext cx="1042730" cy="564303"/>
            <a:chOff x="3713125" y="769050"/>
            <a:chExt cx="306100" cy="165650"/>
          </a:xfrm>
        </p:grpSpPr>
        <p:sp>
          <p:nvSpPr>
            <p:cNvPr id="1384" name="Google Shape;1384;p35"/>
            <p:cNvSpPr/>
            <p:nvPr/>
          </p:nvSpPr>
          <p:spPr>
            <a:xfrm>
              <a:off x="3714075" y="769050"/>
              <a:ext cx="305150" cy="164800"/>
            </a:xfrm>
            <a:custGeom>
              <a:avLst/>
              <a:gdLst/>
              <a:ahLst/>
              <a:cxnLst/>
              <a:rect l="l" t="t" r="r" b="b"/>
              <a:pathLst>
                <a:path w="12206" h="6592" extrusionOk="0">
                  <a:moveTo>
                    <a:pt x="6113" y="0"/>
                  </a:moveTo>
                  <a:cubicBezTo>
                    <a:pt x="4413" y="147"/>
                    <a:pt x="2714" y="293"/>
                    <a:pt x="1015" y="439"/>
                  </a:cubicBezTo>
                  <a:cubicBezTo>
                    <a:pt x="962" y="452"/>
                    <a:pt x="887" y="474"/>
                    <a:pt x="805" y="514"/>
                  </a:cubicBezTo>
                  <a:cubicBezTo>
                    <a:pt x="437" y="694"/>
                    <a:pt x="280" y="1047"/>
                    <a:pt x="184" y="1265"/>
                  </a:cubicBezTo>
                  <a:cubicBezTo>
                    <a:pt x="40" y="1588"/>
                    <a:pt x="3" y="1894"/>
                    <a:pt x="0" y="2122"/>
                  </a:cubicBezTo>
                  <a:cubicBezTo>
                    <a:pt x="1897" y="3612"/>
                    <a:pt x="3793" y="5102"/>
                    <a:pt x="5689" y="6591"/>
                  </a:cubicBezTo>
                  <a:cubicBezTo>
                    <a:pt x="7492" y="6467"/>
                    <a:pt x="9296" y="6340"/>
                    <a:pt x="11101" y="6216"/>
                  </a:cubicBezTo>
                  <a:cubicBezTo>
                    <a:pt x="11119" y="6215"/>
                    <a:pt x="11146" y="6211"/>
                    <a:pt x="11173" y="6194"/>
                  </a:cubicBezTo>
                  <a:cubicBezTo>
                    <a:pt x="11255" y="6146"/>
                    <a:pt x="11261" y="6029"/>
                    <a:pt x="11261" y="6007"/>
                  </a:cubicBezTo>
                  <a:cubicBezTo>
                    <a:pt x="11263" y="5843"/>
                    <a:pt x="11106" y="5803"/>
                    <a:pt x="11062" y="5642"/>
                  </a:cubicBezTo>
                  <a:cubicBezTo>
                    <a:pt x="11025" y="5508"/>
                    <a:pt x="11092" y="5386"/>
                    <a:pt x="11183" y="5227"/>
                  </a:cubicBezTo>
                  <a:cubicBezTo>
                    <a:pt x="11342" y="4945"/>
                    <a:pt x="11526" y="4976"/>
                    <a:pt x="11742" y="4710"/>
                  </a:cubicBezTo>
                  <a:cubicBezTo>
                    <a:pt x="11781" y="4662"/>
                    <a:pt x="11830" y="4594"/>
                    <a:pt x="11916" y="4574"/>
                  </a:cubicBezTo>
                  <a:cubicBezTo>
                    <a:pt x="11936" y="4569"/>
                    <a:pt x="12008" y="4554"/>
                    <a:pt x="12103" y="4545"/>
                  </a:cubicBezTo>
                  <a:cubicBezTo>
                    <a:pt x="12142" y="4543"/>
                    <a:pt x="12178" y="4542"/>
                    <a:pt x="12191" y="4518"/>
                  </a:cubicBezTo>
                  <a:cubicBezTo>
                    <a:pt x="12191" y="4518"/>
                    <a:pt x="12206" y="4494"/>
                    <a:pt x="12178" y="4442"/>
                  </a:cubicBezTo>
                  <a:cubicBezTo>
                    <a:pt x="12126" y="4354"/>
                    <a:pt x="9038" y="2111"/>
                    <a:pt x="6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723200" y="791700"/>
              <a:ext cx="291150" cy="133475"/>
            </a:xfrm>
            <a:custGeom>
              <a:avLst/>
              <a:gdLst/>
              <a:ahLst/>
              <a:cxnLst/>
              <a:rect l="l" t="t" r="r" b="b"/>
              <a:pathLst>
                <a:path w="11646" h="5339" extrusionOk="0">
                  <a:moveTo>
                    <a:pt x="655" y="0"/>
                  </a:moveTo>
                  <a:cubicBezTo>
                    <a:pt x="516" y="99"/>
                    <a:pt x="283" y="296"/>
                    <a:pt x="128" y="622"/>
                  </a:cubicBezTo>
                  <a:cubicBezTo>
                    <a:pt x="59" y="764"/>
                    <a:pt x="22" y="898"/>
                    <a:pt x="0" y="1008"/>
                  </a:cubicBezTo>
                  <a:cubicBezTo>
                    <a:pt x="1823" y="2452"/>
                    <a:pt x="3645" y="3895"/>
                    <a:pt x="5466" y="5339"/>
                  </a:cubicBezTo>
                  <a:cubicBezTo>
                    <a:pt x="7228" y="5225"/>
                    <a:pt x="8989" y="5110"/>
                    <a:pt x="10751" y="4996"/>
                  </a:cubicBezTo>
                  <a:cubicBezTo>
                    <a:pt x="10781" y="4812"/>
                    <a:pt x="10868" y="4463"/>
                    <a:pt x="11133" y="4120"/>
                  </a:cubicBezTo>
                  <a:cubicBezTo>
                    <a:pt x="11311" y="3890"/>
                    <a:pt x="11506" y="3745"/>
                    <a:pt x="11645" y="3659"/>
                  </a:cubicBezTo>
                  <a:lnTo>
                    <a:pt x="11645" y="3659"/>
                  </a:lnTo>
                  <a:cubicBezTo>
                    <a:pt x="9751" y="3820"/>
                    <a:pt x="7856" y="3980"/>
                    <a:pt x="5958" y="4140"/>
                  </a:cubicBezTo>
                  <a:cubicBezTo>
                    <a:pt x="4190" y="2760"/>
                    <a:pt x="2424" y="1379"/>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738600" y="799350"/>
              <a:ext cx="259400" cy="105325"/>
            </a:xfrm>
            <a:custGeom>
              <a:avLst/>
              <a:gdLst/>
              <a:ahLst/>
              <a:cxnLst/>
              <a:rect l="l" t="t" r="r" b="b"/>
              <a:pathLst>
                <a:path w="10376" h="4213" extrusionOk="0">
                  <a:moveTo>
                    <a:pt x="36" y="0"/>
                  </a:moveTo>
                  <a:cubicBezTo>
                    <a:pt x="27" y="0"/>
                    <a:pt x="17" y="4"/>
                    <a:pt x="11" y="13"/>
                  </a:cubicBezTo>
                  <a:cubicBezTo>
                    <a:pt x="1" y="27"/>
                    <a:pt x="3" y="48"/>
                    <a:pt x="17" y="59"/>
                  </a:cubicBezTo>
                  <a:lnTo>
                    <a:pt x="5223" y="4206"/>
                  </a:lnTo>
                  <a:cubicBezTo>
                    <a:pt x="5229" y="4210"/>
                    <a:pt x="5236" y="4212"/>
                    <a:pt x="5244" y="4212"/>
                  </a:cubicBezTo>
                  <a:lnTo>
                    <a:pt x="5245" y="4212"/>
                  </a:lnTo>
                  <a:lnTo>
                    <a:pt x="10344" y="3778"/>
                  </a:lnTo>
                  <a:cubicBezTo>
                    <a:pt x="10361" y="3777"/>
                    <a:pt x="10375" y="3761"/>
                    <a:pt x="10373" y="3744"/>
                  </a:cubicBezTo>
                  <a:cubicBezTo>
                    <a:pt x="10372" y="3727"/>
                    <a:pt x="10356" y="3714"/>
                    <a:pt x="10341" y="3714"/>
                  </a:cubicBezTo>
                  <a:cubicBezTo>
                    <a:pt x="10340" y="3714"/>
                    <a:pt x="10339" y="3714"/>
                    <a:pt x="10339" y="3714"/>
                  </a:cubicBezTo>
                  <a:lnTo>
                    <a:pt x="5252" y="4147"/>
                  </a:lnTo>
                  <a:lnTo>
                    <a:pt x="56" y="7"/>
                  </a:lnTo>
                  <a:cubicBezTo>
                    <a:pt x="51" y="3"/>
                    <a:pt x="44"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3734775" y="806725"/>
              <a:ext cx="256575" cy="106650"/>
            </a:xfrm>
            <a:custGeom>
              <a:avLst/>
              <a:gdLst/>
              <a:ahLst/>
              <a:cxnLst/>
              <a:rect l="l" t="t" r="r" b="b"/>
              <a:pathLst>
                <a:path w="10263" h="4266" extrusionOk="0">
                  <a:moveTo>
                    <a:pt x="38" y="1"/>
                  </a:moveTo>
                  <a:cubicBezTo>
                    <a:pt x="27" y="1"/>
                    <a:pt x="17" y="5"/>
                    <a:pt x="11" y="13"/>
                  </a:cubicBezTo>
                  <a:cubicBezTo>
                    <a:pt x="0" y="27"/>
                    <a:pt x="4" y="48"/>
                    <a:pt x="16" y="59"/>
                  </a:cubicBezTo>
                  <a:lnTo>
                    <a:pt x="5250" y="4260"/>
                  </a:lnTo>
                  <a:cubicBezTo>
                    <a:pt x="5255" y="4264"/>
                    <a:pt x="5263" y="4266"/>
                    <a:pt x="5270" y="4266"/>
                  </a:cubicBezTo>
                  <a:lnTo>
                    <a:pt x="5273" y="4266"/>
                  </a:lnTo>
                  <a:lnTo>
                    <a:pt x="10230" y="3931"/>
                  </a:lnTo>
                  <a:cubicBezTo>
                    <a:pt x="10249" y="3930"/>
                    <a:pt x="10262" y="3914"/>
                    <a:pt x="10261" y="3896"/>
                  </a:cubicBezTo>
                  <a:cubicBezTo>
                    <a:pt x="10260" y="3878"/>
                    <a:pt x="10243" y="3866"/>
                    <a:pt x="10226" y="3866"/>
                  </a:cubicBezTo>
                  <a:lnTo>
                    <a:pt x="5281" y="4201"/>
                  </a:lnTo>
                  <a:lnTo>
                    <a:pt x="57" y="7"/>
                  </a:lnTo>
                  <a:cubicBezTo>
                    <a:pt x="51" y="3"/>
                    <a:pt x="45"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3732600" y="815300"/>
              <a:ext cx="254950" cy="106000"/>
            </a:xfrm>
            <a:custGeom>
              <a:avLst/>
              <a:gdLst/>
              <a:ahLst/>
              <a:cxnLst/>
              <a:rect l="l" t="t" r="r" b="b"/>
              <a:pathLst>
                <a:path w="10198" h="4240" extrusionOk="0">
                  <a:moveTo>
                    <a:pt x="37" y="1"/>
                  </a:moveTo>
                  <a:cubicBezTo>
                    <a:pt x="27" y="1"/>
                    <a:pt x="17" y="5"/>
                    <a:pt x="11" y="13"/>
                  </a:cubicBezTo>
                  <a:cubicBezTo>
                    <a:pt x="1" y="26"/>
                    <a:pt x="4" y="48"/>
                    <a:pt x="17" y="59"/>
                  </a:cubicBezTo>
                  <a:lnTo>
                    <a:pt x="5168" y="4233"/>
                  </a:lnTo>
                  <a:cubicBezTo>
                    <a:pt x="5174" y="4237"/>
                    <a:pt x="5180" y="4239"/>
                    <a:pt x="5189" y="4239"/>
                  </a:cubicBezTo>
                  <a:lnTo>
                    <a:pt x="5192" y="4239"/>
                  </a:lnTo>
                  <a:lnTo>
                    <a:pt x="10166" y="3881"/>
                  </a:lnTo>
                  <a:cubicBezTo>
                    <a:pt x="10183" y="3880"/>
                    <a:pt x="10197" y="3864"/>
                    <a:pt x="10195" y="3847"/>
                  </a:cubicBezTo>
                  <a:cubicBezTo>
                    <a:pt x="10194" y="3830"/>
                    <a:pt x="10179" y="3817"/>
                    <a:pt x="10162" y="3817"/>
                  </a:cubicBezTo>
                  <a:cubicBezTo>
                    <a:pt x="10162" y="3817"/>
                    <a:pt x="10161" y="3817"/>
                    <a:pt x="10161" y="3817"/>
                  </a:cubicBezTo>
                  <a:lnTo>
                    <a:pt x="5200" y="4174"/>
                  </a:lnTo>
                  <a:lnTo>
                    <a:pt x="57" y="8"/>
                  </a:lnTo>
                  <a:cubicBezTo>
                    <a:pt x="51" y="3"/>
                    <a:pt x="44"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713125" y="785775"/>
              <a:ext cx="305275" cy="148925"/>
            </a:xfrm>
            <a:custGeom>
              <a:avLst/>
              <a:gdLst/>
              <a:ahLst/>
              <a:cxnLst/>
              <a:rect l="l" t="t" r="r" b="b"/>
              <a:pathLst>
                <a:path w="12211" h="5957" extrusionOk="0">
                  <a:moveTo>
                    <a:pt x="698" y="0"/>
                  </a:moveTo>
                  <a:cubicBezTo>
                    <a:pt x="691" y="0"/>
                    <a:pt x="684" y="1"/>
                    <a:pt x="678" y="1"/>
                  </a:cubicBezTo>
                  <a:cubicBezTo>
                    <a:pt x="596" y="10"/>
                    <a:pt x="545" y="71"/>
                    <a:pt x="480" y="155"/>
                  </a:cubicBezTo>
                  <a:cubicBezTo>
                    <a:pt x="285" y="412"/>
                    <a:pt x="100" y="657"/>
                    <a:pt x="30" y="1068"/>
                  </a:cubicBezTo>
                  <a:cubicBezTo>
                    <a:pt x="11" y="1189"/>
                    <a:pt x="1" y="1312"/>
                    <a:pt x="5" y="1436"/>
                  </a:cubicBezTo>
                  <a:cubicBezTo>
                    <a:pt x="5" y="1446"/>
                    <a:pt x="8" y="1456"/>
                    <a:pt x="17" y="1461"/>
                  </a:cubicBezTo>
                  <a:lnTo>
                    <a:pt x="5706" y="5949"/>
                  </a:lnTo>
                  <a:cubicBezTo>
                    <a:pt x="5712" y="5953"/>
                    <a:pt x="5719" y="5956"/>
                    <a:pt x="5727" y="5956"/>
                  </a:cubicBezTo>
                  <a:cubicBezTo>
                    <a:pt x="5727" y="5956"/>
                    <a:pt x="5727" y="5955"/>
                    <a:pt x="5727" y="5955"/>
                  </a:cubicBezTo>
                  <a:cubicBezTo>
                    <a:pt x="5728" y="5955"/>
                    <a:pt x="5729" y="5956"/>
                    <a:pt x="5730" y="5957"/>
                  </a:cubicBezTo>
                  <a:lnTo>
                    <a:pt x="11155" y="5558"/>
                  </a:lnTo>
                  <a:cubicBezTo>
                    <a:pt x="11172" y="5557"/>
                    <a:pt x="11186" y="5540"/>
                    <a:pt x="11185" y="5522"/>
                  </a:cubicBezTo>
                  <a:cubicBezTo>
                    <a:pt x="11183" y="5506"/>
                    <a:pt x="11168" y="5493"/>
                    <a:pt x="11152" y="5493"/>
                  </a:cubicBezTo>
                  <a:cubicBezTo>
                    <a:pt x="11151" y="5493"/>
                    <a:pt x="11150" y="5493"/>
                    <a:pt x="11150" y="5493"/>
                  </a:cubicBezTo>
                  <a:lnTo>
                    <a:pt x="5737" y="5891"/>
                  </a:lnTo>
                  <a:lnTo>
                    <a:pt x="70" y="1420"/>
                  </a:lnTo>
                  <a:cubicBezTo>
                    <a:pt x="66" y="1305"/>
                    <a:pt x="75" y="1192"/>
                    <a:pt x="93" y="1080"/>
                  </a:cubicBezTo>
                  <a:cubicBezTo>
                    <a:pt x="161" y="685"/>
                    <a:pt x="340" y="448"/>
                    <a:pt x="532" y="196"/>
                  </a:cubicBezTo>
                  <a:cubicBezTo>
                    <a:pt x="595" y="114"/>
                    <a:pt x="634" y="73"/>
                    <a:pt x="684" y="67"/>
                  </a:cubicBezTo>
                  <a:cubicBezTo>
                    <a:pt x="687" y="66"/>
                    <a:pt x="691" y="66"/>
                    <a:pt x="694" y="66"/>
                  </a:cubicBezTo>
                  <a:cubicBezTo>
                    <a:pt x="739" y="66"/>
                    <a:pt x="808" y="103"/>
                    <a:pt x="1051" y="283"/>
                  </a:cubicBezTo>
                  <a:lnTo>
                    <a:pt x="1058" y="291"/>
                  </a:lnTo>
                  <a:cubicBezTo>
                    <a:pt x="1113" y="331"/>
                    <a:pt x="1142" y="352"/>
                    <a:pt x="1159" y="366"/>
                  </a:cubicBezTo>
                  <a:cubicBezTo>
                    <a:pt x="1311" y="487"/>
                    <a:pt x="3009" y="1810"/>
                    <a:pt x="6344" y="4406"/>
                  </a:cubicBezTo>
                  <a:cubicBezTo>
                    <a:pt x="6349" y="4410"/>
                    <a:pt x="6356" y="4413"/>
                    <a:pt x="6362" y="4413"/>
                  </a:cubicBezTo>
                  <a:cubicBezTo>
                    <a:pt x="6364" y="4413"/>
                    <a:pt x="6365" y="4413"/>
                    <a:pt x="6367" y="4412"/>
                  </a:cubicBezTo>
                  <a:lnTo>
                    <a:pt x="12179" y="3911"/>
                  </a:lnTo>
                  <a:cubicBezTo>
                    <a:pt x="12196" y="3910"/>
                    <a:pt x="12210" y="3894"/>
                    <a:pt x="12209" y="3876"/>
                  </a:cubicBezTo>
                  <a:cubicBezTo>
                    <a:pt x="12207" y="3860"/>
                    <a:pt x="12194" y="3847"/>
                    <a:pt x="12179" y="3847"/>
                  </a:cubicBezTo>
                  <a:cubicBezTo>
                    <a:pt x="12177" y="3847"/>
                    <a:pt x="12176" y="3847"/>
                    <a:pt x="12174" y="3847"/>
                  </a:cubicBezTo>
                  <a:lnTo>
                    <a:pt x="6375" y="4347"/>
                  </a:lnTo>
                  <a:cubicBezTo>
                    <a:pt x="3047" y="1756"/>
                    <a:pt x="1353" y="437"/>
                    <a:pt x="1201" y="315"/>
                  </a:cubicBezTo>
                  <a:cubicBezTo>
                    <a:pt x="1183" y="302"/>
                    <a:pt x="1155" y="280"/>
                    <a:pt x="1099" y="238"/>
                  </a:cubicBezTo>
                  <a:lnTo>
                    <a:pt x="1091" y="232"/>
                  </a:lnTo>
                  <a:cubicBezTo>
                    <a:pt x="835" y="41"/>
                    <a:pt x="76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755150" y="778225"/>
              <a:ext cx="237775" cy="104975"/>
            </a:xfrm>
            <a:custGeom>
              <a:avLst/>
              <a:gdLst/>
              <a:ahLst/>
              <a:cxnLst/>
              <a:rect l="l" t="t" r="r" b="b"/>
              <a:pathLst>
                <a:path w="9511" h="4199" extrusionOk="0">
                  <a:moveTo>
                    <a:pt x="4419" y="1"/>
                  </a:moveTo>
                  <a:cubicBezTo>
                    <a:pt x="2946" y="144"/>
                    <a:pt x="1473" y="285"/>
                    <a:pt x="0" y="428"/>
                  </a:cubicBezTo>
                  <a:cubicBezTo>
                    <a:pt x="1611" y="1685"/>
                    <a:pt x="3222" y="2942"/>
                    <a:pt x="4832" y="4198"/>
                  </a:cubicBezTo>
                  <a:cubicBezTo>
                    <a:pt x="6391" y="4039"/>
                    <a:pt x="7951" y="3880"/>
                    <a:pt x="9511" y="3720"/>
                  </a:cubicBezTo>
                  <a:cubicBezTo>
                    <a:pt x="7813" y="2480"/>
                    <a:pt x="6116" y="1242"/>
                    <a:pt x="4419" y="1"/>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3779000" y="785150"/>
              <a:ext cx="90250" cy="16950"/>
            </a:xfrm>
            <a:custGeom>
              <a:avLst/>
              <a:gdLst/>
              <a:ahLst/>
              <a:cxnLst/>
              <a:rect l="l" t="t" r="r" b="b"/>
              <a:pathLst>
                <a:path w="3610" h="678" extrusionOk="0">
                  <a:moveTo>
                    <a:pt x="3425" y="0"/>
                  </a:moveTo>
                  <a:cubicBezTo>
                    <a:pt x="3418" y="0"/>
                    <a:pt x="3412" y="2"/>
                    <a:pt x="3406" y="6"/>
                  </a:cubicBezTo>
                  <a:cubicBezTo>
                    <a:pt x="3398" y="11"/>
                    <a:pt x="3393" y="20"/>
                    <a:pt x="3392" y="30"/>
                  </a:cubicBezTo>
                  <a:cubicBezTo>
                    <a:pt x="3383" y="104"/>
                    <a:pt x="3302" y="146"/>
                    <a:pt x="3227" y="146"/>
                  </a:cubicBezTo>
                  <a:cubicBezTo>
                    <a:pt x="3225" y="146"/>
                    <a:pt x="3223" y="146"/>
                    <a:pt x="3221" y="145"/>
                  </a:cubicBezTo>
                  <a:cubicBezTo>
                    <a:pt x="3145" y="141"/>
                    <a:pt x="3067" y="106"/>
                    <a:pt x="2992" y="71"/>
                  </a:cubicBezTo>
                  <a:lnTo>
                    <a:pt x="2960" y="56"/>
                  </a:lnTo>
                  <a:cubicBezTo>
                    <a:pt x="2909" y="34"/>
                    <a:pt x="2844" y="9"/>
                    <a:pt x="2781" y="9"/>
                  </a:cubicBezTo>
                  <a:cubicBezTo>
                    <a:pt x="2743" y="9"/>
                    <a:pt x="2707" y="18"/>
                    <a:pt x="2674" y="40"/>
                  </a:cubicBezTo>
                  <a:cubicBezTo>
                    <a:pt x="2642" y="63"/>
                    <a:pt x="2622" y="95"/>
                    <a:pt x="2604" y="126"/>
                  </a:cubicBezTo>
                  <a:cubicBezTo>
                    <a:pt x="2595" y="141"/>
                    <a:pt x="2585" y="156"/>
                    <a:pt x="2575" y="169"/>
                  </a:cubicBezTo>
                  <a:cubicBezTo>
                    <a:pt x="2539" y="215"/>
                    <a:pt x="2479" y="241"/>
                    <a:pt x="2417" y="241"/>
                  </a:cubicBezTo>
                  <a:cubicBezTo>
                    <a:pt x="2391" y="241"/>
                    <a:pt x="2364" y="236"/>
                    <a:pt x="2339" y="226"/>
                  </a:cubicBezTo>
                  <a:cubicBezTo>
                    <a:pt x="2327" y="221"/>
                    <a:pt x="2314" y="215"/>
                    <a:pt x="2301" y="208"/>
                  </a:cubicBezTo>
                  <a:cubicBezTo>
                    <a:pt x="2280" y="197"/>
                    <a:pt x="2258" y="186"/>
                    <a:pt x="2235" y="180"/>
                  </a:cubicBezTo>
                  <a:cubicBezTo>
                    <a:pt x="2215" y="174"/>
                    <a:pt x="2195" y="172"/>
                    <a:pt x="2177" y="172"/>
                  </a:cubicBezTo>
                  <a:cubicBezTo>
                    <a:pt x="2094" y="172"/>
                    <a:pt x="2023" y="219"/>
                    <a:pt x="1955" y="266"/>
                  </a:cubicBezTo>
                  <a:cubicBezTo>
                    <a:pt x="1891" y="309"/>
                    <a:pt x="1829" y="350"/>
                    <a:pt x="1765" y="350"/>
                  </a:cubicBezTo>
                  <a:cubicBezTo>
                    <a:pt x="1754" y="350"/>
                    <a:pt x="1742" y="349"/>
                    <a:pt x="1731" y="346"/>
                  </a:cubicBezTo>
                  <a:cubicBezTo>
                    <a:pt x="1697" y="340"/>
                    <a:pt x="1665" y="319"/>
                    <a:pt x="1630" y="300"/>
                  </a:cubicBezTo>
                  <a:cubicBezTo>
                    <a:pt x="1582" y="271"/>
                    <a:pt x="1532" y="242"/>
                    <a:pt x="1474" y="242"/>
                  </a:cubicBezTo>
                  <a:lnTo>
                    <a:pt x="1473" y="242"/>
                  </a:lnTo>
                  <a:cubicBezTo>
                    <a:pt x="1397" y="242"/>
                    <a:pt x="1344" y="293"/>
                    <a:pt x="1296" y="340"/>
                  </a:cubicBezTo>
                  <a:cubicBezTo>
                    <a:pt x="1255" y="380"/>
                    <a:pt x="1216" y="418"/>
                    <a:pt x="1168" y="420"/>
                  </a:cubicBezTo>
                  <a:cubicBezTo>
                    <a:pt x="1165" y="420"/>
                    <a:pt x="1162" y="420"/>
                    <a:pt x="1159" y="420"/>
                  </a:cubicBezTo>
                  <a:cubicBezTo>
                    <a:pt x="1124" y="420"/>
                    <a:pt x="1089" y="404"/>
                    <a:pt x="1052" y="387"/>
                  </a:cubicBezTo>
                  <a:cubicBezTo>
                    <a:pt x="1022" y="372"/>
                    <a:pt x="990" y="357"/>
                    <a:pt x="954" y="350"/>
                  </a:cubicBezTo>
                  <a:cubicBezTo>
                    <a:pt x="937" y="347"/>
                    <a:pt x="920" y="345"/>
                    <a:pt x="903" y="345"/>
                  </a:cubicBezTo>
                  <a:cubicBezTo>
                    <a:pt x="822" y="345"/>
                    <a:pt x="750" y="384"/>
                    <a:pt x="680" y="423"/>
                  </a:cubicBezTo>
                  <a:cubicBezTo>
                    <a:pt x="612" y="460"/>
                    <a:pt x="549" y="495"/>
                    <a:pt x="480" y="495"/>
                  </a:cubicBezTo>
                  <a:cubicBezTo>
                    <a:pt x="475" y="495"/>
                    <a:pt x="470" y="494"/>
                    <a:pt x="465" y="494"/>
                  </a:cubicBezTo>
                  <a:cubicBezTo>
                    <a:pt x="438" y="491"/>
                    <a:pt x="412" y="484"/>
                    <a:pt x="384" y="477"/>
                  </a:cubicBezTo>
                  <a:cubicBezTo>
                    <a:pt x="349" y="467"/>
                    <a:pt x="315" y="456"/>
                    <a:pt x="275" y="456"/>
                  </a:cubicBezTo>
                  <a:cubicBezTo>
                    <a:pt x="273" y="456"/>
                    <a:pt x="271" y="456"/>
                    <a:pt x="269" y="456"/>
                  </a:cubicBezTo>
                  <a:cubicBezTo>
                    <a:pt x="159" y="459"/>
                    <a:pt x="79" y="543"/>
                    <a:pt x="14" y="624"/>
                  </a:cubicBezTo>
                  <a:cubicBezTo>
                    <a:pt x="1" y="638"/>
                    <a:pt x="4" y="657"/>
                    <a:pt x="17" y="670"/>
                  </a:cubicBezTo>
                  <a:cubicBezTo>
                    <a:pt x="22" y="675"/>
                    <a:pt x="31" y="677"/>
                    <a:pt x="37" y="677"/>
                  </a:cubicBezTo>
                  <a:cubicBezTo>
                    <a:pt x="47" y="677"/>
                    <a:pt x="57" y="673"/>
                    <a:pt x="60" y="667"/>
                  </a:cubicBezTo>
                  <a:cubicBezTo>
                    <a:pt x="119" y="594"/>
                    <a:pt x="183" y="524"/>
                    <a:pt x="267" y="523"/>
                  </a:cubicBezTo>
                  <a:cubicBezTo>
                    <a:pt x="268" y="523"/>
                    <a:pt x="270" y="523"/>
                    <a:pt x="272" y="523"/>
                  </a:cubicBezTo>
                  <a:cubicBezTo>
                    <a:pt x="302" y="523"/>
                    <a:pt x="332" y="532"/>
                    <a:pt x="363" y="540"/>
                  </a:cubicBezTo>
                  <a:cubicBezTo>
                    <a:pt x="394" y="549"/>
                    <a:pt x="424" y="556"/>
                    <a:pt x="457" y="559"/>
                  </a:cubicBezTo>
                  <a:cubicBezTo>
                    <a:pt x="463" y="560"/>
                    <a:pt x="469" y="560"/>
                    <a:pt x="475" y="560"/>
                  </a:cubicBezTo>
                  <a:cubicBezTo>
                    <a:pt x="563" y="560"/>
                    <a:pt x="636" y="519"/>
                    <a:pt x="708" y="480"/>
                  </a:cubicBezTo>
                  <a:cubicBezTo>
                    <a:pt x="773" y="444"/>
                    <a:pt x="836" y="411"/>
                    <a:pt x="901" y="411"/>
                  </a:cubicBezTo>
                  <a:cubicBezTo>
                    <a:pt x="913" y="411"/>
                    <a:pt x="926" y="412"/>
                    <a:pt x="938" y="415"/>
                  </a:cubicBezTo>
                  <a:cubicBezTo>
                    <a:pt x="966" y="420"/>
                    <a:pt x="993" y="432"/>
                    <a:pt x="1023" y="446"/>
                  </a:cubicBezTo>
                  <a:cubicBezTo>
                    <a:pt x="1066" y="464"/>
                    <a:pt x="1111" y="484"/>
                    <a:pt x="1161" y="484"/>
                  </a:cubicBezTo>
                  <a:cubicBezTo>
                    <a:pt x="1164" y="484"/>
                    <a:pt x="1166" y="484"/>
                    <a:pt x="1169" y="484"/>
                  </a:cubicBezTo>
                  <a:cubicBezTo>
                    <a:pt x="1242" y="479"/>
                    <a:pt x="1293" y="430"/>
                    <a:pt x="1339" y="385"/>
                  </a:cubicBezTo>
                  <a:cubicBezTo>
                    <a:pt x="1382" y="344"/>
                    <a:pt x="1422" y="304"/>
                    <a:pt x="1472" y="304"/>
                  </a:cubicBezTo>
                  <a:lnTo>
                    <a:pt x="1473" y="304"/>
                  </a:lnTo>
                  <a:cubicBezTo>
                    <a:pt x="1513" y="304"/>
                    <a:pt x="1554" y="329"/>
                    <a:pt x="1596" y="355"/>
                  </a:cubicBezTo>
                  <a:cubicBezTo>
                    <a:pt x="1633" y="376"/>
                    <a:pt x="1672" y="400"/>
                    <a:pt x="1715" y="409"/>
                  </a:cubicBezTo>
                  <a:cubicBezTo>
                    <a:pt x="1732" y="413"/>
                    <a:pt x="1748" y="415"/>
                    <a:pt x="1764" y="415"/>
                  </a:cubicBezTo>
                  <a:cubicBezTo>
                    <a:pt x="1848" y="415"/>
                    <a:pt x="1920" y="367"/>
                    <a:pt x="1989" y="319"/>
                  </a:cubicBezTo>
                  <a:cubicBezTo>
                    <a:pt x="2053" y="277"/>
                    <a:pt x="2113" y="237"/>
                    <a:pt x="2177" y="237"/>
                  </a:cubicBezTo>
                  <a:cubicBezTo>
                    <a:pt x="2189" y="237"/>
                    <a:pt x="2202" y="238"/>
                    <a:pt x="2215" y="242"/>
                  </a:cubicBezTo>
                  <a:cubicBezTo>
                    <a:pt x="2234" y="245"/>
                    <a:pt x="2252" y="255"/>
                    <a:pt x="2271" y="264"/>
                  </a:cubicBezTo>
                  <a:cubicBezTo>
                    <a:pt x="2285" y="272"/>
                    <a:pt x="2299" y="280"/>
                    <a:pt x="2314" y="285"/>
                  </a:cubicBezTo>
                  <a:cubicBezTo>
                    <a:pt x="2347" y="298"/>
                    <a:pt x="2382" y="304"/>
                    <a:pt x="2416" y="304"/>
                  </a:cubicBezTo>
                  <a:cubicBezTo>
                    <a:pt x="2497" y="304"/>
                    <a:pt x="2576" y="270"/>
                    <a:pt x="2625" y="208"/>
                  </a:cubicBezTo>
                  <a:cubicBezTo>
                    <a:pt x="2637" y="194"/>
                    <a:pt x="2648" y="175"/>
                    <a:pt x="2658" y="158"/>
                  </a:cubicBezTo>
                  <a:cubicBezTo>
                    <a:pt x="2675" y="132"/>
                    <a:pt x="2690" y="106"/>
                    <a:pt x="2712" y="92"/>
                  </a:cubicBezTo>
                  <a:cubicBezTo>
                    <a:pt x="2730" y="79"/>
                    <a:pt x="2752" y="72"/>
                    <a:pt x="2780" y="72"/>
                  </a:cubicBezTo>
                  <a:cubicBezTo>
                    <a:pt x="2820" y="72"/>
                    <a:pt x="2871" y="86"/>
                    <a:pt x="2933" y="114"/>
                  </a:cubicBezTo>
                  <a:lnTo>
                    <a:pt x="2964" y="129"/>
                  </a:lnTo>
                  <a:cubicBezTo>
                    <a:pt x="3044" y="167"/>
                    <a:pt x="3127" y="204"/>
                    <a:pt x="3217" y="208"/>
                  </a:cubicBezTo>
                  <a:cubicBezTo>
                    <a:pt x="3221" y="208"/>
                    <a:pt x="3225" y="208"/>
                    <a:pt x="3229" y="208"/>
                  </a:cubicBezTo>
                  <a:cubicBezTo>
                    <a:pt x="3320" y="208"/>
                    <a:pt x="3417" y="160"/>
                    <a:pt x="3447" y="74"/>
                  </a:cubicBezTo>
                  <a:lnTo>
                    <a:pt x="3561" y="113"/>
                  </a:lnTo>
                  <a:cubicBezTo>
                    <a:pt x="3565" y="115"/>
                    <a:pt x="3569" y="115"/>
                    <a:pt x="3573" y="115"/>
                  </a:cubicBezTo>
                  <a:cubicBezTo>
                    <a:pt x="3587" y="115"/>
                    <a:pt x="3599" y="106"/>
                    <a:pt x="3603" y="93"/>
                  </a:cubicBezTo>
                  <a:cubicBezTo>
                    <a:pt x="3610" y="76"/>
                    <a:pt x="3601" y="56"/>
                    <a:pt x="3583" y="51"/>
                  </a:cubicBezTo>
                  <a:lnTo>
                    <a:pt x="3435" y="2"/>
                  </a:lnTo>
                  <a:cubicBezTo>
                    <a:pt x="3432" y="1"/>
                    <a:pt x="3428" y="0"/>
                    <a:pt x="34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807775" y="796150"/>
              <a:ext cx="8775" cy="6600"/>
            </a:xfrm>
            <a:custGeom>
              <a:avLst/>
              <a:gdLst/>
              <a:ahLst/>
              <a:cxnLst/>
              <a:rect l="l" t="t" r="r" b="b"/>
              <a:pathLst>
                <a:path w="351" h="264" extrusionOk="0">
                  <a:moveTo>
                    <a:pt x="91" y="69"/>
                  </a:moveTo>
                  <a:lnTo>
                    <a:pt x="91" y="69"/>
                  </a:lnTo>
                  <a:cubicBezTo>
                    <a:pt x="155" y="77"/>
                    <a:pt x="228" y="101"/>
                    <a:pt x="265" y="144"/>
                  </a:cubicBezTo>
                  <a:cubicBezTo>
                    <a:pt x="274" y="151"/>
                    <a:pt x="285" y="167"/>
                    <a:pt x="285" y="182"/>
                  </a:cubicBezTo>
                  <a:cubicBezTo>
                    <a:pt x="284" y="189"/>
                    <a:pt x="278" y="198"/>
                    <a:pt x="274" y="198"/>
                  </a:cubicBezTo>
                  <a:cubicBezTo>
                    <a:pt x="273" y="198"/>
                    <a:pt x="259" y="193"/>
                    <a:pt x="255" y="190"/>
                  </a:cubicBezTo>
                  <a:cubicBezTo>
                    <a:pt x="176" y="152"/>
                    <a:pt x="113" y="104"/>
                    <a:pt x="91" y="69"/>
                  </a:cubicBezTo>
                  <a:close/>
                  <a:moveTo>
                    <a:pt x="48" y="0"/>
                  </a:moveTo>
                  <a:cubicBezTo>
                    <a:pt x="32" y="0"/>
                    <a:pt x="18" y="12"/>
                    <a:pt x="16" y="28"/>
                  </a:cubicBezTo>
                  <a:cubicBezTo>
                    <a:pt x="1" y="126"/>
                    <a:pt x="157" y="216"/>
                    <a:pt x="226" y="249"/>
                  </a:cubicBezTo>
                  <a:cubicBezTo>
                    <a:pt x="237" y="255"/>
                    <a:pt x="254" y="263"/>
                    <a:pt x="274" y="263"/>
                  </a:cubicBezTo>
                  <a:lnTo>
                    <a:pt x="278" y="263"/>
                  </a:lnTo>
                  <a:cubicBezTo>
                    <a:pt x="317" y="260"/>
                    <a:pt x="347" y="226"/>
                    <a:pt x="349" y="184"/>
                  </a:cubicBezTo>
                  <a:cubicBezTo>
                    <a:pt x="350" y="155"/>
                    <a:pt x="338" y="126"/>
                    <a:pt x="314" y="99"/>
                  </a:cubicBezTo>
                  <a:cubicBezTo>
                    <a:pt x="253" y="31"/>
                    <a:pt x="136" y="0"/>
                    <a:pt x="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830800" y="783850"/>
              <a:ext cx="7125" cy="7350"/>
            </a:xfrm>
            <a:custGeom>
              <a:avLst/>
              <a:gdLst/>
              <a:ahLst/>
              <a:cxnLst/>
              <a:rect l="l" t="t" r="r" b="b"/>
              <a:pathLst>
                <a:path w="285" h="294" extrusionOk="0">
                  <a:moveTo>
                    <a:pt x="185" y="66"/>
                  </a:moveTo>
                  <a:cubicBezTo>
                    <a:pt x="195" y="66"/>
                    <a:pt x="202" y="75"/>
                    <a:pt x="211" y="95"/>
                  </a:cubicBezTo>
                  <a:cubicBezTo>
                    <a:pt x="217" y="108"/>
                    <a:pt x="212" y="123"/>
                    <a:pt x="211" y="128"/>
                  </a:cubicBezTo>
                  <a:cubicBezTo>
                    <a:pt x="207" y="138"/>
                    <a:pt x="199" y="145"/>
                    <a:pt x="156" y="172"/>
                  </a:cubicBezTo>
                  <a:lnTo>
                    <a:pt x="98" y="208"/>
                  </a:lnTo>
                  <a:cubicBezTo>
                    <a:pt x="93" y="210"/>
                    <a:pt x="88" y="215"/>
                    <a:pt x="83" y="218"/>
                  </a:cubicBezTo>
                  <a:cubicBezTo>
                    <a:pt x="83" y="202"/>
                    <a:pt x="88" y="175"/>
                    <a:pt x="98" y="149"/>
                  </a:cubicBezTo>
                  <a:cubicBezTo>
                    <a:pt x="113" y="113"/>
                    <a:pt x="158" y="66"/>
                    <a:pt x="185" y="66"/>
                  </a:cubicBezTo>
                  <a:close/>
                  <a:moveTo>
                    <a:pt x="185" y="0"/>
                  </a:moveTo>
                  <a:cubicBezTo>
                    <a:pt x="122" y="0"/>
                    <a:pt x="60" y="71"/>
                    <a:pt x="38" y="123"/>
                  </a:cubicBezTo>
                  <a:cubicBezTo>
                    <a:pt x="17" y="175"/>
                    <a:pt x="1" y="263"/>
                    <a:pt x="49" y="289"/>
                  </a:cubicBezTo>
                  <a:cubicBezTo>
                    <a:pt x="55" y="293"/>
                    <a:pt x="62" y="294"/>
                    <a:pt x="68" y="294"/>
                  </a:cubicBezTo>
                  <a:cubicBezTo>
                    <a:pt x="84" y="294"/>
                    <a:pt x="103" y="283"/>
                    <a:pt x="133" y="262"/>
                  </a:cubicBezTo>
                  <a:lnTo>
                    <a:pt x="190" y="225"/>
                  </a:lnTo>
                  <a:cubicBezTo>
                    <a:pt x="238" y="196"/>
                    <a:pt x="259" y="182"/>
                    <a:pt x="271" y="149"/>
                  </a:cubicBezTo>
                  <a:cubicBezTo>
                    <a:pt x="275" y="137"/>
                    <a:pt x="285" y="104"/>
                    <a:pt x="271" y="70"/>
                  </a:cubicBezTo>
                  <a:cubicBezTo>
                    <a:pt x="249" y="10"/>
                    <a:pt x="208"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3856700" y="789050"/>
              <a:ext cx="8525" cy="9150"/>
            </a:xfrm>
            <a:custGeom>
              <a:avLst/>
              <a:gdLst/>
              <a:ahLst/>
              <a:cxnLst/>
              <a:rect l="l" t="t" r="r" b="b"/>
              <a:pathLst>
                <a:path w="341" h="366" extrusionOk="0">
                  <a:moveTo>
                    <a:pt x="81" y="65"/>
                  </a:moveTo>
                  <a:cubicBezTo>
                    <a:pt x="89" y="66"/>
                    <a:pt x="118" y="80"/>
                    <a:pt x="209" y="149"/>
                  </a:cubicBezTo>
                  <a:lnTo>
                    <a:pt x="217" y="156"/>
                  </a:lnTo>
                  <a:cubicBezTo>
                    <a:pt x="235" y="169"/>
                    <a:pt x="276" y="204"/>
                    <a:pt x="276" y="248"/>
                  </a:cubicBezTo>
                  <a:cubicBezTo>
                    <a:pt x="276" y="264"/>
                    <a:pt x="267" y="281"/>
                    <a:pt x="254" y="292"/>
                  </a:cubicBezTo>
                  <a:cubicBezTo>
                    <a:pt x="248" y="296"/>
                    <a:pt x="240" y="301"/>
                    <a:pt x="231" y="301"/>
                  </a:cubicBezTo>
                  <a:cubicBezTo>
                    <a:pt x="229" y="301"/>
                    <a:pt x="228" y="301"/>
                    <a:pt x="226" y="300"/>
                  </a:cubicBezTo>
                  <a:cubicBezTo>
                    <a:pt x="217" y="297"/>
                    <a:pt x="208" y="292"/>
                    <a:pt x="199" y="284"/>
                  </a:cubicBezTo>
                  <a:cubicBezTo>
                    <a:pt x="152" y="249"/>
                    <a:pt x="119" y="206"/>
                    <a:pt x="99" y="162"/>
                  </a:cubicBezTo>
                  <a:cubicBezTo>
                    <a:pt x="83" y="124"/>
                    <a:pt x="77" y="81"/>
                    <a:pt x="81" y="65"/>
                  </a:cubicBezTo>
                  <a:close/>
                  <a:moveTo>
                    <a:pt x="82" y="0"/>
                  </a:moveTo>
                  <a:cubicBezTo>
                    <a:pt x="78" y="0"/>
                    <a:pt x="75" y="1"/>
                    <a:pt x="72" y="1"/>
                  </a:cubicBezTo>
                  <a:cubicBezTo>
                    <a:pt x="51" y="7"/>
                    <a:pt x="35" y="18"/>
                    <a:pt x="26" y="38"/>
                  </a:cubicBezTo>
                  <a:cubicBezTo>
                    <a:pt x="1" y="88"/>
                    <a:pt x="33" y="172"/>
                    <a:pt x="39" y="188"/>
                  </a:cubicBezTo>
                  <a:cubicBezTo>
                    <a:pt x="64" y="243"/>
                    <a:pt x="104" y="294"/>
                    <a:pt x="161" y="337"/>
                  </a:cubicBezTo>
                  <a:cubicBezTo>
                    <a:pt x="173" y="348"/>
                    <a:pt x="189" y="358"/>
                    <a:pt x="209" y="364"/>
                  </a:cubicBezTo>
                  <a:cubicBezTo>
                    <a:pt x="215" y="365"/>
                    <a:pt x="223" y="366"/>
                    <a:pt x="231" y="366"/>
                  </a:cubicBezTo>
                  <a:cubicBezTo>
                    <a:pt x="253" y="366"/>
                    <a:pt x="274" y="358"/>
                    <a:pt x="292" y="344"/>
                  </a:cubicBezTo>
                  <a:cubicBezTo>
                    <a:pt x="322" y="322"/>
                    <a:pt x="341" y="284"/>
                    <a:pt x="341" y="248"/>
                  </a:cubicBezTo>
                  <a:cubicBezTo>
                    <a:pt x="340" y="177"/>
                    <a:pt x="287" y="128"/>
                    <a:pt x="255" y="103"/>
                  </a:cubicBezTo>
                  <a:lnTo>
                    <a:pt x="246" y="97"/>
                  </a:lnTo>
                  <a:cubicBezTo>
                    <a:pt x="144" y="19"/>
                    <a:pt x="106"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3786425" y="790525"/>
              <a:ext cx="5675" cy="7950"/>
            </a:xfrm>
            <a:custGeom>
              <a:avLst/>
              <a:gdLst/>
              <a:ahLst/>
              <a:cxnLst/>
              <a:rect l="l" t="t" r="r" b="b"/>
              <a:pathLst>
                <a:path w="227" h="318" extrusionOk="0">
                  <a:moveTo>
                    <a:pt x="140" y="66"/>
                  </a:moveTo>
                  <a:cubicBezTo>
                    <a:pt x="144" y="69"/>
                    <a:pt x="147" y="87"/>
                    <a:pt x="135" y="122"/>
                  </a:cubicBezTo>
                  <a:cubicBezTo>
                    <a:pt x="125" y="145"/>
                    <a:pt x="106" y="193"/>
                    <a:pt x="74" y="224"/>
                  </a:cubicBezTo>
                  <a:cubicBezTo>
                    <a:pt x="76" y="210"/>
                    <a:pt x="76" y="197"/>
                    <a:pt x="76" y="185"/>
                  </a:cubicBezTo>
                  <a:lnTo>
                    <a:pt x="76" y="167"/>
                  </a:lnTo>
                  <a:cubicBezTo>
                    <a:pt x="76" y="145"/>
                    <a:pt x="78" y="114"/>
                    <a:pt x="94" y="91"/>
                  </a:cubicBezTo>
                  <a:cubicBezTo>
                    <a:pt x="106" y="74"/>
                    <a:pt x="126" y="66"/>
                    <a:pt x="136" y="66"/>
                  </a:cubicBezTo>
                  <a:close/>
                  <a:moveTo>
                    <a:pt x="136" y="1"/>
                  </a:moveTo>
                  <a:cubicBezTo>
                    <a:pt x="100" y="1"/>
                    <a:pt x="63" y="24"/>
                    <a:pt x="41" y="54"/>
                  </a:cubicBezTo>
                  <a:cubicBezTo>
                    <a:pt x="14" y="92"/>
                    <a:pt x="10" y="134"/>
                    <a:pt x="10" y="167"/>
                  </a:cubicBezTo>
                  <a:lnTo>
                    <a:pt x="10" y="187"/>
                  </a:lnTo>
                  <a:cubicBezTo>
                    <a:pt x="10" y="209"/>
                    <a:pt x="10" y="232"/>
                    <a:pt x="3" y="253"/>
                  </a:cubicBezTo>
                  <a:cubicBezTo>
                    <a:pt x="1" y="262"/>
                    <a:pt x="2" y="269"/>
                    <a:pt x="4" y="276"/>
                  </a:cubicBezTo>
                  <a:cubicBezTo>
                    <a:pt x="3" y="281"/>
                    <a:pt x="3" y="289"/>
                    <a:pt x="4" y="294"/>
                  </a:cubicBezTo>
                  <a:cubicBezTo>
                    <a:pt x="7" y="308"/>
                    <a:pt x="20" y="318"/>
                    <a:pt x="35" y="318"/>
                  </a:cubicBezTo>
                  <a:cubicBezTo>
                    <a:pt x="38" y="318"/>
                    <a:pt x="41" y="318"/>
                    <a:pt x="44" y="317"/>
                  </a:cubicBezTo>
                  <a:cubicBezTo>
                    <a:pt x="131" y="293"/>
                    <a:pt x="176" y="200"/>
                    <a:pt x="195" y="145"/>
                  </a:cubicBezTo>
                  <a:cubicBezTo>
                    <a:pt x="226" y="58"/>
                    <a:pt x="194" y="23"/>
                    <a:pt x="173" y="11"/>
                  </a:cubicBezTo>
                  <a:cubicBezTo>
                    <a:pt x="161" y="4"/>
                    <a:pt x="148"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3873650" y="862200"/>
              <a:ext cx="99975" cy="16050"/>
            </a:xfrm>
            <a:custGeom>
              <a:avLst/>
              <a:gdLst/>
              <a:ahLst/>
              <a:cxnLst/>
              <a:rect l="l" t="t" r="r" b="b"/>
              <a:pathLst>
                <a:path w="3999" h="642" extrusionOk="0">
                  <a:moveTo>
                    <a:pt x="3804" y="1"/>
                  </a:moveTo>
                  <a:cubicBezTo>
                    <a:pt x="3768" y="1"/>
                    <a:pt x="3731" y="9"/>
                    <a:pt x="3698" y="28"/>
                  </a:cubicBezTo>
                  <a:cubicBezTo>
                    <a:pt x="3678" y="38"/>
                    <a:pt x="3660" y="52"/>
                    <a:pt x="3641" y="66"/>
                  </a:cubicBezTo>
                  <a:cubicBezTo>
                    <a:pt x="3617" y="87"/>
                    <a:pt x="3592" y="105"/>
                    <a:pt x="3565" y="110"/>
                  </a:cubicBezTo>
                  <a:cubicBezTo>
                    <a:pt x="3558" y="112"/>
                    <a:pt x="3551" y="113"/>
                    <a:pt x="3544" y="113"/>
                  </a:cubicBezTo>
                  <a:cubicBezTo>
                    <a:pt x="3513" y="113"/>
                    <a:pt x="3482" y="99"/>
                    <a:pt x="3448" y="83"/>
                  </a:cubicBezTo>
                  <a:cubicBezTo>
                    <a:pt x="3410" y="66"/>
                    <a:pt x="3370" y="49"/>
                    <a:pt x="3325" y="47"/>
                  </a:cubicBezTo>
                  <a:cubicBezTo>
                    <a:pt x="3324" y="47"/>
                    <a:pt x="3323" y="47"/>
                    <a:pt x="3322" y="47"/>
                  </a:cubicBezTo>
                  <a:cubicBezTo>
                    <a:pt x="3258" y="47"/>
                    <a:pt x="3206" y="79"/>
                    <a:pt x="3156" y="110"/>
                  </a:cubicBezTo>
                  <a:cubicBezTo>
                    <a:pt x="3113" y="136"/>
                    <a:pt x="3072" y="160"/>
                    <a:pt x="3029" y="164"/>
                  </a:cubicBezTo>
                  <a:cubicBezTo>
                    <a:pt x="3025" y="164"/>
                    <a:pt x="3021" y="164"/>
                    <a:pt x="3017" y="164"/>
                  </a:cubicBezTo>
                  <a:cubicBezTo>
                    <a:pt x="2961" y="164"/>
                    <a:pt x="2910" y="129"/>
                    <a:pt x="2855" y="92"/>
                  </a:cubicBezTo>
                  <a:cubicBezTo>
                    <a:pt x="2800" y="56"/>
                    <a:pt x="2744" y="17"/>
                    <a:pt x="2675" y="7"/>
                  </a:cubicBezTo>
                  <a:cubicBezTo>
                    <a:pt x="2664" y="6"/>
                    <a:pt x="2654" y="5"/>
                    <a:pt x="2644" y="5"/>
                  </a:cubicBezTo>
                  <a:cubicBezTo>
                    <a:pt x="2546" y="5"/>
                    <a:pt x="2464" y="66"/>
                    <a:pt x="2384" y="124"/>
                  </a:cubicBezTo>
                  <a:cubicBezTo>
                    <a:pt x="2358" y="142"/>
                    <a:pt x="2332" y="162"/>
                    <a:pt x="2306" y="178"/>
                  </a:cubicBezTo>
                  <a:cubicBezTo>
                    <a:pt x="2229" y="227"/>
                    <a:pt x="2140" y="253"/>
                    <a:pt x="2056" y="253"/>
                  </a:cubicBezTo>
                  <a:cubicBezTo>
                    <a:pt x="2009" y="253"/>
                    <a:pt x="1964" y="245"/>
                    <a:pt x="1922" y="228"/>
                  </a:cubicBezTo>
                  <a:cubicBezTo>
                    <a:pt x="1893" y="216"/>
                    <a:pt x="1864" y="201"/>
                    <a:pt x="1834" y="185"/>
                  </a:cubicBezTo>
                  <a:cubicBezTo>
                    <a:pt x="1772" y="153"/>
                    <a:pt x="1708" y="119"/>
                    <a:pt x="1639" y="119"/>
                  </a:cubicBezTo>
                  <a:cubicBezTo>
                    <a:pt x="1623" y="119"/>
                    <a:pt x="1607" y="121"/>
                    <a:pt x="1590" y="125"/>
                  </a:cubicBezTo>
                  <a:cubicBezTo>
                    <a:pt x="1538" y="137"/>
                    <a:pt x="1500" y="169"/>
                    <a:pt x="1462" y="199"/>
                  </a:cubicBezTo>
                  <a:cubicBezTo>
                    <a:pt x="1436" y="219"/>
                    <a:pt x="1413" y="238"/>
                    <a:pt x="1386" y="251"/>
                  </a:cubicBezTo>
                  <a:cubicBezTo>
                    <a:pt x="1355" y="266"/>
                    <a:pt x="1321" y="271"/>
                    <a:pt x="1286" y="271"/>
                  </a:cubicBezTo>
                  <a:cubicBezTo>
                    <a:pt x="1232" y="271"/>
                    <a:pt x="1175" y="258"/>
                    <a:pt x="1116" y="245"/>
                  </a:cubicBezTo>
                  <a:cubicBezTo>
                    <a:pt x="1056" y="232"/>
                    <a:pt x="996" y="219"/>
                    <a:pt x="936" y="219"/>
                  </a:cubicBezTo>
                  <a:cubicBezTo>
                    <a:pt x="891" y="219"/>
                    <a:pt x="847" y="227"/>
                    <a:pt x="804" y="247"/>
                  </a:cubicBezTo>
                  <a:cubicBezTo>
                    <a:pt x="748" y="274"/>
                    <a:pt x="707" y="320"/>
                    <a:pt x="668" y="365"/>
                  </a:cubicBezTo>
                  <a:cubicBezTo>
                    <a:pt x="626" y="412"/>
                    <a:pt x="585" y="457"/>
                    <a:pt x="533" y="474"/>
                  </a:cubicBezTo>
                  <a:cubicBezTo>
                    <a:pt x="514" y="480"/>
                    <a:pt x="494" y="482"/>
                    <a:pt x="473" y="482"/>
                  </a:cubicBezTo>
                  <a:cubicBezTo>
                    <a:pt x="432" y="482"/>
                    <a:pt x="390" y="473"/>
                    <a:pt x="346" y="463"/>
                  </a:cubicBezTo>
                  <a:cubicBezTo>
                    <a:pt x="317" y="457"/>
                    <a:pt x="288" y="449"/>
                    <a:pt x="260" y="446"/>
                  </a:cubicBezTo>
                  <a:cubicBezTo>
                    <a:pt x="247" y="444"/>
                    <a:pt x="234" y="443"/>
                    <a:pt x="221" y="443"/>
                  </a:cubicBezTo>
                  <a:cubicBezTo>
                    <a:pt x="157" y="443"/>
                    <a:pt x="92" y="464"/>
                    <a:pt x="51" y="501"/>
                  </a:cubicBezTo>
                  <a:cubicBezTo>
                    <a:pt x="19" y="530"/>
                    <a:pt x="0" y="567"/>
                    <a:pt x="3" y="609"/>
                  </a:cubicBezTo>
                  <a:cubicBezTo>
                    <a:pt x="3" y="628"/>
                    <a:pt x="17" y="641"/>
                    <a:pt x="35" y="641"/>
                  </a:cubicBezTo>
                  <a:cubicBezTo>
                    <a:pt x="53" y="640"/>
                    <a:pt x="68" y="625"/>
                    <a:pt x="70" y="612"/>
                  </a:cubicBezTo>
                  <a:cubicBezTo>
                    <a:pt x="69" y="591"/>
                    <a:pt x="79" y="570"/>
                    <a:pt x="97" y="554"/>
                  </a:cubicBezTo>
                  <a:cubicBezTo>
                    <a:pt x="127" y="527"/>
                    <a:pt x="177" y="512"/>
                    <a:pt x="226" y="512"/>
                  </a:cubicBezTo>
                  <a:cubicBezTo>
                    <a:pt x="236" y="512"/>
                    <a:pt x="245" y="512"/>
                    <a:pt x="255" y="513"/>
                  </a:cubicBezTo>
                  <a:cubicBezTo>
                    <a:pt x="281" y="518"/>
                    <a:pt x="308" y="523"/>
                    <a:pt x="335" y="530"/>
                  </a:cubicBezTo>
                  <a:cubicBezTo>
                    <a:pt x="381" y="540"/>
                    <a:pt x="428" y="551"/>
                    <a:pt x="476" y="551"/>
                  </a:cubicBezTo>
                  <a:cubicBezTo>
                    <a:pt x="503" y="551"/>
                    <a:pt x="530" y="547"/>
                    <a:pt x="557" y="538"/>
                  </a:cubicBezTo>
                  <a:cubicBezTo>
                    <a:pt x="626" y="516"/>
                    <a:pt x="673" y="462"/>
                    <a:pt x="718" y="410"/>
                  </a:cubicBezTo>
                  <a:cubicBezTo>
                    <a:pt x="754" y="369"/>
                    <a:pt x="791" y="329"/>
                    <a:pt x="835" y="308"/>
                  </a:cubicBezTo>
                  <a:cubicBezTo>
                    <a:pt x="866" y="292"/>
                    <a:pt x="900" y="286"/>
                    <a:pt x="935" y="286"/>
                  </a:cubicBezTo>
                  <a:cubicBezTo>
                    <a:pt x="989" y="286"/>
                    <a:pt x="1046" y="299"/>
                    <a:pt x="1104" y="312"/>
                  </a:cubicBezTo>
                  <a:cubicBezTo>
                    <a:pt x="1165" y="325"/>
                    <a:pt x="1227" y="339"/>
                    <a:pt x="1288" y="339"/>
                  </a:cubicBezTo>
                  <a:cubicBezTo>
                    <a:pt x="1331" y="339"/>
                    <a:pt x="1374" y="332"/>
                    <a:pt x="1415" y="312"/>
                  </a:cubicBezTo>
                  <a:cubicBezTo>
                    <a:pt x="1447" y="296"/>
                    <a:pt x="1477" y="272"/>
                    <a:pt x="1504" y="251"/>
                  </a:cubicBezTo>
                  <a:cubicBezTo>
                    <a:pt x="1538" y="224"/>
                    <a:pt x="1569" y="199"/>
                    <a:pt x="1607" y="190"/>
                  </a:cubicBezTo>
                  <a:cubicBezTo>
                    <a:pt x="1618" y="187"/>
                    <a:pt x="1630" y="185"/>
                    <a:pt x="1641" y="185"/>
                  </a:cubicBezTo>
                  <a:cubicBezTo>
                    <a:pt x="1695" y="185"/>
                    <a:pt x="1749" y="214"/>
                    <a:pt x="1805" y="244"/>
                  </a:cubicBezTo>
                  <a:cubicBezTo>
                    <a:pt x="1834" y="260"/>
                    <a:pt x="1867" y="278"/>
                    <a:pt x="1899" y="290"/>
                  </a:cubicBezTo>
                  <a:cubicBezTo>
                    <a:pt x="1949" y="310"/>
                    <a:pt x="2003" y="320"/>
                    <a:pt x="2058" y="320"/>
                  </a:cubicBezTo>
                  <a:cubicBezTo>
                    <a:pt x="2154" y="320"/>
                    <a:pt x="2254" y="291"/>
                    <a:pt x="2343" y="234"/>
                  </a:cubicBezTo>
                  <a:cubicBezTo>
                    <a:pt x="2369" y="216"/>
                    <a:pt x="2396" y="197"/>
                    <a:pt x="2423" y="178"/>
                  </a:cubicBezTo>
                  <a:cubicBezTo>
                    <a:pt x="2497" y="124"/>
                    <a:pt x="2569" y="71"/>
                    <a:pt x="2646" y="71"/>
                  </a:cubicBezTo>
                  <a:cubicBezTo>
                    <a:pt x="2653" y="71"/>
                    <a:pt x="2661" y="72"/>
                    <a:pt x="2668" y="73"/>
                  </a:cubicBezTo>
                  <a:cubicBezTo>
                    <a:pt x="2721" y="79"/>
                    <a:pt x="2769" y="111"/>
                    <a:pt x="2820" y="147"/>
                  </a:cubicBezTo>
                  <a:cubicBezTo>
                    <a:pt x="2880" y="187"/>
                    <a:pt x="2943" y="230"/>
                    <a:pt x="3018" y="230"/>
                  </a:cubicBezTo>
                  <a:cubicBezTo>
                    <a:pt x="3023" y="230"/>
                    <a:pt x="3029" y="230"/>
                    <a:pt x="3035" y="229"/>
                  </a:cubicBezTo>
                  <a:cubicBezTo>
                    <a:pt x="3093" y="226"/>
                    <a:pt x="3143" y="195"/>
                    <a:pt x="3190" y="167"/>
                  </a:cubicBezTo>
                  <a:cubicBezTo>
                    <a:pt x="3234" y="139"/>
                    <a:pt x="3276" y="113"/>
                    <a:pt x="3320" y="113"/>
                  </a:cubicBezTo>
                  <a:cubicBezTo>
                    <a:pt x="3322" y="113"/>
                    <a:pt x="3323" y="113"/>
                    <a:pt x="3325" y="113"/>
                  </a:cubicBezTo>
                  <a:cubicBezTo>
                    <a:pt x="3357" y="114"/>
                    <a:pt x="3389" y="130"/>
                    <a:pt x="3425" y="143"/>
                  </a:cubicBezTo>
                  <a:cubicBezTo>
                    <a:pt x="3463" y="161"/>
                    <a:pt x="3503" y="179"/>
                    <a:pt x="3547" y="179"/>
                  </a:cubicBezTo>
                  <a:cubicBezTo>
                    <a:pt x="3558" y="179"/>
                    <a:pt x="3569" y="178"/>
                    <a:pt x="3580" y="176"/>
                  </a:cubicBezTo>
                  <a:cubicBezTo>
                    <a:pt x="3622" y="167"/>
                    <a:pt x="3654" y="142"/>
                    <a:pt x="3683" y="119"/>
                  </a:cubicBezTo>
                  <a:cubicBezTo>
                    <a:pt x="3698" y="106"/>
                    <a:pt x="3713" y="94"/>
                    <a:pt x="3730" y="84"/>
                  </a:cubicBezTo>
                  <a:cubicBezTo>
                    <a:pt x="3753" y="72"/>
                    <a:pt x="3778" y="66"/>
                    <a:pt x="3804" y="66"/>
                  </a:cubicBezTo>
                  <a:cubicBezTo>
                    <a:pt x="3854" y="66"/>
                    <a:pt x="3905" y="88"/>
                    <a:pt x="3935" y="130"/>
                  </a:cubicBezTo>
                  <a:cubicBezTo>
                    <a:pt x="3942" y="138"/>
                    <a:pt x="3951" y="142"/>
                    <a:pt x="3962" y="142"/>
                  </a:cubicBezTo>
                  <a:cubicBezTo>
                    <a:pt x="3968" y="142"/>
                    <a:pt x="3975" y="140"/>
                    <a:pt x="3981" y="136"/>
                  </a:cubicBezTo>
                  <a:cubicBezTo>
                    <a:pt x="3995" y="125"/>
                    <a:pt x="3998" y="105"/>
                    <a:pt x="3988" y="90"/>
                  </a:cubicBezTo>
                  <a:cubicBezTo>
                    <a:pt x="3945" y="33"/>
                    <a:pt x="3875" y="1"/>
                    <a:pt x="3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887975" y="872900"/>
              <a:ext cx="8300" cy="6125"/>
            </a:xfrm>
            <a:custGeom>
              <a:avLst/>
              <a:gdLst/>
              <a:ahLst/>
              <a:cxnLst/>
              <a:rect l="l" t="t" r="r" b="b"/>
              <a:pathLst>
                <a:path w="332" h="245" extrusionOk="0">
                  <a:moveTo>
                    <a:pt x="144" y="67"/>
                  </a:moveTo>
                  <a:cubicBezTo>
                    <a:pt x="176" y="67"/>
                    <a:pt x="199" y="73"/>
                    <a:pt x="215" y="81"/>
                  </a:cubicBezTo>
                  <a:cubicBezTo>
                    <a:pt x="225" y="89"/>
                    <a:pt x="235" y="98"/>
                    <a:pt x="246" y="111"/>
                  </a:cubicBezTo>
                  <a:cubicBezTo>
                    <a:pt x="258" y="128"/>
                    <a:pt x="264" y="143"/>
                    <a:pt x="264" y="157"/>
                  </a:cubicBezTo>
                  <a:cubicBezTo>
                    <a:pt x="264" y="166"/>
                    <a:pt x="258" y="177"/>
                    <a:pt x="251" y="179"/>
                  </a:cubicBezTo>
                  <a:cubicBezTo>
                    <a:pt x="250" y="179"/>
                    <a:pt x="250" y="179"/>
                    <a:pt x="249" y="179"/>
                  </a:cubicBezTo>
                  <a:cubicBezTo>
                    <a:pt x="240" y="179"/>
                    <a:pt x="228" y="173"/>
                    <a:pt x="219" y="168"/>
                  </a:cubicBezTo>
                  <a:lnTo>
                    <a:pt x="199" y="157"/>
                  </a:lnTo>
                  <a:cubicBezTo>
                    <a:pt x="156" y="134"/>
                    <a:pt x="107" y="110"/>
                    <a:pt x="75" y="73"/>
                  </a:cubicBezTo>
                  <a:cubicBezTo>
                    <a:pt x="85" y="69"/>
                    <a:pt x="107" y="67"/>
                    <a:pt x="144" y="67"/>
                  </a:cubicBezTo>
                  <a:close/>
                  <a:moveTo>
                    <a:pt x="143" y="1"/>
                  </a:moveTo>
                  <a:cubicBezTo>
                    <a:pt x="87" y="1"/>
                    <a:pt x="30" y="7"/>
                    <a:pt x="11" y="45"/>
                  </a:cubicBezTo>
                  <a:cubicBezTo>
                    <a:pt x="4" y="59"/>
                    <a:pt x="0" y="81"/>
                    <a:pt x="23" y="111"/>
                  </a:cubicBezTo>
                  <a:cubicBezTo>
                    <a:pt x="59" y="158"/>
                    <a:pt x="118" y="187"/>
                    <a:pt x="171" y="214"/>
                  </a:cubicBezTo>
                  <a:lnTo>
                    <a:pt x="191" y="225"/>
                  </a:lnTo>
                  <a:cubicBezTo>
                    <a:pt x="205" y="233"/>
                    <a:pt x="225" y="244"/>
                    <a:pt x="250" y="244"/>
                  </a:cubicBezTo>
                  <a:cubicBezTo>
                    <a:pt x="253" y="244"/>
                    <a:pt x="259" y="243"/>
                    <a:pt x="266" y="241"/>
                  </a:cubicBezTo>
                  <a:cubicBezTo>
                    <a:pt x="302" y="235"/>
                    <a:pt x="332" y="198"/>
                    <a:pt x="332" y="157"/>
                  </a:cubicBezTo>
                  <a:cubicBezTo>
                    <a:pt x="332" y="128"/>
                    <a:pt x="321" y="100"/>
                    <a:pt x="299" y="71"/>
                  </a:cubicBezTo>
                  <a:cubicBezTo>
                    <a:pt x="284" y="51"/>
                    <a:pt x="267" y="36"/>
                    <a:pt x="250" y="25"/>
                  </a:cubicBezTo>
                  <a:cubicBezTo>
                    <a:pt x="214" y="4"/>
                    <a:pt x="173"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909825" y="858475"/>
              <a:ext cx="6175" cy="9200"/>
            </a:xfrm>
            <a:custGeom>
              <a:avLst/>
              <a:gdLst/>
              <a:ahLst/>
              <a:cxnLst/>
              <a:rect l="l" t="t" r="r" b="b"/>
              <a:pathLst>
                <a:path w="247" h="368" extrusionOk="0">
                  <a:moveTo>
                    <a:pt x="149" y="65"/>
                  </a:moveTo>
                  <a:cubicBezTo>
                    <a:pt x="150" y="65"/>
                    <a:pt x="155" y="65"/>
                    <a:pt x="160" y="69"/>
                  </a:cubicBezTo>
                  <a:cubicBezTo>
                    <a:pt x="174" y="82"/>
                    <a:pt x="176" y="116"/>
                    <a:pt x="162" y="158"/>
                  </a:cubicBezTo>
                  <a:cubicBezTo>
                    <a:pt x="144" y="216"/>
                    <a:pt x="102" y="289"/>
                    <a:pt x="76" y="301"/>
                  </a:cubicBezTo>
                  <a:cubicBezTo>
                    <a:pt x="73" y="276"/>
                    <a:pt x="86" y="214"/>
                    <a:pt x="91" y="188"/>
                  </a:cubicBezTo>
                  <a:cubicBezTo>
                    <a:pt x="96" y="172"/>
                    <a:pt x="98" y="158"/>
                    <a:pt x="100" y="150"/>
                  </a:cubicBezTo>
                  <a:cubicBezTo>
                    <a:pt x="102" y="129"/>
                    <a:pt x="105" y="110"/>
                    <a:pt x="115" y="93"/>
                  </a:cubicBezTo>
                  <a:cubicBezTo>
                    <a:pt x="124" y="78"/>
                    <a:pt x="139" y="66"/>
                    <a:pt x="149" y="65"/>
                  </a:cubicBezTo>
                  <a:close/>
                  <a:moveTo>
                    <a:pt x="153" y="0"/>
                  </a:moveTo>
                  <a:cubicBezTo>
                    <a:pt x="149" y="0"/>
                    <a:pt x="146" y="0"/>
                    <a:pt x="143" y="1"/>
                  </a:cubicBezTo>
                  <a:cubicBezTo>
                    <a:pt x="103" y="5"/>
                    <a:pt x="73" y="36"/>
                    <a:pt x="58" y="62"/>
                  </a:cubicBezTo>
                  <a:cubicBezTo>
                    <a:pt x="43" y="91"/>
                    <a:pt x="38" y="119"/>
                    <a:pt x="36" y="141"/>
                  </a:cubicBezTo>
                  <a:cubicBezTo>
                    <a:pt x="33" y="149"/>
                    <a:pt x="31" y="162"/>
                    <a:pt x="28" y="174"/>
                  </a:cubicBezTo>
                  <a:cubicBezTo>
                    <a:pt x="11" y="253"/>
                    <a:pt x="0" y="314"/>
                    <a:pt x="27" y="348"/>
                  </a:cubicBezTo>
                  <a:cubicBezTo>
                    <a:pt x="38" y="360"/>
                    <a:pt x="53" y="368"/>
                    <a:pt x="70" y="368"/>
                  </a:cubicBezTo>
                  <a:cubicBezTo>
                    <a:pt x="162" y="368"/>
                    <a:pt x="221" y="185"/>
                    <a:pt x="225" y="180"/>
                  </a:cubicBezTo>
                  <a:cubicBezTo>
                    <a:pt x="247" y="109"/>
                    <a:pt x="240" y="53"/>
                    <a:pt x="203" y="21"/>
                  </a:cubicBezTo>
                  <a:cubicBezTo>
                    <a:pt x="188" y="7"/>
                    <a:pt x="171"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947125" y="866475"/>
              <a:ext cx="6275" cy="7025"/>
            </a:xfrm>
            <a:custGeom>
              <a:avLst/>
              <a:gdLst/>
              <a:ahLst/>
              <a:cxnLst/>
              <a:rect l="l" t="t" r="r" b="b"/>
              <a:pathLst>
                <a:path w="251" h="281" extrusionOk="0">
                  <a:moveTo>
                    <a:pt x="75" y="88"/>
                  </a:moveTo>
                  <a:lnTo>
                    <a:pt x="75" y="88"/>
                  </a:lnTo>
                  <a:cubicBezTo>
                    <a:pt x="101" y="105"/>
                    <a:pt x="125" y="130"/>
                    <a:pt x="145" y="152"/>
                  </a:cubicBezTo>
                  <a:lnTo>
                    <a:pt x="151" y="158"/>
                  </a:lnTo>
                  <a:cubicBezTo>
                    <a:pt x="165" y="170"/>
                    <a:pt x="178" y="185"/>
                    <a:pt x="181" y="200"/>
                  </a:cubicBezTo>
                  <a:cubicBezTo>
                    <a:pt x="182" y="206"/>
                    <a:pt x="179" y="214"/>
                    <a:pt x="177" y="216"/>
                  </a:cubicBezTo>
                  <a:cubicBezTo>
                    <a:pt x="176" y="216"/>
                    <a:pt x="169" y="213"/>
                    <a:pt x="159" y="206"/>
                  </a:cubicBezTo>
                  <a:cubicBezTo>
                    <a:pt x="138" y="192"/>
                    <a:pt x="117" y="179"/>
                    <a:pt x="102" y="160"/>
                  </a:cubicBezTo>
                  <a:cubicBezTo>
                    <a:pt x="89" y="142"/>
                    <a:pt x="79" y="116"/>
                    <a:pt x="75" y="88"/>
                  </a:cubicBezTo>
                  <a:close/>
                  <a:moveTo>
                    <a:pt x="42" y="1"/>
                  </a:moveTo>
                  <a:cubicBezTo>
                    <a:pt x="37" y="1"/>
                    <a:pt x="31" y="3"/>
                    <a:pt x="26" y="7"/>
                  </a:cubicBezTo>
                  <a:cubicBezTo>
                    <a:pt x="18" y="12"/>
                    <a:pt x="13" y="20"/>
                    <a:pt x="11" y="29"/>
                  </a:cubicBezTo>
                  <a:cubicBezTo>
                    <a:pt x="1" y="89"/>
                    <a:pt x="18" y="157"/>
                    <a:pt x="50" y="200"/>
                  </a:cubicBezTo>
                  <a:cubicBezTo>
                    <a:pt x="70" y="228"/>
                    <a:pt x="99" y="246"/>
                    <a:pt x="123" y="261"/>
                  </a:cubicBezTo>
                  <a:cubicBezTo>
                    <a:pt x="134" y="267"/>
                    <a:pt x="154" y="280"/>
                    <a:pt x="177" y="280"/>
                  </a:cubicBezTo>
                  <a:cubicBezTo>
                    <a:pt x="181" y="280"/>
                    <a:pt x="184" y="280"/>
                    <a:pt x="188" y="278"/>
                  </a:cubicBezTo>
                  <a:cubicBezTo>
                    <a:pt x="206" y="276"/>
                    <a:pt x="223" y="266"/>
                    <a:pt x="234" y="250"/>
                  </a:cubicBezTo>
                  <a:cubicBezTo>
                    <a:pt x="246" y="233"/>
                    <a:pt x="251" y="208"/>
                    <a:pt x="247" y="186"/>
                  </a:cubicBezTo>
                  <a:cubicBezTo>
                    <a:pt x="240" y="155"/>
                    <a:pt x="220" y="131"/>
                    <a:pt x="198" y="111"/>
                  </a:cubicBezTo>
                  <a:lnTo>
                    <a:pt x="192" y="104"/>
                  </a:lnTo>
                  <a:cubicBezTo>
                    <a:pt x="153" y="68"/>
                    <a:pt x="106" y="21"/>
                    <a:pt x="54" y="4"/>
                  </a:cubicBezTo>
                  <a:cubicBezTo>
                    <a:pt x="50" y="2"/>
                    <a:pt x="46"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3962400" y="855750"/>
              <a:ext cx="5100" cy="8100"/>
            </a:xfrm>
            <a:custGeom>
              <a:avLst/>
              <a:gdLst/>
              <a:ahLst/>
              <a:cxnLst/>
              <a:rect l="l" t="t" r="r" b="b"/>
              <a:pathLst>
                <a:path w="204" h="324" extrusionOk="0">
                  <a:moveTo>
                    <a:pt x="68" y="64"/>
                  </a:moveTo>
                  <a:lnTo>
                    <a:pt x="68" y="64"/>
                  </a:lnTo>
                  <a:cubicBezTo>
                    <a:pt x="68" y="64"/>
                    <a:pt x="70" y="64"/>
                    <a:pt x="77" y="68"/>
                  </a:cubicBezTo>
                  <a:cubicBezTo>
                    <a:pt x="89" y="77"/>
                    <a:pt x="102" y="93"/>
                    <a:pt x="111" y="109"/>
                  </a:cubicBezTo>
                  <a:cubicBezTo>
                    <a:pt x="119" y="124"/>
                    <a:pt x="124" y="141"/>
                    <a:pt x="128" y="157"/>
                  </a:cubicBezTo>
                  <a:cubicBezTo>
                    <a:pt x="131" y="170"/>
                    <a:pt x="137" y="194"/>
                    <a:pt x="134" y="206"/>
                  </a:cubicBezTo>
                  <a:cubicBezTo>
                    <a:pt x="133" y="212"/>
                    <a:pt x="128" y="229"/>
                    <a:pt x="122" y="243"/>
                  </a:cubicBezTo>
                  <a:cubicBezTo>
                    <a:pt x="116" y="230"/>
                    <a:pt x="107" y="212"/>
                    <a:pt x="96" y="179"/>
                  </a:cubicBezTo>
                  <a:lnTo>
                    <a:pt x="90" y="166"/>
                  </a:lnTo>
                  <a:cubicBezTo>
                    <a:pt x="67" y="104"/>
                    <a:pt x="68" y="77"/>
                    <a:pt x="68" y="64"/>
                  </a:cubicBezTo>
                  <a:close/>
                  <a:moveTo>
                    <a:pt x="70" y="1"/>
                  </a:moveTo>
                  <a:cubicBezTo>
                    <a:pt x="60" y="1"/>
                    <a:pt x="53" y="3"/>
                    <a:pt x="47" y="5"/>
                  </a:cubicBezTo>
                  <a:cubicBezTo>
                    <a:pt x="27" y="11"/>
                    <a:pt x="14" y="29"/>
                    <a:pt x="9" y="51"/>
                  </a:cubicBezTo>
                  <a:cubicBezTo>
                    <a:pt x="0" y="84"/>
                    <a:pt x="7" y="131"/>
                    <a:pt x="30" y="191"/>
                  </a:cubicBezTo>
                  <a:lnTo>
                    <a:pt x="33" y="203"/>
                  </a:lnTo>
                  <a:cubicBezTo>
                    <a:pt x="51" y="246"/>
                    <a:pt x="73" y="314"/>
                    <a:pt x="122" y="323"/>
                  </a:cubicBezTo>
                  <a:lnTo>
                    <a:pt x="128" y="323"/>
                  </a:lnTo>
                  <a:cubicBezTo>
                    <a:pt x="136" y="323"/>
                    <a:pt x="145" y="320"/>
                    <a:pt x="154" y="317"/>
                  </a:cubicBezTo>
                  <a:cubicBezTo>
                    <a:pt x="183" y="297"/>
                    <a:pt x="201" y="220"/>
                    <a:pt x="201" y="219"/>
                  </a:cubicBezTo>
                  <a:cubicBezTo>
                    <a:pt x="204" y="196"/>
                    <a:pt x="199" y="169"/>
                    <a:pt x="192" y="143"/>
                  </a:cubicBezTo>
                  <a:cubicBezTo>
                    <a:pt x="187" y="123"/>
                    <a:pt x="181" y="102"/>
                    <a:pt x="170" y="80"/>
                  </a:cubicBezTo>
                  <a:cubicBezTo>
                    <a:pt x="163" y="67"/>
                    <a:pt x="144" y="36"/>
                    <a:pt x="114" y="15"/>
                  </a:cubicBezTo>
                  <a:cubicBezTo>
                    <a:pt x="97" y="4"/>
                    <a:pt x="82" y="1"/>
                    <a:pt x="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3885775" y="804225"/>
              <a:ext cx="58375" cy="43575"/>
            </a:xfrm>
            <a:custGeom>
              <a:avLst/>
              <a:gdLst/>
              <a:ahLst/>
              <a:cxnLst/>
              <a:rect l="l" t="t" r="r" b="b"/>
              <a:pathLst>
                <a:path w="2335" h="1743" extrusionOk="0">
                  <a:moveTo>
                    <a:pt x="37" y="0"/>
                  </a:moveTo>
                  <a:cubicBezTo>
                    <a:pt x="27" y="0"/>
                    <a:pt x="17" y="5"/>
                    <a:pt x="11" y="14"/>
                  </a:cubicBezTo>
                  <a:cubicBezTo>
                    <a:pt x="0" y="28"/>
                    <a:pt x="2" y="48"/>
                    <a:pt x="17" y="59"/>
                  </a:cubicBezTo>
                  <a:lnTo>
                    <a:pt x="2279" y="1736"/>
                  </a:lnTo>
                  <a:cubicBezTo>
                    <a:pt x="2284" y="1741"/>
                    <a:pt x="2291" y="1743"/>
                    <a:pt x="2297" y="1743"/>
                  </a:cubicBezTo>
                  <a:cubicBezTo>
                    <a:pt x="2308" y="1743"/>
                    <a:pt x="2318" y="1737"/>
                    <a:pt x="2324" y="1730"/>
                  </a:cubicBezTo>
                  <a:cubicBezTo>
                    <a:pt x="2335" y="1715"/>
                    <a:pt x="2333" y="1695"/>
                    <a:pt x="2318" y="1684"/>
                  </a:cubicBezTo>
                  <a:lnTo>
                    <a:pt x="56" y="7"/>
                  </a:lnTo>
                  <a:cubicBezTo>
                    <a:pt x="50" y="2"/>
                    <a:pt x="43"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77200" y="805300"/>
              <a:ext cx="60225" cy="44750"/>
            </a:xfrm>
            <a:custGeom>
              <a:avLst/>
              <a:gdLst/>
              <a:ahLst/>
              <a:cxnLst/>
              <a:rect l="l" t="t" r="r" b="b"/>
              <a:pathLst>
                <a:path w="2409" h="1790" extrusionOk="0">
                  <a:moveTo>
                    <a:pt x="37" y="0"/>
                  </a:moveTo>
                  <a:cubicBezTo>
                    <a:pt x="27" y="0"/>
                    <a:pt x="17" y="5"/>
                    <a:pt x="11" y="14"/>
                  </a:cubicBezTo>
                  <a:cubicBezTo>
                    <a:pt x="0" y="28"/>
                    <a:pt x="2" y="48"/>
                    <a:pt x="17" y="59"/>
                  </a:cubicBezTo>
                  <a:lnTo>
                    <a:pt x="2352" y="1784"/>
                  </a:lnTo>
                  <a:cubicBezTo>
                    <a:pt x="2357" y="1787"/>
                    <a:pt x="2365" y="1790"/>
                    <a:pt x="2371" y="1790"/>
                  </a:cubicBezTo>
                  <a:cubicBezTo>
                    <a:pt x="2381" y="1790"/>
                    <a:pt x="2389" y="1785"/>
                    <a:pt x="2398" y="1776"/>
                  </a:cubicBezTo>
                  <a:cubicBezTo>
                    <a:pt x="2409" y="1762"/>
                    <a:pt x="2405" y="1742"/>
                    <a:pt x="2392" y="1731"/>
                  </a:cubicBezTo>
                  <a:lnTo>
                    <a:pt x="56" y="7"/>
                  </a:lnTo>
                  <a:cubicBezTo>
                    <a:pt x="50" y="2"/>
                    <a:pt x="43"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810575" y="822975"/>
              <a:ext cx="26150" cy="20700"/>
            </a:xfrm>
            <a:custGeom>
              <a:avLst/>
              <a:gdLst/>
              <a:ahLst/>
              <a:cxnLst/>
              <a:rect l="l" t="t" r="r" b="b"/>
              <a:pathLst>
                <a:path w="1046" h="828" extrusionOk="0">
                  <a:moveTo>
                    <a:pt x="37" y="1"/>
                  </a:moveTo>
                  <a:cubicBezTo>
                    <a:pt x="30" y="1"/>
                    <a:pt x="22" y="4"/>
                    <a:pt x="16" y="9"/>
                  </a:cubicBezTo>
                  <a:cubicBezTo>
                    <a:pt x="1" y="20"/>
                    <a:pt x="0" y="42"/>
                    <a:pt x="12" y="54"/>
                  </a:cubicBezTo>
                  <a:cubicBezTo>
                    <a:pt x="44" y="92"/>
                    <a:pt x="831" y="699"/>
                    <a:pt x="988" y="821"/>
                  </a:cubicBezTo>
                  <a:cubicBezTo>
                    <a:pt x="994" y="826"/>
                    <a:pt x="1001" y="828"/>
                    <a:pt x="1008" y="828"/>
                  </a:cubicBezTo>
                  <a:cubicBezTo>
                    <a:pt x="1017" y="828"/>
                    <a:pt x="1027" y="822"/>
                    <a:pt x="1033" y="816"/>
                  </a:cubicBezTo>
                  <a:cubicBezTo>
                    <a:pt x="1046" y="801"/>
                    <a:pt x="1042" y="782"/>
                    <a:pt x="1027" y="771"/>
                  </a:cubicBezTo>
                  <a:cubicBezTo>
                    <a:pt x="656" y="482"/>
                    <a:pt x="92" y="44"/>
                    <a:pt x="61" y="12"/>
                  </a:cubicBezTo>
                  <a:cubicBezTo>
                    <a:pt x="55" y="5"/>
                    <a:pt x="46"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35"/>
          <p:cNvGrpSpPr/>
          <p:nvPr/>
        </p:nvGrpSpPr>
        <p:grpSpPr>
          <a:xfrm>
            <a:off x="346300" y="174458"/>
            <a:ext cx="1178394" cy="954343"/>
            <a:chOff x="4640964" y="-192677"/>
            <a:chExt cx="608078" cy="492463"/>
          </a:xfrm>
        </p:grpSpPr>
        <p:grpSp>
          <p:nvGrpSpPr>
            <p:cNvPr id="1405" name="Google Shape;1405;p35"/>
            <p:cNvGrpSpPr/>
            <p:nvPr/>
          </p:nvGrpSpPr>
          <p:grpSpPr>
            <a:xfrm>
              <a:off x="4640964" y="-192664"/>
              <a:ext cx="608078" cy="492450"/>
              <a:chOff x="5676300" y="348375"/>
              <a:chExt cx="265050" cy="214650"/>
            </a:xfrm>
          </p:grpSpPr>
          <p:sp>
            <p:nvSpPr>
              <p:cNvPr id="1406" name="Google Shape;1406;p35"/>
              <p:cNvSpPr/>
              <p:nvPr/>
            </p:nvSpPr>
            <p:spPr>
              <a:xfrm>
                <a:off x="5676300" y="348600"/>
                <a:ext cx="265050" cy="214425"/>
              </a:xfrm>
              <a:custGeom>
                <a:avLst/>
                <a:gdLst/>
                <a:ahLst/>
                <a:cxnLst/>
                <a:rect l="l" t="t" r="r" b="b"/>
                <a:pathLst>
                  <a:path w="10602" h="8577" extrusionOk="0">
                    <a:moveTo>
                      <a:pt x="7805" y="0"/>
                    </a:moveTo>
                    <a:cubicBezTo>
                      <a:pt x="7366" y="133"/>
                      <a:pt x="6774" y="368"/>
                      <a:pt x="6153" y="792"/>
                    </a:cubicBezTo>
                    <a:cubicBezTo>
                      <a:pt x="5280" y="1387"/>
                      <a:pt x="4751" y="2086"/>
                      <a:pt x="4462" y="2540"/>
                    </a:cubicBezTo>
                    <a:cubicBezTo>
                      <a:pt x="3075" y="3023"/>
                      <a:pt x="1693" y="3506"/>
                      <a:pt x="309" y="3990"/>
                    </a:cubicBezTo>
                    <a:cubicBezTo>
                      <a:pt x="206" y="4053"/>
                      <a:pt x="104" y="4114"/>
                      <a:pt x="1" y="4178"/>
                    </a:cubicBezTo>
                    <a:cubicBezTo>
                      <a:pt x="803" y="5645"/>
                      <a:pt x="1606" y="7110"/>
                      <a:pt x="2409" y="8577"/>
                    </a:cubicBezTo>
                    <a:cubicBezTo>
                      <a:pt x="2937" y="8138"/>
                      <a:pt x="3727" y="7587"/>
                      <a:pt x="4785" y="7174"/>
                    </a:cubicBezTo>
                    <a:cubicBezTo>
                      <a:pt x="5459" y="6910"/>
                      <a:pt x="6078" y="6766"/>
                      <a:pt x="6591" y="6686"/>
                    </a:cubicBezTo>
                    <a:cubicBezTo>
                      <a:pt x="6607" y="6688"/>
                      <a:pt x="6635" y="6692"/>
                      <a:pt x="6671" y="6692"/>
                    </a:cubicBezTo>
                    <a:cubicBezTo>
                      <a:pt x="6733" y="6692"/>
                      <a:pt x="6818" y="6681"/>
                      <a:pt x="6907" y="6636"/>
                    </a:cubicBezTo>
                    <a:cubicBezTo>
                      <a:pt x="7041" y="6566"/>
                      <a:pt x="7103" y="6459"/>
                      <a:pt x="7124" y="6418"/>
                    </a:cubicBezTo>
                    <a:cubicBezTo>
                      <a:pt x="7325" y="6208"/>
                      <a:pt x="7545" y="5994"/>
                      <a:pt x="7788" y="5783"/>
                    </a:cubicBezTo>
                    <a:cubicBezTo>
                      <a:pt x="8759" y="4938"/>
                      <a:pt x="9761" y="4408"/>
                      <a:pt x="10601" y="4068"/>
                    </a:cubicBezTo>
                    <a:cubicBezTo>
                      <a:pt x="10320" y="3447"/>
                      <a:pt x="9940" y="2730"/>
                      <a:pt x="9427" y="1973"/>
                    </a:cubicBezTo>
                    <a:cubicBezTo>
                      <a:pt x="8876" y="1162"/>
                      <a:pt x="8308" y="509"/>
                      <a:pt x="7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5681975" y="351825"/>
                <a:ext cx="250775" cy="203075"/>
              </a:xfrm>
              <a:custGeom>
                <a:avLst/>
                <a:gdLst/>
                <a:ahLst/>
                <a:cxnLst/>
                <a:rect l="l" t="t" r="r" b="b"/>
                <a:pathLst>
                  <a:path w="10031" h="8123" extrusionOk="0">
                    <a:moveTo>
                      <a:pt x="7509" y="0"/>
                    </a:moveTo>
                    <a:cubicBezTo>
                      <a:pt x="7046" y="195"/>
                      <a:pt x="6454" y="499"/>
                      <a:pt x="5837" y="973"/>
                    </a:cubicBezTo>
                    <a:cubicBezTo>
                      <a:pt x="5116" y="1526"/>
                      <a:pt x="4622" y="2115"/>
                      <a:pt x="4300" y="2561"/>
                    </a:cubicBezTo>
                    <a:lnTo>
                      <a:pt x="4300" y="2561"/>
                    </a:lnTo>
                    <a:cubicBezTo>
                      <a:pt x="4300" y="2561"/>
                      <a:pt x="4033" y="2466"/>
                      <a:pt x="3540" y="2466"/>
                    </a:cubicBezTo>
                    <a:cubicBezTo>
                      <a:pt x="2845" y="2466"/>
                      <a:pt x="1704" y="2654"/>
                      <a:pt x="229" y="3558"/>
                    </a:cubicBezTo>
                    <a:lnTo>
                      <a:pt x="1" y="4029"/>
                    </a:lnTo>
                    <a:cubicBezTo>
                      <a:pt x="758" y="5393"/>
                      <a:pt x="1516" y="6759"/>
                      <a:pt x="2274" y="8123"/>
                    </a:cubicBezTo>
                    <a:cubicBezTo>
                      <a:pt x="2592" y="7751"/>
                      <a:pt x="3313" y="7014"/>
                      <a:pt x="4484" y="6601"/>
                    </a:cubicBezTo>
                    <a:cubicBezTo>
                      <a:pt x="5143" y="6369"/>
                      <a:pt x="5741" y="6311"/>
                      <a:pt x="6190" y="6311"/>
                    </a:cubicBezTo>
                    <a:cubicBezTo>
                      <a:pt x="6327" y="6311"/>
                      <a:pt x="6450" y="6317"/>
                      <a:pt x="6557" y="6324"/>
                    </a:cubicBezTo>
                    <a:cubicBezTo>
                      <a:pt x="6884" y="5853"/>
                      <a:pt x="7450" y="5166"/>
                      <a:pt x="8338" y="4574"/>
                    </a:cubicBezTo>
                    <a:cubicBezTo>
                      <a:pt x="8971" y="4153"/>
                      <a:pt x="9571" y="3908"/>
                      <a:pt x="10030" y="3763"/>
                    </a:cubicBezTo>
                    <a:cubicBezTo>
                      <a:pt x="9754" y="3209"/>
                      <a:pt x="9416" y="2607"/>
                      <a:pt x="9007" y="1981"/>
                    </a:cubicBezTo>
                    <a:cubicBezTo>
                      <a:pt x="8504" y="1211"/>
                      <a:pt x="7990" y="552"/>
                      <a:pt x="7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5841525" y="505375"/>
                <a:ext cx="10900" cy="8100"/>
              </a:xfrm>
              <a:custGeom>
                <a:avLst/>
                <a:gdLst/>
                <a:ahLst/>
                <a:cxnLst/>
                <a:rect l="l" t="t" r="r" b="b"/>
                <a:pathLst>
                  <a:path w="436" h="324" extrusionOk="0">
                    <a:moveTo>
                      <a:pt x="232" y="0"/>
                    </a:moveTo>
                    <a:cubicBezTo>
                      <a:pt x="187" y="0"/>
                      <a:pt x="141" y="13"/>
                      <a:pt x="103" y="44"/>
                    </a:cubicBezTo>
                    <a:cubicBezTo>
                      <a:pt x="26" y="107"/>
                      <a:pt x="1" y="225"/>
                      <a:pt x="52" y="324"/>
                    </a:cubicBezTo>
                    <a:cubicBezTo>
                      <a:pt x="381" y="212"/>
                      <a:pt x="435" y="146"/>
                      <a:pt x="431" y="107"/>
                    </a:cubicBezTo>
                    <a:cubicBezTo>
                      <a:pt x="426" y="61"/>
                      <a:pt x="331"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5685950" y="442250"/>
                <a:ext cx="241575" cy="104150"/>
              </a:xfrm>
              <a:custGeom>
                <a:avLst/>
                <a:gdLst/>
                <a:ahLst/>
                <a:cxnLst/>
                <a:rect l="l" t="t" r="r" b="b"/>
                <a:pathLst>
                  <a:path w="9663" h="4166" extrusionOk="0">
                    <a:moveTo>
                      <a:pt x="9641" y="0"/>
                    </a:moveTo>
                    <a:cubicBezTo>
                      <a:pt x="9638" y="0"/>
                      <a:pt x="9636" y="0"/>
                      <a:pt x="9633" y="1"/>
                    </a:cubicBezTo>
                    <a:cubicBezTo>
                      <a:pt x="7530" y="717"/>
                      <a:pt x="6345" y="2337"/>
                      <a:pt x="6244" y="2478"/>
                    </a:cubicBezTo>
                    <a:cubicBezTo>
                      <a:pt x="6109" y="2465"/>
                      <a:pt x="5960" y="2457"/>
                      <a:pt x="5799" y="2457"/>
                    </a:cubicBezTo>
                    <a:cubicBezTo>
                      <a:pt x="5189" y="2457"/>
                      <a:pt x="4413" y="2571"/>
                      <a:pt x="3618" y="2987"/>
                    </a:cubicBezTo>
                    <a:cubicBezTo>
                      <a:pt x="3086" y="3267"/>
                      <a:pt x="2617" y="3646"/>
                      <a:pt x="2223" y="4112"/>
                    </a:cubicBezTo>
                    <a:lnTo>
                      <a:pt x="40" y="237"/>
                    </a:lnTo>
                    <a:cubicBezTo>
                      <a:pt x="37" y="230"/>
                      <a:pt x="30" y="226"/>
                      <a:pt x="23" y="226"/>
                    </a:cubicBezTo>
                    <a:cubicBezTo>
                      <a:pt x="20" y="226"/>
                      <a:pt x="17" y="227"/>
                      <a:pt x="14" y="229"/>
                    </a:cubicBezTo>
                    <a:cubicBezTo>
                      <a:pt x="3" y="234"/>
                      <a:pt x="1" y="247"/>
                      <a:pt x="6" y="256"/>
                    </a:cubicBezTo>
                    <a:lnTo>
                      <a:pt x="2201" y="4156"/>
                    </a:lnTo>
                    <a:cubicBezTo>
                      <a:pt x="2206" y="4161"/>
                      <a:pt x="2211" y="4166"/>
                      <a:pt x="2217" y="4166"/>
                    </a:cubicBezTo>
                    <a:lnTo>
                      <a:pt x="2218" y="4166"/>
                    </a:lnTo>
                    <a:cubicBezTo>
                      <a:pt x="2226" y="4166"/>
                      <a:pt x="2231" y="4162"/>
                      <a:pt x="2235" y="4158"/>
                    </a:cubicBezTo>
                    <a:cubicBezTo>
                      <a:pt x="2629" y="3685"/>
                      <a:pt x="3101" y="3303"/>
                      <a:pt x="3637" y="3021"/>
                    </a:cubicBezTo>
                    <a:cubicBezTo>
                      <a:pt x="4425" y="2608"/>
                      <a:pt x="5195" y="2496"/>
                      <a:pt x="5799" y="2496"/>
                    </a:cubicBezTo>
                    <a:cubicBezTo>
                      <a:pt x="5963" y="2496"/>
                      <a:pt x="6116" y="2505"/>
                      <a:pt x="6253" y="2517"/>
                    </a:cubicBezTo>
                    <a:cubicBezTo>
                      <a:pt x="6254" y="2518"/>
                      <a:pt x="6256" y="2518"/>
                      <a:pt x="6257" y="2518"/>
                    </a:cubicBezTo>
                    <a:cubicBezTo>
                      <a:pt x="6263" y="2518"/>
                      <a:pt x="6268" y="2514"/>
                      <a:pt x="6271" y="2510"/>
                    </a:cubicBezTo>
                    <a:cubicBezTo>
                      <a:pt x="6283" y="2493"/>
                      <a:pt x="7471" y="780"/>
                      <a:pt x="9647" y="39"/>
                    </a:cubicBezTo>
                    <a:cubicBezTo>
                      <a:pt x="9656" y="35"/>
                      <a:pt x="9662" y="24"/>
                      <a:pt x="9659" y="13"/>
                    </a:cubicBezTo>
                    <a:cubicBezTo>
                      <a:pt x="9656" y="5"/>
                      <a:pt x="9649" y="0"/>
                      <a:pt x="9641"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5738300" y="445425"/>
                <a:ext cx="195050" cy="110000"/>
              </a:xfrm>
              <a:custGeom>
                <a:avLst/>
                <a:gdLst/>
                <a:ahLst/>
                <a:cxnLst/>
                <a:rect l="l" t="t" r="r" b="b"/>
                <a:pathLst>
                  <a:path w="7802" h="4400" extrusionOk="0">
                    <a:moveTo>
                      <a:pt x="7780" y="0"/>
                    </a:moveTo>
                    <a:cubicBezTo>
                      <a:pt x="7778" y="0"/>
                      <a:pt x="7776" y="0"/>
                      <a:pt x="7774" y="1"/>
                    </a:cubicBezTo>
                    <a:cubicBezTo>
                      <a:pt x="5650" y="667"/>
                      <a:pt x="4527" y="2245"/>
                      <a:pt x="4425" y="2394"/>
                    </a:cubicBezTo>
                    <a:cubicBezTo>
                      <a:pt x="4404" y="2390"/>
                      <a:pt x="4385" y="2388"/>
                      <a:pt x="4366" y="2388"/>
                    </a:cubicBezTo>
                    <a:cubicBezTo>
                      <a:pt x="4320" y="2388"/>
                      <a:pt x="4279" y="2400"/>
                      <a:pt x="4245" y="2425"/>
                    </a:cubicBezTo>
                    <a:cubicBezTo>
                      <a:pt x="4187" y="2465"/>
                      <a:pt x="4165" y="2530"/>
                      <a:pt x="4157" y="2562"/>
                    </a:cubicBezTo>
                    <a:cubicBezTo>
                      <a:pt x="4025" y="2550"/>
                      <a:pt x="3895" y="2544"/>
                      <a:pt x="3768" y="2544"/>
                    </a:cubicBezTo>
                    <a:cubicBezTo>
                      <a:pt x="1498" y="2544"/>
                      <a:pt x="22" y="4348"/>
                      <a:pt x="6" y="4367"/>
                    </a:cubicBezTo>
                    <a:cubicBezTo>
                      <a:pt x="0" y="4377"/>
                      <a:pt x="1" y="4388"/>
                      <a:pt x="10" y="4395"/>
                    </a:cubicBezTo>
                    <a:cubicBezTo>
                      <a:pt x="12" y="4398"/>
                      <a:pt x="17" y="4399"/>
                      <a:pt x="21" y="4399"/>
                    </a:cubicBezTo>
                    <a:cubicBezTo>
                      <a:pt x="27" y="4399"/>
                      <a:pt x="33" y="4396"/>
                      <a:pt x="39" y="4393"/>
                    </a:cubicBezTo>
                    <a:cubicBezTo>
                      <a:pt x="54" y="4372"/>
                      <a:pt x="1519" y="2585"/>
                      <a:pt x="3768" y="2585"/>
                    </a:cubicBezTo>
                    <a:cubicBezTo>
                      <a:pt x="3900" y="2585"/>
                      <a:pt x="4035" y="2591"/>
                      <a:pt x="4172" y="2604"/>
                    </a:cubicBezTo>
                    <a:cubicBezTo>
                      <a:pt x="4172" y="2604"/>
                      <a:pt x="4173" y="2604"/>
                      <a:pt x="4174" y="2604"/>
                    </a:cubicBezTo>
                    <a:cubicBezTo>
                      <a:pt x="4184" y="2604"/>
                      <a:pt x="4192" y="2597"/>
                      <a:pt x="4193" y="2587"/>
                    </a:cubicBezTo>
                    <a:cubicBezTo>
                      <a:pt x="4193" y="2586"/>
                      <a:pt x="4204" y="2502"/>
                      <a:pt x="4267" y="2457"/>
                    </a:cubicBezTo>
                    <a:cubicBezTo>
                      <a:pt x="4294" y="2437"/>
                      <a:pt x="4327" y="2428"/>
                      <a:pt x="4366" y="2428"/>
                    </a:cubicBezTo>
                    <a:cubicBezTo>
                      <a:pt x="4386" y="2428"/>
                      <a:pt x="4407" y="2430"/>
                      <a:pt x="4430" y="2435"/>
                    </a:cubicBezTo>
                    <a:cubicBezTo>
                      <a:pt x="4432" y="2436"/>
                      <a:pt x="4433" y="2436"/>
                      <a:pt x="4435" y="2436"/>
                    </a:cubicBezTo>
                    <a:cubicBezTo>
                      <a:pt x="4442" y="2436"/>
                      <a:pt x="4449" y="2432"/>
                      <a:pt x="4452" y="2427"/>
                    </a:cubicBezTo>
                    <a:cubicBezTo>
                      <a:pt x="4462" y="2411"/>
                      <a:pt x="5579" y="731"/>
                      <a:pt x="7786" y="40"/>
                    </a:cubicBezTo>
                    <a:cubicBezTo>
                      <a:pt x="7796" y="35"/>
                      <a:pt x="7802" y="25"/>
                      <a:pt x="7800" y="14"/>
                    </a:cubicBezTo>
                    <a:cubicBezTo>
                      <a:pt x="7796" y="5"/>
                      <a:pt x="7789" y="0"/>
                      <a:pt x="7780"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5685975" y="405925"/>
                <a:ext cx="155550" cy="133050"/>
              </a:xfrm>
              <a:custGeom>
                <a:avLst/>
                <a:gdLst/>
                <a:ahLst/>
                <a:cxnLst/>
                <a:rect l="l" t="t" r="r" b="b"/>
                <a:pathLst>
                  <a:path w="6222" h="5322" extrusionOk="0">
                    <a:moveTo>
                      <a:pt x="3191" y="0"/>
                    </a:moveTo>
                    <a:cubicBezTo>
                      <a:pt x="2937" y="0"/>
                      <a:pt x="2655" y="22"/>
                      <a:pt x="2354" y="81"/>
                    </a:cubicBezTo>
                    <a:cubicBezTo>
                      <a:pt x="1121" y="318"/>
                      <a:pt x="325" y="1019"/>
                      <a:pt x="1" y="1343"/>
                    </a:cubicBezTo>
                    <a:cubicBezTo>
                      <a:pt x="273" y="1870"/>
                      <a:pt x="558" y="2407"/>
                      <a:pt x="859" y="2949"/>
                    </a:cubicBezTo>
                    <a:cubicBezTo>
                      <a:pt x="1317" y="3777"/>
                      <a:pt x="1781" y="4569"/>
                      <a:pt x="2243" y="5322"/>
                    </a:cubicBezTo>
                    <a:cubicBezTo>
                      <a:pt x="2516" y="5016"/>
                      <a:pt x="3094" y="4449"/>
                      <a:pt x="4016" y="4092"/>
                    </a:cubicBezTo>
                    <a:cubicBezTo>
                      <a:pt x="4652" y="3845"/>
                      <a:pt x="5236" y="3782"/>
                      <a:pt x="5677" y="3782"/>
                    </a:cubicBezTo>
                    <a:cubicBezTo>
                      <a:pt x="5899" y="3782"/>
                      <a:pt x="6085" y="3798"/>
                      <a:pt x="6222" y="3815"/>
                    </a:cubicBezTo>
                    <a:cubicBezTo>
                      <a:pt x="5482" y="2569"/>
                      <a:pt x="4741" y="1322"/>
                      <a:pt x="4001" y="74"/>
                    </a:cubicBezTo>
                    <a:cubicBezTo>
                      <a:pt x="3784" y="34"/>
                      <a:pt x="3509" y="0"/>
                      <a:pt x="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5785975" y="348375"/>
                <a:ext cx="136625" cy="153400"/>
              </a:xfrm>
              <a:custGeom>
                <a:avLst/>
                <a:gdLst/>
                <a:ahLst/>
                <a:cxnLst/>
                <a:rect l="l" t="t" r="r" b="b"/>
                <a:pathLst>
                  <a:path w="5465" h="6136" extrusionOk="0">
                    <a:moveTo>
                      <a:pt x="2931" y="1"/>
                    </a:moveTo>
                    <a:cubicBezTo>
                      <a:pt x="2397" y="183"/>
                      <a:pt x="1518" y="567"/>
                      <a:pt x="737" y="1391"/>
                    </a:cubicBezTo>
                    <a:cubicBezTo>
                      <a:pt x="413" y="1733"/>
                      <a:pt x="175" y="2077"/>
                      <a:pt x="1" y="2377"/>
                    </a:cubicBezTo>
                    <a:cubicBezTo>
                      <a:pt x="741" y="3630"/>
                      <a:pt x="1480" y="4884"/>
                      <a:pt x="2220" y="6135"/>
                    </a:cubicBezTo>
                    <a:cubicBezTo>
                      <a:pt x="2507" y="5722"/>
                      <a:pt x="2966" y="5161"/>
                      <a:pt x="3648" y="4632"/>
                    </a:cubicBezTo>
                    <a:cubicBezTo>
                      <a:pt x="4332" y="4101"/>
                      <a:pt x="4993" y="3797"/>
                      <a:pt x="5465" y="3621"/>
                    </a:cubicBezTo>
                    <a:cubicBezTo>
                      <a:pt x="5101" y="3002"/>
                      <a:pt x="4686" y="2347"/>
                      <a:pt x="4209" y="1671"/>
                    </a:cubicBezTo>
                    <a:cubicBezTo>
                      <a:pt x="3778" y="1063"/>
                      <a:pt x="3348" y="506"/>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5696175" y="414700"/>
                <a:ext cx="129925" cy="109575"/>
              </a:xfrm>
              <a:custGeom>
                <a:avLst/>
                <a:gdLst/>
                <a:ahLst/>
                <a:cxnLst/>
                <a:rect l="l" t="t" r="r" b="b"/>
                <a:pathLst>
                  <a:path w="5197" h="4383" extrusionOk="0">
                    <a:moveTo>
                      <a:pt x="2842" y="39"/>
                    </a:moveTo>
                    <a:cubicBezTo>
                      <a:pt x="3014" y="39"/>
                      <a:pt x="3185" y="49"/>
                      <a:pt x="3357" y="70"/>
                    </a:cubicBezTo>
                    <a:lnTo>
                      <a:pt x="5136" y="3098"/>
                    </a:lnTo>
                    <a:cubicBezTo>
                      <a:pt x="5054" y="3089"/>
                      <a:pt x="4972" y="3085"/>
                      <a:pt x="4889" y="3085"/>
                    </a:cubicBezTo>
                    <a:cubicBezTo>
                      <a:pt x="3539" y="3085"/>
                      <a:pt x="2036" y="4194"/>
                      <a:pt x="1852" y="4333"/>
                    </a:cubicBezTo>
                    <a:lnTo>
                      <a:pt x="47" y="1057"/>
                    </a:lnTo>
                    <a:cubicBezTo>
                      <a:pt x="487" y="699"/>
                      <a:pt x="1211" y="243"/>
                      <a:pt x="2176" y="91"/>
                    </a:cubicBezTo>
                    <a:cubicBezTo>
                      <a:pt x="2396" y="56"/>
                      <a:pt x="2618" y="39"/>
                      <a:pt x="2842" y="39"/>
                    </a:cubicBezTo>
                    <a:close/>
                    <a:moveTo>
                      <a:pt x="2845" y="1"/>
                    </a:moveTo>
                    <a:cubicBezTo>
                      <a:pt x="2619" y="1"/>
                      <a:pt x="2393" y="18"/>
                      <a:pt x="2171" y="53"/>
                    </a:cubicBezTo>
                    <a:cubicBezTo>
                      <a:pt x="1186" y="207"/>
                      <a:pt x="452" y="673"/>
                      <a:pt x="10" y="1038"/>
                    </a:cubicBezTo>
                    <a:cubicBezTo>
                      <a:pt x="1" y="1045"/>
                      <a:pt x="0" y="1055"/>
                      <a:pt x="5" y="1064"/>
                    </a:cubicBezTo>
                    <a:lnTo>
                      <a:pt x="1830" y="4373"/>
                    </a:lnTo>
                    <a:cubicBezTo>
                      <a:pt x="1833" y="4378"/>
                      <a:pt x="1838" y="4381"/>
                      <a:pt x="1844" y="4383"/>
                    </a:cubicBezTo>
                    <a:lnTo>
                      <a:pt x="1847" y="4383"/>
                    </a:lnTo>
                    <a:cubicBezTo>
                      <a:pt x="1851" y="4383"/>
                      <a:pt x="1856" y="4381"/>
                      <a:pt x="1862" y="4380"/>
                    </a:cubicBezTo>
                    <a:cubicBezTo>
                      <a:pt x="1878" y="4366"/>
                      <a:pt x="3473" y="3127"/>
                      <a:pt x="4890" y="3127"/>
                    </a:cubicBezTo>
                    <a:cubicBezTo>
                      <a:pt x="4986" y="3127"/>
                      <a:pt x="5080" y="3132"/>
                      <a:pt x="5174" y="3144"/>
                    </a:cubicBezTo>
                    <a:cubicBezTo>
                      <a:pt x="5181" y="3144"/>
                      <a:pt x="5188" y="3141"/>
                      <a:pt x="5192" y="3135"/>
                    </a:cubicBezTo>
                    <a:cubicBezTo>
                      <a:pt x="5196" y="3128"/>
                      <a:pt x="5196" y="3120"/>
                      <a:pt x="5192" y="3113"/>
                    </a:cubicBezTo>
                    <a:lnTo>
                      <a:pt x="3388" y="42"/>
                    </a:lnTo>
                    <a:cubicBezTo>
                      <a:pt x="3385" y="36"/>
                      <a:pt x="3379" y="34"/>
                      <a:pt x="3373" y="32"/>
                    </a:cubicBezTo>
                    <a:cubicBezTo>
                      <a:pt x="3197" y="11"/>
                      <a:pt x="3021" y="1"/>
                      <a:pt x="2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5793750" y="359525"/>
                <a:ext cx="66850" cy="49350"/>
              </a:xfrm>
              <a:custGeom>
                <a:avLst/>
                <a:gdLst/>
                <a:ahLst/>
                <a:cxnLst/>
                <a:rect l="l" t="t" r="r" b="b"/>
                <a:pathLst>
                  <a:path w="2674" h="1974" extrusionOk="0">
                    <a:moveTo>
                      <a:pt x="2652" y="0"/>
                    </a:moveTo>
                    <a:cubicBezTo>
                      <a:pt x="2650" y="0"/>
                      <a:pt x="2648" y="0"/>
                      <a:pt x="2647" y="1"/>
                    </a:cubicBezTo>
                    <a:cubicBezTo>
                      <a:pt x="1016" y="399"/>
                      <a:pt x="17" y="1927"/>
                      <a:pt x="7" y="1942"/>
                    </a:cubicBezTo>
                    <a:cubicBezTo>
                      <a:pt x="1" y="1952"/>
                      <a:pt x="3" y="1965"/>
                      <a:pt x="13" y="1970"/>
                    </a:cubicBezTo>
                    <a:cubicBezTo>
                      <a:pt x="16" y="1971"/>
                      <a:pt x="19" y="1973"/>
                      <a:pt x="23" y="1973"/>
                    </a:cubicBezTo>
                    <a:cubicBezTo>
                      <a:pt x="30" y="1973"/>
                      <a:pt x="37" y="1970"/>
                      <a:pt x="41" y="1964"/>
                    </a:cubicBezTo>
                    <a:cubicBezTo>
                      <a:pt x="50" y="1949"/>
                      <a:pt x="1042" y="434"/>
                      <a:pt x="2656" y="40"/>
                    </a:cubicBezTo>
                    <a:cubicBezTo>
                      <a:pt x="2667" y="37"/>
                      <a:pt x="2673" y="27"/>
                      <a:pt x="2671" y="16"/>
                    </a:cubicBezTo>
                    <a:cubicBezTo>
                      <a:pt x="2668" y="7"/>
                      <a:pt x="2660" y="0"/>
                      <a:pt x="2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5798225" y="366700"/>
                <a:ext cx="68050" cy="48900"/>
              </a:xfrm>
              <a:custGeom>
                <a:avLst/>
                <a:gdLst/>
                <a:ahLst/>
                <a:cxnLst/>
                <a:rect l="l" t="t" r="r" b="b"/>
                <a:pathLst>
                  <a:path w="2722" h="1956" extrusionOk="0">
                    <a:moveTo>
                      <a:pt x="2699" y="1"/>
                    </a:moveTo>
                    <a:cubicBezTo>
                      <a:pt x="2698" y="1"/>
                      <a:pt x="2696" y="1"/>
                      <a:pt x="2695" y="1"/>
                    </a:cubicBezTo>
                    <a:cubicBezTo>
                      <a:pt x="1034" y="393"/>
                      <a:pt x="19" y="1909"/>
                      <a:pt x="8" y="1924"/>
                    </a:cubicBezTo>
                    <a:cubicBezTo>
                      <a:pt x="1" y="1934"/>
                      <a:pt x="4" y="1946"/>
                      <a:pt x="14" y="1952"/>
                    </a:cubicBezTo>
                    <a:cubicBezTo>
                      <a:pt x="16" y="1954"/>
                      <a:pt x="20" y="1955"/>
                      <a:pt x="25" y="1955"/>
                    </a:cubicBezTo>
                    <a:cubicBezTo>
                      <a:pt x="31" y="1955"/>
                      <a:pt x="36" y="1952"/>
                      <a:pt x="42" y="1946"/>
                    </a:cubicBezTo>
                    <a:cubicBezTo>
                      <a:pt x="51" y="1931"/>
                      <a:pt x="1057" y="428"/>
                      <a:pt x="2703" y="41"/>
                    </a:cubicBezTo>
                    <a:cubicBezTo>
                      <a:pt x="2714" y="38"/>
                      <a:pt x="2722" y="27"/>
                      <a:pt x="2718" y="16"/>
                    </a:cubicBezTo>
                    <a:cubicBezTo>
                      <a:pt x="2717" y="7"/>
                      <a:pt x="2708" y="1"/>
                      <a:pt x="2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5802400" y="374200"/>
                <a:ext cx="66025" cy="47575"/>
              </a:xfrm>
              <a:custGeom>
                <a:avLst/>
                <a:gdLst/>
                <a:ahLst/>
                <a:cxnLst/>
                <a:rect l="l" t="t" r="r" b="b"/>
                <a:pathLst>
                  <a:path w="2641" h="1903" extrusionOk="0">
                    <a:moveTo>
                      <a:pt x="2618" y="0"/>
                    </a:moveTo>
                    <a:cubicBezTo>
                      <a:pt x="2616" y="0"/>
                      <a:pt x="2615" y="0"/>
                      <a:pt x="2614" y="1"/>
                    </a:cubicBezTo>
                    <a:cubicBezTo>
                      <a:pt x="1002" y="381"/>
                      <a:pt x="16" y="1856"/>
                      <a:pt x="8" y="1871"/>
                    </a:cubicBezTo>
                    <a:cubicBezTo>
                      <a:pt x="0" y="1881"/>
                      <a:pt x="3" y="1892"/>
                      <a:pt x="13" y="1899"/>
                    </a:cubicBezTo>
                    <a:cubicBezTo>
                      <a:pt x="15" y="1900"/>
                      <a:pt x="19" y="1902"/>
                      <a:pt x="24" y="1902"/>
                    </a:cubicBezTo>
                    <a:cubicBezTo>
                      <a:pt x="29" y="1902"/>
                      <a:pt x="36" y="1899"/>
                      <a:pt x="41" y="1892"/>
                    </a:cubicBezTo>
                    <a:cubicBezTo>
                      <a:pt x="51" y="1877"/>
                      <a:pt x="1028" y="417"/>
                      <a:pt x="2622" y="39"/>
                    </a:cubicBezTo>
                    <a:cubicBezTo>
                      <a:pt x="2633" y="37"/>
                      <a:pt x="2640" y="26"/>
                      <a:pt x="2637" y="16"/>
                    </a:cubicBezTo>
                    <a:cubicBezTo>
                      <a:pt x="2635" y="6"/>
                      <a:pt x="2627" y="0"/>
                      <a:pt x="2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5826075" y="415675"/>
                <a:ext cx="73325" cy="50100"/>
              </a:xfrm>
              <a:custGeom>
                <a:avLst/>
                <a:gdLst/>
                <a:ahLst/>
                <a:cxnLst/>
                <a:rect l="l" t="t" r="r" b="b"/>
                <a:pathLst>
                  <a:path w="2933" h="2004" extrusionOk="0">
                    <a:moveTo>
                      <a:pt x="2911" y="1"/>
                    </a:moveTo>
                    <a:cubicBezTo>
                      <a:pt x="2909" y="1"/>
                      <a:pt x="2907" y="1"/>
                      <a:pt x="2905" y="2"/>
                    </a:cubicBezTo>
                    <a:cubicBezTo>
                      <a:pt x="2426" y="104"/>
                      <a:pt x="1972" y="278"/>
                      <a:pt x="1552" y="522"/>
                    </a:cubicBezTo>
                    <a:cubicBezTo>
                      <a:pt x="941" y="875"/>
                      <a:pt x="408" y="1375"/>
                      <a:pt x="7" y="1972"/>
                    </a:cubicBezTo>
                    <a:cubicBezTo>
                      <a:pt x="0" y="1981"/>
                      <a:pt x="2" y="1993"/>
                      <a:pt x="12" y="2001"/>
                    </a:cubicBezTo>
                    <a:cubicBezTo>
                      <a:pt x="15" y="2003"/>
                      <a:pt x="18" y="2004"/>
                      <a:pt x="23" y="2004"/>
                    </a:cubicBezTo>
                    <a:cubicBezTo>
                      <a:pt x="28" y="2004"/>
                      <a:pt x="34" y="2002"/>
                      <a:pt x="40" y="1994"/>
                    </a:cubicBezTo>
                    <a:cubicBezTo>
                      <a:pt x="437" y="1403"/>
                      <a:pt x="966" y="907"/>
                      <a:pt x="1572" y="556"/>
                    </a:cubicBezTo>
                    <a:cubicBezTo>
                      <a:pt x="1989" y="317"/>
                      <a:pt x="2440" y="142"/>
                      <a:pt x="2914" y="40"/>
                    </a:cubicBezTo>
                    <a:cubicBezTo>
                      <a:pt x="2925" y="38"/>
                      <a:pt x="2932" y="26"/>
                      <a:pt x="2929" y="17"/>
                    </a:cubicBezTo>
                    <a:cubicBezTo>
                      <a:pt x="2927" y="7"/>
                      <a:pt x="2919" y="1"/>
                      <a:pt x="2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5829800" y="423200"/>
                <a:ext cx="72125" cy="49625"/>
              </a:xfrm>
              <a:custGeom>
                <a:avLst/>
                <a:gdLst/>
                <a:ahLst/>
                <a:cxnLst/>
                <a:rect l="l" t="t" r="r" b="b"/>
                <a:pathLst>
                  <a:path w="2885" h="1985" extrusionOk="0">
                    <a:moveTo>
                      <a:pt x="2863" y="0"/>
                    </a:moveTo>
                    <a:cubicBezTo>
                      <a:pt x="2862" y="0"/>
                      <a:pt x="2860" y="0"/>
                      <a:pt x="2858" y="1"/>
                    </a:cubicBezTo>
                    <a:cubicBezTo>
                      <a:pt x="2343" y="131"/>
                      <a:pt x="1855" y="339"/>
                      <a:pt x="1408" y="622"/>
                    </a:cubicBezTo>
                    <a:cubicBezTo>
                      <a:pt x="859" y="970"/>
                      <a:pt x="387" y="1418"/>
                      <a:pt x="7" y="1953"/>
                    </a:cubicBezTo>
                    <a:cubicBezTo>
                      <a:pt x="0" y="1962"/>
                      <a:pt x="1" y="1974"/>
                      <a:pt x="11" y="1981"/>
                    </a:cubicBezTo>
                    <a:cubicBezTo>
                      <a:pt x="14" y="1984"/>
                      <a:pt x="18" y="1985"/>
                      <a:pt x="23" y="1985"/>
                    </a:cubicBezTo>
                    <a:cubicBezTo>
                      <a:pt x="29" y="1985"/>
                      <a:pt x="34" y="1982"/>
                      <a:pt x="39" y="1976"/>
                    </a:cubicBezTo>
                    <a:cubicBezTo>
                      <a:pt x="415" y="1446"/>
                      <a:pt x="885" y="1003"/>
                      <a:pt x="1430" y="656"/>
                    </a:cubicBezTo>
                    <a:cubicBezTo>
                      <a:pt x="1873" y="376"/>
                      <a:pt x="2356" y="168"/>
                      <a:pt x="2867" y="40"/>
                    </a:cubicBezTo>
                    <a:cubicBezTo>
                      <a:pt x="2877" y="37"/>
                      <a:pt x="2885" y="27"/>
                      <a:pt x="2882" y="16"/>
                    </a:cubicBezTo>
                    <a:cubicBezTo>
                      <a:pt x="2880" y="7"/>
                      <a:pt x="2872" y="0"/>
                      <a:pt x="2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5806950" y="380125"/>
                <a:ext cx="88225" cy="75475"/>
              </a:xfrm>
              <a:custGeom>
                <a:avLst/>
                <a:gdLst/>
                <a:ahLst/>
                <a:cxnLst/>
                <a:rect l="l" t="t" r="r" b="b"/>
                <a:pathLst>
                  <a:path w="3529" h="3019" extrusionOk="0">
                    <a:moveTo>
                      <a:pt x="2721" y="48"/>
                    </a:moveTo>
                    <a:lnTo>
                      <a:pt x="3459" y="1073"/>
                    </a:lnTo>
                    <a:cubicBezTo>
                      <a:pt x="2943" y="1158"/>
                      <a:pt x="2455" y="1337"/>
                      <a:pt x="2009" y="1605"/>
                    </a:cubicBezTo>
                    <a:cubicBezTo>
                      <a:pt x="1462" y="1933"/>
                      <a:pt x="990" y="2394"/>
                      <a:pt x="641" y="2941"/>
                    </a:cubicBezTo>
                    <a:lnTo>
                      <a:pt x="48" y="1895"/>
                    </a:lnTo>
                    <a:cubicBezTo>
                      <a:pt x="389" y="1461"/>
                      <a:pt x="789" y="1085"/>
                      <a:pt x="1239" y="772"/>
                    </a:cubicBezTo>
                    <a:cubicBezTo>
                      <a:pt x="1695" y="455"/>
                      <a:pt x="2194" y="213"/>
                      <a:pt x="2721" y="48"/>
                    </a:cubicBezTo>
                    <a:close/>
                    <a:moveTo>
                      <a:pt x="2737" y="1"/>
                    </a:moveTo>
                    <a:lnTo>
                      <a:pt x="2723" y="5"/>
                    </a:lnTo>
                    <a:cubicBezTo>
                      <a:pt x="2187" y="170"/>
                      <a:pt x="1681" y="418"/>
                      <a:pt x="1218" y="738"/>
                    </a:cubicBezTo>
                    <a:cubicBezTo>
                      <a:pt x="761" y="1055"/>
                      <a:pt x="353" y="1440"/>
                      <a:pt x="9" y="1879"/>
                    </a:cubicBezTo>
                    <a:lnTo>
                      <a:pt x="0" y="1890"/>
                    </a:lnTo>
                    <a:lnTo>
                      <a:pt x="639" y="3018"/>
                    </a:lnTo>
                    <a:lnTo>
                      <a:pt x="655" y="2991"/>
                    </a:lnTo>
                    <a:cubicBezTo>
                      <a:pt x="1003" y="2437"/>
                      <a:pt x="1478" y="1970"/>
                      <a:pt x="2029" y="1638"/>
                    </a:cubicBezTo>
                    <a:cubicBezTo>
                      <a:pt x="2481" y="1367"/>
                      <a:pt x="2975" y="1188"/>
                      <a:pt x="3497" y="1107"/>
                    </a:cubicBezTo>
                    <a:lnTo>
                      <a:pt x="3529" y="1102"/>
                    </a:lnTo>
                    <a:lnTo>
                      <a:pt x="2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5834375" y="428450"/>
                <a:ext cx="72475" cy="50675"/>
              </a:xfrm>
              <a:custGeom>
                <a:avLst/>
                <a:gdLst/>
                <a:ahLst/>
                <a:cxnLst/>
                <a:rect l="l" t="t" r="r" b="b"/>
                <a:pathLst>
                  <a:path w="2899" h="2027" extrusionOk="0">
                    <a:moveTo>
                      <a:pt x="2876" y="0"/>
                    </a:moveTo>
                    <a:cubicBezTo>
                      <a:pt x="2874" y="0"/>
                      <a:pt x="2872" y="1"/>
                      <a:pt x="2870" y="1"/>
                    </a:cubicBezTo>
                    <a:cubicBezTo>
                      <a:pt x="2146" y="227"/>
                      <a:pt x="1488" y="584"/>
                      <a:pt x="913" y="1056"/>
                    </a:cubicBezTo>
                    <a:cubicBezTo>
                      <a:pt x="579" y="1332"/>
                      <a:pt x="274" y="1648"/>
                      <a:pt x="7" y="1995"/>
                    </a:cubicBezTo>
                    <a:cubicBezTo>
                      <a:pt x="1" y="2004"/>
                      <a:pt x="2" y="2016"/>
                      <a:pt x="11" y="2023"/>
                    </a:cubicBezTo>
                    <a:cubicBezTo>
                      <a:pt x="16" y="2026"/>
                      <a:pt x="19" y="2027"/>
                      <a:pt x="23" y="2027"/>
                    </a:cubicBezTo>
                    <a:cubicBezTo>
                      <a:pt x="30" y="2027"/>
                      <a:pt x="35" y="2024"/>
                      <a:pt x="38" y="2018"/>
                    </a:cubicBezTo>
                    <a:cubicBezTo>
                      <a:pt x="303" y="1674"/>
                      <a:pt x="606" y="1361"/>
                      <a:pt x="939" y="1088"/>
                    </a:cubicBezTo>
                    <a:cubicBezTo>
                      <a:pt x="1509" y="618"/>
                      <a:pt x="2164" y="265"/>
                      <a:pt x="2882" y="40"/>
                    </a:cubicBezTo>
                    <a:cubicBezTo>
                      <a:pt x="2893" y="37"/>
                      <a:pt x="2898" y="25"/>
                      <a:pt x="2896" y="15"/>
                    </a:cubicBezTo>
                    <a:cubicBezTo>
                      <a:pt x="2893" y="6"/>
                      <a:pt x="288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5838300" y="436625"/>
                <a:ext cx="72500" cy="50175"/>
              </a:xfrm>
              <a:custGeom>
                <a:avLst/>
                <a:gdLst/>
                <a:ahLst/>
                <a:cxnLst/>
                <a:rect l="l" t="t" r="r" b="b"/>
                <a:pathLst>
                  <a:path w="2900" h="2007" extrusionOk="0">
                    <a:moveTo>
                      <a:pt x="2877" y="1"/>
                    </a:moveTo>
                    <a:cubicBezTo>
                      <a:pt x="2875" y="1"/>
                      <a:pt x="2874" y="1"/>
                      <a:pt x="2872" y="1"/>
                    </a:cubicBezTo>
                    <a:cubicBezTo>
                      <a:pt x="1224" y="494"/>
                      <a:pt x="19" y="1960"/>
                      <a:pt x="7" y="1975"/>
                    </a:cubicBezTo>
                    <a:cubicBezTo>
                      <a:pt x="0" y="1983"/>
                      <a:pt x="1" y="1996"/>
                      <a:pt x="10" y="2002"/>
                    </a:cubicBezTo>
                    <a:cubicBezTo>
                      <a:pt x="12" y="2006"/>
                      <a:pt x="17" y="2007"/>
                      <a:pt x="22" y="2007"/>
                    </a:cubicBezTo>
                    <a:cubicBezTo>
                      <a:pt x="28" y="2007"/>
                      <a:pt x="33" y="2005"/>
                      <a:pt x="38" y="1999"/>
                    </a:cubicBezTo>
                    <a:cubicBezTo>
                      <a:pt x="49" y="1984"/>
                      <a:pt x="1248" y="528"/>
                      <a:pt x="2884" y="39"/>
                    </a:cubicBezTo>
                    <a:cubicBezTo>
                      <a:pt x="2895" y="37"/>
                      <a:pt x="2900" y="26"/>
                      <a:pt x="2897" y="15"/>
                    </a:cubicBezTo>
                    <a:cubicBezTo>
                      <a:pt x="2894" y="6"/>
                      <a:pt x="2886"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5747950" y="435850"/>
                <a:ext cx="24750" cy="16200"/>
              </a:xfrm>
              <a:custGeom>
                <a:avLst/>
                <a:gdLst/>
                <a:ahLst/>
                <a:cxnLst/>
                <a:rect l="l" t="t" r="r" b="b"/>
                <a:pathLst>
                  <a:path w="990" h="648" extrusionOk="0">
                    <a:moveTo>
                      <a:pt x="274" y="0"/>
                    </a:moveTo>
                    <a:cubicBezTo>
                      <a:pt x="173" y="0"/>
                      <a:pt x="71" y="86"/>
                      <a:pt x="46" y="176"/>
                    </a:cubicBezTo>
                    <a:cubicBezTo>
                      <a:pt x="0" y="337"/>
                      <a:pt x="176" y="559"/>
                      <a:pt x="416" y="626"/>
                    </a:cubicBezTo>
                    <a:cubicBezTo>
                      <a:pt x="467" y="641"/>
                      <a:pt x="519" y="647"/>
                      <a:pt x="570" y="647"/>
                    </a:cubicBezTo>
                    <a:cubicBezTo>
                      <a:pt x="758" y="647"/>
                      <a:pt x="930" y="557"/>
                      <a:pt x="964" y="432"/>
                    </a:cubicBezTo>
                    <a:cubicBezTo>
                      <a:pt x="990" y="339"/>
                      <a:pt x="947" y="207"/>
                      <a:pt x="854" y="161"/>
                    </a:cubicBezTo>
                    <a:cubicBezTo>
                      <a:pt x="807" y="140"/>
                      <a:pt x="745" y="121"/>
                      <a:pt x="691" y="121"/>
                    </a:cubicBezTo>
                    <a:cubicBezTo>
                      <a:pt x="663" y="121"/>
                      <a:pt x="638" y="126"/>
                      <a:pt x="617" y="137"/>
                    </a:cubicBezTo>
                    <a:cubicBezTo>
                      <a:pt x="584" y="155"/>
                      <a:pt x="570" y="186"/>
                      <a:pt x="554" y="186"/>
                    </a:cubicBezTo>
                    <a:cubicBezTo>
                      <a:pt x="553" y="186"/>
                      <a:pt x="552" y="186"/>
                      <a:pt x="550" y="186"/>
                    </a:cubicBezTo>
                    <a:cubicBezTo>
                      <a:pt x="531" y="180"/>
                      <a:pt x="537" y="144"/>
                      <a:pt x="519" y="111"/>
                    </a:cubicBezTo>
                    <a:cubicBezTo>
                      <a:pt x="484" y="47"/>
                      <a:pt x="375" y="11"/>
                      <a:pt x="293" y="1"/>
                    </a:cubicBezTo>
                    <a:cubicBezTo>
                      <a:pt x="287" y="0"/>
                      <a:pt x="280"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5745250" y="430900"/>
                <a:ext cx="31125" cy="24325"/>
              </a:xfrm>
              <a:custGeom>
                <a:avLst/>
                <a:gdLst/>
                <a:ahLst/>
                <a:cxnLst/>
                <a:rect l="l" t="t" r="r" b="b"/>
                <a:pathLst>
                  <a:path w="1245" h="973" extrusionOk="0">
                    <a:moveTo>
                      <a:pt x="361" y="84"/>
                    </a:moveTo>
                    <a:cubicBezTo>
                      <a:pt x="421" y="91"/>
                      <a:pt x="471" y="131"/>
                      <a:pt x="511" y="166"/>
                    </a:cubicBezTo>
                    <a:cubicBezTo>
                      <a:pt x="550" y="198"/>
                      <a:pt x="586" y="229"/>
                      <a:pt x="627" y="229"/>
                    </a:cubicBezTo>
                    <a:cubicBezTo>
                      <a:pt x="634" y="229"/>
                      <a:pt x="641" y="228"/>
                      <a:pt x="649" y="226"/>
                    </a:cubicBezTo>
                    <a:cubicBezTo>
                      <a:pt x="676" y="220"/>
                      <a:pt x="697" y="199"/>
                      <a:pt x="713" y="173"/>
                    </a:cubicBezTo>
                    <a:cubicBezTo>
                      <a:pt x="716" y="205"/>
                      <a:pt x="728" y="235"/>
                      <a:pt x="752" y="256"/>
                    </a:cubicBezTo>
                    <a:cubicBezTo>
                      <a:pt x="775" y="277"/>
                      <a:pt x="801" y="283"/>
                      <a:pt x="830" y="283"/>
                    </a:cubicBezTo>
                    <a:cubicBezTo>
                      <a:pt x="852" y="283"/>
                      <a:pt x="876" y="279"/>
                      <a:pt x="901" y="275"/>
                    </a:cubicBezTo>
                    <a:cubicBezTo>
                      <a:pt x="925" y="272"/>
                      <a:pt x="951" y="268"/>
                      <a:pt x="976" y="268"/>
                    </a:cubicBezTo>
                    <a:cubicBezTo>
                      <a:pt x="1003" y="268"/>
                      <a:pt x="1029" y="272"/>
                      <a:pt x="1055" y="284"/>
                    </a:cubicBezTo>
                    <a:cubicBezTo>
                      <a:pt x="1162" y="336"/>
                      <a:pt x="1206" y="510"/>
                      <a:pt x="1172" y="631"/>
                    </a:cubicBezTo>
                    <a:cubicBezTo>
                      <a:pt x="1148" y="718"/>
                      <a:pt x="1080" y="797"/>
                      <a:pt x="980" y="853"/>
                    </a:cubicBezTo>
                    <a:cubicBezTo>
                      <a:pt x="885" y="907"/>
                      <a:pt x="774" y="934"/>
                      <a:pt x="664" y="934"/>
                    </a:cubicBezTo>
                    <a:cubicBezTo>
                      <a:pt x="608" y="934"/>
                      <a:pt x="552" y="927"/>
                      <a:pt x="498" y="912"/>
                    </a:cubicBezTo>
                    <a:cubicBezTo>
                      <a:pt x="339" y="868"/>
                      <a:pt x="195" y="756"/>
                      <a:pt x="115" y="611"/>
                    </a:cubicBezTo>
                    <a:cubicBezTo>
                      <a:pt x="60" y="512"/>
                      <a:pt x="43" y="409"/>
                      <a:pt x="66" y="325"/>
                    </a:cubicBezTo>
                    <a:cubicBezTo>
                      <a:pt x="100" y="207"/>
                      <a:pt x="224" y="84"/>
                      <a:pt x="344" y="84"/>
                    </a:cubicBezTo>
                    <a:close/>
                    <a:moveTo>
                      <a:pt x="742" y="0"/>
                    </a:moveTo>
                    <a:cubicBezTo>
                      <a:pt x="725" y="0"/>
                      <a:pt x="720" y="20"/>
                      <a:pt x="714" y="47"/>
                    </a:cubicBezTo>
                    <a:cubicBezTo>
                      <a:pt x="704" y="88"/>
                      <a:pt x="685" y="173"/>
                      <a:pt x="638" y="186"/>
                    </a:cubicBezTo>
                    <a:cubicBezTo>
                      <a:pt x="635" y="187"/>
                      <a:pt x="632" y="187"/>
                      <a:pt x="628" y="187"/>
                    </a:cubicBezTo>
                    <a:cubicBezTo>
                      <a:pt x="601" y="187"/>
                      <a:pt x="574" y="164"/>
                      <a:pt x="537" y="134"/>
                    </a:cubicBezTo>
                    <a:cubicBezTo>
                      <a:pt x="493" y="96"/>
                      <a:pt x="438" y="51"/>
                      <a:pt x="365" y="43"/>
                    </a:cubicBezTo>
                    <a:cubicBezTo>
                      <a:pt x="358" y="42"/>
                      <a:pt x="352" y="42"/>
                      <a:pt x="345" y="42"/>
                    </a:cubicBezTo>
                    <a:cubicBezTo>
                      <a:pt x="206" y="42"/>
                      <a:pt x="66" y="179"/>
                      <a:pt x="28" y="311"/>
                    </a:cubicBezTo>
                    <a:cubicBezTo>
                      <a:pt x="1" y="406"/>
                      <a:pt x="18" y="520"/>
                      <a:pt x="80" y="628"/>
                    </a:cubicBezTo>
                    <a:cubicBezTo>
                      <a:pt x="166" y="783"/>
                      <a:pt x="317" y="902"/>
                      <a:pt x="488" y="949"/>
                    </a:cubicBezTo>
                    <a:cubicBezTo>
                      <a:pt x="543" y="965"/>
                      <a:pt x="605" y="972"/>
                      <a:pt x="664" y="972"/>
                    </a:cubicBezTo>
                    <a:cubicBezTo>
                      <a:pt x="779" y="972"/>
                      <a:pt x="897" y="943"/>
                      <a:pt x="996" y="886"/>
                    </a:cubicBezTo>
                    <a:cubicBezTo>
                      <a:pt x="1105" y="823"/>
                      <a:pt x="1181" y="735"/>
                      <a:pt x="1207" y="639"/>
                    </a:cubicBezTo>
                    <a:cubicBezTo>
                      <a:pt x="1245" y="503"/>
                      <a:pt x="1197" y="306"/>
                      <a:pt x="1068" y="245"/>
                    </a:cubicBezTo>
                    <a:cubicBezTo>
                      <a:pt x="1037" y="230"/>
                      <a:pt x="1006" y="225"/>
                      <a:pt x="975" y="225"/>
                    </a:cubicBezTo>
                    <a:cubicBezTo>
                      <a:pt x="946" y="225"/>
                      <a:pt x="918" y="229"/>
                      <a:pt x="891" y="233"/>
                    </a:cubicBezTo>
                    <a:cubicBezTo>
                      <a:pt x="868" y="237"/>
                      <a:pt x="847" y="240"/>
                      <a:pt x="828" y="240"/>
                    </a:cubicBezTo>
                    <a:cubicBezTo>
                      <a:pt x="808" y="240"/>
                      <a:pt x="790" y="236"/>
                      <a:pt x="776" y="224"/>
                    </a:cubicBezTo>
                    <a:cubicBezTo>
                      <a:pt x="734" y="186"/>
                      <a:pt x="752" y="97"/>
                      <a:pt x="760" y="54"/>
                    </a:cubicBezTo>
                    <a:cubicBezTo>
                      <a:pt x="765" y="27"/>
                      <a:pt x="769" y="6"/>
                      <a:pt x="747" y="1"/>
                    </a:cubicBezTo>
                    <a:cubicBezTo>
                      <a:pt x="745" y="0"/>
                      <a:pt x="744" y="0"/>
                      <a:pt x="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5749550" y="456425"/>
                <a:ext cx="10150" cy="33500"/>
              </a:xfrm>
              <a:custGeom>
                <a:avLst/>
                <a:gdLst/>
                <a:ahLst/>
                <a:cxnLst/>
                <a:rect l="l" t="t" r="r" b="b"/>
                <a:pathLst>
                  <a:path w="406" h="1340" extrusionOk="0">
                    <a:moveTo>
                      <a:pt x="381" y="0"/>
                    </a:moveTo>
                    <a:cubicBezTo>
                      <a:pt x="373" y="0"/>
                      <a:pt x="366" y="6"/>
                      <a:pt x="364" y="15"/>
                    </a:cubicBezTo>
                    <a:lnTo>
                      <a:pt x="5" y="1314"/>
                    </a:lnTo>
                    <a:cubicBezTo>
                      <a:pt x="0" y="1325"/>
                      <a:pt x="7" y="1335"/>
                      <a:pt x="18" y="1338"/>
                    </a:cubicBezTo>
                    <a:cubicBezTo>
                      <a:pt x="20" y="1339"/>
                      <a:pt x="22" y="1339"/>
                      <a:pt x="23" y="1339"/>
                    </a:cubicBezTo>
                    <a:cubicBezTo>
                      <a:pt x="32" y="1339"/>
                      <a:pt x="39" y="1334"/>
                      <a:pt x="42" y="1325"/>
                    </a:cubicBezTo>
                    <a:lnTo>
                      <a:pt x="402" y="25"/>
                    </a:lnTo>
                    <a:cubicBezTo>
                      <a:pt x="406" y="15"/>
                      <a:pt x="398" y="4"/>
                      <a:pt x="388" y="2"/>
                    </a:cubicBezTo>
                    <a:cubicBezTo>
                      <a:pt x="385" y="1"/>
                      <a:pt x="383"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5743375" y="455525"/>
                <a:ext cx="13000" cy="44625"/>
              </a:xfrm>
              <a:custGeom>
                <a:avLst/>
                <a:gdLst/>
                <a:ahLst/>
                <a:cxnLst/>
                <a:rect l="l" t="t" r="r" b="b"/>
                <a:pathLst>
                  <a:path w="520" h="1785" extrusionOk="0">
                    <a:moveTo>
                      <a:pt x="496" y="0"/>
                    </a:moveTo>
                    <a:cubicBezTo>
                      <a:pt x="488" y="0"/>
                      <a:pt x="481" y="6"/>
                      <a:pt x="478" y="14"/>
                    </a:cubicBezTo>
                    <a:lnTo>
                      <a:pt x="5" y="1723"/>
                    </a:lnTo>
                    <a:cubicBezTo>
                      <a:pt x="1" y="1733"/>
                      <a:pt x="7" y="1744"/>
                      <a:pt x="18" y="1746"/>
                    </a:cubicBezTo>
                    <a:lnTo>
                      <a:pt x="151" y="1783"/>
                    </a:lnTo>
                    <a:cubicBezTo>
                      <a:pt x="152" y="1785"/>
                      <a:pt x="155" y="1785"/>
                      <a:pt x="156" y="1785"/>
                    </a:cubicBezTo>
                    <a:cubicBezTo>
                      <a:pt x="159" y="1785"/>
                      <a:pt x="163" y="1785"/>
                      <a:pt x="166" y="1782"/>
                    </a:cubicBezTo>
                    <a:cubicBezTo>
                      <a:pt x="170" y="1778"/>
                      <a:pt x="173" y="1775"/>
                      <a:pt x="176" y="1770"/>
                    </a:cubicBezTo>
                    <a:lnTo>
                      <a:pt x="267" y="1443"/>
                    </a:lnTo>
                    <a:cubicBezTo>
                      <a:pt x="270" y="1432"/>
                      <a:pt x="264" y="1421"/>
                      <a:pt x="253" y="1418"/>
                    </a:cubicBezTo>
                    <a:cubicBezTo>
                      <a:pt x="251" y="1417"/>
                      <a:pt x="249" y="1417"/>
                      <a:pt x="247" y="1417"/>
                    </a:cubicBezTo>
                    <a:cubicBezTo>
                      <a:pt x="239" y="1417"/>
                      <a:pt x="231" y="1423"/>
                      <a:pt x="229" y="1432"/>
                    </a:cubicBezTo>
                    <a:lnTo>
                      <a:pt x="143" y="1740"/>
                    </a:lnTo>
                    <a:lnTo>
                      <a:pt x="48" y="1713"/>
                    </a:lnTo>
                    <a:lnTo>
                      <a:pt x="516" y="25"/>
                    </a:lnTo>
                    <a:cubicBezTo>
                      <a:pt x="520" y="14"/>
                      <a:pt x="513" y="5"/>
                      <a:pt x="503" y="1"/>
                    </a:cubicBezTo>
                    <a:cubicBezTo>
                      <a:pt x="501" y="0"/>
                      <a:pt x="498"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5748975" y="488925"/>
                <a:ext cx="9300" cy="5150"/>
              </a:xfrm>
              <a:custGeom>
                <a:avLst/>
                <a:gdLst/>
                <a:ahLst/>
                <a:cxnLst/>
                <a:rect l="l" t="t" r="r" b="b"/>
                <a:pathLst>
                  <a:path w="372" h="206" extrusionOk="0">
                    <a:moveTo>
                      <a:pt x="46" y="1"/>
                    </a:moveTo>
                    <a:cubicBezTo>
                      <a:pt x="37" y="1"/>
                      <a:pt x="29" y="7"/>
                      <a:pt x="28" y="16"/>
                    </a:cubicBezTo>
                    <a:cubicBezTo>
                      <a:pt x="23" y="26"/>
                      <a:pt x="30" y="37"/>
                      <a:pt x="41" y="39"/>
                    </a:cubicBezTo>
                    <a:lnTo>
                      <a:pt x="325" y="118"/>
                    </a:lnTo>
                    <a:cubicBezTo>
                      <a:pt x="322" y="128"/>
                      <a:pt x="318" y="139"/>
                      <a:pt x="316" y="148"/>
                    </a:cubicBezTo>
                    <a:cubicBezTo>
                      <a:pt x="314" y="154"/>
                      <a:pt x="314" y="157"/>
                      <a:pt x="313" y="161"/>
                    </a:cubicBezTo>
                    <a:lnTo>
                      <a:pt x="29" y="82"/>
                    </a:lnTo>
                    <a:cubicBezTo>
                      <a:pt x="27" y="82"/>
                      <a:pt x="26" y="82"/>
                      <a:pt x="24" y="82"/>
                    </a:cubicBezTo>
                    <a:cubicBezTo>
                      <a:pt x="15" y="82"/>
                      <a:pt x="7" y="87"/>
                      <a:pt x="5" y="96"/>
                    </a:cubicBezTo>
                    <a:cubicBezTo>
                      <a:pt x="1" y="107"/>
                      <a:pt x="7" y="117"/>
                      <a:pt x="18" y="120"/>
                    </a:cubicBezTo>
                    <a:lnTo>
                      <a:pt x="323" y="204"/>
                    </a:lnTo>
                    <a:cubicBezTo>
                      <a:pt x="324" y="205"/>
                      <a:pt x="327" y="205"/>
                      <a:pt x="328" y="205"/>
                    </a:cubicBezTo>
                    <a:cubicBezTo>
                      <a:pt x="332" y="205"/>
                      <a:pt x="336" y="204"/>
                      <a:pt x="340" y="203"/>
                    </a:cubicBezTo>
                    <a:cubicBezTo>
                      <a:pt x="345" y="200"/>
                      <a:pt x="348" y="195"/>
                      <a:pt x="349" y="189"/>
                    </a:cubicBezTo>
                    <a:cubicBezTo>
                      <a:pt x="351" y="181"/>
                      <a:pt x="352" y="170"/>
                      <a:pt x="355" y="159"/>
                    </a:cubicBezTo>
                    <a:cubicBezTo>
                      <a:pt x="359" y="143"/>
                      <a:pt x="362" y="128"/>
                      <a:pt x="370" y="113"/>
                    </a:cubicBezTo>
                    <a:cubicBezTo>
                      <a:pt x="372" y="108"/>
                      <a:pt x="372" y="102"/>
                      <a:pt x="370" y="97"/>
                    </a:cubicBezTo>
                    <a:cubicBezTo>
                      <a:pt x="368" y="92"/>
                      <a:pt x="362" y="87"/>
                      <a:pt x="357" y="86"/>
                    </a:cubicBezTo>
                    <a:lnTo>
                      <a:pt x="51" y="2"/>
                    </a:lnTo>
                    <a:cubicBezTo>
                      <a:pt x="49" y="1"/>
                      <a:pt x="48"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a:off x="5746825" y="493900"/>
                <a:ext cx="10150" cy="8400"/>
              </a:xfrm>
              <a:custGeom>
                <a:avLst/>
                <a:gdLst/>
                <a:ahLst/>
                <a:cxnLst/>
                <a:rect l="l" t="t" r="r" b="b"/>
                <a:pathLst>
                  <a:path w="406" h="336" extrusionOk="0">
                    <a:moveTo>
                      <a:pt x="91" y="46"/>
                    </a:moveTo>
                    <a:lnTo>
                      <a:pt x="150" y="62"/>
                    </a:lnTo>
                    <a:lnTo>
                      <a:pt x="136" y="111"/>
                    </a:lnTo>
                    <a:cubicBezTo>
                      <a:pt x="132" y="122"/>
                      <a:pt x="139" y="133"/>
                      <a:pt x="150" y="135"/>
                    </a:cubicBezTo>
                    <a:lnTo>
                      <a:pt x="254" y="165"/>
                    </a:lnTo>
                    <a:cubicBezTo>
                      <a:pt x="256" y="165"/>
                      <a:pt x="258" y="166"/>
                      <a:pt x="260" y="166"/>
                    </a:cubicBezTo>
                    <a:cubicBezTo>
                      <a:pt x="263" y="166"/>
                      <a:pt x="267" y="165"/>
                      <a:pt x="269" y="164"/>
                    </a:cubicBezTo>
                    <a:cubicBezTo>
                      <a:pt x="274" y="161"/>
                      <a:pt x="277" y="156"/>
                      <a:pt x="279" y="151"/>
                    </a:cubicBezTo>
                    <a:lnTo>
                      <a:pt x="292" y="102"/>
                    </a:lnTo>
                    <a:lnTo>
                      <a:pt x="356" y="119"/>
                    </a:lnTo>
                    <a:lnTo>
                      <a:pt x="308" y="293"/>
                    </a:lnTo>
                    <a:lnTo>
                      <a:pt x="250" y="277"/>
                    </a:lnTo>
                    <a:cubicBezTo>
                      <a:pt x="252" y="268"/>
                      <a:pt x="254" y="260"/>
                      <a:pt x="257" y="251"/>
                    </a:cubicBezTo>
                    <a:cubicBezTo>
                      <a:pt x="259" y="241"/>
                      <a:pt x="253" y="230"/>
                      <a:pt x="242" y="228"/>
                    </a:cubicBezTo>
                    <a:lnTo>
                      <a:pt x="134" y="198"/>
                    </a:lnTo>
                    <a:cubicBezTo>
                      <a:pt x="132" y="198"/>
                      <a:pt x="130" y="198"/>
                      <a:pt x="128" y="198"/>
                    </a:cubicBezTo>
                    <a:cubicBezTo>
                      <a:pt x="124" y="198"/>
                      <a:pt x="122" y="198"/>
                      <a:pt x="119" y="199"/>
                    </a:cubicBezTo>
                    <a:cubicBezTo>
                      <a:pt x="115" y="203"/>
                      <a:pt x="111" y="207"/>
                      <a:pt x="109" y="212"/>
                    </a:cubicBezTo>
                    <a:lnTo>
                      <a:pt x="103" y="236"/>
                    </a:lnTo>
                    <a:lnTo>
                      <a:pt x="43" y="219"/>
                    </a:lnTo>
                    <a:lnTo>
                      <a:pt x="91" y="46"/>
                    </a:lnTo>
                    <a:close/>
                    <a:moveTo>
                      <a:pt x="77" y="0"/>
                    </a:moveTo>
                    <a:cubicBezTo>
                      <a:pt x="74" y="0"/>
                      <a:pt x="72" y="1"/>
                      <a:pt x="70" y="2"/>
                    </a:cubicBezTo>
                    <a:cubicBezTo>
                      <a:pt x="65" y="5"/>
                      <a:pt x="61" y="10"/>
                      <a:pt x="60" y="15"/>
                    </a:cubicBezTo>
                    <a:lnTo>
                      <a:pt x="1" y="225"/>
                    </a:lnTo>
                    <a:cubicBezTo>
                      <a:pt x="0" y="230"/>
                      <a:pt x="0" y="236"/>
                      <a:pt x="2" y="240"/>
                    </a:cubicBezTo>
                    <a:cubicBezTo>
                      <a:pt x="5" y="244"/>
                      <a:pt x="9" y="248"/>
                      <a:pt x="14" y="250"/>
                    </a:cubicBezTo>
                    <a:lnTo>
                      <a:pt x="114" y="277"/>
                    </a:lnTo>
                    <a:cubicBezTo>
                      <a:pt x="116" y="277"/>
                      <a:pt x="118" y="277"/>
                      <a:pt x="120" y="277"/>
                    </a:cubicBezTo>
                    <a:cubicBezTo>
                      <a:pt x="123" y="277"/>
                      <a:pt x="126" y="276"/>
                      <a:pt x="129" y="274"/>
                    </a:cubicBezTo>
                    <a:cubicBezTo>
                      <a:pt x="132" y="272"/>
                      <a:pt x="136" y="268"/>
                      <a:pt x="137" y="263"/>
                    </a:cubicBezTo>
                    <a:lnTo>
                      <a:pt x="145" y="239"/>
                    </a:lnTo>
                    <a:lnTo>
                      <a:pt x="216" y="258"/>
                    </a:lnTo>
                    <a:cubicBezTo>
                      <a:pt x="212" y="267"/>
                      <a:pt x="211" y="274"/>
                      <a:pt x="210" y="279"/>
                    </a:cubicBezTo>
                    <a:cubicBezTo>
                      <a:pt x="209" y="282"/>
                      <a:pt x="207" y="285"/>
                      <a:pt x="207" y="288"/>
                    </a:cubicBezTo>
                    <a:cubicBezTo>
                      <a:pt x="207" y="296"/>
                      <a:pt x="215" y="304"/>
                      <a:pt x="222" y="307"/>
                    </a:cubicBezTo>
                    <a:lnTo>
                      <a:pt x="317" y="333"/>
                    </a:lnTo>
                    <a:cubicBezTo>
                      <a:pt x="319" y="336"/>
                      <a:pt x="322" y="336"/>
                      <a:pt x="323" y="336"/>
                    </a:cubicBezTo>
                    <a:cubicBezTo>
                      <a:pt x="330" y="336"/>
                      <a:pt x="339" y="330"/>
                      <a:pt x="343" y="321"/>
                    </a:cubicBezTo>
                    <a:lnTo>
                      <a:pt x="402" y="109"/>
                    </a:lnTo>
                    <a:cubicBezTo>
                      <a:pt x="405" y="99"/>
                      <a:pt x="399" y="88"/>
                      <a:pt x="388" y="86"/>
                    </a:cubicBezTo>
                    <a:lnTo>
                      <a:pt x="286" y="58"/>
                    </a:lnTo>
                    <a:cubicBezTo>
                      <a:pt x="284" y="57"/>
                      <a:pt x="282" y="56"/>
                      <a:pt x="280" y="56"/>
                    </a:cubicBezTo>
                    <a:cubicBezTo>
                      <a:pt x="271" y="56"/>
                      <a:pt x="264" y="62"/>
                      <a:pt x="263" y="71"/>
                    </a:cubicBezTo>
                    <a:lnTo>
                      <a:pt x="249" y="120"/>
                    </a:lnTo>
                    <a:lnTo>
                      <a:pt x="182" y="102"/>
                    </a:lnTo>
                    <a:lnTo>
                      <a:pt x="195" y="52"/>
                    </a:lnTo>
                    <a:cubicBezTo>
                      <a:pt x="200" y="42"/>
                      <a:pt x="193" y="31"/>
                      <a:pt x="182" y="28"/>
                    </a:cubicBezTo>
                    <a:lnTo>
                      <a:pt x="84" y="1"/>
                    </a:lnTo>
                    <a:cubicBezTo>
                      <a:pt x="81" y="1"/>
                      <a:pt x="79"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5754175" y="452950"/>
                <a:ext cx="6975" cy="4750"/>
              </a:xfrm>
              <a:custGeom>
                <a:avLst/>
                <a:gdLst/>
                <a:ahLst/>
                <a:cxnLst/>
                <a:rect l="l" t="t" r="r" b="b"/>
                <a:pathLst>
                  <a:path w="279" h="190" extrusionOk="0">
                    <a:moveTo>
                      <a:pt x="63" y="46"/>
                    </a:moveTo>
                    <a:cubicBezTo>
                      <a:pt x="90" y="56"/>
                      <a:pt x="119" y="64"/>
                      <a:pt x="146" y="72"/>
                    </a:cubicBezTo>
                    <a:cubicBezTo>
                      <a:pt x="174" y="81"/>
                      <a:pt x="203" y="87"/>
                      <a:pt x="233" y="94"/>
                    </a:cubicBezTo>
                    <a:lnTo>
                      <a:pt x="218" y="144"/>
                    </a:lnTo>
                    <a:lnTo>
                      <a:pt x="47" y="98"/>
                    </a:lnTo>
                    <a:lnTo>
                      <a:pt x="63" y="46"/>
                    </a:lnTo>
                    <a:close/>
                    <a:moveTo>
                      <a:pt x="50" y="1"/>
                    </a:moveTo>
                    <a:cubicBezTo>
                      <a:pt x="47" y="1"/>
                      <a:pt x="44" y="1"/>
                      <a:pt x="41" y="2"/>
                    </a:cubicBezTo>
                    <a:cubicBezTo>
                      <a:pt x="35" y="6"/>
                      <a:pt x="31" y="9"/>
                      <a:pt x="30" y="14"/>
                    </a:cubicBezTo>
                    <a:lnTo>
                      <a:pt x="4" y="105"/>
                    </a:lnTo>
                    <a:cubicBezTo>
                      <a:pt x="1" y="116"/>
                      <a:pt x="7" y="127"/>
                      <a:pt x="18" y="130"/>
                    </a:cubicBezTo>
                    <a:lnTo>
                      <a:pt x="226" y="188"/>
                    </a:lnTo>
                    <a:cubicBezTo>
                      <a:pt x="227" y="189"/>
                      <a:pt x="229" y="189"/>
                      <a:pt x="232" y="189"/>
                    </a:cubicBezTo>
                    <a:cubicBezTo>
                      <a:pt x="235" y="189"/>
                      <a:pt x="238" y="188"/>
                      <a:pt x="243" y="186"/>
                    </a:cubicBezTo>
                    <a:cubicBezTo>
                      <a:pt x="248" y="184"/>
                      <a:pt x="251" y="179"/>
                      <a:pt x="253" y="174"/>
                    </a:cubicBezTo>
                    <a:lnTo>
                      <a:pt x="278" y="83"/>
                    </a:lnTo>
                    <a:cubicBezTo>
                      <a:pt x="279" y="78"/>
                      <a:pt x="278" y="72"/>
                      <a:pt x="276" y="67"/>
                    </a:cubicBezTo>
                    <a:cubicBezTo>
                      <a:pt x="272" y="61"/>
                      <a:pt x="267" y="59"/>
                      <a:pt x="262" y="57"/>
                    </a:cubicBezTo>
                    <a:cubicBezTo>
                      <a:pt x="226" y="51"/>
                      <a:pt x="191" y="43"/>
                      <a:pt x="156" y="34"/>
                    </a:cubicBezTo>
                    <a:cubicBezTo>
                      <a:pt x="122" y="24"/>
                      <a:pt x="89" y="13"/>
                      <a:pt x="57" y="1"/>
                    </a:cubicBezTo>
                    <a:cubicBezTo>
                      <a:pt x="55" y="1"/>
                      <a:pt x="52"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5744850" y="485650"/>
                <a:ext cx="4700" cy="13875"/>
              </a:xfrm>
              <a:custGeom>
                <a:avLst/>
                <a:gdLst/>
                <a:ahLst/>
                <a:cxnLst/>
                <a:rect l="l" t="t" r="r" b="b"/>
                <a:pathLst>
                  <a:path w="188" h="555" extrusionOk="0">
                    <a:moveTo>
                      <a:pt x="163" y="0"/>
                    </a:moveTo>
                    <a:cubicBezTo>
                      <a:pt x="155" y="0"/>
                      <a:pt x="148" y="6"/>
                      <a:pt x="146" y="15"/>
                    </a:cubicBezTo>
                    <a:lnTo>
                      <a:pt x="5" y="528"/>
                    </a:lnTo>
                    <a:cubicBezTo>
                      <a:pt x="1" y="539"/>
                      <a:pt x="7" y="550"/>
                      <a:pt x="18" y="553"/>
                    </a:cubicBezTo>
                    <a:cubicBezTo>
                      <a:pt x="20" y="554"/>
                      <a:pt x="22" y="554"/>
                      <a:pt x="23" y="554"/>
                    </a:cubicBezTo>
                    <a:cubicBezTo>
                      <a:pt x="32" y="554"/>
                      <a:pt x="39" y="549"/>
                      <a:pt x="43" y="539"/>
                    </a:cubicBezTo>
                    <a:lnTo>
                      <a:pt x="183" y="25"/>
                    </a:lnTo>
                    <a:cubicBezTo>
                      <a:pt x="187" y="15"/>
                      <a:pt x="181" y="4"/>
                      <a:pt x="170" y="2"/>
                    </a:cubicBezTo>
                    <a:cubicBezTo>
                      <a:pt x="168" y="1"/>
                      <a:pt x="166"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5762225" y="427450"/>
                <a:ext cx="4275" cy="4775"/>
              </a:xfrm>
              <a:custGeom>
                <a:avLst/>
                <a:gdLst/>
                <a:ahLst/>
                <a:cxnLst/>
                <a:rect l="l" t="t" r="r" b="b"/>
                <a:pathLst>
                  <a:path w="171" h="191" extrusionOk="0">
                    <a:moveTo>
                      <a:pt x="69" y="45"/>
                    </a:moveTo>
                    <a:lnTo>
                      <a:pt x="126" y="62"/>
                    </a:lnTo>
                    <a:lnTo>
                      <a:pt x="103" y="147"/>
                    </a:lnTo>
                    <a:cubicBezTo>
                      <a:pt x="93" y="145"/>
                      <a:pt x="82" y="143"/>
                      <a:pt x="71" y="141"/>
                    </a:cubicBezTo>
                    <a:cubicBezTo>
                      <a:pt x="62" y="138"/>
                      <a:pt x="52" y="136"/>
                      <a:pt x="45" y="132"/>
                    </a:cubicBezTo>
                    <a:lnTo>
                      <a:pt x="69" y="45"/>
                    </a:lnTo>
                    <a:close/>
                    <a:moveTo>
                      <a:pt x="54" y="0"/>
                    </a:moveTo>
                    <a:cubicBezTo>
                      <a:pt x="51" y="0"/>
                      <a:pt x="48" y="1"/>
                      <a:pt x="46" y="3"/>
                    </a:cubicBezTo>
                    <a:cubicBezTo>
                      <a:pt x="41" y="5"/>
                      <a:pt x="38" y="9"/>
                      <a:pt x="36" y="14"/>
                    </a:cubicBezTo>
                    <a:lnTo>
                      <a:pt x="3" y="138"/>
                    </a:lnTo>
                    <a:cubicBezTo>
                      <a:pt x="1" y="148"/>
                      <a:pt x="6" y="158"/>
                      <a:pt x="15" y="162"/>
                    </a:cubicBezTo>
                    <a:cubicBezTo>
                      <a:pt x="29" y="168"/>
                      <a:pt x="45" y="173"/>
                      <a:pt x="62" y="178"/>
                    </a:cubicBezTo>
                    <a:cubicBezTo>
                      <a:pt x="82" y="185"/>
                      <a:pt x="99" y="187"/>
                      <a:pt x="114" y="190"/>
                    </a:cubicBezTo>
                    <a:lnTo>
                      <a:pt x="117" y="190"/>
                    </a:lnTo>
                    <a:cubicBezTo>
                      <a:pt x="125" y="190"/>
                      <a:pt x="133" y="185"/>
                      <a:pt x="136" y="175"/>
                    </a:cubicBezTo>
                    <a:lnTo>
                      <a:pt x="169" y="52"/>
                    </a:lnTo>
                    <a:cubicBezTo>
                      <a:pt x="170" y="47"/>
                      <a:pt x="170" y="41"/>
                      <a:pt x="168" y="37"/>
                    </a:cubicBezTo>
                    <a:cubicBezTo>
                      <a:pt x="165" y="34"/>
                      <a:pt x="162" y="29"/>
                      <a:pt x="156" y="28"/>
                    </a:cubicBezTo>
                    <a:lnTo>
                      <a:pt x="61" y="2"/>
                    </a:lnTo>
                    <a:cubicBezTo>
                      <a:pt x="58" y="1"/>
                      <a:pt x="5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5763700" y="424400"/>
                <a:ext cx="2950" cy="4525"/>
              </a:xfrm>
              <a:custGeom>
                <a:avLst/>
                <a:gdLst/>
                <a:ahLst/>
                <a:cxnLst/>
                <a:rect l="l" t="t" r="r" b="b"/>
                <a:pathLst>
                  <a:path w="118" h="181" extrusionOk="0">
                    <a:moveTo>
                      <a:pt x="73" y="41"/>
                    </a:moveTo>
                    <a:cubicBezTo>
                      <a:pt x="74" y="43"/>
                      <a:pt x="74" y="43"/>
                      <a:pt x="76" y="43"/>
                    </a:cubicBezTo>
                    <a:lnTo>
                      <a:pt x="50" y="136"/>
                    </a:lnTo>
                    <a:lnTo>
                      <a:pt x="46" y="135"/>
                    </a:lnTo>
                    <a:lnTo>
                      <a:pt x="71" y="41"/>
                    </a:lnTo>
                    <a:close/>
                    <a:moveTo>
                      <a:pt x="68" y="0"/>
                    </a:moveTo>
                    <a:cubicBezTo>
                      <a:pt x="58" y="0"/>
                      <a:pt x="50" y="3"/>
                      <a:pt x="47" y="4"/>
                    </a:cubicBezTo>
                    <a:cubicBezTo>
                      <a:pt x="41" y="8"/>
                      <a:pt x="38" y="13"/>
                      <a:pt x="36" y="18"/>
                    </a:cubicBezTo>
                    <a:lnTo>
                      <a:pt x="2" y="143"/>
                    </a:lnTo>
                    <a:cubicBezTo>
                      <a:pt x="1" y="148"/>
                      <a:pt x="1" y="154"/>
                      <a:pt x="3" y="158"/>
                    </a:cubicBezTo>
                    <a:cubicBezTo>
                      <a:pt x="5" y="162"/>
                      <a:pt x="9" y="165"/>
                      <a:pt x="15" y="167"/>
                    </a:cubicBezTo>
                    <a:lnTo>
                      <a:pt x="58" y="179"/>
                    </a:lnTo>
                    <a:cubicBezTo>
                      <a:pt x="60" y="180"/>
                      <a:pt x="62" y="180"/>
                      <a:pt x="63" y="180"/>
                    </a:cubicBezTo>
                    <a:cubicBezTo>
                      <a:pt x="73" y="180"/>
                      <a:pt x="81" y="175"/>
                      <a:pt x="82" y="164"/>
                    </a:cubicBezTo>
                    <a:lnTo>
                      <a:pt x="116" y="40"/>
                    </a:lnTo>
                    <a:cubicBezTo>
                      <a:pt x="118" y="33"/>
                      <a:pt x="118" y="28"/>
                      <a:pt x="114" y="23"/>
                    </a:cubicBezTo>
                    <a:cubicBezTo>
                      <a:pt x="110" y="18"/>
                      <a:pt x="100" y="8"/>
                      <a:pt x="83" y="2"/>
                    </a:cubicBezTo>
                    <a:cubicBezTo>
                      <a:pt x="78" y="1"/>
                      <a:pt x="7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5706525" y="432700"/>
                <a:ext cx="22975" cy="12900"/>
              </a:xfrm>
              <a:custGeom>
                <a:avLst/>
                <a:gdLst/>
                <a:ahLst/>
                <a:cxnLst/>
                <a:rect l="l" t="t" r="r" b="b"/>
                <a:pathLst>
                  <a:path w="919" h="516" extrusionOk="0">
                    <a:moveTo>
                      <a:pt x="897" y="1"/>
                    </a:moveTo>
                    <a:cubicBezTo>
                      <a:pt x="894" y="1"/>
                      <a:pt x="892" y="1"/>
                      <a:pt x="890" y="2"/>
                    </a:cubicBezTo>
                    <a:cubicBezTo>
                      <a:pt x="731" y="51"/>
                      <a:pt x="574" y="116"/>
                      <a:pt x="427" y="197"/>
                    </a:cubicBezTo>
                    <a:cubicBezTo>
                      <a:pt x="279" y="277"/>
                      <a:pt x="140" y="373"/>
                      <a:pt x="10" y="480"/>
                    </a:cubicBezTo>
                    <a:cubicBezTo>
                      <a:pt x="1" y="486"/>
                      <a:pt x="0" y="500"/>
                      <a:pt x="7" y="508"/>
                    </a:cubicBezTo>
                    <a:cubicBezTo>
                      <a:pt x="11" y="512"/>
                      <a:pt x="16" y="515"/>
                      <a:pt x="22" y="515"/>
                    </a:cubicBezTo>
                    <a:cubicBezTo>
                      <a:pt x="26" y="515"/>
                      <a:pt x="30" y="513"/>
                      <a:pt x="36" y="511"/>
                    </a:cubicBezTo>
                    <a:cubicBezTo>
                      <a:pt x="162" y="405"/>
                      <a:pt x="300" y="313"/>
                      <a:pt x="445" y="233"/>
                    </a:cubicBezTo>
                    <a:cubicBezTo>
                      <a:pt x="591" y="154"/>
                      <a:pt x="744" y="89"/>
                      <a:pt x="902" y="40"/>
                    </a:cubicBezTo>
                    <a:cubicBezTo>
                      <a:pt x="913" y="36"/>
                      <a:pt x="918" y="25"/>
                      <a:pt x="916" y="15"/>
                    </a:cubicBezTo>
                    <a:cubicBezTo>
                      <a:pt x="913" y="6"/>
                      <a:pt x="905"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5708875" y="436400"/>
                <a:ext cx="22975" cy="12875"/>
              </a:xfrm>
              <a:custGeom>
                <a:avLst/>
                <a:gdLst/>
                <a:ahLst/>
                <a:cxnLst/>
                <a:rect l="l" t="t" r="r" b="b"/>
                <a:pathLst>
                  <a:path w="919" h="515" extrusionOk="0">
                    <a:moveTo>
                      <a:pt x="895" y="0"/>
                    </a:moveTo>
                    <a:cubicBezTo>
                      <a:pt x="894" y="0"/>
                      <a:pt x="892" y="0"/>
                      <a:pt x="891" y="1"/>
                    </a:cubicBezTo>
                    <a:cubicBezTo>
                      <a:pt x="731" y="51"/>
                      <a:pt x="574" y="116"/>
                      <a:pt x="426" y="197"/>
                    </a:cubicBezTo>
                    <a:cubicBezTo>
                      <a:pt x="279" y="277"/>
                      <a:pt x="140" y="373"/>
                      <a:pt x="9" y="480"/>
                    </a:cubicBezTo>
                    <a:cubicBezTo>
                      <a:pt x="2" y="486"/>
                      <a:pt x="1" y="499"/>
                      <a:pt x="7" y="508"/>
                    </a:cubicBezTo>
                    <a:cubicBezTo>
                      <a:pt x="9" y="511"/>
                      <a:pt x="17" y="514"/>
                      <a:pt x="22" y="514"/>
                    </a:cubicBezTo>
                    <a:cubicBezTo>
                      <a:pt x="27" y="514"/>
                      <a:pt x="31" y="513"/>
                      <a:pt x="35" y="510"/>
                    </a:cubicBezTo>
                    <a:cubicBezTo>
                      <a:pt x="163" y="404"/>
                      <a:pt x="301" y="312"/>
                      <a:pt x="446" y="232"/>
                    </a:cubicBezTo>
                    <a:cubicBezTo>
                      <a:pt x="591" y="154"/>
                      <a:pt x="746" y="87"/>
                      <a:pt x="902" y="39"/>
                    </a:cubicBezTo>
                    <a:cubicBezTo>
                      <a:pt x="913" y="36"/>
                      <a:pt x="919" y="25"/>
                      <a:pt x="915" y="15"/>
                    </a:cubicBezTo>
                    <a:cubicBezTo>
                      <a:pt x="913" y="5"/>
                      <a:pt x="904"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5710625" y="440250"/>
                <a:ext cx="22975" cy="12875"/>
              </a:xfrm>
              <a:custGeom>
                <a:avLst/>
                <a:gdLst/>
                <a:ahLst/>
                <a:cxnLst/>
                <a:rect l="l" t="t" r="r" b="b"/>
                <a:pathLst>
                  <a:path w="919" h="515" extrusionOk="0">
                    <a:moveTo>
                      <a:pt x="896" y="0"/>
                    </a:moveTo>
                    <a:cubicBezTo>
                      <a:pt x="894" y="0"/>
                      <a:pt x="892" y="0"/>
                      <a:pt x="890" y="1"/>
                    </a:cubicBezTo>
                    <a:cubicBezTo>
                      <a:pt x="731" y="50"/>
                      <a:pt x="574" y="116"/>
                      <a:pt x="426" y="196"/>
                    </a:cubicBezTo>
                    <a:cubicBezTo>
                      <a:pt x="279" y="277"/>
                      <a:pt x="140" y="372"/>
                      <a:pt x="9" y="479"/>
                    </a:cubicBezTo>
                    <a:cubicBezTo>
                      <a:pt x="1" y="487"/>
                      <a:pt x="0" y="500"/>
                      <a:pt x="7" y="508"/>
                    </a:cubicBezTo>
                    <a:cubicBezTo>
                      <a:pt x="11" y="512"/>
                      <a:pt x="16" y="515"/>
                      <a:pt x="22" y="515"/>
                    </a:cubicBezTo>
                    <a:cubicBezTo>
                      <a:pt x="27" y="515"/>
                      <a:pt x="30" y="514"/>
                      <a:pt x="35" y="510"/>
                    </a:cubicBezTo>
                    <a:cubicBezTo>
                      <a:pt x="162" y="404"/>
                      <a:pt x="301" y="312"/>
                      <a:pt x="445" y="233"/>
                    </a:cubicBezTo>
                    <a:cubicBezTo>
                      <a:pt x="591" y="153"/>
                      <a:pt x="746" y="88"/>
                      <a:pt x="902" y="40"/>
                    </a:cubicBezTo>
                    <a:cubicBezTo>
                      <a:pt x="913" y="35"/>
                      <a:pt x="918" y="25"/>
                      <a:pt x="915" y="14"/>
                    </a:cubicBezTo>
                    <a:cubicBezTo>
                      <a:pt x="912" y="6"/>
                      <a:pt x="905"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712575" y="444100"/>
                <a:ext cx="23000" cy="12900"/>
              </a:xfrm>
              <a:custGeom>
                <a:avLst/>
                <a:gdLst/>
                <a:ahLst/>
                <a:cxnLst/>
                <a:rect l="l" t="t" r="r" b="b"/>
                <a:pathLst>
                  <a:path w="920" h="516" extrusionOk="0">
                    <a:moveTo>
                      <a:pt x="897" y="1"/>
                    </a:moveTo>
                    <a:cubicBezTo>
                      <a:pt x="895" y="1"/>
                      <a:pt x="893" y="1"/>
                      <a:pt x="891" y="1"/>
                    </a:cubicBezTo>
                    <a:cubicBezTo>
                      <a:pt x="732" y="51"/>
                      <a:pt x="574" y="116"/>
                      <a:pt x="427" y="197"/>
                    </a:cubicBezTo>
                    <a:cubicBezTo>
                      <a:pt x="279" y="277"/>
                      <a:pt x="140" y="373"/>
                      <a:pt x="10" y="480"/>
                    </a:cubicBezTo>
                    <a:cubicBezTo>
                      <a:pt x="3" y="486"/>
                      <a:pt x="1" y="500"/>
                      <a:pt x="8" y="508"/>
                    </a:cubicBezTo>
                    <a:cubicBezTo>
                      <a:pt x="11" y="512"/>
                      <a:pt x="17" y="515"/>
                      <a:pt x="22" y="515"/>
                    </a:cubicBezTo>
                    <a:cubicBezTo>
                      <a:pt x="26" y="515"/>
                      <a:pt x="31" y="513"/>
                      <a:pt x="36" y="511"/>
                    </a:cubicBezTo>
                    <a:cubicBezTo>
                      <a:pt x="164" y="405"/>
                      <a:pt x="301" y="312"/>
                      <a:pt x="446" y="233"/>
                    </a:cubicBezTo>
                    <a:cubicBezTo>
                      <a:pt x="593" y="154"/>
                      <a:pt x="746" y="88"/>
                      <a:pt x="904" y="40"/>
                    </a:cubicBezTo>
                    <a:cubicBezTo>
                      <a:pt x="914" y="36"/>
                      <a:pt x="920" y="25"/>
                      <a:pt x="916" y="14"/>
                    </a:cubicBezTo>
                    <a:cubicBezTo>
                      <a:pt x="913" y="6"/>
                      <a:pt x="905"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5774775" y="462650"/>
                <a:ext cx="24100" cy="6750"/>
              </a:xfrm>
              <a:custGeom>
                <a:avLst/>
                <a:gdLst/>
                <a:ahLst/>
                <a:cxnLst/>
                <a:rect l="l" t="t" r="r" b="b"/>
                <a:pathLst>
                  <a:path w="964" h="270" extrusionOk="0">
                    <a:moveTo>
                      <a:pt x="913" y="0"/>
                    </a:moveTo>
                    <a:cubicBezTo>
                      <a:pt x="421" y="0"/>
                      <a:pt x="17" y="231"/>
                      <a:pt x="13" y="234"/>
                    </a:cubicBezTo>
                    <a:cubicBezTo>
                      <a:pt x="4" y="240"/>
                      <a:pt x="1" y="251"/>
                      <a:pt x="6" y="261"/>
                    </a:cubicBezTo>
                    <a:cubicBezTo>
                      <a:pt x="10" y="266"/>
                      <a:pt x="17" y="270"/>
                      <a:pt x="24" y="270"/>
                    </a:cubicBezTo>
                    <a:cubicBezTo>
                      <a:pt x="26" y="270"/>
                      <a:pt x="31" y="269"/>
                      <a:pt x="33" y="269"/>
                    </a:cubicBezTo>
                    <a:cubicBezTo>
                      <a:pt x="37" y="267"/>
                      <a:pt x="429" y="41"/>
                      <a:pt x="913" y="41"/>
                    </a:cubicBezTo>
                    <a:cubicBezTo>
                      <a:pt x="923" y="41"/>
                      <a:pt x="933" y="41"/>
                      <a:pt x="943" y="41"/>
                    </a:cubicBezTo>
                    <a:cubicBezTo>
                      <a:pt x="954" y="41"/>
                      <a:pt x="964" y="32"/>
                      <a:pt x="964" y="21"/>
                    </a:cubicBezTo>
                    <a:cubicBezTo>
                      <a:pt x="964" y="10"/>
                      <a:pt x="954" y="1"/>
                      <a:pt x="943" y="1"/>
                    </a:cubicBezTo>
                    <a:cubicBezTo>
                      <a:pt x="933" y="0"/>
                      <a:pt x="923"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5776325" y="466375"/>
                <a:ext cx="24075" cy="6750"/>
              </a:xfrm>
              <a:custGeom>
                <a:avLst/>
                <a:gdLst/>
                <a:ahLst/>
                <a:cxnLst/>
                <a:rect l="l" t="t" r="r" b="b"/>
                <a:pathLst>
                  <a:path w="963" h="270" extrusionOk="0">
                    <a:moveTo>
                      <a:pt x="914" y="0"/>
                    </a:moveTo>
                    <a:cubicBezTo>
                      <a:pt x="420" y="0"/>
                      <a:pt x="17" y="231"/>
                      <a:pt x="13" y="233"/>
                    </a:cubicBezTo>
                    <a:cubicBezTo>
                      <a:pt x="3" y="239"/>
                      <a:pt x="1" y="252"/>
                      <a:pt x="6" y="260"/>
                    </a:cubicBezTo>
                    <a:cubicBezTo>
                      <a:pt x="10" y="265"/>
                      <a:pt x="17" y="270"/>
                      <a:pt x="23" y="270"/>
                    </a:cubicBezTo>
                    <a:cubicBezTo>
                      <a:pt x="27" y="270"/>
                      <a:pt x="30" y="269"/>
                      <a:pt x="33" y="269"/>
                    </a:cubicBezTo>
                    <a:cubicBezTo>
                      <a:pt x="37" y="266"/>
                      <a:pt x="428" y="40"/>
                      <a:pt x="910" y="40"/>
                    </a:cubicBezTo>
                    <a:cubicBezTo>
                      <a:pt x="921" y="40"/>
                      <a:pt x="932" y="40"/>
                      <a:pt x="943" y="40"/>
                    </a:cubicBezTo>
                    <a:cubicBezTo>
                      <a:pt x="954" y="40"/>
                      <a:pt x="963" y="32"/>
                      <a:pt x="963" y="21"/>
                    </a:cubicBezTo>
                    <a:cubicBezTo>
                      <a:pt x="963" y="10"/>
                      <a:pt x="954" y="1"/>
                      <a:pt x="943" y="1"/>
                    </a:cubicBezTo>
                    <a:cubicBezTo>
                      <a:pt x="933" y="0"/>
                      <a:pt x="923"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5778325" y="470125"/>
                <a:ext cx="24075" cy="6750"/>
              </a:xfrm>
              <a:custGeom>
                <a:avLst/>
                <a:gdLst/>
                <a:ahLst/>
                <a:cxnLst/>
                <a:rect l="l" t="t" r="r" b="b"/>
                <a:pathLst>
                  <a:path w="963" h="270" extrusionOk="0">
                    <a:moveTo>
                      <a:pt x="909" y="0"/>
                    </a:moveTo>
                    <a:cubicBezTo>
                      <a:pt x="418" y="0"/>
                      <a:pt x="16" y="231"/>
                      <a:pt x="12" y="233"/>
                    </a:cubicBezTo>
                    <a:cubicBezTo>
                      <a:pt x="2" y="239"/>
                      <a:pt x="0" y="251"/>
                      <a:pt x="6" y="260"/>
                    </a:cubicBezTo>
                    <a:cubicBezTo>
                      <a:pt x="9" y="266"/>
                      <a:pt x="16" y="270"/>
                      <a:pt x="23" y="270"/>
                    </a:cubicBezTo>
                    <a:cubicBezTo>
                      <a:pt x="27" y="270"/>
                      <a:pt x="29" y="269"/>
                      <a:pt x="32" y="269"/>
                    </a:cubicBezTo>
                    <a:cubicBezTo>
                      <a:pt x="35" y="266"/>
                      <a:pt x="427" y="40"/>
                      <a:pt x="909" y="40"/>
                    </a:cubicBezTo>
                    <a:cubicBezTo>
                      <a:pt x="920" y="40"/>
                      <a:pt x="931" y="40"/>
                      <a:pt x="942" y="40"/>
                    </a:cubicBezTo>
                    <a:cubicBezTo>
                      <a:pt x="952" y="40"/>
                      <a:pt x="962" y="31"/>
                      <a:pt x="962" y="21"/>
                    </a:cubicBezTo>
                    <a:cubicBezTo>
                      <a:pt x="962" y="10"/>
                      <a:pt x="952" y="1"/>
                      <a:pt x="942" y="1"/>
                    </a:cubicBezTo>
                    <a:cubicBezTo>
                      <a:pt x="931" y="0"/>
                      <a:pt x="920"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5780375" y="474175"/>
                <a:ext cx="24100" cy="6750"/>
              </a:xfrm>
              <a:custGeom>
                <a:avLst/>
                <a:gdLst/>
                <a:ahLst/>
                <a:cxnLst/>
                <a:rect l="l" t="t" r="r" b="b"/>
                <a:pathLst>
                  <a:path w="964" h="270" extrusionOk="0">
                    <a:moveTo>
                      <a:pt x="910" y="0"/>
                    </a:moveTo>
                    <a:cubicBezTo>
                      <a:pt x="417" y="0"/>
                      <a:pt x="17" y="231"/>
                      <a:pt x="13" y="234"/>
                    </a:cubicBezTo>
                    <a:cubicBezTo>
                      <a:pt x="4" y="240"/>
                      <a:pt x="1" y="252"/>
                      <a:pt x="6" y="261"/>
                    </a:cubicBezTo>
                    <a:cubicBezTo>
                      <a:pt x="10" y="267"/>
                      <a:pt x="17" y="270"/>
                      <a:pt x="23" y="270"/>
                    </a:cubicBezTo>
                    <a:cubicBezTo>
                      <a:pt x="28" y="270"/>
                      <a:pt x="31" y="269"/>
                      <a:pt x="33" y="269"/>
                    </a:cubicBezTo>
                    <a:cubicBezTo>
                      <a:pt x="37" y="267"/>
                      <a:pt x="428" y="41"/>
                      <a:pt x="910" y="41"/>
                    </a:cubicBezTo>
                    <a:cubicBezTo>
                      <a:pt x="921" y="41"/>
                      <a:pt x="932" y="41"/>
                      <a:pt x="943" y="41"/>
                    </a:cubicBezTo>
                    <a:cubicBezTo>
                      <a:pt x="956" y="39"/>
                      <a:pt x="964" y="32"/>
                      <a:pt x="964" y="21"/>
                    </a:cubicBezTo>
                    <a:cubicBezTo>
                      <a:pt x="964" y="10"/>
                      <a:pt x="954" y="1"/>
                      <a:pt x="943" y="1"/>
                    </a:cubicBezTo>
                    <a:cubicBezTo>
                      <a:pt x="932" y="0"/>
                      <a:pt x="921"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5"/>
            <p:cNvGrpSpPr/>
            <p:nvPr/>
          </p:nvGrpSpPr>
          <p:grpSpPr>
            <a:xfrm>
              <a:off x="4661535" y="-192677"/>
              <a:ext cx="542890" cy="437125"/>
              <a:chOff x="5683894" y="347144"/>
              <a:chExt cx="236636" cy="190535"/>
            </a:xfrm>
          </p:grpSpPr>
          <p:sp>
            <p:nvSpPr>
              <p:cNvPr id="1441" name="Google Shape;1441;p35"/>
              <p:cNvSpPr/>
              <p:nvPr/>
            </p:nvSpPr>
            <p:spPr>
              <a:xfrm>
                <a:off x="5683894" y="404628"/>
                <a:ext cx="155550" cy="133050"/>
              </a:xfrm>
              <a:custGeom>
                <a:avLst/>
                <a:gdLst/>
                <a:ahLst/>
                <a:cxnLst/>
                <a:rect l="l" t="t" r="r" b="b"/>
                <a:pathLst>
                  <a:path w="6222" h="5322" extrusionOk="0">
                    <a:moveTo>
                      <a:pt x="3191" y="0"/>
                    </a:moveTo>
                    <a:cubicBezTo>
                      <a:pt x="2937" y="0"/>
                      <a:pt x="2655" y="22"/>
                      <a:pt x="2354" y="81"/>
                    </a:cubicBezTo>
                    <a:cubicBezTo>
                      <a:pt x="1121" y="318"/>
                      <a:pt x="325" y="1019"/>
                      <a:pt x="1" y="1343"/>
                    </a:cubicBezTo>
                    <a:cubicBezTo>
                      <a:pt x="273" y="1870"/>
                      <a:pt x="558" y="2407"/>
                      <a:pt x="859" y="2949"/>
                    </a:cubicBezTo>
                    <a:cubicBezTo>
                      <a:pt x="1317" y="3777"/>
                      <a:pt x="1781" y="4569"/>
                      <a:pt x="2243" y="5322"/>
                    </a:cubicBezTo>
                    <a:cubicBezTo>
                      <a:pt x="2516" y="5016"/>
                      <a:pt x="3094" y="4449"/>
                      <a:pt x="4016" y="4092"/>
                    </a:cubicBezTo>
                    <a:cubicBezTo>
                      <a:pt x="4652" y="3845"/>
                      <a:pt x="5236" y="3782"/>
                      <a:pt x="5677" y="3782"/>
                    </a:cubicBezTo>
                    <a:cubicBezTo>
                      <a:pt x="5899" y="3782"/>
                      <a:pt x="6085" y="3798"/>
                      <a:pt x="6222" y="3815"/>
                    </a:cubicBezTo>
                    <a:cubicBezTo>
                      <a:pt x="5482" y="2569"/>
                      <a:pt x="4741" y="1322"/>
                      <a:pt x="4001" y="74"/>
                    </a:cubicBezTo>
                    <a:cubicBezTo>
                      <a:pt x="3784" y="34"/>
                      <a:pt x="3509" y="0"/>
                      <a:pt x="3191" y="0"/>
                    </a:cubicBezTo>
                    <a:close/>
                  </a:path>
                </a:pathLst>
              </a:custGeom>
              <a:solidFill>
                <a:schemeClr val="lt2">
                  <a:alpha val="14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5783905" y="347144"/>
                <a:ext cx="136625" cy="153400"/>
              </a:xfrm>
              <a:custGeom>
                <a:avLst/>
                <a:gdLst/>
                <a:ahLst/>
                <a:cxnLst/>
                <a:rect l="l" t="t" r="r" b="b"/>
                <a:pathLst>
                  <a:path w="5465" h="6136" extrusionOk="0">
                    <a:moveTo>
                      <a:pt x="2931" y="1"/>
                    </a:moveTo>
                    <a:cubicBezTo>
                      <a:pt x="2397" y="183"/>
                      <a:pt x="1518" y="567"/>
                      <a:pt x="737" y="1391"/>
                    </a:cubicBezTo>
                    <a:cubicBezTo>
                      <a:pt x="413" y="1733"/>
                      <a:pt x="175" y="2077"/>
                      <a:pt x="1" y="2377"/>
                    </a:cubicBezTo>
                    <a:cubicBezTo>
                      <a:pt x="741" y="3630"/>
                      <a:pt x="1480" y="4884"/>
                      <a:pt x="2220" y="6135"/>
                    </a:cubicBezTo>
                    <a:cubicBezTo>
                      <a:pt x="2507" y="5722"/>
                      <a:pt x="2966" y="5161"/>
                      <a:pt x="3648" y="4632"/>
                    </a:cubicBezTo>
                    <a:cubicBezTo>
                      <a:pt x="4332" y="4101"/>
                      <a:pt x="4993" y="3797"/>
                      <a:pt x="5465" y="3621"/>
                    </a:cubicBezTo>
                    <a:cubicBezTo>
                      <a:pt x="5101" y="3002"/>
                      <a:pt x="4686" y="2347"/>
                      <a:pt x="4209" y="1671"/>
                    </a:cubicBezTo>
                    <a:cubicBezTo>
                      <a:pt x="3778" y="1063"/>
                      <a:pt x="3348" y="506"/>
                      <a:pt x="2931" y="1"/>
                    </a:cubicBezTo>
                    <a:close/>
                  </a:path>
                </a:pathLst>
              </a:custGeom>
              <a:solidFill>
                <a:schemeClr val="lt2">
                  <a:alpha val="14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3" name="Google Shape;1443;p35"/>
          <p:cNvGrpSpPr/>
          <p:nvPr/>
        </p:nvGrpSpPr>
        <p:grpSpPr>
          <a:xfrm>
            <a:off x="7486937" y="1175479"/>
            <a:ext cx="415546" cy="400241"/>
            <a:chOff x="2452328" y="-685783"/>
            <a:chExt cx="575071" cy="553890"/>
          </a:xfrm>
        </p:grpSpPr>
        <p:sp>
          <p:nvSpPr>
            <p:cNvPr id="1444" name="Google Shape;1444;p35"/>
            <p:cNvSpPr/>
            <p:nvPr/>
          </p:nvSpPr>
          <p:spPr>
            <a:xfrm>
              <a:off x="2452328" y="-685783"/>
              <a:ext cx="461194" cy="438647"/>
            </a:xfrm>
            <a:custGeom>
              <a:avLst/>
              <a:gdLst/>
              <a:ahLst/>
              <a:cxnLst/>
              <a:rect l="l" t="t" r="r" b="b"/>
              <a:pathLst>
                <a:path w="2025" h="1926" extrusionOk="0">
                  <a:moveTo>
                    <a:pt x="205" y="1"/>
                  </a:moveTo>
                  <a:lnTo>
                    <a:pt x="205" y="1"/>
                  </a:lnTo>
                  <a:cubicBezTo>
                    <a:pt x="205" y="2"/>
                    <a:pt x="1" y="1925"/>
                    <a:pt x="1640" y="1925"/>
                  </a:cubicBezTo>
                  <a:cubicBezTo>
                    <a:pt x="1735" y="1925"/>
                    <a:pt x="1835" y="1919"/>
                    <a:pt x="1942" y="1905"/>
                  </a:cubicBezTo>
                  <a:cubicBezTo>
                    <a:pt x="1942" y="1905"/>
                    <a:pt x="2025" y="1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2591030" y="-586482"/>
              <a:ext cx="436369" cy="454589"/>
            </a:xfrm>
            <a:custGeom>
              <a:avLst/>
              <a:gdLst/>
              <a:ahLst/>
              <a:cxnLst/>
              <a:rect l="l" t="t" r="r" b="b"/>
              <a:pathLst>
                <a:path w="1916" h="1996" extrusionOk="0">
                  <a:moveTo>
                    <a:pt x="25" y="0"/>
                  </a:moveTo>
                  <a:cubicBezTo>
                    <a:pt x="20" y="0"/>
                    <a:pt x="15" y="2"/>
                    <a:pt x="11" y="6"/>
                  </a:cubicBezTo>
                  <a:cubicBezTo>
                    <a:pt x="1" y="14"/>
                    <a:pt x="0" y="27"/>
                    <a:pt x="8" y="37"/>
                  </a:cubicBezTo>
                  <a:cubicBezTo>
                    <a:pt x="20" y="52"/>
                    <a:pt x="1283" y="1543"/>
                    <a:pt x="1878" y="1993"/>
                  </a:cubicBezTo>
                  <a:cubicBezTo>
                    <a:pt x="1882" y="1995"/>
                    <a:pt x="1888" y="1996"/>
                    <a:pt x="1891" y="1996"/>
                  </a:cubicBezTo>
                  <a:cubicBezTo>
                    <a:pt x="1896" y="1996"/>
                    <a:pt x="1904" y="1994"/>
                    <a:pt x="1909" y="1986"/>
                  </a:cubicBezTo>
                  <a:cubicBezTo>
                    <a:pt x="1916" y="1978"/>
                    <a:pt x="1915" y="1964"/>
                    <a:pt x="1905" y="1957"/>
                  </a:cubicBezTo>
                  <a:cubicBezTo>
                    <a:pt x="1314" y="1511"/>
                    <a:pt x="54" y="23"/>
                    <a:pt x="41" y="8"/>
                  </a:cubicBezTo>
                  <a:cubicBezTo>
                    <a:pt x="37" y="3"/>
                    <a:pt x="3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2657307" y="-445274"/>
              <a:ext cx="84723" cy="30063"/>
            </a:xfrm>
            <a:custGeom>
              <a:avLst/>
              <a:gdLst/>
              <a:ahLst/>
              <a:cxnLst/>
              <a:rect l="l" t="t" r="r" b="b"/>
              <a:pathLst>
                <a:path w="372" h="132" extrusionOk="0">
                  <a:moveTo>
                    <a:pt x="24" y="1"/>
                  </a:moveTo>
                  <a:cubicBezTo>
                    <a:pt x="14" y="1"/>
                    <a:pt x="6" y="8"/>
                    <a:pt x="4" y="17"/>
                  </a:cubicBezTo>
                  <a:cubicBezTo>
                    <a:pt x="0" y="29"/>
                    <a:pt x="6" y="41"/>
                    <a:pt x="18" y="44"/>
                  </a:cubicBezTo>
                  <a:lnTo>
                    <a:pt x="340" y="131"/>
                  </a:lnTo>
                  <a:cubicBezTo>
                    <a:pt x="342" y="132"/>
                    <a:pt x="344" y="132"/>
                    <a:pt x="345" y="132"/>
                  </a:cubicBezTo>
                  <a:cubicBezTo>
                    <a:pt x="355" y="132"/>
                    <a:pt x="364" y="127"/>
                    <a:pt x="367" y="116"/>
                  </a:cubicBezTo>
                  <a:cubicBezTo>
                    <a:pt x="371" y="104"/>
                    <a:pt x="365" y="92"/>
                    <a:pt x="353" y="89"/>
                  </a:cubicBezTo>
                  <a:lnTo>
                    <a:pt x="31" y="2"/>
                  </a:lnTo>
                  <a:cubicBezTo>
                    <a:pt x="29" y="1"/>
                    <a:pt x="2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2662317" y="-569400"/>
              <a:ext cx="14348" cy="70830"/>
            </a:xfrm>
            <a:custGeom>
              <a:avLst/>
              <a:gdLst/>
              <a:ahLst/>
              <a:cxnLst/>
              <a:rect l="l" t="t" r="r" b="b"/>
              <a:pathLst>
                <a:path w="63" h="311" extrusionOk="0">
                  <a:moveTo>
                    <a:pt x="38" y="0"/>
                  </a:moveTo>
                  <a:cubicBezTo>
                    <a:pt x="26" y="0"/>
                    <a:pt x="18" y="9"/>
                    <a:pt x="18" y="21"/>
                  </a:cubicBezTo>
                  <a:lnTo>
                    <a:pt x="2" y="288"/>
                  </a:lnTo>
                  <a:cubicBezTo>
                    <a:pt x="1" y="299"/>
                    <a:pt x="10" y="309"/>
                    <a:pt x="23" y="310"/>
                  </a:cubicBezTo>
                  <a:cubicBezTo>
                    <a:pt x="34" y="310"/>
                    <a:pt x="43" y="302"/>
                    <a:pt x="44" y="290"/>
                  </a:cubicBezTo>
                  <a:lnTo>
                    <a:pt x="61" y="23"/>
                  </a:lnTo>
                  <a:cubicBezTo>
                    <a:pt x="63" y="11"/>
                    <a:pt x="53" y="1"/>
                    <a:pt x="40" y="0"/>
                  </a:cubicBezTo>
                  <a:cubicBezTo>
                    <a:pt x="40" y="0"/>
                    <a:pt x="39"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35"/>
          <p:cNvGrpSpPr/>
          <p:nvPr/>
        </p:nvGrpSpPr>
        <p:grpSpPr>
          <a:xfrm>
            <a:off x="7090967" y="1276077"/>
            <a:ext cx="205185" cy="199043"/>
            <a:chOff x="185342" y="5173552"/>
            <a:chExt cx="205185" cy="199043"/>
          </a:xfrm>
        </p:grpSpPr>
        <p:sp>
          <p:nvSpPr>
            <p:cNvPr id="1449" name="Google Shape;1449;p35"/>
            <p:cNvSpPr/>
            <p:nvPr/>
          </p:nvSpPr>
          <p:spPr>
            <a:xfrm>
              <a:off x="185342" y="5173552"/>
              <a:ext cx="205185" cy="199043"/>
            </a:xfrm>
            <a:custGeom>
              <a:avLst/>
              <a:gdLst/>
              <a:ahLst/>
              <a:cxnLst/>
              <a:rect l="l" t="t" r="r" b="b"/>
              <a:pathLst>
                <a:path w="1269" h="1231" extrusionOk="0">
                  <a:moveTo>
                    <a:pt x="755" y="1"/>
                  </a:moveTo>
                  <a:cubicBezTo>
                    <a:pt x="677" y="1"/>
                    <a:pt x="636" y="123"/>
                    <a:pt x="452" y="248"/>
                  </a:cubicBezTo>
                  <a:cubicBezTo>
                    <a:pt x="217" y="406"/>
                    <a:pt x="38" y="375"/>
                    <a:pt x="16" y="475"/>
                  </a:cubicBezTo>
                  <a:cubicBezTo>
                    <a:pt x="0" y="554"/>
                    <a:pt x="102" y="587"/>
                    <a:pt x="231" y="768"/>
                  </a:cubicBezTo>
                  <a:cubicBezTo>
                    <a:pt x="414" y="1025"/>
                    <a:pt x="384" y="1208"/>
                    <a:pt x="491" y="1229"/>
                  </a:cubicBezTo>
                  <a:cubicBezTo>
                    <a:pt x="497" y="1230"/>
                    <a:pt x="502" y="1231"/>
                    <a:pt x="507" y="1231"/>
                  </a:cubicBezTo>
                  <a:cubicBezTo>
                    <a:pt x="589" y="1231"/>
                    <a:pt x="633" y="1099"/>
                    <a:pt x="851" y="965"/>
                  </a:cubicBezTo>
                  <a:cubicBezTo>
                    <a:pt x="1078" y="823"/>
                    <a:pt x="1221" y="850"/>
                    <a:pt x="1244" y="756"/>
                  </a:cubicBezTo>
                  <a:cubicBezTo>
                    <a:pt x="1269" y="661"/>
                    <a:pt x="1126" y="615"/>
                    <a:pt x="976" y="367"/>
                  </a:cubicBezTo>
                  <a:cubicBezTo>
                    <a:pt x="844" y="148"/>
                    <a:pt x="856" y="18"/>
                    <a:pt x="770" y="2"/>
                  </a:cubicBezTo>
                  <a:cubicBezTo>
                    <a:pt x="765" y="1"/>
                    <a:pt x="760" y="1"/>
                    <a:pt x="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277345" y="5199908"/>
              <a:ext cx="25385" cy="26679"/>
            </a:xfrm>
            <a:custGeom>
              <a:avLst/>
              <a:gdLst/>
              <a:ahLst/>
              <a:cxnLst/>
              <a:rect l="l" t="t" r="r" b="b"/>
              <a:pathLst>
                <a:path w="157" h="165" extrusionOk="0">
                  <a:moveTo>
                    <a:pt x="133" y="0"/>
                  </a:moveTo>
                  <a:cubicBezTo>
                    <a:pt x="126" y="0"/>
                    <a:pt x="120" y="3"/>
                    <a:pt x="116" y="9"/>
                  </a:cubicBezTo>
                  <a:cubicBezTo>
                    <a:pt x="84" y="53"/>
                    <a:pt x="49" y="92"/>
                    <a:pt x="10" y="128"/>
                  </a:cubicBezTo>
                  <a:cubicBezTo>
                    <a:pt x="3" y="135"/>
                    <a:pt x="1" y="149"/>
                    <a:pt x="9" y="157"/>
                  </a:cubicBezTo>
                  <a:cubicBezTo>
                    <a:pt x="13" y="161"/>
                    <a:pt x="18" y="164"/>
                    <a:pt x="23" y="164"/>
                  </a:cubicBezTo>
                  <a:cubicBezTo>
                    <a:pt x="27" y="164"/>
                    <a:pt x="33" y="162"/>
                    <a:pt x="38" y="159"/>
                  </a:cubicBezTo>
                  <a:cubicBezTo>
                    <a:pt x="79" y="121"/>
                    <a:pt x="116" y="80"/>
                    <a:pt x="150" y="33"/>
                  </a:cubicBezTo>
                  <a:cubicBezTo>
                    <a:pt x="156" y="25"/>
                    <a:pt x="155" y="11"/>
                    <a:pt x="145" y="4"/>
                  </a:cubicBezTo>
                  <a:cubicBezTo>
                    <a:pt x="142" y="2"/>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220591" y="5227397"/>
              <a:ext cx="55136" cy="28781"/>
            </a:xfrm>
            <a:custGeom>
              <a:avLst/>
              <a:gdLst/>
              <a:ahLst/>
              <a:cxnLst/>
              <a:rect l="l" t="t" r="r" b="b"/>
              <a:pathLst>
                <a:path w="341" h="178" extrusionOk="0">
                  <a:moveTo>
                    <a:pt x="317" y="0"/>
                  </a:moveTo>
                  <a:cubicBezTo>
                    <a:pt x="313" y="0"/>
                    <a:pt x="308" y="2"/>
                    <a:pt x="304" y="5"/>
                  </a:cubicBezTo>
                  <a:cubicBezTo>
                    <a:pt x="157" y="118"/>
                    <a:pt x="20" y="136"/>
                    <a:pt x="19" y="136"/>
                  </a:cubicBezTo>
                  <a:cubicBezTo>
                    <a:pt x="8" y="137"/>
                    <a:pt x="1" y="148"/>
                    <a:pt x="2" y="158"/>
                  </a:cubicBezTo>
                  <a:cubicBezTo>
                    <a:pt x="3" y="168"/>
                    <a:pt x="12" y="177"/>
                    <a:pt x="22" y="177"/>
                  </a:cubicBezTo>
                  <a:cubicBezTo>
                    <a:pt x="23" y="177"/>
                    <a:pt x="23" y="177"/>
                    <a:pt x="24" y="178"/>
                  </a:cubicBezTo>
                  <a:cubicBezTo>
                    <a:pt x="30" y="178"/>
                    <a:pt x="174" y="157"/>
                    <a:pt x="330" y="38"/>
                  </a:cubicBezTo>
                  <a:cubicBezTo>
                    <a:pt x="340" y="30"/>
                    <a:pt x="341" y="18"/>
                    <a:pt x="334" y="8"/>
                  </a:cubicBezTo>
                  <a:cubicBezTo>
                    <a:pt x="329" y="3"/>
                    <a:pt x="32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3041;p38"/>
          <p:cNvSpPr/>
          <p:nvPr/>
        </p:nvSpPr>
        <p:spPr>
          <a:xfrm>
            <a:off x="4727293" y="302409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42;p38"/>
          <p:cNvSpPr/>
          <p:nvPr/>
        </p:nvSpPr>
        <p:spPr>
          <a:xfrm>
            <a:off x="3945098" y="4271002"/>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45;p38"/>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47;p38"/>
          <p:cNvSpPr/>
          <p:nvPr/>
        </p:nvSpPr>
        <p:spPr>
          <a:xfrm>
            <a:off x="3476527" y="27458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48;p38"/>
          <p:cNvSpPr/>
          <p:nvPr/>
        </p:nvSpPr>
        <p:spPr>
          <a:xfrm>
            <a:off x="6841548" y="41413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105" name="TextBox 35">
            <a:extLst>
              <a:ext uri="{FF2B5EF4-FFF2-40B4-BE49-F238E27FC236}">
                <a16:creationId xmlns:a16="http://schemas.microsoft.com/office/drawing/2014/main" id="{B030F64E-D154-7332-C853-4354A2B66AA6}"/>
              </a:ext>
            </a:extLst>
          </p:cNvPr>
          <p:cNvSpPr txBox="1"/>
          <p:nvPr/>
        </p:nvSpPr>
        <p:spPr>
          <a:xfrm>
            <a:off x="2677857" y="261898"/>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accent4">
                    <a:lumMod val="75000"/>
                  </a:schemeClr>
                </a:solidFill>
                <a:latin typeface="+mj-lt"/>
              </a:rPr>
              <a:t>NỘI DUNG BÀI HỌC</a:t>
            </a:r>
            <a:endParaRPr lang="en-US" sz="3600" b="1" dirty="0">
              <a:solidFill>
                <a:schemeClr val="accent4">
                  <a:lumMod val="75000"/>
                </a:schemeClr>
              </a:solidFill>
              <a:latin typeface="+mj-lt"/>
            </a:endParaRPr>
          </a:p>
        </p:txBody>
      </p:sp>
      <p:sp>
        <p:nvSpPr>
          <p:cNvPr id="106" name="Rounded Rectangle 105"/>
          <p:cNvSpPr/>
          <p:nvPr/>
        </p:nvSpPr>
        <p:spPr>
          <a:xfrm>
            <a:off x="1505568" y="3082864"/>
            <a:ext cx="6464593" cy="769367"/>
          </a:xfrm>
          <a:prstGeom prst="round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107" name="Rounded Rectangle 106"/>
          <p:cNvSpPr/>
          <p:nvPr/>
        </p:nvSpPr>
        <p:spPr>
          <a:xfrm>
            <a:off x="1505568" y="2099145"/>
            <a:ext cx="6464593" cy="769368"/>
          </a:xfrm>
          <a:prstGeom prst="round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108" name="Rounded Rectangle 107"/>
          <p:cNvSpPr/>
          <p:nvPr/>
        </p:nvSpPr>
        <p:spPr>
          <a:xfrm>
            <a:off x="1505568" y="1099522"/>
            <a:ext cx="6464593" cy="74265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109" name="Oval 108"/>
          <p:cNvSpPr/>
          <p:nvPr/>
        </p:nvSpPr>
        <p:spPr>
          <a:xfrm>
            <a:off x="1233425" y="775064"/>
            <a:ext cx="582538" cy="5551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1</a:t>
            </a:r>
          </a:p>
        </p:txBody>
      </p:sp>
      <p:sp>
        <p:nvSpPr>
          <p:cNvPr id="110" name="Oval 109"/>
          <p:cNvSpPr/>
          <p:nvPr/>
        </p:nvSpPr>
        <p:spPr>
          <a:xfrm>
            <a:off x="1233425" y="1791184"/>
            <a:ext cx="582538" cy="5551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2</a:t>
            </a:r>
          </a:p>
        </p:txBody>
      </p:sp>
      <p:sp>
        <p:nvSpPr>
          <p:cNvPr id="111" name="Oval 110"/>
          <p:cNvSpPr/>
          <p:nvPr/>
        </p:nvSpPr>
        <p:spPr>
          <a:xfrm>
            <a:off x="1233425" y="2774902"/>
            <a:ext cx="582538" cy="5551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3</a:t>
            </a:r>
          </a:p>
        </p:txBody>
      </p:sp>
      <p:sp>
        <p:nvSpPr>
          <p:cNvPr id="112" name="Rounded Rectangle 111"/>
          <p:cNvSpPr/>
          <p:nvPr/>
        </p:nvSpPr>
        <p:spPr>
          <a:xfrm>
            <a:off x="1505568" y="4041720"/>
            <a:ext cx="6464593" cy="769367"/>
          </a:xfrm>
          <a:prstGeom prst="round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TẬP THEO VĂN BẢN ĐỌC</a:t>
            </a:r>
            <a:endParaRPr lang="en-US" sz="2800" dirty="0">
              <a:solidFill>
                <a:sysClr val="windowText" lastClr="000000"/>
              </a:solidFill>
              <a:cs typeface="Arial" panose="020B0604020202020204" pitchFamily="34" charset="0"/>
            </a:endParaRPr>
          </a:p>
        </p:txBody>
      </p:sp>
      <p:sp>
        <p:nvSpPr>
          <p:cNvPr id="113" name="Oval 112"/>
          <p:cNvSpPr/>
          <p:nvPr/>
        </p:nvSpPr>
        <p:spPr>
          <a:xfrm>
            <a:off x="1233425" y="3733758"/>
            <a:ext cx="582538" cy="5551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500"/>
                                        <p:tgtEl>
                                          <p:spTgt spid="1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animBg="1"/>
      <p:bldP spid="108" grpId="0" animBg="1"/>
      <p:bldP spid="109" grpId="0" animBg="1"/>
      <p:bldP spid="110" grpId="0" animBg="1"/>
      <p:bldP spid="111" grpId="0" animBg="1"/>
      <p:bldP spid="112" grpId="0" animBg="1"/>
      <p:bldP spid="1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37"/>
          <p:cNvSpPr txBox="1">
            <a:spLocks noGrp="1"/>
          </p:cNvSpPr>
          <p:nvPr>
            <p:ph type="title"/>
          </p:nvPr>
        </p:nvSpPr>
        <p:spPr>
          <a:xfrm>
            <a:off x="3684880" y="2632524"/>
            <a:ext cx="5077779" cy="841800"/>
          </a:xfrm>
          <a:prstGeom prst="rect">
            <a:avLst/>
          </a:prstGeom>
        </p:spPr>
        <p:txBody>
          <a:bodyPr spcFirstLastPara="1" wrap="square" lIns="91425" tIns="91425" rIns="91425" bIns="91425" anchor="ctr" anchorCtr="0">
            <a:noAutofit/>
          </a:bodyPr>
          <a:lstStyle/>
          <a:p>
            <a:pPr lvl="0"/>
            <a:r>
              <a:rPr lang="en-US" sz="5400">
                <a:latin typeface="+mj-lt"/>
              </a:rPr>
              <a:t>ĐỌC VĂN BẢN</a:t>
            </a:r>
          </a:p>
        </p:txBody>
      </p:sp>
      <p:sp>
        <p:nvSpPr>
          <p:cNvPr id="1526" name="Google Shape;1526;p37"/>
          <p:cNvSpPr txBox="1">
            <a:spLocks noGrp="1"/>
          </p:cNvSpPr>
          <p:nvPr>
            <p:ph type="title" idx="2"/>
          </p:nvPr>
        </p:nvSpPr>
        <p:spPr>
          <a:xfrm>
            <a:off x="5571758" y="1489654"/>
            <a:ext cx="1070700" cy="8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mj-lt"/>
              </a:rPr>
              <a:t>01</a:t>
            </a:r>
            <a:endParaRPr>
              <a:latin typeface="+mj-lt"/>
            </a:endParaRPr>
          </a:p>
        </p:txBody>
      </p:sp>
      <p:sp>
        <p:nvSpPr>
          <p:cNvPr id="1527" name="Google Shape;1527;p37"/>
          <p:cNvSpPr/>
          <p:nvPr/>
        </p:nvSpPr>
        <p:spPr>
          <a:xfrm>
            <a:off x="594899" y="4725127"/>
            <a:ext cx="3030105" cy="216506"/>
          </a:xfrm>
          <a:prstGeom prst="ellipse">
            <a:avLst/>
          </a:pr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528" name="Google Shape;1528;p37"/>
          <p:cNvGrpSpPr/>
          <p:nvPr/>
        </p:nvGrpSpPr>
        <p:grpSpPr>
          <a:xfrm>
            <a:off x="1038610" y="1586619"/>
            <a:ext cx="2262361" cy="3263153"/>
            <a:chOff x="-180988" y="539910"/>
            <a:chExt cx="3300116" cy="4603481"/>
          </a:xfrm>
        </p:grpSpPr>
        <p:grpSp>
          <p:nvGrpSpPr>
            <p:cNvPr id="1529" name="Google Shape;1529;p37"/>
            <p:cNvGrpSpPr/>
            <p:nvPr/>
          </p:nvGrpSpPr>
          <p:grpSpPr>
            <a:xfrm>
              <a:off x="-180988" y="539910"/>
              <a:ext cx="3300116" cy="4603481"/>
              <a:chOff x="-180988" y="539910"/>
              <a:chExt cx="3300116" cy="4603481"/>
            </a:xfrm>
          </p:grpSpPr>
          <p:grpSp>
            <p:nvGrpSpPr>
              <p:cNvPr id="1530" name="Google Shape;1530;p37"/>
              <p:cNvGrpSpPr/>
              <p:nvPr/>
            </p:nvGrpSpPr>
            <p:grpSpPr>
              <a:xfrm>
                <a:off x="-180988" y="539910"/>
                <a:ext cx="3300116" cy="4603481"/>
                <a:chOff x="2161875" y="4418075"/>
                <a:chExt cx="653825" cy="912050"/>
              </a:xfrm>
            </p:grpSpPr>
            <p:sp>
              <p:nvSpPr>
                <p:cNvPr id="1531" name="Google Shape;1531;p37"/>
                <p:cNvSpPr/>
                <p:nvPr/>
              </p:nvSpPr>
              <p:spPr>
                <a:xfrm>
                  <a:off x="2213800" y="4980900"/>
                  <a:ext cx="56525" cy="10700"/>
                </a:xfrm>
                <a:custGeom>
                  <a:avLst/>
                  <a:gdLst/>
                  <a:ahLst/>
                  <a:cxnLst/>
                  <a:rect l="l" t="t" r="r" b="b"/>
                  <a:pathLst>
                    <a:path w="2261" h="428" extrusionOk="0">
                      <a:moveTo>
                        <a:pt x="1338" y="0"/>
                      </a:moveTo>
                      <a:cubicBezTo>
                        <a:pt x="893" y="80"/>
                        <a:pt x="446" y="159"/>
                        <a:pt x="0" y="237"/>
                      </a:cubicBezTo>
                      <a:lnTo>
                        <a:pt x="1223" y="427"/>
                      </a:lnTo>
                      <a:lnTo>
                        <a:pt x="2261" y="162"/>
                      </a:lnTo>
                      <a:cubicBezTo>
                        <a:pt x="1953" y="109"/>
                        <a:pt x="1645" y="54"/>
                        <a:pt x="1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2" name="Google Shape;1532;p37"/>
                <p:cNvSpPr/>
                <p:nvPr/>
              </p:nvSpPr>
              <p:spPr>
                <a:xfrm>
                  <a:off x="2191675" y="4984950"/>
                  <a:ext cx="78675" cy="340425"/>
                </a:xfrm>
                <a:custGeom>
                  <a:avLst/>
                  <a:gdLst/>
                  <a:ahLst/>
                  <a:cxnLst/>
                  <a:rect l="l" t="t" r="r" b="b"/>
                  <a:pathLst>
                    <a:path w="3147" h="13617" extrusionOk="0">
                      <a:moveTo>
                        <a:pt x="3147" y="0"/>
                      </a:moveTo>
                      <a:lnTo>
                        <a:pt x="3147" y="0"/>
                      </a:lnTo>
                      <a:cubicBezTo>
                        <a:pt x="2706" y="110"/>
                        <a:pt x="2266" y="218"/>
                        <a:pt x="1827" y="326"/>
                      </a:cubicBezTo>
                      <a:cubicBezTo>
                        <a:pt x="1218" y="4756"/>
                        <a:pt x="609" y="9186"/>
                        <a:pt x="0" y="13617"/>
                      </a:cubicBezTo>
                      <a:cubicBezTo>
                        <a:pt x="543" y="13312"/>
                        <a:pt x="1085" y="13008"/>
                        <a:pt x="1628" y="12703"/>
                      </a:cubicBezTo>
                      <a:cubicBezTo>
                        <a:pt x="2134" y="8469"/>
                        <a:pt x="2640" y="4235"/>
                        <a:pt x="3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3" name="Google Shape;1533;p37"/>
                <p:cNvSpPr/>
                <p:nvPr/>
              </p:nvSpPr>
              <p:spPr>
                <a:xfrm>
                  <a:off x="2161875" y="4986725"/>
                  <a:ext cx="82250" cy="338400"/>
                </a:xfrm>
                <a:custGeom>
                  <a:avLst/>
                  <a:gdLst/>
                  <a:ahLst/>
                  <a:cxnLst/>
                  <a:rect l="l" t="t" r="r" b="b"/>
                  <a:pathLst>
                    <a:path w="3290" h="13536" extrusionOk="0">
                      <a:moveTo>
                        <a:pt x="2066" y="0"/>
                      </a:moveTo>
                      <a:lnTo>
                        <a:pt x="1" y="13346"/>
                      </a:lnTo>
                      <a:lnTo>
                        <a:pt x="1223" y="13535"/>
                      </a:lnTo>
                      <a:lnTo>
                        <a:pt x="3290" y="189"/>
                      </a:lnTo>
                      <a:lnTo>
                        <a:pt x="2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4" name="Google Shape;1534;p37"/>
                <p:cNvSpPr/>
                <p:nvPr/>
              </p:nvSpPr>
              <p:spPr>
                <a:xfrm>
                  <a:off x="2211275" y="5010075"/>
                  <a:ext cx="18350" cy="43750"/>
                </a:xfrm>
                <a:custGeom>
                  <a:avLst/>
                  <a:gdLst/>
                  <a:ahLst/>
                  <a:cxnLst/>
                  <a:rect l="l" t="t" r="r" b="b"/>
                  <a:pathLst>
                    <a:path w="734" h="1750" extrusionOk="0">
                      <a:moveTo>
                        <a:pt x="493" y="93"/>
                      </a:moveTo>
                      <a:lnTo>
                        <a:pt x="679" y="849"/>
                      </a:lnTo>
                      <a:lnTo>
                        <a:pt x="233" y="1643"/>
                      </a:lnTo>
                      <a:lnTo>
                        <a:pt x="58" y="751"/>
                      </a:lnTo>
                      <a:lnTo>
                        <a:pt x="493" y="93"/>
                      </a:lnTo>
                      <a:close/>
                      <a:moveTo>
                        <a:pt x="504" y="1"/>
                      </a:moveTo>
                      <a:cubicBezTo>
                        <a:pt x="494" y="1"/>
                        <a:pt x="485" y="4"/>
                        <a:pt x="481" y="13"/>
                      </a:cubicBezTo>
                      <a:lnTo>
                        <a:pt x="6" y="731"/>
                      </a:lnTo>
                      <a:cubicBezTo>
                        <a:pt x="2" y="737"/>
                        <a:pt x="0" y="745"/>
                        <a:pt x="2" y="752"/>
                      </a:cubicBezTo>
                      <a:lnTo>
                        <a:pt x="192" y="1728"/>
                      </a:lnTo>
                      <a:cubicBezTo>
                        <a:pt x="195" y="1738"/>
                        <a:pt x="204" y="1748"/>
                        <a:pt x="215" y="1749"/>
                      </a:cubicBezTo>
                      <a:lnTo>
                        <a:pt x="219" y="1749"/>
                      </a:lnTo>
                      <a:cubicBezTo>
                        <a:pt x="229" y="1749"/>
                        <a:pt x="238" y="1744"/>
                        <a:pt x="242" y="1735"/>
                      </a:cubicBezTo>
                      <a:lnTo>
                        <a:pt x="730" y="869"/>
                      </a:lnTo>
                      <a:cubicBezTo>
                        <a:pt x="733" y="861"/>
                        <a:pt x="734" y="855"/>
                        <a:pt x="733" y="848"/>
                      </a:cubicBezTo>
                      <a:lnTo>
                        <a:pt x="529" y="22"/>
                      </a:lnTo>
                      <a:cubicBezTo>
                        <a:pt x="526" y="11"/>
                        <a:pt x="518" y="2"/>
                        <a:pt x="508" y="1"/>
                      </a:cubicBezTo>
                      <a:cubicBezTo>
                        <a:pt x="506" y="1"/>
                        <a:pt x="505"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5" name="Google Shape;1535;p37"/>
                <p:cNvSpPr/>
                <p:nvPr/>
              </p:nvSpPr>
              <p:spPr>
                <a:xfrm>
                  <a:off x="2171500" y="5271350"/>
                  <a:ext cx="18350" cy="43725"/>
                </a:xfrm>
                <a:custGeom>
                  <a:avLst/>
                  <a:gdLst/>
                  <a:ahLst/>
                  <a:cxnLst/>
                  <a:rect l="l" t="t" r="r" b="b"/>
                  <a:pathLst>
                    <a:path w="734" h="1749" extrusionOk="0">
                      <a:moveTo>
                        <a:pt x="492" y="94"/>
                      </a:moveTo>
                      <a:lnTo>
                        <a:pt x="679" y="850"/>
                      </a:lnTo>
                      <a:lnTo>
                        <a:pt x="233" y="1644"/>
                      </a:lnTo>
                      <a:lnTo>
                        <a:pt x="58" y="752"/>
                      </a:lnTo>
                      <a:lnTo>
                        <a:pt x="492" y="94"/>
                      </a:lnTo>
                      <a:close/>
                      <a:moveTo>
                        <a:pt x="503" y="1"/>
                      </a:moveTo>
                      <a:cubicBezTo>
                        <a:pt x="494" y="1"/>
                        <a:pt x="485" y="4"/>
                        <a:pt x="480" y="13"/>
                      </a:cubicBezTo>
                      <a:lnTo>
                        <a:pt x="6" y="731"/>
                      </a:lnTo>
                      <a:cubicBezTo>
                        <a:pt x="2" y="737"/>
                        <a:pt x="1" y="745"/>
                        <a:pt x="2" y="752"/>
                      </a:cubicBezTo>
                      <a:lnTo>
                        <a:pt x="192" y="1727"/>
                      </a:lnTo>
                      <a:cubicBezTo>
                        <a:pt x="195" y="1738"/>
                        <a:pt x="204" y="1748"/>
                        <a:pt x="214" y="1749"/>
                      </a:cubicBezTo>
                      <a:lnTo>
                        <a:pt x="219" y="1749"/>
                      </a:lnTo>
                      <a:cubicBezTo>
                        <a:pt x="228" y="1749"/>
                        <a:pt x="238" y="1744"/>
                        <a:pt x="242" y="1735"/>
                      </a:cubicBezTo>
                      <a:lnTo>
                        <a:pt x="730" y="868"/>
                      </a:lnTo>
                      <a:cubicBezTo>
                        <a:pt x="732" y="861"/>
                        <a:pt x="733" y="855"/>
                        <a:pt x="732" y="848"/>
                      </a:cubicBezTo>
                      <a:lnTo>
                        <a:pt x="529" y="21"/>
                      </a:lnTo>
                      <a:cubicBezTo>
                        <a:pt x="526" y="11"/>
                        <a:pt x="518" y="2"/>
                        <a:pt x="507" y="1"/>
                      </a:cubicBezTo>
                      <a:cubicBezTo>
                        <a:pt x="506" y="1"/>
                        <a:pt x="504" y="1"/>
                        <a:pt x="5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6" name="Google Shape;1536;p37"/>
                <p:cNvSpPr/>
                <p:nvPr/>
              </p:nvSpPr>
              <p:spPr>
                <a:xfrm>
                  <a:off x="2213000" y="5057200"/>
                  <a:ext cx="5800" cy="7800"/>
                </a:xfrm>
                <a:custGeom>
                  <a:avLst/>
                  <a:gdLst/>
                  <a:ahLst/>
                  <a:cxnLst/>
                  <a:rect l="l" t="t" r="r" b="b"/>
                  <a:pathLst>
                    <a:path w="232" h="312" extrusionOk="0">
                      <a:moveTo>
                        <a:pt x="117" y="53"/>
                      </a:moveTo>
                      <a:cubicBezTo>
                        <a:pt x="150" y="53"/>
                        <a:pt x="177" y="100"/>
                        <a:pt x="178" y="155"/>
                      </a:cubicBezTo>
                      <a:cubicBezTo>
                        <a:pt x="178" y="210"/>
                        <a:pt x="150" y="257"/>
                        <a:pt x="117" y="257"/>
                      </a:cubicBezTo>
                      <a:cubicBezTo>
                        <a:pt x="84" y="257"/>
                        <a:pt x="55" y="208"/>
                        <a:pt x="55" y="155"/>
                      </a:cubicBezTo>
                      <a:cubicBezTo>
                        <a:pt x="55" y="100"/>
                        <a:pt x="85" y="53"/>
                        <a:pt x="117" y="53"/>
                      </a:cubicBezTo>
                      <a:close/>
                      <a:moveTo>
                        <a:pt x="117" y="0"/>
                      </a:moveTo>
                      <a:cubicBezTo>
                        <a:pt x="52" y="0"/>
                        <a:pt x="1" y="69"/>
                        <a:pt x="1" y="156"/>
                      </a:cubicBezTo>
                      <a:cubicBezTo>
                        <a:pt x="1" y="244"/>
                        <a:pt x="52" y="311"/>
                        <a:pt x="117" y="311"/>
                      </a:cubicBezTo>
                      <a:cubicBezTo>
                        <a:pt x="181" y="311"/>
                        <a:pt x="232" y="244"/>
                        <a:pt x="232" y="156"/>
                      </a:cubicBezTo>
                      <a:cubicBezTo>
                        <a:pt x="232" y="69"/>
                        <a:pt x="181"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7" name="Google Shape;1537;p37"/>
                <p:cNvSpPr/>
                <p:nvPr/>
              </p:nvSpPr>
              <p:spPr>
                <a:xfrm>
                  <a:off x="2181825" y="5258400"/>
                  <a:ext cx="5800" cy="7800"/>
                </a:xfrm>
                <a:custGeom>
                  <a:avLst/>
                  <a:gdLst/>
                  <a:ahLst/>
                  <a:cxnLst/>
                  <a:rect l="l" t="t" r="r" b="b"/>
                  <a:pathLst>
                    <a:path w="232" h="312" extrusionOk="0">
                      <a:moveTo>
                        <a:pt x="116" y="55"/>
                      </a:moveTo>
                      <a:cubicBezTo>
                        <a:pt x="149" y="55"/>
                        <a:pt x="178" y="101"/>
                        <a:pt x="178" y="156"/>
                      </a:cubicBezTo>
                      <a:cubicBezTo>
                        <a:pt x="178" y="212"/>
                        <a:pt x="149" y="258"/>
                        <a:pt x="116" y="258"/>
                      </a:cubicBezTo>
                      <a:cubicBezTo>
                        <a:pt x="82" y="258"/>
                        <a:pt x="54" y="210"/>
                        <a:pt x="54" y="156"/>
                      </a:cubicBezTo>
                      <a:cubicBezTo>
                        <a:pt x="54" y="102"/>
                        <a:pt x="83" y="55"/>
                        <a:pt x="116" y="55"/>
                      </a:cubicBezTo>
                      <a:close/>
                      <a:moveTo>
                        <a:pt x="116" y="1"/>
                      </a:moveTo>
                      <a:cubicBezTo>
                        <a:pt x="51" y="1"/>
                        <a:pt x="1" y="70"/>
                        <a:pt x="1" y="156"/>
                      </a:cubicBezTo>
                      <a:cubicBezTo>
                        <a:pt x="1" y="244"/>
                        <a:pt x="51" y="312"/>
                        <a:pt x="116" y="312"/>
                      </a:cubicBezTo>
                      <a:cubicBezTo>
                        <a:pt x="180" y="312"/>
                        <a:pt x="231" y="244"/>
                        <a:pt x="231" y="156"/>
                      </a:cubicBezTo>
                      <a:cubicBezTo>
                        <a:pt x="231" y="70"/>
                        <a:pt x="180"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8" name="Google Shape;1538;p37"/>
                <p:cNvSpPr/>
                <p:nvPr/>
              </p:nvSpPr>
              <p:spPr>
                <a:xfrm>
                  <a:off x="2204425" y="5068375"/>
                  <a:ext cx="19175" cy="5450"/>
                </a:xfrm>
                <a:custGeom>
                  <a:avLst/>
                  <a:gdLst/>
                  <a:ahLst/>
                  <a:cxnLst/>
                  <a:rect l="l" t="t" r="r" b="b"/>
                  <a:pathLst>
                    <a:path w="767" h="218" extrusionOk="0">
                      <a:moveTo>
                        <a:pt x="30" y="1"/>
                      </a:moveTo>
                      <a:cubicBezTo>
                        <a:pt x="18" y="1"/>
                        <a:pt x="9" y="9"/>
                        <a:pt x="5" y="22"/>
                      </a:cubicBezTo>
                      <a:cubicBezTo>
                        <a:pt x="1" y="36"/>
                        <a:pt x="10" y="50"/>
                        <a:pt x="25" y="54"/>
                      </a:cubicBezTo>
                      <a:lnTo>
                        <a:pt x="730" y="216"/>
                      </a:lnTo>
                      <a:cubicBezTo>
                        <a:pt x="733" y="217"/>
                        <a:pt x="734" y="217"/>
                        <a:pt x="738" y="217"/>
                      </a:cubicBezTo>
                      <a:cubicBezTo>
                        <a:pt x="750" y="217"/>
                        <a:pt x="761" y="208"/>
                        <a:pt x="762" y="196"/>
                      </a:cubicBezTo>
                      <a:cubicBezTo>
                        <a:pt x="767" y="181"/>
                        <a:pt x="757" y="168"/>
                        <a:pt x="743" y="164"/>
                      </a:cubicBezTo>
                      <a:lnTo>
                        <a:pt x="37" y="2"/>
                      </a:lnTo>
                      <a:cubicBezTo>
                        <a:pt x="35" y="1"/>
                        <a:pt x="32"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9" name="Google Shape;1539;p37"/>
                <p:cNvSpPr/>
                <p:nvPr/>
              </p:nvSpPr>
              <p:spPr>
                <a:xfrm>
                  <a:off x="2203100" y="5075475"/>
                  <a:ext cx="19150" cy="5450"/>
                </a:xfrm>
                <a:custGeom>
                  <a:avLst/>
                  <a:gdLst/>
                  <a:ahLst/>
                  <a:cxnLst/>
                  <a:rect l="l" t="t" r="r" b="b"/>
                  <a:pathLst>
                    <a:path w="766" h="218" extrusionOk="0">
                      <a:moveTo>
                        <a:pt x="30" y="1"/>
                      </a:moveTo>
                      <a:cubicBezTo>
                        <a:pt x="18" y="1"/>
                        <a:pt x="8" y="10"/>
                        <a:pt x="4" y="22"/>
                      </a:cubicBezTo>
                      <a:cubicBezTo>
                        <a:pt x="0" y="36"/>
                        <a:pt x="10" y="50"/>
                        <a:pt x="25" y="54"/>
                      </a:cubicBezTo>
                      <a:lnTo>
                        <a:pt x="729" y="216"/>
                      </a:lnTo>
                      <a:cubicBezTo>
                        <a:pt x="733" y="217"/>
                        <a:pt x="734" y="217"/>
                        <a:pt x="737" y="217"/>
                      </a:cubicBezTo>
                      <a:cubicBezTo>
                        <a:pt x="749" y="217"/>
                        <a:pt x="759" y="210"/>
                        <a:pt x="762" y="196"/>
                      </a:cubicBezTo>
                      <a:cubicBezTo>
                        <a:pt x="766" y="181"/>
                        <a:pt x="756" y="168"/>
                        <a:pt x="742" y="164"/>
                      </a:cubicBezTo>
                      <a:lnTo>
                        <a:pt x="37" y="2"/>
                      </a:lnTo>
                      <a:cubicBezTo>
                        <a:pt x="34" y="1"/>
                        <a:pt x="32"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0" name="Google Shape;1540;p37"/>
                <p:cNvSpPr/>
                <p:nvPr/>
              </p:nvSpPr>
              <p:spPr>
                <a:xfrm>
                  <a:off x="2242350" y="4935425"/>
                  <a:ext cx="535800" cy="74275"/>
                </a:xfrm>
                <a:custGeom>
                  <a:avLst/>
                  <a:gdLst/>
                  <a:ahLst/>
                  <a:cxnLst/>
                  <a:rect l="l" t="t" r="r" b="b"/>
                  <a:pathLst>
                    <a:path w="21432" h="2971" extrusionOk="0">
                      <a:moveTo>
                        <a:pt x="869" y="1"/>
                      </a:moveTo>
                      <a:cubicBezTo>
                        <a:pt x="767" y="1"/>
                        <a:pt x="668" y="5"/>
                        <a:pt x="574" y="17"/>
                      </a:cubicBezTo>
                      <a:cubicBezTo>
                        <a:pt x="74" y="78"/>
                        <a:pt x="159" y="546"/>
                        <a:pt x="391" y="774"/>
                      </a:cubicBezTo>
                      <a:cubicBezTo>
                        <a:pt x="573" y="954"/>
                        <a:pt x="727" y="892"/>
                        <a:pt x="911" y="1042"/>
                      </a:cubicBezTo>
                      <a:cubicBezTo>
                        <a:pt x="1287" y="1348"/>
                        <a:pt x="1175" y="2043"/>
                        <a:pt x="738" y="2248"/>
                      </a:cubicBezTo>
                      <a:cubicBezTo>
                        <a:pt x="572" y="2327"/>
                        <a:pt x="451" y="2291"/>
                        <a:pt x="294" y="2407"/>
                      </a:cubicBezTo>
                      <a:cubicBezTo>
                        <a:pt x="118" y="2536"/>
                        <a:pt x="0" y="2775"/>
                        <a:pt x="143" y="2887"/>
                      </a:cubicBezTo>
                      <a:cubicBezTo>
                        <a:pt x="205" y="2939"/>
                        <a:pt x="303" y="2950"/>
                        <a:pt x="382" y="2950"/>
                      </a:cubicBezTo>
                      <a:cubicBezTo>
                        <a:pt x="420" y="2950"/>
                        <a:pt x="452" y="2947"/>
                        <a:pt x="475" y="2945"/>
                      </a:cubicBezTo>
                      <a:lnTo>
                        <a:pt x="13373" y="2945"/>
                      </a:lnTo>
                      <a:cubicBezTo>
                        <a:pt x="14348" y="2945"/>
                        <a:pt x="15030" y="2970"/>
                        <a:pt x="16320" y="2970"/>
                      </a:cubicBezTo>
                      <a:cubicBezTo>
                        <a:pt x="16372" y="2970"/>
                        <a:pt x="16424" y="2970"/>
                        <a:pt x="16478" y="2970"/>
                      </a:cubicBezTo>
                      <a:cubicBezTo>
                        <a:pt x="19652" y="2965"/>
                        <a:pt x="20303" y="2868"/>
                        <a:pt x="20729" y="2495"/>
                      </a:cubicBezTo>
                      <a:cubicBezTo>
                        <a:pt x="21431" y="1877"/>
                        <a:pt x="21266" y="975"/>
                        <a:pt x="20729" y="506"/>
                      </a:cubicBezTo>
                      <a:cubicBezTo>
                        <a:pt x="20649" y="436"/>
                        <a:pt x="20492" y="301"/>
                        <a:pt x="20210" y="192"/>
                      </a:cubicBezTo>
                      <a:cubicBezTo>
                        <a:pt x="19951" y="92"/>
                        <a:pt x="19682" y="49"/>
                        <a:pt x="19532" y="37"/>
                      </a:cubicBezTo>
                      <a:cubicBezTo>
                        <a:pt x="19496" y="34"/>
                        <a:pt x="19380" y="26"/>
                        <a:pt x="19244" y="18"/>
                      </a:cubicBezTo>
                      <a:cubicBezTo>
                        <a:pt x="19244" y="18"/>
                        <a:pt x="19136" y="12"/>
                        <a:pt x="19026" y="8"/>
                      </a:cubicBezTo>
                      <a:cubicBezTo>
                        <a:pt x="18873" y="3"/>
                        <a:pt x="18069" y="1"/>
                        <a:pt x="16961" y="1"/>
                      </a:cubicBezTo>
                      <a:cubicBezTo>
                        <a:pt x="13758" y="1"/>
                        <a:pt x="8006" y="17"/>
                        <a:pt x="8006" y="17"/>
                      </a:cubicBezTo>
                      <a:cubicBezTo>
                        <a:pt x="7841" y="17"/>
                        <a:pt x="7733" y="17"/>
                        <a:pt x="7500" y="17"/>
                      </a:cubicBezTo>
                      <a:cubicBezTo>
                        <a:pt x="7033" y="17"/>
                        <a:pt x="6065" y="17"/>
                        <a:pt x="3148" y="17"/>
                      </a:cubicBezTo>
                      <a:lnTo>
                        <a:pt x="1473" y="17"/>
                      </a:lnTo>
                      <a:cubicBezTo>
                        <a:pt x="1282" y="17"/>
                        <a:pt x="1071" y="1"/>
                        <a:pt x="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1" name="Google Shape;1541;p37"/>
                <p:cNvSpPr/>
                <p:nvPr/>
              </p:nvSpPr>
              <p:spPr>
                <a:xfrm>
                  <a:off x="2254200" y="4949825"/>
                  <a:ext cx="497325" cy="46350"/>
                </a:xfrm>
                <a:custGeom>
                  <a:avLst/>
                  <a:gdLst/>
                  <a:ahLst/>
                  <a:cxnLst/>
                  <a:rect l="l" t="t" r="r" b="b"/>
                  <a:pathLst>
                    <a:path w="19893" h="1854" extrusionOk="0">
                      <a:moveTo>
                        <a:pt x="18703" y="1"/>
                      </a:moveTo>
                      <a:cubicBezTo>
                        <a:pt x="18586" y="1"/>
                        <a:pt x="18507" y="8"/>
                        <a:pt x="18493" y="10"/>
                      </a:cubicBezTo>
                      <a:cubicBezTo>
                        <a:pt x="18162" y="38"/>
                        <a:pt x="15666" y="50"/>
                        <a:pt x="11692" y="50"/>
                      </a:cubicBezTo>
                      <a:cubicBezTo>
                        <a:pt x="8588" y="50"/>
                        <a:pt x="4581" y="43"/>
                        <a:pt x="0" y="31"/>
                      </a:cubicBezTo>
                      <a:lnTo>
                        <a:pt x="0" y="31"/>
                      </a:lnTo>
                      <a:cubicBezTo>
                        <a:pt x="110" y="193"/>
                        <a:pt x="289" y="513"/>
                        <a:pt x="289" y="937"/>
                      </a:cubicBezTo>
                      <a:cubicBezTo>
                        <a:pt x="291" y="1357"/>
                        <a:pt x="111" y="1678"/>
                        <a:pt x="1" y="1840"/>
                      </a:cubicBezTo>
                      <a:lnTo>
                        <a:pt x="11758" y="1840"/>
                      </a:lnTo>
                      <a:cubicBezTo>
                        <a:pt x="11758" y="1840"/>
                        <a:pt x="12777" y="1833"/>
                        <a:pt x="13577" y="1833"/>
                      </a:cubicBezTo>
                      <a:cubicBezTo>
                        <a:pt x="13727" y="1833"/>
                        <a:pt x="13870" y="1834"/>
                        <a:pt x="13996" y="1834"/>
                      </a:cubicBezTo>
                      <a:cubicBezTo>
                        <a:pt x="14291" y="1837"/>
                        <a:pt x="14640" y="1841"/>
                        <a:pt x="14850" y="1841"/>
                      </a:cubicBezTo>
                      <a:cubicBezTo>
                        <a:pt x="14920" y="1841"/>
                        <a:pt x="14975" y="1841"/>
                        <a:pt x="15007" y="1840"/>
                      </a:cubicBezTo>
                      <a:cubicBezTo>
                        <a:pt x="15007" y="1840"/>
                        <a:pt x="15058" y="1837"/>
                        <a:pt x="15128" y="1837"/>
                      </a:cubicBezTo>
                      <a:cubicBezTo>
                        <a:pt x="15175" y="1837"/>
                        <a:pt x="15231" y="1838"/>
                        <a:pt x="15285" y="1842"/>
                      </a:cubicBezTo>
                      <a:cubicBezTo>
                        <a:pt x="15285" y="1842"/>
                        <a:pt x="16179" y="1853"/>
                        <a:pt x="17116" y="1853"/>
                      </a:cubicBezTo>
                      <a:cubicBezTo>
                        <a:pt x="18031" y="1853"/>
                        <a:pt x="18987" y="1842"/>
                        <a:pt x="19193" y="1799"/>
                      </a:cubicBezTo>
                      <a:cubicBezTo>
                        <a:pt x="19308" y="1774"/>
                        <a:pt x="19410" y="1736"/>
                        <a:pt x="19410" y="1736"/>
                      </a:cubicBezTo>
                      <a:cubicBezTo>
                        <a:pt x="19410" y="1736"/>
                        <a:pt x="19543" y="1684"/>
                        <a:pt x="19649" y="1614"/>
                      </a:cubicBezTo>
                      <a:cubicBezTo>
                        <a:pt x="19892" y="1452"/>
                        <a:pt x="19885" y="1056"/>
                        <a:pt x="19880" y="767"/>
                      </a:cubicBezTo>
                      <a:cubicBezTo>
                        <a:pt x="19874" y="479"/>
                        <a:pt x="19824" y="368"/>
                        <a:pt x="19727" y="278"/>
                      </a:cubicBezTo>
                      <a:cubicBezTo>
                        <a:pt x="19666" y="220"/>
                        <a:pt x="19590" y="176"/>
                        <a:pt x="19489" y="135"/>
                      </a:cubicBezTo>
                      <a:cubicBezTo>
                        <a:pt x="19211" y="23"/>
                        <a:pt x="18902" y="1"/>
                        <a:pt x="18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2" name="Google Shape;1542;p37"/>
                <p:cNvSpPr/>
                <p:nvPr/>
              </p:nvSpPr>
              <p:spPr>
                <a:xfrm>
                  <a:off x="2268725" y="4957800"/>
                  <a:ext cx="459700" cy="1375"/>
                </a:xfrm>
                <a:custGeom>
                  <a:avLst/>
                  <a:gdLst/>
                  <a:ahLst/>
                  <a:cxnLst/>
                  <a:rect l="l" t="t" r="r" b="b"/>
                  <a:pathLst>
                    <a:path w="18388" h="55" extrusionOk="0">
                      <a:moveTo>
                        <a:pt x="27" y="1"/>
                      </a:moveTo>
                      <a:cubicBezTo>
                        <a:pt x="12" y="1"/>
                        <a:pt x="0" y="13"/>
                        <a:pt x="0" y="28"/>
                      </a:cubicBezTo>
                      <a:cubicBezTo>
                        <a:pt x="0" y="43"/>
                        <a:pt x="12" y="55"/>
                        <a:pt x="27" y="55"/>
                      </a:cubicBezTo>
                      <a:lnTo>
                        <a:pt x="18360" y="55"/>
                      </a:lnTo>
                      <a:cubicBezTo>
                        <a:pt x="18375" y="55"/>
                        <a:pt x="18387" y="43"/>
                        <a:pt x="18387" y="28"/>
                      </a:cubicBezTo>
                      <a:cubicBezTo>
                        <a:pt x="18387" y="13"/>
                        <a:pt x="18375" y="1"/>
                        <a:pt x="18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3" name="Google Shape;1543;p37"/>
                <p:cNvSpPr/>
                <p:nvPr/>
              </p:nvSpPr>
              <p:spPr>
                <a:xfrm>
                  <a:off x="2268725" y="4972250"/>
                  <a:ext cx="459700" cy="1375"/>
                </a:xfrm>
                <a:custGeom>
                  <a:avLst/>
                  <a:gdLst/>
                  <a:ahLst/>
                  <a:cxnLst/>
                  <a:rect l="l" t="t" r="r" b="b"/>
                  <a:pathLst>
                    <a:path w="18388" h="55" extrusionOk="0">
                      <a:moveTo>
                        <a:pt x="27" y="1"/>
                      </a:moveTo>
                      <a:cubicBezTo>
                        <a:pt x="12" y="1"/>
                        <a:pt x="0" y="13"/>
                        <a:pt x="0" y="28"/>
                      </a:cubicBezTo>
                      <a:cubicBezTo>
                        <a:pt x="0" y="42"/>
                        <a:pt x="12" y="55"/>
                        <a:pt x="27" y="55"/>
                      </a:cubicBezTo>
                      <a:lnTo>
                        <a:pt x="18360" y="55"/>
                      </a:lnTo>
                      <a:cubicBezTo>
                        <a:pt x="18375" y="55"/>
                        <a:pt x="18387" y="42"/>
                        <a:pt x="18387" y="28"/>
                      </a:cubicBezTo>
                      <a:cubicBezTo>
                        <a:pt x="18387" y="13"/>
                        <a:pt x="18375" y="1"/>
                        <a:pt x="18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4" name="Google Shape;1544;p37"/>
                <p:cNvSpPr/>
                <p:nvPr/>
              </p:nvSpPr>
              <p:spPr>
                <a:xfrm>
                  <a:off x="2268725" y="4986750"/>
                  <a:ext cx="459700" cy="1350"/>
                </a:xfrm>
                <a:custGeom>
                  <a:avLst/>
                  <a:gdLst/>
                  <a:ahLst/>
                  <a:cxnLst/>
                  <a:rect l="l" t="t" r="r" b="b"/>
                  <a:pathLst>
                    <a:path w="18388" h="54" extrusionOk="0">
                      <a:moveTo>
                        <a:pt x="27" y="0"/>
                      </a:moveTo>
                      <a:cubicBezTo>
                        <a:pt x="12" y="0"/>
                        <a:pt x="0" y="12"/>
                        <a:pt x="0" y="27"/>
                      </a:cubicBezTo>
                      <a:cubicBezTo>
                        <a:pt x="0" y="41"/>
                        <a:pt x="12" y="54"/>
                        <a:pt x="27" y="54"/>
                      </a:cubicBezTo>
                      <a:lnTo>
                        <a:pt x="18360" y="54"/>
                      </a:lnTo>
                      <a:cubicBezTo>
                        <a:pt x="18375" y="54"/>
                        <a:pt x="18387" y="41"/>
                        <a:pt x="18387" y="27"/>
                      </a:cubicBezTo>
                      <a:cubicBezTo>
                        <a:pt x="18387" y="12"/>
                        <a:pt x="18375" y="0"/>
                        <a:pt x="18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5" name="Google Shape;1545;p37"/>
                <p:cNvSpPr/>
                <p:nvPr/>
              </p:nvSpPr>
              <p:spPr>
                <a:xfrm>
                  <a:off x="2288300" y="4606400"/>
                  <a:ext cx="417025" cy="56800"/>
                </a:xfrm>
                <a:custGeom>
                  <a:avLst/>
                  <a:gdLst/>
                  <a:ahLst/>
                  <a:cxnLst/>
                  <a:rect l="l" t="t" r="r" b="b"/>
                  <a:pathLst>
                    <a:path w="16681" h="2272" extrusionOk="0">
                      <a:moveTo>
                        <a:pt x="13318" y="0"/>
                      </a:moveTo>
                      <a:cubicBezTo>
                        <a:pt x="10852" y="0"/>
                        <a:pt x="6231" y="13"/>
                        <a:pt x="6231" y="13"/>
                      </a:cubicBezTo>
                      <a:cubicBezTo>
                        <a:pt x="6103" y="13"/>
                        <a:pt x="6019" y="13"/>
                        <a:pt x="5837" y="13"/>
                      </a:cubicBezTo>
                      <a:cubicBezTo>
                        <a:pt x="5474" y="13"/>
                        <a:pt x="4721" y="13"/>
                        <a:pt x="2451" y="13"/>
                      </a:cubicBezTo>
                      <a:lnTo>
                        <a:pt x="1148" y="13"/>
                      </a:lnTo>
                      <a:cubicBezTo>
                        <a:pt x="1000" y="13"/>
                        <a:pt x="836" y="1"/>
                        <a:pt x="677" y="1"/>
                      </a:cubicBezTo>
                      <a:cubicBezTo>
                        <a:pt x="598" y="1"/>
                        <a:pt x="521" y="4"/>
                        <a:pt x="448" y="13"/>
                      </a:cubicBezTo>
                      <a:cubicBezTo>
                        <a:pt x="59" y="59"/>
                        <a:pt x="125" y="417"/>
                        <a:pt x="304" y="593"/>
                      </a:cubicBezTo>
                      <a:cubicBezTo>
                        <a:pt x="446" y="730"/>
                        <a:pt x="566" y="684"/>
                        <a:pt x="709" y="798"/>
                      </a:cubicBezTo>
                      <a:cubicBezTo>
                        <a:pt x="1003" y="1033"/>
                        <a:pt x="914" y="1564"/>
                        <a:pt x="574" y="1721"/>
                      </a:cubicBezTo>
                      <a:cubicBezTo>
                        <a:pt x="445" y="1780"/>
                        <a:pt x="351" y="1753"/>
                        <a:pt x="228" y="1842"/>
                      </a:cubicBezTo>
                      <a:cubicBezTo>
                        <a:pt x="91" y="1940"/>
                        <a:pt x="0" y="2124"/>
                        <a:pt x="110" y="2210"/>
                      </a:cubicBezTo>
                      <a:cubicBezTo>
                        <a:pt x="159" y="2247"/>
                        <a:pt x="235" y="2256"/>
                        <a:pt x="296" y="2256"/>
                      </a:cubicBezTo>
                      <a:cubicBezTo>
                        <a:pt x="326" y="2256"/>
                        <a:pt x="353" y="2254"/>
                        <a:pt x="371" y="2252"/>
                      </a:cubicBezTo>
                      <a:lnTo>
                        <a:pt x="10409" y="2252"/>
                      </a:lnTo>
                      <a:cubicBezTo>
                        <a:pt x="11177" y="2252"/>
                        <a:pt x="11712" y="2271"/>
                        <a:pt x="12744" y="2271"/>
                      </a:cubicBezTo>
                      <a:cubicBezTo>
                        <a:pt x="12771" y="2271"/>
                        <a:pt x="12799" y="2271"/>
                        <a:pt x="12826" y="2271"/>
                      </a:cubicBezTo>
                      <a:cubicBezTo>
                        <a:pt x="15297" y="2267"/>
                        <a:pt x="15803" y="2193"/>
                        <a:pt x="16133" y="1907"/>
                      </a:cubicBezTo>
                      <a:cubicBezTo>
                        <a:pt x="16681" y="1435"/>
                        <a:pt x="16551" y="744"/>
                        <a:pt x="16133" y="385"/>
                      </a:cubicBezTo>
                      <a:cubicBezTo>
                        <a:pt x="16071" y="331"/>
                        <a:pt x="15948" y="228"/>
                        <a:pt x="15729" y="144"/>
                      </a:cubicBezTo>
                      <a:cubicBezTo>
                        <a:pt x="15529" y="68"/>
                        <a:pt x="15318" y="35"/>
                        <a:pt x="15202" y="25"/>
                      </a:cubicBezTo>
                      <a:cubicBezTo>
                        <a:pt x="15173" y="23"/>
                        <a:pt x="15084" y="18"/>
                        <a:pt x="14977" y="13"/>
                      </a:cubicBezTo>
                      <a:cubicBezTo>
                        <a:pt x="14977" y="13"/>
                        <a:pt x="14893" y="8"/>
                        <a:pt x="14807" y="5"/>
                      </a:cubicBezTo>
                      <a:cubicBezTo>
                        <a:pt x="14694" y="2"/>
                        <a:pt x="14120" y="0"/>
                        <a:pt x="13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6" name="Google Shape;1546;p37"/>
                <p:cNvSpPr/>
                <p:nvPr/>
              </p:nvSpPr>
              <p:spPr>
                <a:xfrm>
                  <a:off x="2297575" y="4617375"/>
                  <a:ext cx="387025" cy="35450"/>
                </a:xfrm>
                <a:custGeom>
                  <a:avLst/>
                  <a:gdLst/>
                  <a:ahLst/>
                  <a:cxnLst/>
                  <a:rect l="l" t="t" r="r" b="b"/>
                  <a:pathLst>
                    <a:path w="15481" h="1418" extrusionOk="0">
                      <a:moveTo>
                        <a:pt x="14558" y="1"/>
                      </a:moveTo>
                      <a:cubicBezTo>
                        <a:pt x="14467" y="1"/>
                        <a:pt x="14405" y="7"/>
                        <a:pt x="14393" y="8"/>
                      </a:cubicBezTo>
                      <a:cubicBezTo>
                        <a:pt x="14139" y="29"/>
                        <a:pt x="12225" y="38"/>
                        <a:pt x="9174" y="38"/>
                      </a:cubicBezTo>
                      <a:cubicBezTo>
                        <a:pt x="6748" y="38"/>
                        <a:pt x="3603" y="32"/>
                        <a:pt x="1" y="24"/>
                      </a:cubicBezTo>
                      <a:lnTo>
                        <a:pt x="1" y="24"/>
                      </a:lnTo>
                      <a:cubicBezTo>
                        <a:pt x="86" y="147"/>
                        <a:pt x="227" y="392"/>
                        <a:pt x="227" y="717"/>
                      </a:cubicBezTo>
                      <a:cubicBezTo>
                        <a:pt x="227" y="1041"/>
                        <a:pt x="86" y="1284"/>
                        <a:pt x="0" y="1408"/>
                      </a:cubicBezTo>
                      <a:lnTo>
                        <a:pt x="9151" y="1408"/>
                      </a:lnTo>
                      <a:cubicBezTo>
                        <a:pt x="9151" y="1408"/>
                        <a:pt x="9867" y="1403"/>
                        <a:pt x="10472" y="1403"/>
                      </a:cubicBezTo>
                      <a:cubicBezTo>
                        <a:pt x="10623" y="1403"/>
                        <a:pt x="10767" y="1403"/>
                        <a:pt x="10892" y="1404"/>
                      </a:cubicBezTo>
                      <a:cubicBezTo>
                        <a:pt x="11131" y="1405"/>
                        <a:pt x="11416" y="1410"/>
                        <a:pt x="11577" y="1410"/>
                      </a:cubicBezTo>
                      <a:cubicBezTo>
                        <a:pt x="11622" y="1410"/>
                        <a:pt x="11657" y="1409"/>
                        <a:pt x="11679" y="1408"/>
                      </a:cubicBezTo>
                      <a:cubicBezTo>
                        <a:pt x="11679" y="1408"/>
                        <a:pt x="11729" y="1406"/>
                        <a:pt x="11793" y="1406"/>
                      </a:cubicBezTo>
                      <a:cubicBezTo>
                        <a:pt x="11825" y="1406"/>
                        <a:pt x="11861" y="1407"/>
                        <a:pt x="11897" y="1408"/>
                      </a:cubicBezTo>
                      <a:cubicBezTo>
                        <a:pt x="11897" y="1408"/>
                        <a:pt x="12597" y="1417"/>
                        <a:pt x="13329" y="1417"/>
                      </a:cubicBezTo>
                      <a:cubicBezTo>
                        <a:pt x="14039" y="1417"/>
                        <a:pt x="14778" y="1409"/>
                        <a:pt x="14938" y="1376"/>
                      </a:cubicBezTo>
                      <a:cubicBezTo>
                        <a:pt x="15027" y="1357"/>
                        <a:pt x="15106" y="1328"/>
                        <a:pt x="15106" y="1328"/>
                      </a:cubicBezTo>
                      <a:cubicBezTo>
                        <a:pt x="15106" y="1328"/>
                        <a:pt x="15210" y="1289"/>
                        <a:pt x="15292" y="1236"/>
                      </a:cubicBezTo>
                      <a:cubicBezTo>
                        <a:pt x="15481" y="1110"/>
                        <a:pt x="15475" y="808"/>
                        <a:pt x="15471" y="587"/>
                      </a:cubicBezTo>
                      <a:cubicBezTo>
                        <a:pt x="15467" y="365"/>
                        <a:pt x="15428" y="281"/>
                        <a:pt x="15353" y="213"/>
                      </a:cubicBezTo>
                      <a:cubicBezTo>
                        <a:pt x="15305" y="169"/>
                        <a:pt x="15246" y="134"/>
                        <a:pt x="15169" y="104"/>
                      </a:cubicBezTo>
                      <a:cubicBezTo>
                        <a:pt x="14952" y="18"/>
                        <a:pt x="14713" y="1"/>
                        <a:pt x="14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7" name="Google Shape;1547;p37"/>
                <p:cNvSpPr/>
                <p:nvPr/>
              </p:nvSpPr>
              <p:spPr>
                <a:xfrm>
                  <a:off x="2308700" y="4623325"/>
                  <a:ext cx="358075" cy="1375"/>
                </a:xfrm>
                <a:custGeom>
                  <a:avLst/>
                  <a:gdLst/>
                  <a:ahLst/>
                  <a:cxnLst/>
                  <a:rect l="l" t="t" r="r" b="b"/>
                  <a:pathLst>
                    <a:path w="14323" h="55" extrusionOk="0">
                      <a:moveTo>
                        <a:pt x="27" y="0"/>
                      </a:moveTo>
                      <a:cubicBezTo>
                        <a:pt x="12" y="0"/>
                        <a:pt x="0" y="12"/>
                        <a:pt x="0" y="27"/>
                      </a:cubicBezTo>
                      <a:cubicBezTo>
                        <a:pt x="0" y="41"/>
                        <a:pt x="12" y="54"/>
                        <a:pt x="27" y="54"/>
                      </a:cubicBezTo>
                      <a:lnTo>
                        <a:pt x="14296" y="54"/>
                      </a:lnTo>
                      <a:cubicBezTo>
                        <a:pt x="14311" y="54"/>
                        <a:pt x="14323" y="41"/>
                        <a:pt x="14323" y="27"/>
                      </a:cubicBezTo>
                      <a:cubicBezTo>
                        <a:pt x="14323" y="12"/>
                        <a:pt x="14311" y="0"/>
                        <a:pt x="14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8" name="Google Shape;1548;p37"/>
                <p:cNvSpPr/>
                <p:nvPr/>
              </p:nvSpPr>
              <p:spPr>
                <a:xfrm>
                  <a:off x="2308700" y="4634375"/>
                  <a:ext cx="358075" cy="1350"/>
                </a:xfrm>
                <a:custGeom>
                  <a:avLst/>
                  <a:gdLst/>
                  <a:ahLst/>
                  <a:cxnLst/>
                  <a:rect l="l" t="t" r="r" b="b"/>
                  <a:pathLst>
                    <a:path w="14323" h="54" extrusionOk="0">
                      <a:moveTo>
                        <a:pt x="27" y="0"/>
                      </a:moveTo>
                      <a:cubicBezTo>
                        <a:pt x="12" y="0"/>
                        <a:pt x="0" y="12"/>
                        <a:pt x="0" y="27"/>
                      </a:cubicBezTo>
                      <a:cubicBezTo>
                        <a:pt x="0" y="42"/>
                        <a:pt x="12" y="54"/>
                        <a:pt x="27" y="54"/>
                      </a:cubicBezTo>
                      <a:lnTo>
                        <a:pt x="14296" y="54"/>
                      </a:lnTo>
                      <a:cubicBezTo>
                        <a:pt x="14311" y="54"/>
                        <a:pt x="14323" y="42"/>
                        <a:pt x="14323" y="27"/>
                      </a:cubicBezTo>
                      <a:cubicBezTo>
                        <a:pt x="14323" y="12"/>
                        <a:pt x="14311" y="0"/>
                        <a:pt x="14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9" name="Google Shape;1549;p37"/>
                <p:cNvSpPr/>
                <p:nvPr/>
              </p:nvSpPr>
              <p:spPr>
                <a:xfrm>
                  <a:off x="2308700" y="4645475"/>
                  <a:ext cx="358075" cy="1350"/>
                </a:xfrm>
                <a:custGeom>
                  <a:avLst/>
                  <a:gdLst/>
                  <a:ahLst/>
                  <a:cxnLst/>
                  <a:rect l="l" t="t" r="r" b="b"/>
                  <a:pathLst>
                    <a:path w="14323" h="54" extrusionOk="0">
                      <a:moveTo>
                        <a:pt x="27" y="0"/>
                      </a:moveTo>
                      <a:cubicBezTo>
                        <a:pt x="12" y="0"/>
                        <a:pt x="0" y="12"/>
                        <a:pt x="0" y="27"/>
                      </a:cubicBezTo>
                      <a:cubicBezTo>
                        <a:pt x="0" y="42"/>
                        <a:pt x="12" y="54"/>
                        <a:pt x="27" y="54"/>
                      </a:cubicBezTo>
                      <a:lnTo>
                        <a:pt x="14296" y="54"/>
                      </a:lnTo>
                      <a:cubicBezTo>
                        <a:pt x="14311" y="54"/>
                        <a:pt x="14323" y="42"/>
                        <a:pt x="14323" y="27"/>
                      </a:cubicBezTo>
                      <a:cubicBezTo>
                        <a:pt x="14323" y="12"/>
                        <a:pt x="14311" y="0"/>
                        <a:pt x="14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0" name="Google Shape;1550;p37"/>
                <p:cNvSpPr/>
                <p:nvPr/>
              </p:nvSpPr>
              <p:spPr>
                <a:xfrm>
                  <a:off x="2216225" y="5220275"/>
                  <a:ext cx="599475" cy="109850"/>
                </a:xfrm>
                <a:custGeom>
                  <a:avLst/>
                  <a:gdLst/>
                  <a:ahLst/>
                  <a:cxnLst/>
                  <a:rect l="l" t="t" r="r" b="b"/>
                  <a:pathLst>
                    <a:path w="23979" h="4394" extrusionOk="0">
                      <a:moveTo>
                        <a:pt x="673" y="1"/>
                      </a:moveTo>
                      <a:cubicBezTo>
                        <a:pt x="488" y="317"/>
                        <a:pt x="1" y="1241"/>
                        <a:pt x="85" y="2495"/>
                      </a:cubicBezTo>
                      <a:cubicBezTo>
                        <a:pt x="148" y="3406"/>
                        <a:pt x="481" y="4070"/>
                        <a:pt x="673" y="4394"/>
                      </a:cubicBezTo>
                      <a:lnTo>
                        <a:pt x="23270" y="4394"/>
                      </a:lnTo>
                      <a:cubicBezTo>
                        <a:pt x="23437" y="4163"/>
                        <a:pt x="23979" y="3354"/>
                        <a:pt x="23971" y="2172"/>
                      </a:cubicBezTo>
                      <a:cubicBezTo>
                        <a:pt x="23963" y="1019"/>
                        <a:pt x="23439" y="236"/>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1" name="Google Shape;1551;p37"/>
                <p:cNvSpPr/>
                <p:nvPr/>
              </p:nvSpPr>
              <p:spPr>
                <a:xfrm>
                  <a:off x="2310075" y="5234025"/>
                  <a:ext cx="78925" cy="78925"/>
                </a:xfrm>
                <a:custGeom>
                  <a:avLst/>
                  <a:gdLst/>
                  <a:ahLst/>
                  <a:cxnLst/>
                  <a:rect l="l" t="t" r="r" b="b"/>
                  <a:pathLst>
                    <a:path w="3157" h="3157" extrusionOk="0">
                      <a:moveTo>
                        <a:pt x="1579" y="56"/>
                      </a:moveTo>
                      <a:cubicBezTo>
                        <a:pt x="2418" y="56"/>
                        <a:pt x="3102" y="739"/>
                        <a:pt x="3102" y="1579"/>
                      </a:cubicBezTo>
                      <a:cubicBezTo>
                        <a:pt x="3102" y="2417"/>
                        <a:pt x="2418" y="3101"/>
                        <a:pt x="1579" y="3101"/>
                      </a:cubicBezTo>
                      <a:cubicBezTo>
                        <a:pt x="739" y="3101"/>
                        <a:pt x="56" y="2417"/>
                        <a:pt x="56" y="1579"/>
                      </a:cubicBezTo>
                      <a:cubicBezTo>
                        <a:pt x="56" y="739"/>
                        <a:pt x="738" y="56"/>
                        <a:pt x="1579" y="56"/>
                      </a:cubicBezTo>
                      <a:close/>
                      <a:moveTo>
                        <a:pt x="1579" y="0"/>
                      </a:moveTo>
                      <a:cubicBezTo>
                        <a:pt x="708" y="0"/>
                        <a:pt x="0" y="708"/>
                        <a:pt x="0" y="1579"/>
                      </a:cubicBezTo>
                      <a:cubicBezTo>
                        <a:pt x="0" y="2448"/>
                        <a:pt x="708" y="3156"/>
                        <a:pt x="1579" y="3156"/>
                      </a:cubicBezTo>
                      <a:cubicBezTo>
                        <a:pt x="2448" y="3156"/>
                        <a:pt x="3156" y="2448"/>
                        <a:pt x="3156" y="1579"/>
                      </a:cubicBezTo>
                      <a:cubicBezTo>
                        <a:pt x="3156" y="708"/>
                        <a:pt x="2448" y="0"/>
                        <a:pt x="1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2" name="Google Shape;1552;p37"/>
                <p:cNvSpPr/>
                <p:nvPr/>
              </p:nvSpPr>
              <p:spPr>
                <a:xfrm>
                  <a:off x="2632825" y="5234025"/>
                  <a:ext cx="78925" cy="78925"/>
                </a:xfrm>
                <a:custGeom>
                  <a:avLst/>
                  <a:gdLst/>
                  <a:ahLst/>
                  <a:cxnLst/>
                  <a:rect l="l" t="t" r="r" b="b"/>
                  <a:pathLst>
                    <a:path w="3157" h="3157" extrusionOk="0">
                      <a:moveTo>
                        <a:pt x="1578" y="56"/>
                      </a:moveTo>
                      <a:cubicBezTo>
                        <a:pt x="2419" y="56"/>
                        <a:pt x="3101" y="739"/>
                        <a:pt x="3101" y="1579"/>
                      </a:cubicBezTo>
                      <a:cubicBezTo>
                        <a:pt x="3101" y="2417"/>
                        <a:pt x="2419" y="3101"/>
                        <a:pt x="1578" y="3101"/>
                      </a:cubicBezTo>
                      <a:cubicBezTo>
                        <a:pt x="740" y="3101"/>
                        <a:pt x="56" y="2417"/>
                        <a:pt x="56" y="1579"/>
                      </a:cubicBezTo>
                      <a:cubicBezTo>
                        <a:pt x="56" y="739"/>
                        <a:pt x="739" y="56"/>
                        <a:pt x="1578" y="56"/>
                      </a:cubicBezTo>
                      <a:close/>
                      <a:moveTo>
                        <a:pt x="1578" y="0"/>
                      </a:moveTo>
                      <a:cubicBezTo>
                        <a:pt x="709" y="0"/>
                        <a:pt x="1" y="708"/>
                        <a:pt x="1" y="1579"/>
                      </a:cubicBezTo>
                      <a:cubicBezTo>
                        <a:pt x="1" y="2448"/>
                        <a:pt x="709" y="3156"/>
                        <a:pt x="1578" y="3156"/>
                      </a:cubicBezTo>
                      <a:cubicBezTo>
                        <a:pt x="2449" y="3156"/>
                        <a:pt x="3156" y="2448"/>
                        <a:pt x="3156" y="1579"/>
                      </a:cubicBezTo>
                      <a:cubicBezTo>
                        <a:pt x="3156" y="708"/>
                        <a:pt x="2448" y="0"/>
                        <a:pt x="1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3" name="Google Shape;1553;p37"/>
                <p:cNvSpPr/>
                <p:nvPr/>
              </p:nvSpPr>
              <p:spPr>
                <a:xfrm>
                  <a:off x="2305650" y="5243375"/>
                  <a:ext cx="32450" cy="44100"/>
                </a:xfrm>
                <a:custGeom>
                  <a:avLst/>
                  <a:gdLst/>
                  <a:ahLst/>
                  <a:cxnLst/>
                  <a:rect l="l" t="t" r="r" b="b"/>
                  <a:pathLst>
                    <a:path w="1298" h="1764" extrusionOk="0">
                      <a:moveTo>
                        <a:pt x="456" y="55"/>
                      </a:moveTo>
                      <a:cubicBezTo>
                        <a:pt x="498" y="57"/>
                        <a:pt x="551" y="154"/>
                        <a:pt x="593" y="231"/>
                      </a:cubicBezTo>
                      <a:cubicBezTo>
                        <a:pt x="637" y="312"/>
                        <a:pt x="682" y="396"/>
                        <a:pt x="738" y="432"/>
                      </a:cubicBezTo>
                      <a:cubicBezTo>
                        <a:pt x="799" y="473"/>
                        <a:pt x="873" y="493"/>
                        <a:pt x="943" y="511"/>
                      </a:cubicBezTo>
                      <a:cubicBezTo>
                        <a:pt x="1034" y="535"/>
                        <a:pt x="1119" y="558"/>
                        <a:pt x="1173" y="622"/>
                      </a:cubicBezTo>
                      <a:cubicBezTo>
                        <a:pt x="1205" y="660"/>
                        <a:pt x="1226" y="712"/>
                        <a:pt x="1233" y="778"/>
                      </a:cubicBezTo>
                      <a:cubicBezTo>
                        <a:pt x="1238" y="804"/>
                        <a:pt x="1240" y="841"/>
                        <a:pt x="1226" y="870"/>
                      </a:cubicBezTo>
                      <a:cubicBezTo>
                        <a:pt x="1198" y="924"/>
                        <a:pt x="1126" y="932"/>
                        <a:pt x="1084" y="932"/>
                      </a:cubicBezTo>
                      <a:cubicBezTo>
                        <a:pt x="1074" y="932"/>
                        <a:pt x="1066" y="932"/>
                        <a:pt x="1061" y="931"/>
                      </a:cubicBezTo>
                      <a:cubicBezTo>
                        <a:pt x="1045" y="929"/>
                        <a:pt x="1028" y="927"/>
                        <a:pt x="1011" y="926"/>
                      </a:cubicBezTo>
                      <a:cubicBezTo>
                        <a:pt x="983" y="922"/>
                        <a:pt x="953" y="918"/>
                        <a:pt x="923" y="918"/>
                      </a:cubicBezTo>
                      <a:cubicBezTo>
                        <a:pt x="894" y="918"/>
                        <a:pt x="864" y="922"/>
                        <a:pt x="835" y="932"/>
                      </a:cubicBezTo>
                      <a:cubicBezTo>
                        <a:pt x="750" y="961"/>
                        <a:pt x="688" y="1047"/>
                        <a:pt x="666" y="1160"/>
                      </a:cubicBezTo>
                      <a:cubicBezTo>
                        <a:pt x="655" y="1217"/>
                        <a:pt x="655" y="1275"/>
                        <a:pt x="655" y="1331"/>
                      </a:cubicBezTo>
                      <a:cubicBezTo>
                        <a:pt x="655" y="1363"/>
                        <a:pt x="655" y="1398"/>
                        <a:pt x="653" y="1431"/>
                      </a:cubicBezTo>
                      <a:cubicBezTo>
                        <a:pt x="638" y="1630"/>
                        <a:pt x="599" y="1689"/>
                        <a:pt x="566" y="1704"/>
                      </a:cubicBezTo>
                      <a:cubicBezTo>
                        <a:pt x="561" y="1707"/>
                        <a:pt x="554" y="1708"/>
                        <a:pt x="547" y="1708"/>
                      </a:cubicBezTo>
                      <a:cubicBezTo>
                        <a:pt x="527" y="1708"/>
                        <a:pt x="502" y="1697"/>
                        <a:pt x="472" y="1674"/>
                      </a:cubicBezTo>
                      <a:cubicBezTo>
                        <a:pt x="352" y="1583"/>
                        <a:pt x="232" y="1448"/>
                        <a:pt x="129" y="1286"/>
                      </a:cubicBezTo>
                      <a:cubicBezTo>
                        <a:pt x="100" y="1240"/>
                        <a:pt x="73" y="1192"/>
                        <a:pt x="65" y="1140"/>
                      </a:cubicBezTo>
                      <a:cubicBezTo>
                        <a:pt x="56" y="1072"/>
                        <a:pt x="81" y="999"/>
                        <a:pt x="103" y="935"/>
                      </a:cubicBezTo>
                      <a:cubicBezTo>
                        <a:pt x="133" y="852"/>
                        <a:pt x="160" y="760"/>
                        <a:pt x="188" y="662"/>
                      </a:cubicBezTo>
                      <a:cubicBezTo>
                        <a:pt x="245" y="467"/>
                        <a:pt x="304" y="264"/>
                        <a:pt x="397" y="109"/>
                      </a:cubicBezTo>
                      <a:cubicBezTo>
                        <a:pt x="412" y="85"/>
                        <a:pt x="435" y="55"/>
                        <a:pt x="456" y="55"/>
                      </a:cubicBezTo>
                      <a:close/>
                      <a:moveTo>
                        <a:pt x="456" y="0"/>
                      </a:moveTo>
                      <a:cubicBezTo>
                        <a:pt x="418" y="0"/>
                        <a:pt x="384" y="27"/>
                        <a:pt x="352" y="81"/>
                      </a:cubicBezTo>
                      <a:cubicBezTo>
                        <a:pt x="253" y="242"/>
                        <a:pt x="195" y="449"/>
                        <a:pt x="137" y="648"/>
                      </a:cubicBezTo>
                      <a:cubicBezTo>
                        <a:pt x="111" y="745"/>
                        <a:pt x="84" y="836"/>
                        <a:pt x="54" y="918"/>
                      </a:cubicBezTo>
                      <a:cubicBezTo>
                        <a:pt x="29" y="988"/>
                        <a:pt x="0" y="1067"/>
                        <a:pt x="13" y="1149"/>
                      </a:cubicBezTo>
                      <a:cubicBezTo>
                        <a:pt x="22" y="1212"/>
                        <a:pt x="53" y="1267"/>
                        <a:pt x="85" y="1317"/>
                      </a:cubicBezTo>
                      <a:cubicBezTo>
                        <a:pt x="192" y="1485"/>
                        <a:pt x="314" y="1624"/>
                        <a:pt x="440" y="1719"/>
                      </a:cubicBezTo>
                      <a:cubicBezTo>
                        <a:pt x="480" y="1748"/>
                        <a:pt x="515" y="1763"/>
                        <a:pt x="547" y="1763"/>
                      </a:cubicBezTo>
                      <a:cubicBezTo>
                        <a:pt x="562" y="1763"/>
                        <a:pt x="576" y="1760"/>
                        <a:pt x="589" y="1754"/>
                      </a:cubicBezTo>
                      <a:cubicBezTo>
                        <a:pt x="655" y="1723"/>
                        <a:pt x="693" y="1623"/>
                        <a:pt x="707" y="1435"/>
                      </a:cubicBezTo>
                      <a:cubicBezTo>
                        <a:pt x="709" y="1400"/>
                        <a:pt x="709" y="1367"/>
                        <a:pt x="709" y="1331"/>
                      </a:cubicBezTo>
                      <a:cubicBezTo>
                        <a:pt x="709" y="1276"/>
                        <a:pt x="711" y="1223"/>
                        <a:pt x="720" y="1170"/>
                      </a:cubicBezTo>
                      <a:cubicBezTo>
                        <a:pt x="734" y="1098"/>
                        <a:pt x="776" y="1012"/>
                        <a:pt x="853" y="983"/>
                      </a:cubicBezTo>
                      <a:cubicBezTo>
                        <a:pt x="875" y="975"/>
                        <a:pt x="899" y="972"/>
                        <a:pt x="923" y="972"/>
                      </a:cubicBezTo>
                      <a:cubicBezTo>
                        <a:pt x="950" y="972"/>
                        <a:pt x="978" y="975"/>
                        <a:pt x="1006" y="979"/>
                      </a:cubicBezTo>
                      <a:cubicBezTo>
                        <a:pt x="1023" y="982"/>
                        <a:pt x="1040" y="983"/>
                        <a:pt x="1059" y="985"/>
                      </a:cubicBezTo>
                      <a:cubicBezTo>
                        <a:pt x="1068" y="985"/>
                        <a:pt x="1078" y="986"/>
                        <a:pt x="1087" y="986"/>
                      </a:cubicBezTo>
                      <a:cubicBezTo>
                        <a:pt x="1176" y="986"/>
                        <a:pt x="1245" y="953"/>
                        <a:pt x="1275" y="895"/>
                      </a:cubicBezTo>
                      <a:cubicBezTo>
                        <a:pt x="1298" y="852"/>
                        <a:pt x="1295" y="804"/>
                        <a:pt x="1290" y="770"/>
                      </a:cubicBezTo>
                      <a:cubicBezTo>
                        <a:pt x="1280" y="695"/>
                        <a:pt x="1255" y="633"/>
                        <a:pt x="1216" y="588"/>
                      </a:cubicBezTo>
                      <a:cubicBezTo>
                        <a:pt x="1151" y="510"/>
                        <a:pt x="1053" y="484"/>
                        <a:pt x="959" y="459"/>
                      </a:cubicBezTo>
                      <a:cubicBezTo>
                        <a:pt x="892" y="441"/>
                        <a:pt x="824" y="424"/>
                        <a:pt x="770" y="387"/>
                      </a:cubicBezTo>
                      <a:cubicBezTo>
                        <a:pt x="727" y="358"/>
                        <a:pt x="684" y="280"/>
                        <a:pt x="643" y="205"/>
                      </a:cubicBezTo>
                      <a:cubicBezTo>
                        <a:pt x="585" y="101"/>
                        <a:pt x="530" y="1"/>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4" name="Google Shape;1554;p37"/>
                <p:cNvSpPr/>
                <p:nvPr/>
              </p:nvSpPr>
              <p:spPr>
                <a:xfrm>
                  <a:off x="2315750" y="5274375"/>
                  <a:ext cx="44550" cy="43975"/>
                </a:xfrm>
                <a:custGeom>
                  <a:avLst/>
                  <a:gdLst/>
                  <a:ahLst/>
                  <a:cxnLst/>
                  <a:rect l="l" t="t" r="r" b="b"/>
                  <a:pathLst>
                    <a:path w="1782" h="1759" extrusionOk="0">
                      <a:moveTo>
                        <a:pt x="1170" y="54"/>
                      </a:moveTo>
                      <a:cubicBezTo>
                        <a:pt x="1180" y="54"/>
                        <a:pt x="1187" y="56"/>
                        <a:pt x="1191" y="60"/>
                      </a:cubicBezTo>
                      <a:cubicBezTo>
                        <a:pt x="1198" y="73"/>
                        <a:pt x="1218" y="128"/>
                        <a:pt x="1103" y="358"/>
                      </a:cubicBezTo>
                      <a:lnTo>
                        <a:pt x="1101" y="365"/>
                      </a:lnTo>
                      <a:cubicBezTo>
                        <a:pt x="1085" y="397"/>
                        <a:pt x="1065" y="429"/>
                        <a:pt x="1047" y="461"/>
                      </a:cubicBezTo>
                      <a:cubicBezTo>
                        <a:pt x="977" y="580"/>
                        <a:pt x="898" y="716"/>
                        <a:pt x="947" y="862"/>
                      </a:cubicBezTo>
                      <a:cubicBezTo>
                        <a:pt x="1016" y="1063"/>
                        <a:pt x="1212" y="1165"/>
                        <a:pt x="1386" y="1256"/>
                      </a:cubicBezTo>
                      <a:cubicBezTo>
                        <a:pt x="1411" y="1270"/>
                        <a:pt x="1434" y="1283"/>
                        <a:pt x="1459" y="1295"/>
                      </a:cubicBezTo>
                      <a:cubicBezTo>
                        <a:pt x="1582" y="1362"/>
                        <a:pt x="1724" y="1456"/>
                        <a:pt x="1729" y="1598"/>
                      </a:cubicBezTo>
                      <a:cubicBezTo>
                        <a:pt x="1730" y="1620"/>
                        <a:pt x="1726" y="1637"/>
                        <a:pt x="1719" y="1646"/>
                      </a:cubicBezTo>
                      <a:cubicBezTo>
                        <a:pt x="1710" y="1655"/>
                        <a:pt x="1697" y="1660"/>
                        <a:pt x="1683" y="1665"/>
                      </a:cubicBezTo>
                      <a:cubicBezTo>
                        <a:pt x="1615" y="1691"/>
                        <a:pt x="1537" y="1706"/>
                        <a:pt x="1458" y="1706"/>
                      </a:cubicBezTo>
                      <a:cubicBezTo>
                        <a:pt x="1333" y="1706"/>
                        <a:pt x="1206" y="1668"/>
                        <a:pt x="1114" y="1574"/>
                      </a:cubicBezTo>
                      <a:cubicBezTo>
                        <a:pt x="1053" y="1511"/>
                        <a:pt x="1013" y="1432"/>
                        <a:pt x="972" y="1349"/>
                      </a:cubicBezTo>
                      <a:cubicBezTo>
                        <a:pt x="926" y="1254"/>
                        <a:pt x="878" y="1157"/>
                        <a:pt x="795" y="1086"/>
                      </a:cubicBezTo>
                      <a:cubicBezTo>
                        <a:pt x="701" y="1006"/>
                        <a:pt x="602" y="980"/>
                        <a:pt x="499" y="980"/>
                      </a:cubicBezTo>
                      <a:cubicBezTo>
                        <a:pt x="401" y="980"/>
                        <a:pt x="301" y="1005"/>
                        <a:pt x="201" y="1027"/>
                      </a:cubicBezTo>
                      <a:lnTo>
                        <a:pt x="170" y="1034"/>
                      </a:lnTo>
                      <a:cubicBezTo>
                        <a:pt x="155" y="1037"/>
                        <a:pt x="139" y="1040"/>
                        <a:pt x="124" y="1040"/>
                      </a:cubicBezTo>
                      <a:cubicBezTo>
                        <a:pt x="97" y="1040"/>
                        <a:pt x="72" y="1033"/>
                        <a:pt x="63" y="1013"/>
                      </a:cubicBezTo>
                      <a:cubicBezTo>
                        <a:pt x="56" y="1001"/>
                        <a:pt x="57" y="981"/>
                        <a:pt x="59" y="966"/>
                      </a:cubicBezTo>
                      <a:cubicBezTo>
                        <a:pt x="67" y="909"/>
                        <a:pt x="93" y="867"/>
                        <a:pt x="127" y="850"/>
                      </a:cubicBezTo>
                      <a:cubicBezTo>
                        <a:pt x="144" y="844"/>
                        <a:pt x="162" y="842"/>
                        <a:pt x="182" y="842"/>
                      </a:cubicBezTo>
                      <a:cubicBezTo>
                        <a:pt x="194" y="842"/>
                        <a:pt x="205" y="842"/>
                        <a:pt x="217" y="843"/>
                      </a:cubicBezTo>
                      <a:cubicBezTo>
                        <a:pt x="231" y="845"/>
                        <a:pt x="245" y="846"/>
                        <a:pt x="260" y="846"/>
                      </a:cubicBezTo>
                      <a:cubicBezTo>
                        <a:pt x="269" y="846"/>
                        <a:pt x="277" y="846"/>
                        <a:pt x="286" y="845"/>
                      </a:cubicBezTo>
                      <a:cubicBezTo>
                        <a:pt x="352" y="838"/>
                        <a:pt x="419" y="798"/>
                        <a:pt x="467" y="732"/>
                      </a:cubicBezTo>
                      <a:cubicBezTo>
                        <a:pt x="478" y="717"/>
                        <a:pt x="486" y="701"/>
                        <a:pt x="496" y="685"/>
                      </a:cubicBezTo>
                      <a:cubicBezTo>
                        <a:pt x="518" y="645"/>
                        <a:pt x="537" y="602"/>
                        <a:pt x="553" y="561"/>
                      </a:cubicBezTo>
                      <a:cubicBezTo>
                        <a:pt x="567" y="524"/>
                        <a:pt x="582" y="488"/>
                        <a:pt x="599" y="455"/>
                      </a:cubicBezTo>
                      <a:cubicBezTo>
                        <a:pt x="657" y="346"/>
                        <a:pt x="757" y="250"/>
                        <a:pt x="886" y="178"/>
                      </a:cubicBezTo>
                      <a:cubicBezTo>
                        <a:pt x="902" y="171"/>
                        <a:pt x="918" y="161"/>
                        <a:pt x="935" y="151"/>
                      </a:cubicBezTo>
                      <a:cubicBezTo>
                        <a:pt x="1005" y="110"/>
                        <a:pt x="1079" y="69"/>
                        <a:pt x="1155" y="55"/>
                      </a:cubicBezTo>
                      <a:cubicBezTo>
                        <a:pt x="1161" y="54"/>
                        <a:pt x="1165" y="54"/>
                        <a:pt x="1170" y="54"/>
                      </a:cubicBezTo>
                      <a:close/>
                      <a:moveTo>
                        <a:pt x="1168" y="1"/>
                      </a:moveTo>
                      <a:cubicBezTo>
                        <a:pt x="1160" y="1"/>
                        <a:pt x="1152" y="1"/>
                        <a:pt x="1143" y="3"/>
                      </a:cubicBezTo>
                      <a:cubicBezTo>
                        <a:pt x="1057" y="18"/>
                        <a:pt x="979" y="62"/>
                        <a:pt x="903" y="105"/>
                      </a:cubicBezTo>
                      <a:cubicBezTo>
                        <a:pt x="887" y="115"/>
                        <a:pt x="872" y="123"/>
                        <a:pt x="856" y="132"/>
                      </a:cubicBezTo>
                      <a:cubicBezTo>
                        <a:pt x="717" y="208"/>
                        <a:pt x="611" y="311"/>
                        <a:pt x="548" y="431"/>
                      </a:cubicBezTo>
                      <a:cubicBezTo>
                        <a:pt x="529" y="465"/>
                        <a:pt x="515" y="504"/>
                        <a:pt x="500" y="541"/>
                      </a:cubicBezTo>
                      <a:cubicBezTo>
                        <a:pt x="483" y="582"/>
                        <a:pt x="468" y="621"/>
                        <a:pt x="447" y="658"/>
                      </a:cubicBezTo>
                      <a:cubicBezTo>
                        <a:pt x="438" y="673"/>
                        <a:pt x="429" y="686"/>
                        <a:pt x="420" y="700"/>
                      </a:cubicBezTo>
                      <a:cubicBezTo>
                        <a:pt x="381" y="753"/>
                        <a:pt x="329" y="786"/>
                        <a:pt x="277" y="791"/>
                      </a:cubicBezTo>
                      <a:cubicBezTo>
                        <a:pt x="272" y="792"/>
                        <a:pt x="266" y="792"/>
                        <a:pt x="261" y="792"/>
                      </a:cubicBezTo>
                      <a:cubicBezTo>
                        <a:pt x="247" y="792"/>
                        <a:pt x="233" y="791"/>
                        <a:pt x="218" y="790"/>
                      </a:cubicBezTo>
                      <a:cubicBezTo>
                        <a:pt x="203" y="789"/>
                        <a:pt x="186" y="788"/>
                        <a:pt x="170" y="788"/>
                      </a:cubicBezTo>
                      <a:cubicBezTo>
                        <a:pt x="148" y="788"/>
                        <a:pt x="125" y="790"/>
                        <a:pt x="103" y="801"/>
                      </a:cubicBezTo>
                      <a:cubicBezTo>
                        <a:pt x="50" y="825"/>
                        <a:pt x="13" y="883"/>
                        <a:pt x="4" y="960"/>
                      </a:cubicBezTo>
                      <a:cubicBezTo>
                        <a:pt x="2" y="983"/>
                        <a:pt x="0" y="1011"/>
                        <a:pt x="13" y="1038"/>
                      </a:cubicBezTo>
                      <a:cubicBezTo>
                        <a:pt x="32" y="1075"/>
                        <a:pt x="71" y="1093"/>
                        <a:pt x="123" y="1093"/>
                      </a:cubicBezTo>
                      <a:cubicBezTo>
                        <a:pt x="141" y="1093"/>
                        <a:pt x="161" y="1091"/>
                        <a:pt x="182" y="1086"/>
                      </a:cubicBezTo>
                      <a:lnTo>
                        <a:pt x="213" y="1080"/>
                      </a:lnTo>
                      <a:cubicBezTo>
                        <a:pt x="308" y="1057"/>
                        <a:pt x="404" y="1035"/>
                        <a:pt x="497" y="1035"/>
                      </a:cubicBezTo>
                      <a:cubicBezTo>
                        <a:pt x="590" y="1035"/>
                        <a:pt x="679" y="1057"/>
                        <a:pt x="760" y="1126"/>
                      </a:cubicBezTo>
                      <a:cubicBezTo>
                        <a:pt x="834" y="1189"/>
                        <a:pt x="877" y="1278"/>
                        <a:pt x="924" y="1372"/>
                      </a:cubicBezTo>
                      <a:cubicBezTo>
                        <a:pt x="966" y="1455"/>
                        <a:pt x="1009" y="1542"/>
                        <a:pt x="1075" y="1611"/>
                      </a:cubicBezTo>
                      <a:cubicBezTo>
                        <a:pt x="1178" y="1716"/>
                        <a:pt x="1321" y="1759"/>
                        <a:pt x="1459" y="1759"/>
                      </a:cubicBezTo>
                      <a:cubicBezTo>
                        <a:pt x="1545" y="1759"/>
                        <a:pt x="1628" y="1743"/>
                        <a:pt x="1698" y="1718"/>
                      </a:cubicBezTo>
                      <a:cubicBezTo>
                        <a:pt x="1717" y="1711"/>
                        <a:pt x="1739" y="1703"/>
                        <a:pt x="1755" y="1684"/>
                      </a:cubicBezTo>
                      <a:cubicBezTo>
                        <a:pt x="1773" y="1664"/>
                        <a:pt x="1782" y="1634"/>
                        <a:pt x="1781" y="1598"/>
                      </a:cubicBezTo>
                      <a:cubicBezTo>
                        <a:pt x="1773" y="1430"/>
                        <a:pt x="1617" y="1323"/>
                        <a:pt x="1482" y="1249"/>
                      </a:cubicBezTo>
                      <a:cubicBezTo>
                        <a:pt x="1457" y="1237"/>
                        <a:pt x="1433" y="1225"/>
                        <a:pt x="1408" y="1211"/>
                      </a:cubicBezTo>
                      <a:cubicBezTo>
                        <a:pt x="1235" y="1120"/>
                        <a:pt x="1057" y="1027"/>
                        <a:pt x="995" y="846"/>
                      </a:cubicBezTo>
                      <a:cubicBezTo>
                        <a:pt x="953" y="724"/>
                        <a:pt x="1023" y="605"/>
                        <a:pt x="1090" y="490"/>
                      </a:cubicBezTo>
                      <a:cubicBezTo>
                        <a:pt x="1110" y="455"/>
                        <a:pt x="1129" y="423"/>
                        <a:pt x="1148" y="384"/>
                      </a:cubicBezTo>
                      <a:cubicBezTo>
                        <a:pt x="1242" y="195"/>
                        <a:pt x="1268" y="83"/>
                        <a:pt x="1229" y="30"/>
                      </a:cubicBezTo>
                      <a:cubicBezTo>
                        <a:pt x="1220" y="16"/>
                        <a:pt x="120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5" name="Google Shape;1555;p37"/>
                <p:cNvSpPr/>
                <p:nvPr/>
              </p:nvSpPr>
              <p:spPr>
                <a:xfrm>
                  <a:off x="2352425" y="5233425"/>
                  <a:ext cx="29225" cy="32700"/>
                </a:xfrm>
                <a:custGeom>
                  <a:avLst/>
                  <a:gdLst/>
                  <a:ahLst/>
                  <a:cxnLst/>
                  <a:rect l="l" t="t" r="r" b="b"/>
                  <a:pathLst>
                    <a:path w="1169" h="1308" extrusionOk="0">
                      <a:moveTo>
                        <a:pt x="318" y="57"/>
                      </a:moveTo>
                      <a:cubicBezTo>
                        <a:pt x="409" y="57"/>
                        <a:pt x="514" y="110"/>
                        <a:pt x="611" y="158"/>
                      </a:cubicBezTo>
                      <a:cubicBezTo>
                        <a:pt x="680" y="195"/>
                        <a:pt x="747" y="227"/>
                        <a:pt x="805" y="241"/>
                      </a:cubicBezTo>
                      <a:cubicBezTo>
                        <a:pt x="823" y="243"/>
                        <a:pt x="840" y="247"/>
                        <a:pt x="858" y="249"/>
                      </a:cubicBezTo>
                      <a:cubicBezTo>
                        <a:pt x="886" y="255"/>
                        <a:pt x="912" y="259"/>
                        <a:pt x="938" y="267"/>
                      </a:cubicBezTo>
                      <a:cubicBezTo>
                        <a:pt x="1009" y="290"/>
                        <a:pt x="1071" y="343"/>
                        <a:pt x="1104" y="408"/>
                      </a:cubicBezTo>
                      <a:cubicBezTo>
                        <a:pt x="1108" y="415"/>
                        <a:pt x="1113" y="425"/>
                        <a:pt x="1113" y="434"/>
                      </a:cubicBezTo>
                      <a:cubicBezTo>
                        <a:pt x="1113" y="451"/>
                        <a:pt x="1089" y="467"/>
                        <a:pt x="1067" y="482"/>
                      </a:cubicBezTo>
                      <a:cubicBezTo>
                        <a:pt x="911" y="583"/>
                        <a:pt x="791" y="725"/>
                        <a:pt x="671" y="874"/>
                      </a:cubicBezTo>
                      <a:cubicBezTo>
                        <a:pt x="653" y="897"/>
                        <a:pt x="630" y="935"/>
                        <a:pt x="604" y="976"/>
                      </a:cubicBezTo>
                      <a:cubicBezTo>
                        <a:pt x="535" y="1089"/>
                        <a:pt x="433" y="1254"/>
                        <a:pt x="342" y="1254"/>
                      </a:cubicBezTo>
                      <a:cubicBezTo>
                        <a:pt x="336" y="1254"/>
                        <a:pt x="330" y="1254"/>
                        <a:pt x="323" y="1252"/>
                      </a:cubicBezTo>
                      <a:cubicBezTo>
                        <a:pt x="305" y="1247"/>
                        <a:pt x="289" y="1228"/>
                        <a:pt x="283" y="1204"/>
                      </a:cubicBezTo>
                      <a:cubicBezTo>
                        <a:pt x="272" y="1167"/>
                        <a:pt x="273" y="1131"/>
                        <a:pt x="274" y="1089"/>
                      </a:cubicBezTo>
                      <a:cubicBezTo>
                        <a:pt x="276" y="1048"/>
                        <a:pt x="277" y="1009"/>
                        <a:pt x="268" y="968"/>
                      </a:cubicBezTo>
                      <a:cubicBezTo>
                        <a:pt x="253" y="903"/>
                        <a:pt x="224" y="847"/>
                        <a:pt x="197" y="790"/>
                      </a:cubicBezTo>
                      <a:cubicBezTo>
                        <a:pt x="182" y="759"/>
                        <a:pt x="167" y="729"/>
                        <a:pt x="154" y="696"/>
                      </a:cubicBezTo>
                      <a:cubicBezTo>
                        <a:pt x="91" y="539"/>
                        <a:pt x="60" y="180"/>
                        <a:pt x="226" y="81"/>
                      </a:cubicBezTo>
                      <a:cubicBezTo>
                        <a:pt x="254" y="64"/>
                        <a:pt x="285" y="57"/>
                        <a:pt x="318" y="57"/>
                      </a:cubicBezTo>
                      <a:close/>
                      <a:moveTo>
                        <a:pt x="318" y="1"/>
                      </a:moveTo>
                      <a:cubicBezTo>
                        <a:pt x="277" y="1"/>
                        <a:pt x="237" y="10"/>
                        <a:pt x="199" y="33"/>
                      </a:cubicBezTo>
                      <a:cubicBezTo>
                        <a:pt x="1" y="151"/>
                        <a:pt x="32" y="533"/>
                        <a:pt x="105" y="715"/>
                      </a:cubicBezTo>
                      <a:cubicBezTo>
                        <a:pt x="117" y="748"/>
                        <a:pt x="134" y="780"/>
                        <a:pt x="150" y="812"/>
                      </a:cubicBezTo>
                      <a:cubicBezTo>
                        <a:pt x="178" y="869"/>
                        <a:pt x="203" y="922"/>
                        <a:pt x="217" y="978"/>
                      </a:cubicBezTo>
                      <a:cubicBezTo>
                        <a:pt x="225" y="1013"/>
                        <a:pt x="224" y="1048"/>
                        <a:pt x="223" y="1086"/>
                      </a:cubicBezTo>
                      <a:cubicBezTo>
                        <a:pt x="220" y="1129"/>
                        <a:pt x="219" y="1175"/>
                        <a:pt x="231" y="1218"/>
                      </a:cubicBezTo>
                      <a:cubicBezTo>
                        <a:pt x="244" y="1261"/>
                        <a:pt x="274" y="1294"/>
                        <a:pt x="310" y="1303"/>
                      </a:cubicBezTo>
                      <a:cubicBezTo>
                        <a:pt x="321" y="1306"/>
                        <a:pt x="332" y="1308"/>
                        <a:pt x="343" y="1308"/>
                      </a:cubicBezTo>
                      <a:cubicBezTo>
                        <a:pt x="464" y="1308"/>
                        <a:pt x="571" y="1134"/>
                        <a:pt x="653" y="1003"/>
                      </a:cubicBezTo>
                      <a:cubicBezTo>
                        <a:pt x="678" y="961"/>
                        <a:pt x="700" y="927"/>
                        <a:pt x="716" y="907"/>
                      </a:cubicBezTo>
                      <a:cubicBezTo>
                        <a:pt x="832" y="761"/>
                        <a:pt x="950" y="622"/>
                        <a:pt x="1099" y="525"/>
                      </a:cubicBezTo>
                      <a:cubicBezTo>
                        <a:pt x="1124" y="509"/>
                        <a:pt x="1167" y="480"/>
                        <a:pt x="1168" y="434"/>
                      </a:cubicBezTo>
                      <a:cubicBezTo>
                        <a:pt x="1168" y="413"/>
                        <a:pt x="1161" y="394"/>
                        <a:pt x="1153" y="381"/>
                      </a:cubicBezTo>
                      <a:cubicBezTo>
                        <a:pt x="1113" y="302"/>
                        <a:pt x="1041" y="241"/>
                        <a:pt x="955" y="214"/>
                      </a:cubicBezTo>
                      <a:cubicBezTo>
                        <a:pt x="926" y="204"/>
                        <a:pt x="896" y="200"/>
                        <a:pt x="868" y="195"/>
                      </a:cubicBezTo>
                      <a:cubicBezTo>
                        <a:pt x="851" y="192"/>
                        <a:pt x="835" y="189"/>
                        <a:pt x="818" y="185"/>
                      </a:cubicBezTo>
                      <a:cubicBezTo>
                        <a:pt x="765" y="174"/>
                        <a:pt x="702" y="142"/>
                        <a:pt x="635" y="109"/>
                      </a:cubicBezTo>
                      <a:cubicBezTo>
                        <a:pt x="533" y="58"/>
                        <a:pt x="421"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6" name="Google Shape;1556;p37"/>
                <p:cNvSpPr/>
                <p:nvPr/>
              </p:nvSpPr>
              <p:spPr>
                <a:xfrm>
                  <a:off x="2664125" y="5259700"/>
                  <a:ext cx="45000" cy="41025"/>
                </a:xfrm>
                <a:custGeom>
                  <a:avLst/>
                  <a:gdLst/>
                  <a:ahLst/>
                  <a:cxnLst/>
                  <a:rect l="l" t="t" r="r" b="b"/>
                  <a:pathLst>
                    <a:path w="1800" h="1641" extrusionOk="0">
                      <a:moveTo>
                        <a:pt x="1275" y="53"/>
                      </a:moveTo>
                      <a:cubicBezTo>
                        <a:pt x="1285" y="53"/>
                        <a:pt x="1296" y="55"/>
                        <a:pt x="1307" y="59"/>
                      </a:cubicBezTo>
                      <a:cubicBezTo>
                        <a:pt x="1335" y="71"/>
                        <a:pt x="1355" y="101"/>
                        <a:pt x="1373" y="130"/>
                      </a:cubicBezTo>
                      <a:cubicBezTo>
                        <a:pt x="1628" y="531"/>
                        <a:pt x="1743" y="1011"/>
                        <a:pt x="1699" y="1482"/>
                      </a:cubicBezTo>
                      <a:cubicBezTo>
                        <a:pt x="1697" y="1513"/>
                        <a:pt x="1693" y="1541"/>
                        <a:pt x="1677" y="1562"/>
                      </a:cubicBezTo>
                      <a:cubicBezTo>
                        <a:pt x="1663" y="1578"/>
                        <a:pt x="1644" y="1585"/>
                        <a:pt x="1622" y="1585"/>
                      </a:cubicBezTo>
                      <a:cubicBezTo>
                        <a:pt x="1579" y="1585"/>
                        <a:pt x="1525" y="1558"/>
                        <a:pt x="1483" y="1528"/>
                      </a:cubicBezTo>
                      <a:cubicBezTo>
                        <a:pt x="1241" y="1352"/>
                        <a:pt x="1011" y="1155"/>
                        <a:pt x="796" y="945"/>
                      </a:cubicBezTo>
                      <a:cubicBezTo>
                        <a:pt x="769" y="919"/>
                        <a:pt x="743" y="893"/>
                        <a:pt x="706" y="875"/>
                      </a:cubicBezTo>
                      <a:cubicBezTo>
                        <a:pt x="677" y="863"/>
                        <a:pt x="647" y="857"/>
                        <a:pt x="616" y="857"/>
                      </a:cubicBezTo>
                      <a:cubicBezTo>
                        <a:pt x="571" y="857"/>
                        <a:pt x="524" y="869"/>
                        <a:pt x="477" y="879"/>
                      </a:cubicBezTo>
                      <a:cubicBezTo>
                        <a:pt x="446" y="887"/>
                        <a:pt x="417" y="895"/>
                        <a:pt x="387" y="898"/>
                      </a:cubicBezTo>
                      <a:cubicBezTo>
                        <a:pt x="373" y="900"/>
                        <a:pt x="360" y="901"/>
                        <a:pt x="347" y="901"/>
                      </a:cubicBezTo>
                      <a:cubicBezTo>
                        <a:pt x="256" y="901"/>
                        <a:pt x="167" y="859"/>
                        <a:pt x="117" y="791"/>
                      </a:cubicBezTo>
                      <a:cubicBezTo>
                        <a:pt x="58" y="709"/>
                        <a:pt x="59" y="589"/>
                        <a:pt x="122" y="516"/>
                      </a:cubicBezTo>
                      <a:cubicBezTo>
                        <a:pt x="156" y="477"/>
                        <a:pt x="207" y="451"/>
                        <a:pt x="256" y="425"/>
                      </a:cubicBezTo>
                      <a:cubicBezTo>
                        <a:pt x="320" y="392"/>
                        <a:pt x="390" y="348"/>
                        <a:pt x="464" y="301"/>
                      </a:cubicBezTo>
                      <a:cubicBezTo>
                        <a:pt x="595" y="217"/>
                        <a:pt x="730" y="130"/>
                        <a:pt x="848" y="99"/>
                      </a:cubicBezTo>
                      <a:cubicBezTo>
                        <a:pt x="870" y="93"/>
                        <a:pt x="891" y="91"/>
                        <a:pt x="912" y="91"/>
                      </a:cubicBezTo>
                      <a:cubicBezTo>
                        <a:pt x="938" y="91"/>
                        <a:pt x="964" y="94"/>
                        <a:pt x="990" y="98"/>
                      </a:cubicBezTo>
                      <a:cubicBezTo>
                        <a:pt x="1019" y="101"/>
                        <a:pt x="1047" y="105"/>
                        <a:pt x="1079" y="105"/>
                      </a:cubicBezTo>
                      <a:cubicBezTo>
                        <a:pt x="1087" y="105"/>
                        <a:pt x="1096" y="105"/>
                        <a:pt x="1105" y="104"/>
                      </a:cubicBezTo>
                      <a:cubicBezTo>
                        <a:pt x="1140" y="103"/>
                        <a:pt x="1169" y="90"/>
                        <a:pt x="1198" y="77"/>
                      </a:cubicBezTo>
                      <a:cubicBezTo>
                        <a:pt x="1226" y="64"/>
                        <a:pt x="1250" y="53"/>
                        <a:pt x="1275" y="53"/>
                      </a:cubicBezTo>
                      <a:close/>
                      <a:moveTo>
                        <a:pt x="1275" y="0"/>
                      </a:moveTo>
                      <a:cubicBezTo>
                        <a:pt x="1239" y="0"/>
                        <a:pt x="1207" y="14"/>
                        <a:pt x="1178" y="28"/>
                      </a:cubicBezTo>
                      <a:cubicBezTo>
                        <a:pt x="1152" y="40"/>
                        <a:pt x="1129" y="51"/>
                        <a:pt x="1104" y="53"/>
                      </a:cubicBezTo>
                      <a:cubicBezTo>
                        <a:pt x="1100" y="53"/>
                        <a:pt x="1097" y="53"/>
                        <a:pt x="1093" y="53"/>
                      </a:cubicBezTo>
                      <a:cubicBezTo>
                        <a:pt x="1061" y="53"/>
                        <a:pt x="1030" y="49"/>
                        <a:pt x="1000" y="45"/>
                      </a:cubicBezTo>
                      <a:cubicBezTo>
                        <a:pt x="972" y="42"/>
                        <a:pt x="945" y="39"/>
                        <a:pt x="916" y="39"/>
                      </a:cubicBezTo>
                      <a:cubicBezTo>
                        <a:pt x="891" y="39"/>
                        <a:pt x="864" y="41"/>
                        <a:pt x="836" y="49"/>
                      </a:cubicBezTo>
                      <a:cubicBezTo>
                        <a:pt x="711" y="82"/>
                        <a:pt x="572" y="171"/>
                        <a:pt x="437" y="257"/>
                      </a:cubicBezTo>
                      <a:cubicBezTo>
                        <a:pt x="363" y="302"/>
                        <a:pt x="294" y="346"/>
                        <a:pt x="233" y="378"/>
                      </a:cubicBezTo>
                      <a:cubicBezTo>
                        <a:pt x="182" y="405"/>
                        <a:pt x="125" y="435"/>
                        <a:pt x="83" y="483"/>
                      </a:cubicBezTo>
                      <a:cubicBezTo>
                        <a:pt x="4" y="574"/>
                        <a:pt x="0" y="721"/>
                        <a:pt x="77" y="825"/>
                      </a:cubicBezTo>
                      <a:cubicBezTo>
                        <a:pt x="138" y="908"/>
                        <a:pt x="242" y="957"/>
                        <a:pt x="350" y="957"/>
                      </a:cubicBezTo>
                      <a:cubicBezTo>
                        <a:pt x="365" y="957"/>
                        <a:pt x="381" y="956"/>
                        <a:pt x="396" y="954"/>
                      </a:cubicBezTo>
                      <a:cubicBezTo>
                        <a:pt x="428" y="949"/>
                        <a:pt x="462" y="941"/>
                        <a:pt x="493" y="933"/>
                      </a:cubicBezTo>
                      <a:cubicBezTo>
                        <a:pt x="536" y="923"/>
                        <a:pt x="578" y="911"/>
                        <a:pt x="618" y="911"/>
                      </a:cubicBezTo>
                      <a:cubicBezTo>
                        <a:pt x="641" y="911"/>
                        <a:pt x="663" y="915"/>
                        <a:pt x="684" y="925"/>
                      </a:cubicBezTo>
                      <a:cubicBezTo>
                        <a:pt x="710" y="939"/>
                        <a:pt x="733" y="961"/>
                        <a:pt x="759" y="986"/>
                      </a:cubicBezTo>
                      <a:cubicBezTo>
                        <a:pt x="973" y="1196"/>
                        <a:pt x="1206" y="1395"/>
                        <a:pt x="1450" y="1571"/>
                      </a:cubicBezTo>
                      <a:cubicBezTo>
                        <a:pt x="1502" y="1610"/>
                        <a:pt x="1567" y="1640"/>
                        <a:pt x="1623" y="1640"/>
                      </a:cubicBezTo>
                      <a:cubicBezTo>
                        <a:pt x="1661" y="1640"/>
                        <a:pt x="1694" y="1627"/>
                        <a:pt x="1721" y="1597"/>
                      </a:cubicBezTo>
                      <a:cubicBezTo>
                        <a:pt x="1746" y="1566"/>
                        <a:pt x="1752" y="1524"/>
                        <a:pt x="1756" y="1488"/>
                      </a:cubicBezTo>
                      <a:cubicBezTo>
                        <a:pt x="1800" y="1004"/>
                        <a:pt x="1682" y="512"/>
                        <a:pt x="1421" y="102"/>
                      </a:cubicBezTo>
                      <a:cubicBezTo>
                        <a:pt x="1401" y="67"/>
                        <a:pt x="1372" y="28"/>
                        <a:pt x="1329" y="11"/>
                      </a:cubicBezTo>
                      <a:cubicBezTo>
                        <a:pt x="1310" y="3"/>
                        <a:pt x="1292"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7" name="Google Shape;1557;p37"/>
                <p:cNvSpPr/>
                <p:nvPr/>
              </p:nvSpPr>
              <p:spPr>
                <a:xfrm>
                  <a:off x="2644500" y="5227625"/>
                  <a:ext cx="53675" cy="48850"/>
                </a:xfrm>
                <a:custGeom>
                  <a:avLst/>
                  <a:gdLst/>
                  <a:ahLst/>
                  <a:cxnLst/>
                  <a:rect l="l" t="t" r="r" b="b"/>
                  <a:pathLst>
                    <a:path w="2147" h="1954" extrusionOk="0">
                      <a:moveTo>
                        <a:pt x="1169" y="57"/>
                      </a:moveTo>
                      <a:cubicBezTo>
                        <a:pt x="1210" y="57"/>
                        <a:pt x="1253" y="60"/>
                        <a:pt x="1300" y="66"/>
                      </a:cubicBezTo>
                      <a:lnTo>
                        <a:pt x="1337" y="69"/>
                      </a:lnTo>
                      <a:cubicBezTo>
                        <a:pt x="1513" y="90"/>
                        <a:pt x="1981" y="147"/>
                        <a:pt x="2064" y="289"/>
                      </a:cubicBezTo>
                      <a:cubicBezTo>
                        <a:pt x="2086" y="329"/>
                        <a:pt x="2081" y="378"/>
                        <a:pt x="2075" y="431"/>
                      </a:cubicBezTo>
                      <a:cubicBezTo>
                        <a:pt x="2055" y="566"/>
                        <a:pt x="2033" y="701"/>
                        <a:pt x="2006" y="835"/>
                      </a:cubicBezTo>
                      <a:cubicBezTo>
                        <a:pt x="1990" y="914"/>
                        <a:pt x="1968" y="1002"/>
                        <a:pt x="1904" y="1046"/>
                      </a:cubicBezTo>
                      <a:cubicBezTo>
                        <a:pt x="1869" y="1070"/>
                        <a:pt x="1829" y="1076"/>
                        <a:pt x="1786" y="1076"/>
                      </a:cubicBezTo>
                      <a:cubicBezTo>
                        <a:pt x="1755" y="1076"/>
                        <a:pt x="1723" y="1073"/>
                        <a:pt x="1691" y="1070"/>
                      </a:cubicBezTo>
                      <a:cubicBezTo>
                        <a:pt x="1657" y="1067"/>
                        <a:pt x="1624" y="1064"/>
                        <a:pt x="1590" y="1064"/>
                      </a:cubicBezTo>
                      <a:cubicBezTo>
                        <a:pt x="1580" y="1064"/>
                        <a:pt x="1569" y="1064"/>
                        <a:pt x="1558" y="1065"/>
                      </a:cubicBezTo>
                      <a:cubicBezTo>
                        <a:pt x="1461" y="1071"/>
                        <a:pt x="1370" y="1117"/>
                        <a:pt x="1308" y="1190"/>
                      </a:cubicBezTo>
                      <a:cubicBezTo>
                        <a:pt x="1295" y="1204"/>
                        <a:pt x="1284" y="1219"/>
                        <a:pt x="1273" y="1234"/>
                      </a:cubicBezTo>
                      <a:cubicBezTo>
                        <a:pt x="1254" y="1262"/>
                        <a:pt x="1234" y="1289"/>
                        <a:pt x="1208" y="1306"/>
                      </a:cubicBezTo>
                      <a:cubicBezTo>
                        <a:pt x="1168" y="1333"/>
                        <a:pt x="1117" y="1337"/>
                        <a:pt x="1062" y="1341"/>
                      </a:cubicBezTo>
                      <a:cubicBezTo>
                        <a:pt x="1035" y="1342"/>
                        <a:pt x="1010" y="1345"/>
                        <a:pt x="984" y="1349"/>
                      </a:cubicBezTo>
                      <a:cubicBezTo>
                        <a:pt x="897" y="1364"/>
                        <a:pt x="818" y="1409"/>
                        <a:pt x="740" y="1452"/>
                      </a:cubicBezTo>
                      <a:cubicBezTo>
                        <a:pt x="651" y="1502"/>
                        <a:pt x="566" y="1550"/>
                        <a:pt x="478" y="1550"/>
                      </a:cubicBezTo>
                      <a:cubicBezTo>
                        <a:pt x="462" y="1550"/>
                        <a:pt x="446" y="1548"/>
                        <a:pt x="431" y="1545"/>
                      </a:cubicBezTo>
                      <a:lnTo>
                        <a:pt x="402" y="1538"/>
                      </a:lnTo>
                      <a:lnTo>
                        <a:pt x="398" y="1569"/>
                      </a:lnTo>
                      <a:cubicBezTo>
                        <a:pt x="389" y="1678"/>
                        <a:pt x="378" y="1773"/>
                        <a:pt x="319" y="1842"/>
                      </a:cubicBezTo>
                      <a:cubicBezTo>
                        <a:pt x="291" y="1876"/>
                        <a:pt x="240" y="1900"/>
                        <a:pt x="194" y="1900"/>
                      </a:cubicBezTo>
                      <a:cubicBezTo>
                        <a:pt x="190" y="1900"/>
                        <a:pt x="185" y="1899"/>
                        <a:pt x="181" y="1899"/>
                      </a:cubicBezTo>
                      <a:cubicBezTo>
                        <a:pt x="155" y="1897"/>
                        <a:pt x="122" y="1888"/>
                        <a:pt x="101" y="1854"/>
                      </a:cubicBezTo>
                      <a:cubicBezTo>
                        <a:pt x="61" y="1790"/>
                        <a:pt x="111" y="1698"/>
                        <a:pt x="172" y="1643"/>
                      </a:cubicBezTo>
                      <a:cubicBezTo>
                        <a:pt x="188" y="1628"/>
                        <a:pt x="205" y="1615"/>
                        <a:pt x="224" y="1600"/>
                      </a:cubicBezTo>
                      <a:cubicBezTo>
                        <a:pt x="279" y="1552"/>
                        <a:pt x="339" y="1502"/>
                        <a:pt x="366" y="1429"/>
                      </a:cubicBezTo>
                      <a:cubicBezTo>
                        <a:pt x="395" y="1365"/>
                        <a:pt x="387" y="1296"/>
                        <a:pt x="378" y="1234"/>
                      </a:cubicBezTo>
                      <a:cubicBezTo>
                        <a:pt x="372" y="1173"/>
                        <a:pt x="365" y="1115"/>
                        <a:pt x="387" y="1065"/>
                      </a:cubicBezTo>
                      <a:cubicBezTo>
                        <a:pt x="408" y="1011"/>
                        <a:pt x="453" y="975"/>
                        <a:pt x="500" y="937"/>
                      </a:cubicBezTo>
                      <a:cubicBezTo>
                        <a:pt x="543" y="903"/>
                        <a:pt x="587" y="867"/>
                        <a:pt x="617" y="817"/>
                      </a:cubicBezTo>
                      <a:cubicBezTo>
                        <a:pt x="670" y="726"/>
                        <a:pt x="681" y="626"/>
                        <a:pt x="692" y="528"/>
                      </a:cubicBezTo>
                      <a:cubicBezTo>
                        <a:pt x="707" y="406"/>
                        <a:pt x="720" y="292"/>
                        <a:pt x="807" y="196"/>
                      </a:cubicBezTo>
                      <a:cubicBezTo>
                        <a:pt x="892" y="103"/>
                        <a:pt x="1008" y="57"/>
                        <a:pt x="1169" y="57"/>
                      </a:cubicBezTo>
                      <a:close/>
                      <a:moveTo>
                        <a:pt x="1181" y="1"/>
                      </a:moveTo>
                      <a:cubicBezTo>
                        <a:pt x="1003" y="1"/>
                        <a:pt x="868" y="53"/>
                        <a:pt x="773" y="157"/>
                      </a:cubicBezTo>
                      <a:cubicBezTo>
                        <a:pt x="674" y="266"/>
                        <a:pt x="659" y="395"/>
                        <a:pt x="644" y="521"/>
                      </a:cubicBezTo>
                      <a:cubicBezTo>
                        <a:pt x="633" y="615"/>
                        <a:pt x="622" y="706"/>
                        <a:pt x="575" y="787"/>
                      </a:cubicBezTo>
                      <a:cubicBezTo>
                        <a:pt x="552" y="830"/>
                        <a:pt x="513" y="861"/>
                        <a:pt x="471" y="893"/>
                      </a:cubicBezTo>
                      <a:cubicBezTo>
                        <a:pt x="420" y="934"/>
                        <a:pt x="366" y="977"/>
                        <a:pt x="339" y="1042"/>
                      </a:cubicBezTo>
                      <a:cubicBezTo>
                        <a:pt x="311" y="1106"/>
                        <a:pt x="320" y="1173"/>
                        <a:pt x="328" y="1237"/>
                      </a:cubicBezTo>
                      <a:cubicBezTo>
                        <a:pt x="334" y="1298"/>
                        <a:pt x="341" y="1355"/>
                        <a:pt x="318" y="1407"/>
                      </a:cubicBezTo>
                      <a:lnTo>
                        <a:pt x="318" y="1408"/>
                      </a:lnTo>
                      <a:cubicBezTo>
                        <a:pt x="295" y="1468"/>
                        <a:pt x="245" y="1510"/>
                        <a:pt x="189" y="1556"/>
                      </a:cubicBezTo>
                      <a:cubicBezTo>
                        <a:pt x="172" y="1570"/>
                        <a:pt x="155" y="1586"/>
                        <a:pt x="138" y="1601"/>
                      </a:cubicBezTo>
                      <a:cubicBezTo>
                        <a:pt x="57" y="1675"/>
                        <a:pt x="0" y="1790"/>
                        <a:pt x="55" y="1881"/>
                      </a:cubicBezTo>
                      <a:cubicBezTo>
                        <a:pt x="80" y="1923"/>
                        <a:pt x="123" y="1948"/>
                        <a:pt x="176" y="1953"/>
                      </a:cubicBezTo>
                      <a:cubicBezTo>
                        <a:pt x="182" y="1954"/>
                        <a:pt x="187" y="1954"/>
                        <a:pt x="192" y="1954"/>
                      </a:cubicBezTo>
                      <a:cubicBezTo>
                        <a:pt x="256" y="1954"/>
                        <a:pt x="320" y="1924"/>
                        <a:pt x="364" y="1874"/>
                      </a:cubicBezTo>
                      <a:cubicBezTo>
                        <a:pt x="431" y="1797"/>
                        <a:pt x="446" y="1687"/>
                        <a:pt x="454" y="1600"/>
                      </a:cubicBezTo>
                      <a:cubicBezTo>
                        <a:pt x="464" y="1601"/>
                        <a:pt x="474" y="1601"/>
                        <a:pt x="484" y="1601"/>
                      </a:cubicBezTo>
                      <a:cubicBezTo>
                        <a:pt x="586" y="1601"/>
                        <a:pt x="680" y="1549"/>
                        <a:pt x="770" y="1498"/>
                      </a:cubicBezTo>
                      <a:cubicBezTo>
                        <a:pt x="843" y="1456"/>
                        <a:pt x="921" y="1413"/>
                        <a:pt x="998" y="1399"/>
                      </a:cubicBezTo>
                      <a:cubicBezTo>
                        <a:pt x="1022" y="1396"/>
                        <a:pt x="1046" y="1393"/>
                        <a:pt x="1071" y="1392"/>
                      </a:cubicBezTo>
                      <a:cubicBezTo>
                        <a:pt x="1130" y="1387"/>
                        <a:pt x="1191" y="1382"/>
                        <a:pt x="1243" y="1348"/>
                      </a:cubicBezTo>
                      <a:cubicBezTo>
                        <a:pt x="1277" y="1325"/>
                        <a:pt x="1299" y="1292"/>
                        <a:pt x="1323" y="1262"/>
                      </a:cubicBezTo>
                      <a:cubicBezTo>
                        <a:pt x="1333" y="1248"/>
                        <a:pt x="1342" y="1235"/>
                        <a:pt x="1353" y="1223"/>
                      </a:cubicBezTo>
                      <a:cubicBezTo>
                        <a:pt x="1406" y="1161"/>
                        <a:pt x="1485" y="1121"/>
                        <a:pt x="1566" y="1116"/>
                      </a:cubicBezTo>
                      <a:cubicBezTo>
                        <a:pt x="1576" y="1115"/>
                        <a:pt x="1586" y="1115"/>
                        <a:pt x="1596" y="1115"/>
                      </a:cubicBezTo>
                      <a:cubicBezTo>
                        <a:pt x="1627" y="1115"/>
                        <a:pt x="1658" y="1118"/>
                        <a:pt x="1690" y="1121"/>
                      </a:cubicBezTo>
                      <a:cubicBezTo>
                        <a:pt x="1723" y="1125"/>
                        <a:pt x="1757" y="1128"/>
                        <a:pt x="1791" y="1128"/>
                      </a:cubicBezTo>
                      <a:cubicBezTo>
                        <a:pt x="1843" y="1128"/>
                        <a:pt x="1894" y="1120"/>
                        <a:pt x="1939" y="1089"/>
                      </a:cubicBezTo>
                      <a:cubicBezTo>
                        <a:pt x="2020" y="1036"/>
                        <a:pt x="2044" y="935"/>
                        <a:pt x="2064" y="845"/>
                      </a:cubicBezTo>
                      <a:cubicBezTo>
                        <a:pt x="2092" y="710"/>
                        <a:pt x="2114" y="572"/>
                        <a:pt x="2134" y="436"/>
                      </a:cubicBezTo>
                      <a:cubicBezTo>
                        <a:pt x="2141" y="376"/>
                        <a:pt x="2146" y="314"/>
                        <a:pt x="2116" y="260"/>
                      </a:cubicBezTo>
                      <a:cubicBezTo>
                        <a:pt x="2021" y="94"/>
                        <a:pt x="1567" y="39"/>
                        <a:pt x="1350" y="14"/>
                      </a:cubicBezTo>
                      <a:lnTo>
                        <a:pt x="1313" y="9"/>
                      </a:lnTo>
                      <a:cubicBezTo>
                        <a:pt x="1267" y="4"/>
                        <a:pt x="1223" y="1"/>
                        <a:pt x="1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8" name="Google Shape;1558;p37"/>
                <p:cNvSpPr/>
                <p:nvPr/>
              </p:nvSpPr>
              <p:spPr>
                <a:xfrm>
                  <a:off x="2208900" y="5179700"/>
                  <a:ext cx="564825" cy="40675"/>
                </a:xfrm>
                <a:custGeom>
                  <a:avLst/>
                  <a:gdLst/>
                  <a:ahLst/>
                  <a:cxnLst/>
                  <a:rect l="l" t="t" r="r" b="b"/>
                  <a:pathLst>
                    <a:path w="22593" h="1627" extrusionOk="0">
                      <a:moveTo>
                        <a:pt x="514" y="1"/>
                      </a:moveTo>
                      <a:cubicBezTo>
                        <a:pt x="442" y="1"/>
                        <a:pt x="374" y="9"/>
                        <a:pt x="325" y="39"/>
                      </a:cubicBezTo>
                      <a:cubicBezTo>
                        <a:pt x="283" y="64"/>
                        <a:pt x="253" y="109"/>
                        <a:pt x="227" y="153"/>
                      </a:cubicBezTo>
                      <a:cubicBezTo>
                        <a:pt x="85" y="398"/>
                        <a:pt x="1" y="706"/>
                        <a:pt x="42" y="999"/>
                      </a:cubicBezTo>
                      <a:cubicBezTo>
                        <a:pt x="71" y="1199"/>
                        <a:pt x="175" y="1625"/>
                        <a:pt x="404" y="1625"/>
                      </a:cubicBezTo>
                      <a:lnTo>
                        <a:pt x="664" y="1625"/>
                      </a:lnTo>
                      <a:cubicBezTo>
                        <a:pt x="706" y="1625"/>
                        <a:pt x="701" y="1625"/>
                        <a:pt x="953" y="1625"/>
                      </a:cubicBezTo>
                      <a:cubicBezTo>
                        <a:pt x="1079" y="1625"/>
                        <a:pt x="1269" y="1625"/>
                        <a:pt x="1561" y="1625"/>
                      </a:cubicBezTo>
                      <a:cubicBezTo>
                        <a:pt x="1598" y="1625"/>
                        <a:pt x="1640" y="1625"/>
                        <a:pt x="1687" y="1625"/>
                      </a:cubicBezTo>
                      <a:cubicBezTo>
                        <a:pt x="2740" y="1625"/>
                        <a:pt x="6338" y="1618"/>
                        <a:pt x="10200" y="1618"/>
                      </a:cubicBezTo>
                      <a:cubicBezTo>
                        <a:pt x="12125" y="1618"/>
                        <a:pt x="14117" y="1619"/>
                        <a:pt x="15891" y="1625"/>
                      </a:cubicBezTo>
                      <a:cubicBezTo>
                        <a:pt x="15891" y="1625"/>
                        <a:pt x="20469" y="1626"/>
                        <a:pt x="21230" y="1626"/>
                      </a:cubicBezTo>
                      <a:cubicBezTo>
                        <a:pt x="21230" y="1626"/>
                        <a:pt x="21619" y="1620"/>
                        <a:pt x="21920" y="1620"/>
                      </a:cubicBezTo>
                      <a:cubicBezTo>
                        <a:pt x="22029" y="1620"/>
                        <a:pt x="22126" y="1621"/>
                        <a:pt x="22189" y="1623"/>
                      </a:cubicBezTo>
                      <a:lnTo>
                        <a:pt x="22201" y="1623"/>
                      </a:lnTo>
                      <a:cubicBezTo>
                        <a:pt x="22218" y="1623"/>
                        <a:pt x="22248" y="1620"/>
                        <a:pt x="22281" y="1608"/>
                      </a:cubicBezTo>
                      <a:cubicBezTo>
                        <a:pt x="22496" y="1528"/>
                        <a:pt x="22589" y="1154"/>
                        <a:pt x="22592" y="945"/>
                      </a:cubicBezTo>
                      <a:cubicBezTo>
                        <a:pt x="22592" y="611"/>
                        <a:pt x="22503" y="343"/>
                        <a:pt x="22337" y="71"/>
                      </a:cubicBezTo>
                      <a:cubicBezTo>
                        <a:pt x="22315" y="35"/>
                        <a:pt x="22292" y="23"/>
                        <a:pt x="22255" y="23"/>
                      </a:cubicBezTo>
                      <a:cubicBezTo>
                        <a:pt x="22252" y="23"/>
                        <a:pt x="22248" y="23"/>
                        <a:pt x="22245" y="23"/>
                      </a:cubicBezTo>
                      <a:cubicBezTo>
                        <a:pt x="22209" y="25"/>
                        <a:pt x="17414" y="28"/>
                        <a:pt x="12424" y="28"/>
                      </a:cubicBezTo>
                      <a:cubicBezTo>
                        <a:pt x="7129" y="28"/>
                        <a:pt x="1614" y="25"/>
                        <a:pt x="1336" y="19"/>
                      </a:cubicBezTo>
                      <a:cubicBezTo>
                        <a:pt x="1327" y="19"/>
                        <a:pt x="1253" y="16"/>
                        <a:pt x="1155" y="16"/>
                      </a:cubicBezTo>
                      <a:cubicBezTo>
                        <a:pt x="1129" y="16"/>
                        <a:pt x="1103" y="16"/>
                        <a:pt x="1077" y="16"/>
                      </a:cubicBezTo>
                      <a:cubicBezTo>
                        <a:pt x="1007" y="16"/>
                        <a:pt x="936" y="17"/>
                        <a:pt x="866" y="17"/>
                      </a:cubicBezTo>
                      <a:cubicBezTo>
                        <a:pt x="840" y="17"/>
                        <a:pt x="815" y="17"/>
                        <a:pt x="789" y="16"/>
                      </a:cubicBezTo>
                      <a:cubicBezTo>
                        <a:pt x="715" y="16"/>
                        <a:pt x="611"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9" name="Google Shape;1559;p37"/>
                <p:cNvSpPr/>
                <p:nvPr/>
              </p:nvSpPr>
              <p:spPr>
                <a:xfrm>
                  <a:off x="2224200" y="5192250"/>
                  <a:ext cx="65350" cy="17175"/>
                </a:xfrm>
                <a:custGeom>
                  <a:avLst/>
                  <a:gdLst/>
                  <a:ahLst/>
                  <a:cxnLst/>
                  <a:rect l="l" t="t" r="r" b="b"/>
                  <a:pathLst>
                    <a:path w="2614" h="687" extrusionOk="0">
                      <a:moveTo>
                        <a:pt x="1306" y="0"/>
                      </a:moveTo>
                      <a:cubicBezTo>
                        <a:pt x="585" y="0"/>
                        <a:pt x="0" y="154"/>
                        <a:pt x="0" y="343"/>
                      </a:cubicBezTo>
                      <a:cubicBezTo>
                        <a:pt x="0" y="532"/>
                        <a:pt x="585" y="687"/>
                        <a:pt x="1306" y="687"/>
                      </a:cubicBezTo>
                      <a:cubicBezTo>
                        <a:pt x="2029" y="687"/>
                        <a:pt x="2614" y="533"/>
                        <a:pt x="2614" y="343"/>
                      </a:cubicBezTo>
                      <a:cubicBezTo>
                        <a:pt x="2614" y="152"/>
                        <a:pt x="2029" y="0"/>
                        <a:pt x="1306"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0" name="Google Shape;1560;p37"/>
                <p:cNvSpPr/>
                <p:nvPr/>
              </p:nvSpPr>
              <p:spPr>
                <a:xfrm>
                  <a:off x="2302550" y="5192250"/>
                  <a:ext cx="65400" cy="17175"/>
                </a:xfrm>
                <a:custGeom>
                  <a:avLst/>
                  <a:gdLst/>
                  <a:ahLst/>
                  <a:cxnLst/>
                  <a:rect l="l" t="t" r="r" b="b"/>
                  <a:pathLst>
                    <a:path w="2616" h="687" extrusionOk="0">
                      <a:moveTo>
                        <a:pt x="1308" y="0"/>
                      </a:moveTo>
                      <a:cubicBezTo>
                        <a:pt x="585" y="0"/>
                        <a:pt x="1" y="154"/>
                        <a:pt x="1" y="343"/>
                      </a:cubicBezTo>
                      <a:cubicBezTo>
                        <a:pt x="1" y="532"/>
                        <a:pt x="585" y="687"/>
                        <a:pt x="1308" y="687"/>
                      </a:cubicBezTo>
                      <a:cubicBezTo>
                        <a:pt x="2031" y="687"/>
                        <a:pt x="2615" y="533"/>
                        <a:pt x="2615" y="343"/>
                      </a:cubicBezTo>
                      <a:cubicBezTo>
                        <a:pt x="2615" y="152"/>
                        <a:pt x="2031" y="0"/>
                        <a:pt x="1308"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1" name="Google Shape;1561;p37"/>
                <p:cNvSpPr/>
                <p:nvPr/>
              </p:nvSpPr>
              <p:spPr>
                <a:xfrm>
                  <a:off x="2380950" y="5192250"/>
                  <a:ext cx="65400" cy="17175"/>
                </a:xfrm>
                <a:custGeom>
                  <a:avLst/>
                  <a:gdLst/>
                  <a:ahLst/>
                  <a:cxnLst/>
                  <a:rect l="l" t="t" r="r" b="b"/>
                  <a:pathLst>
                    <a:path w="2616" h="687" extrusionOk="0">
                      <a:moveTo>
                        <a:pt x="1308" y="0"/>
                      </a:moveTo>
                      <a:cubicBezTo>
                        <a:pt x="585" y="0"/>
                        <a:pt x="1" y="154"/>
                        <a:pt x="1" y="343"/>
                      </a:cubicBezTo>
                      <a:cubicBezTo>
                        <a:pt x="1" y="532"/>
                        <a:pt x="586" y="687"/>
                        <a:pt x="1308" y="687"/>
                      </a:cubicBezTo>
                      <a:cubicBezTo>
                        <a:pt x="2031" y="687"/>
                        <a:pt x="2615" y="533"/>
                        <a:pt x="2615" y="343"/>
                      </a:cubicBezTo>
                      <a:cubicBezTo>
                        <a:pt x="2615" y="152"/>
                        <a:pt x="2031" y="0"/>
                        <a:pt x="1308"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2" name="Google Shape;1562;p37"/>
                <p:cNvSpPr/>
                <p:nvPr/>
              </p:nvSpPr>
              <p:spPr>
                <a:xfrm>
                  <a:off x="2459350" y="5192250"/>
                  <a:ext cx="65350" cy="17175"/>
                </a:xfrm>
                <a:custGeom>
                  <a:avLst/>
                  <a:gdLst/>
                  <a:ahLst/>
                  <a:cxnLst/>
                  <a:rect l="l" t="t" r="r" b="b"/>
                  <a:pathLst>
                    <a:path w="2614" h="687" extrusionOk="0">
                      <a:moveTo>
                        <a:pt x="1308" y="0"/>
                      </a:moveTo>
                      <a:cubicBezTo>
                        <a:pt x="585" y="0"/>
                        <a:pt x="0" y="154"/>
                        <a:pt x="0" y="343"/>
                      </a:cubicBezTo>
                      <a:cubicBezTo>
                        <a:pt x="0" y="532"/>
                        <a:pt x="585" y="687"/>
                        <a:pt x="1308" y="687"/>
                      </a:cubicBezTo>
                      <a:cubicBezTo>
                        <a:pt x="2029" y="687"/>
                        <a:pt x="2614" y="533"/>
                        <a:pt x="2614" y="343"/>
                      </a:cubicBezTo>
                      <a:cubicBezTo>
                        <a:pt x="2614" y="152"/>
                        <a:pt x="2029" y="0"/>
                        <a:pt x="1308"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3" name="Google Shape;1563;p37"/>
                <p:cNvSpPr/>
                <p:nvPr/>
              </p:nvSpPr>
              <p:spPr>
                <a:xfrm>
                  <a:off x="2537775" y="5192250"/>
                  <a:ext cx="65350" cy="17175"/>
                </a:xfrm>
                <a:custGeom>
                  <a:avLst/>
                  <a:gdLst/>
                  <a:ahLst/>
                  <a:cxnLst/>
                  <a:rect l="l" t="t" r="r" b="b"/>
                  <a:pathLst>
                    <a:path w="2614" h="687" extrusionOk="0">
                      <a:moveTo>
                        <a:pt x="1307" y="0"/>
                      </a:moveTo>
                      <a:cubicBezTo>
                        <a:pt x="585" y="0"/>
                        <a:pt x="0" y="154"/>
                        <a:pt x="0" y="343"/>
                      </a:cubicBezTo>
                      <a:cubicBezTo>
                        <a:pt x="0" y="532"/>
                        <a:pt x="585" y="687"/>
                        <a:pt x="1307" y="687"/>
                      </a:cubicBezTo>
                      <a:cubicBezTo>
                        <a:pt x="2029" y="687"/>
                        <a:pt x="2614" y="533"/>
                        <a:pt x="2614" y="343"/>
                      </a:cubicBezTo>
                      <a:cubicBezTo>
                        <a:pt x="2614" y="152"/>
                        <a:pt x="2029" y="0"/>
                        <a:pt x="1307"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4" name="Google Shape;1564;p37"/>
                <p:cNvSpPr/>
                <p:nvPr/>
              </p:nvSpPr>
              <p:spPr>
                <a:xfrm>
                  <a:off x="2616150" y="5192250"/>
                  <a:ext cx="65375" cy="17175"/>
                </a:xfrm>
                <a:custGeom>
                  <a:avLst/>
                  <a:gdLst/>
                  <a:ahLst/>
                  <a:cxnLst/>
                  <a:rect l="l" t="t" r="r" b="b"/>
                  <a:pathLst>
                    <a:path w="2615" h="687" extrusionOk="0">
                      <a:moveTo>
                        <a:pt x="1307" y="0"/>
                      </a:moveTo>
                      <a:cubicBezTo>
                        <a:pt x="585" y="0"/>
                        <a:pt x="1" y="154"/>
                        <a:pt x="1" y="343"/>
                      </a:cubicBezTo>
                      <a:cubicBezTo>
                        <a:pt x="1" y="532"/>
                        <a:pt x="585" y="687"/>
                        <a:pt x="1307" y="687"/>
                      </a:cubicBezTo>
                      <a:cubicBezTo>
                        <a:pt x="2030" y="687"/>
                        <a:pt x="2614" y="533"/>
                        <a:pt x="2614" y="343"/>
                      </a:cubicBezTo>
                      <a:cubicBezTo>
                        <a:pt x="2614" y="152"/>
                        <a:pt x="2030" y="0"/>
                        <a:pt x="1307"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5" name="Google Shape;1565;p37"/>
                <p:cNvSpPr/>
                <p:nvPr/>
              </p:nvSpPr>
              <p:spPr>
                <a:xfrm>
                  <a:off x="2694525" y="5192250"/>
                  <a:ext cx="65400" cy="17175"/>
                </a:xfrm>
                <a:custGeom>
                  <a:avLst/>
                  <a:gdLst/>
                  <a:ahLst/>
                  <a:cxnLst/>
                  <a:rect l="l" t="t" r="r" b="b"/>
                  <a:pathLst>
                    <a:path w="2616" h="687" extrusionOk="0">
                      <a:moveTo>
                        <a:pt x="1308" y="0"/>
                      </a:moveTo>
                      <a:cubicBezTo>
                        <a:pt x="585" y="0"/>
                        <a:pt x="1" y="154"/>
                        <a:pt x="1" y="343"/>
                      </a:cubicBezTo>
                      <a:cubicBezTo>
                        <a:pt x="1" y="532"/>
                        <a:pt x="585" y="687"/>
                        <a:pt x="1308" y="687"/>
                      </a:cubicBezTo>
                      <a:cubicBezTo>
                        <a:pt x="2031" y="687"/>
                        <a:pt x="2615" y="533"/>
                        <a:pt x="2615" y="343"/>
                      </a:cubicBezTo>
                      <a:cubicBezTo>
                        <a:pt x="2615" y="152"/>
                        <a:pt x="2031" y="0"/>
                        <a:pt x="1308"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6" name="Google Shape;1566;p37"/>
                <p:cNvSpPr/>
                <p:nvPr/>
              </p:nvSpPr>
              <p:spPr>
                <a:xfrm>
                  <a:off x="2292100" y="5197600"/>
                  <a:ext cx="8425" cy="6675"/>
                </a:xfrm>
                <a:custGeom>
                  <a:avLst/>
                  <a:gdLst/>
                  <a:ahLst/>
                  <a:cxnLst/>
                  <a:rect l="l" t="t" r="r" b="b"/>
                  <a:pathLst>
                    <a:path w="337" h="267" extrusionOk="0">
                      <a:moveTo>
                        <a:pt x="169" y="54"/>
                      </a:moveTo>
                      <a:cubicBezTo>
                        <a:pt x="230" y="54"/>
                        <a:pt x="283" y="90"/>
                        <a:pt x="282" y="133"/>
                      </a:cubicBezTo>
                      <a:cubicBezTo>
                        <a:pt x="282" y="175"/>
                        <a:pt x="230" y="212"/>
                        <a:pt x="169" y="212"/>
                      </a:cubicBezTo>
                      <a:cubicBezTo>
                        <a:pt x="108" y="212"/>
                        <a:pt x="56" y="175"/>
                        <a:pt x="56" y="133"/>
                      </a:cubicBezTo>
                      <a:cubicBezTo>
                        <a:pt x="56" y="90"/>
                        <a:pt x="107" y="54"/>
                        <a:pt x="169" y="54"/>
                      </a:cubicBezTo>
                      <a:close/>
                      <a:moveTo>
                        <a:pt x="169" y="1"/>
                      </a:moveTo>
                      <a:cubicBezTo>
                        <a:pt x="76" y="1"/>
                        <a:pt x="1" y="61"/>
                        <a:pt x="1" y="135"/>
                      </a:cubicBezTo>
                      <a:cubicBezTo>
                        <a:pt x="1" y="207"/>
                        <a:pt x="76" y="267"/>
                        <a:pt x="169" y="267"/>
                      </a:cubicBezTo>
                      <a:cubicBezTo>
                        <a:pt x="261" y="267"/>
                        <a:pt x="336" y="207"/>
                        <a:pt x="336" y="135"/>
                      </a:cubicBezTo>
                      <a:cubicBezTo>
                        <a:pt x="336" y="61"/>
                        <a:pt x="261"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7" name="Google Shape;1567;p37"/>
                <p:cNvSpPr/>
                <p:nvPr/>
              </p:nvSpPr>
              <p:spPr>
                <a:xfrm>
                  <a:off x="2369425" y="5197600"/>
                  <a:ext cx="8425" cy="6675"/>
                </a:xfrm>
                <a:custGeom>
                  <a:avLst/>
                  <a:gdLst/>
                  <a:ahLst/>
                  <a:cxnLst/>
                  <a:rect l="l" t="t" r="r" b="b"/>
                  <a:pathLst>
                    <a:path w="337" h="267" extrusionOk="0">
                      <a:moveTo>
                        <a:pt x="168" y="54"/>
                      </a:moveTo>
                      <a:cubicBezTo>
                        <a:pt x="229" y="54"/>
                        <a:pt x="280" y="90"/>
                        <a:pt x="280" y="133"/>
                      </a:cubicBezTo>
                      <a:cubicBezTo>
                        <a:pt x="280" y="175"/>
                        <a:pt x="230" y="212"/>
                        <a:pt x="168" y="212"/>
                      </a:cubicBezTo>
                      <a:cubicBezTo>
                        <a:pt x="108" y="212"/>
                        <a:pt x="55" y="175"/>
                        <a:pt x="55" y="133"/>
                      </a:cubicBezTo>
                      <a:cubicBezTo>
                        <a:pt x="55" y="90"/>
                        <a:pt x="107" y="54"/>
                        <a:pt x="168" y="54"/>
                      </a:cubicBezTo>
                      <a:close/>
                      <a:moveTo>
                        <a:pt x="168" y="1"/>
                      </a:moveTo>
                      <a:cubicBezTo>
                        <a:pt x="76" y="1"/>
                        <a:pt x="0" y="61"/>
                        <a:pt x="0" y="135"/>
                      </a:cubicBezTo>
                      <a:cubicBezTo>
                        <a:pt x="0" y="207"/>
                        <a:pt x="76" y="267"/>
                        <a:pt x="168" y="267"/>
                      </a:cubicBezTo>
                      <a:cubicBezTo>
                        <a:pt x="261" y="267"/>
                        <a:pt x="336" y="207"/>
                        <a:pt x="336" y="135"/>
                      </a:cubicBezTo>
                      <a:cubicBezTo>
                        <a:pt x="336" y="61"/>
                        <a:pt x="261"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8" name="Google Shape;1568;p37"/>
                <p:cNvSpPr/>
                <p:nvPr/>
              </p:nvSpPr>
              <p:spPr>
                <a:xfrm>
                  <a:off x="2448875" y="5197525"/>
                  <a:ext cx="8375" cy="6675"/>
                </a:xfrm>
                <a:custGeom>
                  <a:avLst/>
                  <a:gdLst/>
                  <a:ahLst/>
                  <a:cxnLst/>
                  <a:rect l="l" t="t" r="r" b="b"/>
                  <a:pathLst>
                    <a:path w="335" h="267" extrusionOk="0">
                      <a:moveTo>
                        <a:pt x="167" y="54"/>
                      </a:moveTo>
                      <a:cubicBezTo>
                        <a:pt x="227" y="54"/>
                        <a:pt x="280" y="91"/>
                        <a:pt x="280" y="133"/>
                      </a:cubicBezTo>
                      <a:cubicBezTo>
                        <a:pt x="280" y="176"/>
                        <a:pt x="228" y="213"/>
                        <a:pt x="167" y="213"/>
                      </a:cubicBezTo>
                      <a:cubicBezTo>
                        <a:pt x="107" y="213"/>
                        <a:pt x="55" y="176"/>
                        <a:pt x="55" y="133"/>
                      </a:cubicBezTo>
                      <a:cubicBezTo>
                        <a:pt x="55" y="91"/>
                        <a:pt x="105" y="54"/>
                        <a:pt x="167" y="54"/>
                      </a:cubicBezTo>
                      <a:close/>
                      <a:moveTo>
                        <a:pt x="167" y="0"/>
                      </a:moveTo>
                      <a:cubicBezTo>
                        <a:pt x="75" y="0"/>
                        <a:pt x="0" y="59"/>
                        <a:pt x="0" y="133"/>
                      </a:cubicBezTo>
                      <a:cubicBezTo>
                        <a:pt x="0" y="205"/>
                        <a:pt x="75" y="266"/>
                        <a:pt x="167" y="266"/>
                      </a:cubicBezTo>
                      <a:cubicBezTo>
                        <a:pt x="258" y="266"/>
                        <a:pt x="334" y="207"/>
                        <a:pt x="335" y="133"/>
                      </a:cubicBezTo>
                      <a:cubicBezTo>
                        <a:pt x="335" y="61"/>
                        <a:pt x="26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9" name="Google Shape;1569;p37"/>
                <p:cNvSpPr/>
                <p:nvPr/>
              </p:nvSpPr>
              <p:spPr>
                <a:xfrm>
                  <a:off x="2527175" y="5197525"/>
                  <a:ext cx="8400" cy="6675"/>
                </a:xfrm>
                <a:custGeom>
                  <a:avLst/>
                  <a:gdLst/>
                  <a:ahLst/>
                  <a:cxnLst/>
                  <a:rect l="l" t="t" r="r" b="b"/>
                  <a:pathLst>
                    <a:path w="336" h="267" extrusionOk="0">
                      <a:moveTo>
                        <a:pt x="168" y="54"/>
                      </a:moveTo>
                      <a:cubicBezTo>
                        <a:pt x="228" y="54"/>
                        <a:pt x="280" y="91"/>
                        <a:pt x="280" y="133"/>
                      </a:cubicBezTo>
                      <a:cubicBezTo>
                        <a:pt x="280" y="176"/>
                        <a:pt x="230" y="213"/>
                        <a:pt x="168" y="213"/>
                      </a:cubicBezTo>
                      <a:cubicBezTo>
                        <a:pt x="108" y="213"/>
                        <a:pt x="55" y="176"/>
                        <a:pt x="55" y="133"/>
                      </a:cubicBezTo>
                      <a:cubicBezTo>
                        <a:pt x="55" y="91"/>
                        <a:pt x="107" y="54"/>
                        <a:pt x="168" y="54"/>
                      </a:cubicBezTo>
                      <a:close/>
                      <a:moveTo>
                        <a:pt x="168" y="0"/>
                      </a:moveTo>
                      <a:cubicBezTo>
                        <a:pt x="76" y="0"/>
                        <a:pt x="1" y="59"/>
                        <a:pt x="1" y="133"/>
                      </a:cubicBezTo>
                      <a:cubicBezTo>
                        <a:pt x="1" y="205"/>
                        <a:pt x="76" y="266"/>
                        <a:pt x="168" y="266"/>
                      </a:cubicBezTo>
                      <a:cubicBezTo>
                        <a:pt x="259" y="266"/>
                        <a:pt x="334" y="207"/>
                        <a:pt x="335" y="133"/>
                      </a:cubicBezTo>
                      <a:cubicBezTo>
                        <a:pt x="335" y="61"/>
                        <a:pt x="260"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0" name="Google Shape;1570;p37"/>
                <p:cNvSpPr/>
                <p:nvPr/>
              </p:nvSpPr>
              <p:spPr>
                <a:xfrm>
                  <a:off x="2605475" y="5197525"/>
                  <a:ext cx="8375" cy="6675"/>
                </a:xfrm>
                <a:custGeom>
                  <a:avLst/>
                  <a:gdLst/>
                  <a:ahLst/>
                  <a:cxnLst/>
                  <a:rect l="l" t="t" r="r" b="b"/>
                  <a:pathLst>
                    <a:path w="335" h="267" extrusionOk="0">
                      <a:moveTo>
                        <a:pt x="167" y="54"/>
                      </a:moveTo>
                      <a:cubicBezTo>
                        <a:pt x="228" y="54"/>
                        <a:pt x="281" y="91"/>
                        <a:pt x="280" y="133"/>
                      </a:cubicBezTo>
                      <a:cubicBezTo>
                        <a:pt x="280" y="176"/>
                        <a:pt x="230" y="213"/>
                        <a:pt x="167" y="213"/>
                      </a:cubicBezTo>
                      <a:cubicBezTo>
                        <a:pt x="107" y="213"/>
                        <a:pt x="55" y="176"/>
                        <a:pt x="55" y="133"/>
                      </a:cubicBezTo>
                      <a:cubicBezTo>
                        <a:pt x="55" y="91"/>
                        <a:pt x="106" y="54"/>
                        <a:pt x="167" y="54"/>
                      </a:cubicBezTo>
                      <a:close/>
                      <a:moveTo>
                        <a:pt x="167" y="0"/>
                      </a:moveTo>
                      <a:cubicBezTo>
                        <a:pt x="75" y="0"/>
                        <a:pt x="0" y="59"/>
                        <a:pt x="0" y="133"/>
                      </a:cubicBezTo>
                      <a:cubicBezTo>
                        <a:pt x="0" y="205"/>
                        <a:pt x="75" y="266"/>
                        <a:pt x="167" y="266"/>
                      </a:cubicBezTo>
                      <a:cubicBezTo>
                        <a:pt x="260" y="266"/>
                        <a:pt x="335" y="207"/>
                        <a:pt x="335" y="133"/>
                      </a:cubicBezTo>
                      <a:cubicBezTo>
                        <a:pt x="335" y="61"/>
                        <a:pt x="26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1" name="Google Shape;1571;p37"/>
                <p:cNvSpPr/>
                <p:nvPr/>
              </p:nvSpPr>
              <p:spPr>
                <a:xfrm>
                  <a:off x="2684475" y="5197525"/>
                  <a:ext cx="8425" cy="6675"/>
                </a:xfrm>
                <a:custGeom>
                  <a:avLst/>
                  <a:gdLst/>
                  <a:ahLst/>
                  <a:cxnLst/>
                  <a:rect l="l" t="t" r="r" b="b"/>
                  <a:pathLst>
                    <a:path w="337" h="267" extrusionOk="0">
                      <a:moveTo>
                        <a:pt x="169" y="54"/>
                      </a:moveTo>
                      <a:cubicBezTo>
                        <a:pt x="229" y="54"/>
                        <a:pt x="281" y="91"/>
                        <a:pt x="281" y="133"/>
                      </a:cubicBezTo>
                      <a:cubicBezTo>
                        <a:pt x="281" y="176"/>
                        <a:pt x="230" y="213"/>
                        <a:pt x="169" y="213"/>
                      </a:cubicBezTo>
                      <a:cubicBezTo>
                        <a:pt x="108" y="213"/>
                        <a:pt x="56" y="176"/>
                        <a:pt x="56" y="133"/>
                      </a:cubicBezTo>
                      <a:cubicBezTo>
                        <a:pt x="56" y="91"/>
                        <a:pt x="107" y="54"/>
                        <a:pt x="169" y="54"/>
                      </a:cubicBezTo>
                      <a:close/>
                      <a:moveTo>
                        <a:pt x="169" y="0"/>
                      </a:moveTo>
                      <a:cubicBezTo>
                        <a:pt x="76" y="0"/>
                        <a:pt x="0" y="59"/>
                        <a:pt x="0" y="133"/>
                      </a:cubicBezTo>
                      <a:cubicBezTo>
                        <a:pt x="0" y="205"/>
                        <a:pt x="76" y="266"/>
                        <a:pt x="169" y="266"/>
                      </a:cubicBezTo>
                      <a:cubicBezTo>
                        <a:pt x="259" y="266"/>
                        <a:pt x="335" y="207"/>
                        <a:pt x="336" y="133"/>
                      </a:cubicBezTo>
                      <a:cubicBezTo>
                        <a:pt x="336" y="61"/>
                        <a:pt x="261"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2" name="Google Shape;1572;p37"/>
                <p:cNvSpPr/>
                <p:nvPr/>
              </p:nvSpPr>
              <p:spPr>
                <a:xfrm>
                  <a:off x="2269525" y="5094600"/>
                  <a:ext cx="439850" cy="86075"/>
                </a:xfrm>
                <a:custGeom>
                  <a:avLst/>
                  <a:gdLst/>
                  <a:ahLst/>
                  <a:cxnLst/>
                  <a:rect l="l" t="t" r="r" b="b"/>
                  <a:pathLst>
                    <a:path w="17594" h="3443" extrusionOk="0">
                      <a:moveTo>
                        <a:pt x="343" y="0"/>
                      </a:moveTo>
                      <a:cubicBezTo>
                        <a:pt x="326" y="0"/>
                        <a:pt x="297" y="4"/>
                        <a:pt x="274" y="27"/>
                      </a:cubicBezTo>
                      <a:cubicBezTo>
                        <a:pt x="260" y="41"/>
                        <a:pt x="255" y="56"/>
                        <a:pt x="253" y="64"/>
                      </a:cubicBezTo>
                      <a:cubicBezTo>
                        <a:pt x="205" y="202"/>
                        <a:pt x="184" y="272"/>
                        <a:pt x="177" y="308"/>
                      </a:cubicBezTo>
                      <a:cubicBezTo>
                        <a:pt x="66" y="829"/>
                        <a:pt x="1" y="1485"/>
                        <a:pt x="33" y="2108"/>
                      </a:cubicBezTo>
                      <a:cubicBezTo>
                        <a:pt x="55" y="2535"/>
                        <a:pt x="136" y="3442"/>
                        <a:pt x="316" y="3442"/>
                      </a:cubicBezTo>
                      <a:cubicBezTo>
                        <a:pt x="316" y="3442"/>
                        <a:pt x="316" y="3442"/>
                        <a:pt x="316" y="3442"/>
                      </a:cubicBezTo>
                      <a:cubicBezTo>
                        <a:pt x="382" y="3441"/>
                        <a:pt x="451" y="3441"/>
                        <a:pt x="518" y="3441"/>
                      </a:cubicBezTo>
                      <a:cubicBezTo>
                        <a:pt x="551" y="3441"/>
                        <a:pt x="547" y="3440"/>
                        <a:pt x="743" y="3440"/>
                      </a:cubicBezTo>
                      <a:cubicBezTo>
                        <a:pt x="841" y="3440"/>
                        <a:pt x="989" y="3440"/>
                        <a:pt x="1217" y="3441"/>
                      </a:cubicBezTo>
                      <a:cubicBezTo>
                        <a:pt x="1244" y="3441"/>
                        <a:pt x="1275" y="3441"/>
                        <a:pt x="1309" y="3441"/>
                      </a:cubicBezTo>
                      <a:cubicBezTo>
                        <a:pt x="2121" y="3441"/>
                        <a:pt x="4924" y="3425"/>
                        <a:pt x="7936" y="3425"/>
                      </a:cubicBezTo>
                      <a:cubicBezTo>
                        <a:pt x="9438" y="3425"/>
                        <a:pt x="10992" y="3429"/>
                        <a:pt x="12376" y="3441"/>
                      </a:cubicBezTo>
                      <a:cubicBezTo>
                        <a:pt x="12376" y="3441"/>
                        <a:pt x="15941" y="3443"/>
                        <a:pt x="16534" y="3443"/>
                      </a:cubicBezTo>
                      <a:cubicBezTo>
                        <a:pt x="16534" y="3443"/>
                        <a:pt x="16834" y="3430"/>
                        <a:pt x="17068" y="3430"/>
                      </a:cubicBezTo>
                      <a:cubicBezTo>
                        <a:pt x="17154" y="3430"/>
                        <a:pt x="17232" y="3432"/>
                        <a:pt x="17282" y="3436"/>
                      </a:cubicBezTo>
                      <a:lnTo>
                        <a:pt x="17290" y="3436"/>
                      </a:lnTo>
                      <a:cubicBezTo>
                        <a:pt x="17304" y="3436"/>
                        <a:pt x="17327" y="3431"/>
                        <a:pt x="17353" y="3404"/>
                      </a:cubicBezTo>
                      <a:cubicBezTo>
                        <a:pt x="17520" y="3236"/>
                        <a:pt x="17594" y="2440"/>
                        <a:pt x="17594" y="1994"/>
                      </a:cubicBezTo>
                      <a:cubicBezTo>
                        <a:pt x="17594" y="1282"/>
                        <a:pt x="17524" y="716"/>
                        <a:pt x="17395" y="134"/>
                      </a:cubicBezTo>
                      <a:cubicBezTo>
                        <a:pt x="17378" y="57"/>
                        <a:pt x="17361" y="31"/>
                        <a:pt x="17333" y="31"/>
                      </a:cubicBezTo>
                      <a:cubicBezTo>
                        <a:pt x="17329" y="31"/>
                        <a:pt x="17326" y="31"/>
                        <a:pt x="17322" y="32"/>
                      </a:cubicBezTo>
                      <a:cubicBezTo>
                        <a:pt x="17295" y="37"/>
                        <a:pt x="13560" y="41"/>
                        <a:pt x="9675" y="41"/>
                      </a:cubicBezTo>
                      <a:cubicBezTo>
                        <a:pt x="5551" y="41"/>
                        <a:pt x="1256" y="37"/>
                        <a:pt x="1040" y="24"/>
                      </a:cubicBezTo>
                      <a:cubicBezTo>
                        <a:pt x="1038" y="24"/>
                        <a:pt x="1031" y="24"/>
                        <a:pt x="1021" y="22"/>
                      </a:cubicBezTo>
                      <a:cubicBezTo>
                        <a:pt x="956" y="17"/>
                        <a:pt x="908" y="17"/>
                        <a:pt x="898" y="17"/>
                      </a:cubicBezTo>
                      <a:cubicBezTo>
                        <a:pt x="716" y="14"/>
                        <a:pt x="534" y="5"/>
                        <a:pt x="351" y="0"/>
                      </a:cubicBezTo>
                      <a:cubicBezTo>
                        <a:pt x="349" y="0"/>
                        <a:pt x="346"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3" name="Google Shape;1573;p37"/>
                <p:cNvSpPr/>
                <p:nvPr/>
              </p:nvSpPr>
              <p:spPr>
                <a:xfrm>
                  <a:off x="2322525" y="5106350"/>
                  <a:ext cx="327300" cy="63050"/>
                </a:xfrm>
                <a:custGeom>
                  <a:avLst/>
                  <a:gdLst/>
                  <a:ahLst/>
                  <a:cxnLst/>
                  <a:rect l="l" t="t" r="r" b="b"/>
                  <a:pathLst>
                    <a:path w="13092" h="2522" extrusionOk="0">
                      <a:moveTo>
                        <a:pt x="13038" y="54"/>
                      </a:moveTo>
                      <a:lnTo>
                        <a:pt x="13038" y="2468"/>
                      </a:lnTo>
                      <a:lnTo>
                        <a:pt x="54" y="2468"/>
                      </a:lnTo>
                      <a:lnTo>
                        <a:pt x="54" y="54"/>
                      </a:lnTo>
                      <a:close/>
                      <a:moveTo>
                        <a:pt x="28" y="0"/>
                      </a:moveTo>
                      <a:cubicBezTo>
                        <a:pt x="14" y="0"/>
                        <a:pt x="1" y="12"/>
                        <a:pt x="1" y="27"/>
                      </a:cubicBezTo>
                      <a:lnTo>
                        <a:pt x="1" y="2495"/>
                      </a:lnTo>
                      <a:cubicBezTo>
                        <a:pt x="1" y="2510"/>
                        <a:pt x="14" y="2521"/>
                        <a:pt x="28" y="2521"/>
                      </a:cubicBezTo>
                      <a:lnTo>
                        <a:pt x="13065" y="2521"/>
                      </a:lnTo>
                      <a:cubicBezTo>
                        <a:pt x="13079" y="2521"/>
                        <a:pt x="13092" y="2510"/>
                        <a:pt x="13092" y="2495"/>
                      </a:cubicBezTo>
                      <a:lnTo>
                        <a:pt x="13092" y="27"/>
                      </a:lnTo>
                      <a:cubicBezTo>
                        <a:pt x="13092" y="12"/>
                        <a:pt x="13079" y="0"/>
                        <a:pt x="13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4" name="Google Shape;1574;p37"/>
                <p:cNvSpPr/>
                <p:nvPr/>
              </p:nvSpPr>
              <p:spPr>
                <a:xfrm>
                  <a:off x="2322525" y="5115150"/>
                  <a:ext cx="327300" cy="1375"/>
                </a:xfrm>
                <a:custGeom>
                  <a:avLst/>
                  <a:gdLst/>
                  <a:ahLst/>
                  <a:cxnLst/>
                  <a:rect l="l" t="t" r="r" b="b"/>
                  <a:pathLst>
                    <a:path w="13092" h="55" extrusionOk="0">
                      <a:moveTo>
                        <a:pt x="28" y="1"/>
                      </a:moveTo>
                      <a:cubicBezTo>
                        <a:pt x="14" y="1"/>
                        <a:pt x="1" y="13"/>
                        <a:pt x="1" y="28"/>
                      </a:cubicBezTo>
                      <a:cubicBezTo>
                        <a:pt x="1" y="42"/>
                        <a:pt x="14" y="55"/>
                        <a:pt x="28" y="55"/>
                      </a:cubicBezTo>
                      <a:lnTo>
                        <a:pt x="13065" y="55"/>
                      </a:lnTo>
                      <a:cubicBezTo>
                        <a:pt x="13079" y="55"/>
                        <a:pt x="13092" y="42"/>
                        <a:pt x="13092" y="28"/>
                      </a:cubicBezTo>
                      <a:cubicBezTo>
                        <a:pt x="13092" y="13"/>
                        <a:pt x="13079" y="1"/>
                        <a:pt x="13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5" name="Google Shape;1575;p37"/>
                <p:cNvSpPr/>
                <p:nvPr/>
              </p:nvSpPr>
              <p:spPr>
                <a:xfrm>
                  <a:off x="2322525" y="5123950"/>
                  <a:ext cx="327300" cy="1375"/>
                </a:xfrm>
                <a:custGeom>
                  <a:avLst/>
                  <a:gdLst/>
                  <a:ahLst/>
                  <a:cxnLst/>
                  <a:rect l="l" t="t" r="r" b="b"/>
                  <a:pathLst>
                    <a:path w="13092" h="55" extrusionOk="0">
                      <a:moveTo>
                        <a:pt x="28" y="1"/>
                      </a:moveTo>
                      <a:cubicBezTo>
                        <a:pt x="14" y="1"/>
                        <a:pt x="1" y="14"/>
                        <a:pt x="1" y="28"/>
                      </a:cubicBezTo>
                      <a:cubicBezTo>
                        <a:pt x="1" y="43"/>
                        <a:pt x="14" y="54"/>
                        <a:pt x="28" y="54"/>
                      </a:cubicBezTo>
                      <a:lnTo>
                        <a:pt x="13065" y="54"/>
                      </a:lnTo>
                      <a:cubicBezTo>
                        <a:pt x="13079" y="54"/>
                        <a:pt x="13092" y="43"/>
                        <a:pt x="13092" y="28"/>
                      </a:cubicBezTo>
                      <a:cubicBezTo>
                        <a:pt x="13092" y="14"/>
                        <a:pt x="13079" y="1"/>
                        <a:pt x="13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6" name="Google Shape;1576;p37"/>
                <p:cNvSpPr/>
                <p:nvPr/>
              </p:nvSpPr>
              <p:spPr>
                <a:xfrm>
                  <a:off x="2322525" y="5132775"/>
                  <a:ext cx="327300" cy="1375"/>
                </a:xfrm>
                <a:custGeom>
                  <a:avLst/>
                  <a:gdLst/>
                  <a:ahLst/>
                  <a:cxnLst/>
                  <a:rect l="l" t="t" r="r" b="b"/>
                  <a:pathLst>
                    <a:path w="13092" h="55" extrusionOk="0">
                      <a:moveTo>
                        <a:pt x="28" y="1"/>
                      </a:moveTo>
                      <a:cubicBezTo>
                        <a:pt x="14" y="1"/>
                        <a:pt x="1" y="12"/>
                        <a:pt x="1" y="27"/>
                      </a:cubicBezTo>
                      <a:cubicBezTo>
                        <a:pt x="1" y="42"/>
                        <a:pt x="14" y="54"/>
                        <a:pt x="28" y="54"/>
                      </a:cubicBezTo>
                      <a:lnTo>
                        <a:pt x="13065" y="54"/>
                      </a:lnTo>
                      <a:cubicBezTo>
                        <a:pt x="13079" y="54"/>
                        <a:pt x="13092" y="42"/>
                        <a:pt x="13092" y="27"/>
                      </a:cubicBezTo>
                      <a:cubicBezTo>
                        <a:pt x="13092" y="12"/>
                        <a:pt x="13079" y="1"/>
                        <a:pt x="13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7" name="Google Shape;1577;p37"/>
                <p:cNvSpPr/>
                <p:nvPr/>
              </p:nvSpPr>
              <p:spPr>
                <a:xfrm>
                  <a:off x="2322525" y="5141600"/>
                  <a:ext cx="327300" cy="1350"/>
                </a:xfrm>
                <a:custGeom>
                  <a:avLst/>
                  <a:gdLst/>
                  <a:ahLst/>
                  <a:cxnLst/>
                  <a:rect l="l" t="t" r="r" b="b"/>
                  <a:pathLst>
                    <a:path w="13092" h="54" extrusionOk="0">
                      <a:moveTo>
                        <a:pt x="28" y="0"/>
                      </a:moveTo>
                      <a:cubicBezTo>
                        <a:pt x="14" y="0"/>
                        <a:pt x="1" y="12"/>
                        <a:pt x="1" y="27"/>
                      </a:cubicBezTo>
                      <a:cubicBezTo>
                        <a:pt x="1" y="42"/>
                        <a:pt x="14" y="54"/>
                        <a:pt x="28" y="54"/>
                      </a:cubicBezTo>
                      <a:lnTo>
                        <a:pt x="13065" y="54"/>
                      </a:lnTo>
                      <a:cubicBezTo>
                        <a:pt x="13079" y="54"/>
                        <a:pt x="13092" y="42"/>
                        <a:pt x="13092" y="27"/>
                      </a:cubicBezTo>
                      <a:cubicBezTo>
                        <a:pt x="13092" y="12"/>
                        <a:pt x="13079" y="0"/>
                        <a:pt x="13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8" name="Google Shape;1578;p37"/>
                <p:cNvSpPr/>
                <p:nvPr/>
              </p:nvSpPr>
              <p:spPr>
                <a:xfrm>
                  <a:off x="2322525" y="5150425"/>
                  <a:ext cx="327300" cy="1350"/>
                </a:xfrm>
                <a:custGeom>
                  <a:avLst/>
                  <a:gdLst/>
                  <a:ahLst/>
                  <a:cxnLst/>
                  <a:rect l="l" t="t" r="r" b="b"/>
                  <a:pathLst>
                    <a:path w="13092" h="54" extrusionOk="0">
                      <a:moveTo>
                        <a:pt x="28" y="0"/>
                      </a:moveTo>
                      <a:cubicBezTo>
                        <a:pt x="14" y="0"/>
                        <a:pt x="1" y="12"/>
                        <a:pt x="1" y="27"/>
                      </a:cubicBezTo>
                      <a:cubicBezTo>
                        <a:pt x="1" y="41"/>
                        <a:pt x="14" y="54"/>
                        <a:pt x="28" y="54"/>
                      </a:cubicBezTo>
                      <a:lnTo>
                        <a:pt x="13065" y="54"/>
                      </a:lnTo>
                      <a:cubicBezTo>
                        <a:pt x="13079" y="54"/>
                        <a:pt x="13092" y="41"/>
                        <a:pt x="13092" y="27"/>
                      </a:cubicBezTo>
                      <a:cubicBezTo>
                        <a:pt x="13092" y="12"/>
                        <a:pt x="13079" y="0"/>
                        <a:pt x="13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9" name="Google Shape;1579;p37"/>
                <p:cNvSpPr/>
                <p:nvPr/>
              </p:nvSpPr>
              <p:spPr>
                <a:xfrm>
                  <a:off x="2322525" y="5159200"/>
                  <a:ext cx="327300" cy="1375"/>
                </a:xfrm>
                <a:custGeom>
                  <a:avLst/>
                  <a:gdLst/>
                  <a:ahLst/>
                  <a:cxnLst/>
                  <a:rect l="l" t="t" r="r" b="b"/>
                  <a:pathLst>
                    <a:path w="13092" h="55" extrusionOk="0">
                      <a:moveTo>
                        <a:pt x="28" y="1"/>
                      </a:moveTo>
                      <a:cubicBezTo>
                        <a:pt x="14" y="1"/>
                        <a:pt x="1" y="14"/>
                        <a:pt x="1" y="28"/>
                      </a:cubicBezTo>
                      <a:cubicBezTo>
                        <a:pt x="1" y="43"/>
                        <a:pt x="14" y="55"/>
                        <a:pt x="28" y="55"/>
                      </a:cubicBezTo>
                      <a:lnTo>
                        <a:pt x="13065" y="55"/>
                      </a:lnTo>
                      <a:cubicBezTo>
                        <a:pt x="13079" y="55"/>
                        <a:pt x="13092" y="43"/>
                        <a:pt x="13092" y="28"/>
                      </a:cubicBezTo>
                      <a:cubicBezTo>
                        <a:pt x="13092" y="14"/>
                        <a:pt x="13079" y="1"/>
                        <a:pt x="13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0" name="Google Shape;1580;p37"/>
                <p:cNvSpPr/>
                <p:nvPr/>
              </p:nvSpPr>
              <p:spPr>
                <a:xfrm>
                  <a:off x="2302650" y="5104750"/>
                  <a:ext cx="1375" cy="64225"/>
                </a:xfrm>
                <a:custGeom>
                  <a:avLst/>
                  <a:gdLst/>
                  <a:ahLst/>
                  <a:cxnLst/>
                  <a:rect l="l" t="t" r="r" b="b"/>
                  <a:pathLst>
                    <a:path w="55" h="2569" extrusionOk="0">
                      <a:moveTo>
                        <a:pt x="27" y="1"/>
                      </a:moveTo>
                      <a:cubicBezTo>
                        <a:pt x="12" y="1"/>
                        <a:pt x="0" y="13"/>
                        <a:pt x="0" y="28"/>
                      </a:cubicBezTo>
                      <a:lnTo>
                        <a:pt x="0" y="2541"/>
                      </a:lnTo>
                      <a:cubicBezTo>
                        <a:pt x="0" y="2556"/>
                        <a:pt x="12" y="2568"/>
                        <a:pt x="27" y="2568"/>
                      </a:cubicBezTo>
                      <a:cubicBezTo>
                        <a:pt x="42" y="2568"/>
                        <a:pt x="55" y="2556"/>
                        <a:pt x="54" y="2541"/>
                      </a:cubicBezTo>
                      <a:lnTo>
                        <a:pt x="54" y="28"/>
                      </a:lnTo>
                      <a:cubicBezTo>
                        <a:pt x="54" y="13"/>
                        <a:pt x="42"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1" name="Google Shape;1581;p37"/>
                <p:cNvSpPr/>
                <p:nvPr/>
              </p:nvSpPr>
              <p:spPr>
                <a:xfrm>
                  <a:off x="2669700" y="5104750"/>
                  <a:ext cx="1375" cy="64225"/>
                </a:xfrm>
                <a:custGeom>
                  <a:avLst/>
                  <a:gdLst/>
                  <a:ahLst/>
                  <a:cxnLst/>
                  <a:rect l="l" t="t" r="r" b="b"/>
                  <a:pathLst>
                    <a:path w="55" h="2569" extrusionOk="0">
                      <a:moveTo>
                        <a:pt x="27" y="1"/>
                      </a:moveTo>
                      <a:cubicBezTo>
                        <a:pt x="12" y="1"/>
                        <a:pt x="1" y="13"/>
                        <a:pt x="1" y="28"/>
                      </a:cubicBezTo>
                      <a:lnTo>
                        <a:pt x="1" y="2541"/>
                      </a:lnTo>
                      <a:cubicBezTo>
                        <a:pt x="1" y="2556"/>
                        <a:pt x="12" y="2568"/>
                        <a:pt x="27" y="2568"/>
                      </a:cubicBezTo>
                      <a:cubicBezTo>
                        <a:pt x="42" y="2568"/>
                        <a:pt x="54" y="2556"/>
                        <a:pt x="54" y="2541"/>
                      </a:cubicBezTo>
                      <a:lnTo>
                        <a:pt x="54" y="28"/>
                      </a:lnTo>
                      <a:cubicBezTo>
                        <a:pt x="54" y="13"/>
                        <a:pt x="42"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2" name="Google Shape;1582;p37"/>
                <p:cNvSpPr/>
                <p:nvPr/>
              </p:nvSpPr>
              <p:spPr>
                <a:xfrm>
                  <a:off x="2363350" y="5008675"/>
                  <a:ext cx="437475" cy="86825"/>
                </a:xfrm>
                <a:custGeom>
                  <a:avLst/>
                  <a:gdLst/>
                  <a:ahLst/>
                  <a:cxnLst/>
                  <a:rect l="l" t="t" r="r" b="b"/>
                  <a:pathLst>
                    <a:path w="17499" h="3473" extrusionOk="0">
                      <a:moveTo>
                        <a:pt x="0" y="0"/>
                      </a:moveTo>
                      <a:lnTo>
                        <a:pt x="0" y="3473"/>
                      </a:lnTo>
                      <a:lnTo>
                        <a:pt x="17499" y="3473"/>
                      </a:lnTo>
                      <a:lnTo>
                        <a:pt x="174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3" name="Google Shape;1583;p37"/>
                <p:cNvSpPr/>
                <p:nvPr/>
              </p:nvSpPr>
              <p:spPr>
                <a:xfrm>
                  <a:off x="2637150" y="5027925"/>
                  <a:ext cx="128850" cy="47000"/>
                </a:xfrm>
                <a:custGeom>
                  <a:avLst/>
                  <a:gdLst/>
                  <a:ahLst/>
                  <a:cxnLst/>
                  <a:rect l="l" t="t" r="r" b="b"/>
                  <a:pathLst>
                    <a:path w="5154" h="1880" extrusionOk="0">
                      <a:moveTo>
                        <a:pt x="2578" y="54"/>
                      </a:moveTo>
                      <a:cubicBezTo>
                        <a:pt x="3967" y="54"/>
                        <a:pt x="5100" y="451"/>
                        <a:pt x="5100" y="940"/>
                      </a:cubicBezTo>
                      <a:cubicBezTo>
                        <a:pt x="5100" y="1428"/>
                        <a:pt x="3969" y="1826"/>
                        <a:pt x="2578" y="1826"/>
                      </a:cubicBezTo>
                      <a:cubicBezTo>
                        <a:pt x="1186" y="1826"/>
                        <a:pt x="54" y="1428"/>
                        <a:pt x="54" y="940"/>
                      </a:cubicBezTo>
                      <a:cubicBezTo>
                        <a:pt x="54" y="451"/>
                        <a:pt x="1186" y="54"/>
                        <a:pt x="2578" y="54"/>
                      </a:cubicBezTo>
                      <a:close/>
                      <a:moveTo>
                        <a:pt x="2578" y="0"/>
                      </a:moveTo>
                      <a:cubicBezTo>
                        <a:pt x="1132" y="0"/>
                        <a:pt x="1" y="413"/>
                        <a:pt x="1" y="940"/>
                      </a:cubicBezTo>
                      <a:cubicBezTo>
                        <a:pt x="1" y="1466"/>
                        <a:pt x="1132" y="1879"/>
                        <a:pt x="2578" y="1879"/>
                      </a:cubicBezTo>
                      <a:cubicBezTo>
                        <a:pt x="4022" y="1879"/>
                        <a:pt x="5154" y="1466"/>
                        <a:pt x="5154" y="940"/>
                      </a:cubicBezTo>
                      <a:cubicBezTo>
                        <a:pt x="5154" y="413"/>
                        <a:pt x="4022" y="0"/>
                        <a:pt x="2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4" name="Google Shape;1584;p37"/>
                <p:cNvSpPr/>
                <p:nvPr/>
              </p:nvSpPr>
              <p:spPr>
                <a:xfrm>
                  <a:off x="2664450" y="5028400"/>
                  <a:ext cx="48750" cy="42025"/>
                </a:xfrm>
                <a:custGeom>
                  <a:avLst/>
                  <a:gdLst/>
                  <a:ahLst/>
                  <a:cxnLst/>
                  <a:rect l="l" t="t" r="r" b="b"/>
                  <a:pathLst>
                    <a:path w="1950" h="1681" extrusionOk="0">
                      <a:moveTo>
                        <a:pt x="1321" y="1"/>
                      </a:moveTo>
                      <a:cubicBezTo>
                        <a:pt x="1313" y="1"/>
                        <a:pt x="1305" y="4"/>
                        <a:pt x="1300" y="10"/>
                      </a:cubicBezTo>
                      <a:cubicBezTo>
                        <a:pt x="1290" y="21"/>
                        <a:pt x="1293" y="38"/>
                        <a:pt x="1304" y="48"/>
                      </a:cubicBezTo>
                      <a:cubicBezTo>
                        <a:pt x="1400" y="127"/>
                        <a:pt x="1502" y="199"/>
                        <a:pt x="1608" y="266"/>
                      </a:cubicBezTo>
                      <a:cubicBezTo>
                        <a:pt x="1649" y="290"/>
                        <a:pt x="1695" y="312"/>
                        <a:pt x="1739" y="333"/>
                      </a:cubicBezTo>
                      <a:cubicBezTo>
                        <a:pt x="1755" y="341"/>
                        <a:pt x="1770" y="348"/>
                        <a:pt x="1784" y="356"/>
                      </a:cubicBezTo>
                      <a:cubicBezTo>
                        <a:pt x="1797" y="361"/>
                        <a:pt x="1808" y="366"/>
                        <a:pt x="1822" y="372"/>
                      </a:cubicBezTo>
                      <a:cubicBezTo>
                        <a:pt x="1845" y="380"/>
                        <a:pt x="1867" y="390"/>
                        <a:pt x="1885" y="404"/>
                      </a:cubicBezTo>
                      <a:cubicBezTo>
                        <a:pt x="1893" y="410"/>
                        <a:pt x="1895" y="416"/>
                        <a:pt x="1895" y="420"/>
                      </a:cubicBezTo>
                      <a:cubicBezTo>
                        <a:pt x="1894" y="444"/>
                        <a:pt x="1830" y="480"/>
                        <a:pt x="1803" y="496"/>
                      </a:cubicBezTo>
                      <a:cubicBezTo>
                        <a:pt x="1793" y="501"/>
                        <a:pt x="1786" y="506"/>
                        <a:pt x="1783" y="508"/>
                      </a:cubicBezTo>
                      <a:cubicBezTo>
                        <a:pt x="1688" y="556"/>
                        <a:pt x="1597" y="619"/>
                        <a:pt x="1508" y="681"/>
                      </a:cubicBezTo>
                      <a:cubicBezTo>
                        <a:pt x="1465" y="711"/>
                        <a:pt x="1423" y="740"/>
                        <a:pt x="1383" y="766"/>
                      </a:cubicBezTo>
                      <a:lnTo>
                        <a:pt x="1266" y="841"/>
                      </a:lnTo>
                      <a:cubicBezTo>
                        <a:pt x="1122" y="935"/>
                        <a:pt x="973" y="1031"/>
                        <a:pt x="833" y="1131"/>
                      </a:cubicBezTo>
                      <a:cubicBezTo>
                        <a:pt x="783" y="1166"/>
                        <a:pt x="734" y="1204"/>
                        <a:pt x="683" y="1240"/>
                      </a:cubicBezTo>
                      <a:cubicBezTo>
                        <a:pt x="479" y="1393"/>
                        <a:pt x="265" y="1551"/>
                        <a:pt x="22" y="1627"/>
                      </a:cubicBezTo>
                      <a:cubicBezTo>
                        <a:pt x="8" y="1632"/>
                        <a:pt x="0" y="1646"/>
                        <a:pt x="5" y="1661"/>
                      </a:cubicBezTo>
                      <a:cubicBezTo>
                        <a:pt x="7" y="1671"/>
                        <a:pt x="18" y="1680"/>
                        <a:pt x="29" y="1680"/>
                      </a:cubicBezTo>
                      <a:lnTo>
                        <a:pt x="38" y="1680"/>
                      </a:lnTo>
                      <a:cubicBezTo>
                        <a:pt x="291" y="1601"/>
                        <a:pt x="508" y="1440"/>
                        <a:pt x="717" y="1284"/>
                      </a:cubicBezTo>
                      <a:cubicBezTo>
                        <a:pt x="767" y="1248"/>
                        <a:pt x="815" y="1210"/>
                        <a:pt x="865" y="1176"/>
                      </a:cubicBezTo>
                      <a:cubicBezTo>
                        <a:pt x="1004" y="1076"/>
                        <a:pt x="1152" y="981"/>
                        <a:pt x="1295" y="889"/>
                      </a:cubicBezTo>
                      <a:lnTo>
                        <a:pt x="1412" y="814"/>
                      </a:lnTo>
                      <a:cubicBezTo>
                        <a:pt x="1455" y="786"/>
                        <a:pt x="1496" y="756"/>
                        <a:pt x="1539" y="727"/>
                      </a:cubicBezTo>
                      <a:cubicBezTo>
                        <a:pt x="1626" y="667"/>
                        <a:pt x="1714" y="603"/>
                        <a:pt x="1810" y="556"/>
                      </a:cubicBezTo>
                      <a:cubicBezTo>
                        <a:pt x="1814" y="554"/>
                        <a:pt x="1821" y="550"/>
                        <a:pt x="1830" y="544"/>
                      </a:cubicBezTo>
                      <a:cubicBezTo>
                        <a:pt x="1875" y="518"/>
                        <a:pt x="1945" y="477"/>
                        <a:pt x="1949" y="425"/>
                      </a:cubicBezTo>
                      <a:cubicBezTo>
                        <a:pt x="1950" y="409"/>
                        <a:pt x="1947" y="386"/>
                        <a:pt x="1920" y="363"/>
                      </a:cubicBezTo>
                      <a:cubicBezTo>
                        <a:pt x="1896" y="343"/>
                        <a:pt x="1868" y="332"/>
                        <a:pt x="1842" y="321"/>
                      </a:cubicBezTo>
                      <a:cubicBezTo>
                        <a:pt x="1830" y="317"/>
                        <a:pt x="1818" y="312"/>
                        <a:pt x="1807" y="306"/>
                      </a:cubicBezTo>
                      <a:cubicBezTo>
                        <a:pt x="1792" y="300"/>
                        <a:pt x="1776" y="292"/>
                        <a:pt x="1761" y="285"/>
                      </a:cubicBezTo>
                      <a:cubicBezTo>
                        <a:pt x="1719" y="266"/>
                        <a:pt x="1675" y="245"/>
                        <a:pt x="1636" y="219"/>
                      </a:cubicBezTo>
                      <a:cubicBezTo>
                        <a:pt x="1532" y="155"/>
                        <a:pt x="1432" y="83"/>
                        <a:pt x="1338" y="7"/>
                      </a:cubicBezTo>
                      <a:cubicBezTo>
                        <a:pt x="1333" y="3"/>
                        <a:pt x="1327" y="1"/>
                        <a:pt x="1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5" name="Google Shape;1585;p37"/>
                <p:cNvSpPr/>
                <p:nvPr/>
              </p:nvSpPr>
              <p:spPr>
                <a:xfrm>
                  <a:off x="2696550" y="5032025"/>
                  <a:ext cx="9075" cy="12975"/>
                </a:xfrm>
                <a:custGeom>
                  <a:avLst/>
                  <a:gdLst/>
                  <a:ahLst/>
                  <a:cxnLst/>
                  <a:rect l="l" t="t" r="r" b="b"/>
                  <a:pathLst>
                    <a:path w="363" h="519" extrusionOk="0">
                      <a:moveTo>
                        <a:pt x="200" y="0"/>
                      </a:moveTo>
                      <a:cubicBezTo>
                        <a:pt x="198" y="0"/>
                        <a:pt x="195" y="1"/>
                        <a:pt x="192" y="1"/>
                      </a:cubicBezTo>
                      <a:lnTo>
                        <a:pt x="20" y="55"/>
                      </a:lnTo>
                      <a:cubicBezTo>
                        <a:pt x="10" y="57"/>
                        <a:pt x="3" y="67"/>
                        <a:pt x="2" y="78"/>
                      </a:cubicBezTo>
                      <a:cubicBezTo>
                        <a:pt x="0" y="88"/>
                        <a:pt x="5" y="99"/>
                        <a:pt x="15" y="104"/>
                      </a:cubicBezTo>
                      <a:lnTo>
                        <a:pt x="289" y="265"/>
                      </a:lnTo>
                      <a:lnTo>
                        <a:pt x="79" y="430"/>
                      </a:lnTo>
                      <a:cubicBezTo>
                        <a:pt x="72" y="437"/>
                        <a:pt x="68" y="448"/>
                        <a:pt x="70" y="458"/>
                      </a:cubicBezTo>
                      <a:cubicBezTo>
                        <a:pt x="73" y="469"/>
                        <a:pt x="80" y="477"/>
                        <a:pt x="91" y="479"/>
                      </a:cubicBezTo>
                      <a:lnTo>
                        <a:pt x="319" y="518"/>
                      </a:lnTo>
                      <a:lnTo>
                        <a:pt x="324" y="518"/>
                      </a:lnTo>
                      <a:cubicBezTo>
                        <a:pt x="337" y="518"/>
                        <a:pt x="347" y="509"/>
                        <a:pt x="346" y="497"/>
                      </a:cubicBezTo>
                      <a:cubicBezTo>
                        <a:pt x="349" y="481"/>
                        <a:pt x="340" y="468"/>
                        <a:pt x="325" y="465"/>
                      </a:cubicBezTo>
                      <a:lnTo>
                        <a:pt x="159" y="436"/>
                      </a:lnTo>
                      <a:lnTo>
                        <a:pt x="352" y="282"/>
                      </a:lnTo>
                      <a:cubicBezTo>
                        <a:pt x="359" y="277"/>
                        <a:pt x="363" y="270"/>
                        <a:pt x="363" y="260"/>
                      </a:cubicBezTo>
                      <a:cubicBezTo>
                        <a:pt x="361" y="250"/>
                        <a:pt x="357" y="243"/>
                        <a:pt x="349" y="238"/>
                      </a:cubicBezTo>
                      <a:lnTo>
                        <a:pt x="94" y="88"/>
                      </a:lnTo>
                      <a:lnTo>
                        <a:pt x="208" y="52"/>
                      </a:lnTo>
                      <a:cubicBezTo>
                        <a:pt x="222" y="48"/>
                        <a:pt x="230" y="34"/>
                        <a:pt x="225" y="19"/>
                      </a:cubicBezTo>
                      <a:cubicBezTo>
                        <a:pt x="223" y="7"/>
                        <a:pt x="212" y="0"/>
                        <a:pt x="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6" name="Google Shape;1586;p37"/>
                <p:cNvSpPr/>
                <p:nvPr/>
              </p:nvSpPr>
              <p:spPr>
                <a:xfrm>
                  <a:off x="2690675" y="5053350"/>
                  <a:ext cx="31625" cy="20625"/>
                </a:xfrm>
                <a:custGeom>
                  <a:avLst/>
                  <a:gdLst/>
                  <a:ahLst/>
                  <a:cxnLst/>
                  <a:rect l="l" t="t" r="r" b="b"/>
                  <a:pathLst>
                    <a:path w="1265" h="825" extrusionOk="0">
                      <a:moveTo>
                        <a:pt x="30" y="1"/>
                      </a:moveTo>
                      <a:cubicBezTo>
                        <a:pt x="19" y="1"/>
                        <a:pt x="8" y="7"/>
                        <a:pt x="4" y="19"/>
                      </a:cubicBezTo>
                      <a:cubicBezTo>
                        <a:pt x="0" y="34"/>
                        <a:pt x="8" y="50"/>
                        <a:pt x="23" y="55"/>
                      </a:cubicBezTo>
                      <a:cubicBezTo>
                        <a:pt x="473" y="202"/>
                        <a:pt x="827" y="318"/>
                        <a:pt x="1007" y="379"/>
                      </a:cubicBezTo>
                      <a:lnTo>
                        <a:pt x="1119" y="416"/>
                      </a:lnTo>
                      <a:cubicBezTo>
                        <a:pt x="1139" y="423"/>
                        <a:pt x="1200" y="443"/>
                        <a:pt x="1210" y="479"/>
                      </a:cubicBezTo>
                      <a:cubicBezTo>
                        <a:pt x="1211" y="486"/>
                        <a:pt x="1211" y="492"/>
                        <a:pt x="1211" y="492"/>
                      </a:cubicBezTo>
                      <a:cubicBezTo>
                        <a:pt x="1200" y="538"/>
                        <a:pt x="1182" y="583"/>
                        <a:pt x="1157" y="624"/>
                      </a:cubicBezTo>
                      <a:cubicBezTo>
                        <a:pt x="1122" y="683"/>
                        <a:pt x="1075" y="734"/>
                        <a:pt x="1017" y="775"/>
                      </a:cubicBezTo>
                      <a:cubicBezTo>
                        <a:pt x="1005" y="784"/>
                        <a:pt x="1002" y="801"/>
                        <a:pt x="1010" y="813"/>
                      </a:cubicBezTo>
                      <a:cubicBezTo>
                        <a:pt x="1016" y="821"/>
                        <a:pt x="1025" y="825"/>
                        <a:pt x="1033" y="825"/>
                      </a:cubicBezTo>
                      <a:cubicBezTo>
                        <a:pt x="1038" y="825"/>
                        <a:pt x="1044" y="823"/>
                        <a:pt x="1048" y="818"/>
                      </a:cubicBezTo>
                      <a:cubicBezTo>
                        <a:pt x="1112" y="773"/>
                        <a:pt x="1164" y="715"/>
                        <a:pt x="1203" y="650"/>
                      </a:cubicBezTo>
                      <a:cubicBezTo>
                        <a:pt x="1230" y="604"/>
                        <a:pt x="1250" y="554"/>
                        <a:pt x="1263" y="500"/>
                      </a:cubicBezTo>
                      <a:cubicBezTo>
                        <a:pt x="1265" y="491"/>
                        <a:pt x="1265" y="478"/>
                        <a:pt x="1260" y="463"/>
                      </a:cubicBezTo>
                      <a:cubicBezTo>
                        <a:pt x="1243" y="399"/>
                        <a:pt x="1164" y="372"/>
                        <a:pt x="1135" y="362"/>
                      </a:cubicBezTo>
                      <a:lnTo>
                        <a:pt x="1023" y="326"/>
                      </a:lnTo>
                      <a:cubicBezTo>
                        <a:pt x="842" y="266"/>
                        <a:pt x="487" y="149"/>
                        <a:pt x="38" y="2"/>
                      </a:cubicBezTo>
                      <a:cubicBezTo>
                        <a:pt x="35" y="1"/>
                        <a:pt x="32"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7" name="Google Shape;1587;p37"/>
                <p:cNvSpPr/>
                <p:nvPr/>
              </p:nvSpPr>
              <p:spPr>
                <a:xfrm>
                  <a:off x="2699650" y="5060250"/>
                  <a:ext cx="13800" cy="14250"/>
                </a:xfrm>
                <a:custGeom>
                  <a:avLst/>
                  <a:gdLst/>
                  <a:ahLst/>
                  <a:cxnLst/>
                  <a:rect l="l" t="t" r="r" b="b"/>
                  <a:pathLst>
                    <a:path w="552" h="570" extrusionOk="0">
                      <a:moveTo>
                        <a:pt x="448" y="1"/>
                      </a:moveTo>
                      <a:cubicBezTo>
                        <a:pt x="444" y="1"/>
                        <a:pt x="440" y="2"/>
                        <a:pt x="437" y="4"/>
                      </a:cubicBezTo>
                      <a:lnTo>
                        <a:pt x="274" y="80"/>
                      </a:lnTo>
                      <a:cubicBezTo>
                        <a:pt x="265" y="84"/>
                        <a:pt x="258" y="93"/>
                        <a:pt x="258" y="104"/>
                      </a:cubicBezTo>
                      <a:cubicBezTo>
                        <a:pt x="258" y="113"/>
                        <a:pt x="264" y="124"/>
                        <a:pt x="273" y="128"/>
                      </a:cubicBezTo>
                      <a:lnTo>
                        <a:pt x="458" y="222"/>
                      </a:lnTo>
                      <a:lnTo>
                        <a:pt x="19" y="386"/>
                      </a:lnTo>
                      <a:cubicBezTo>
                        <a:pt x="8" y="390"/>
                        <a:pt x="0" y="401"/>
                        <a:pt x="0" y="411"/>
                      </a:cubicBezTo>
                      <a:cubicBezTo>
                        <a:pt x="0" y="422"/>
                        <a:pt x="8" y="433"/>
                        <a:pt x="19" y="436"/>
                      </a:cubicBezTo>
                      <a:lnTo>
                        <a:pt x="358" y="568"/>
                      </a:lnTo>
                      <a:cubicBezTo>
                        <a:pt x="361" y="569"/>
                        <a:pt x="364" y="569"/>
                        <a:pt x="367" y="569"/>
                      </a:cubicBezTo>
                      <a:cubicBezTo>
                        <a:pt x="378" y="569"/>
                        <a:pt x="388" y="563"/>
                        <a:pt x="392" y="554"/>
                      </a:cubicBezTo>
                      <a:cubicBezTo>
                        <a:pt x="398" y="541"/>
                        <a:pt x="390" y="525"/>
                        <a:pt x="376" y="520"/>
                      </a:cubicBezTo>
                      <a:lnTo>
                        <a:pt x="104" y="414"/>
                      </a:lnTo>
                      <a:lnTo>
                        <a:pt x="534" y="253"/>
                      </a:lnTo>
                      <a:cubicBezTo>
                        <a:pt x="544" y="248"/>
                        <a:pt x="552" y="240"/>
                        <a:pt x="552" y="229"/>
                      </a:cubicBezTo>
                      <a:cubicBezTo>
                        <a:pt x="552" y="218"/>
                        <a:pt x="546" y="209"/>
                        <a:pt x="537" y="203"/>
                      </a:cubicBezTo>
                      <a:lnTo>
                        <a:pt x="347" y="107"/>
                      </a:lnTo>
                      <a:lnTo>
                        <a:pt x="459" y="53"/>
                      </a:lnTo>
                      <a:cubicBezTo>
                        <a:pt x="472" y="47"/>
                        <a:pt x="480" y="31"/>
                        <a:pt x="472" y="17"/>
                      </a:cubicBezTo>
                      <a:cubicBezTo>
                        <a:pt x="468" y="7"/>
                        <a:pt x="458" y="1"/>
                        <a:pt x="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8" name="Google Shape;1588;p37"/>
                <p:cNvSpPr/>
                <p:nvPr/>
              </p:nvSpPr>
              <p:spPr>
                <a:xfrm>
                  <a:off x="2719550" y="5047500"/>
                  <a:ext cx="5975" cy="5975"/>
                </a:xfrm>
                <a:custGeom>
                  <a:avLst/>
                  <a:gdLst/>
                  <a:ahLst/>
                  <a:cxnLst/>
                  <a:rect l="l" t="t" r="r" b="b"/>
                  <a:pathLst>
                    <a:path w="239" h="239" extrusionOk="0">
                      <a:moveTo>
                        <a:pt x="119" y="55"/>
                      </a:moveTo>
                      <a:cubicBezTo>
                        <a:pt x="155" y="55"/>
                        <a:pt x="184" y="85"/>
                        <a:pt x="184" y="119"/>
                      </a:cubicBezTo>
                      <a:cubicBezTo>
                        <a:pt x="184" y="154"/>
                        <a:pt x="155" y="184"/>
                        <a:pt x="119" y="184"/>
                      </a:cubicBezTo>
                      <a:cubicBezTo>
                        <a:pt x="85" y="184"/>
                        <a:pt x="55" y="155"/>
                        <a:pt x="55" y="119"/>
                      </a:cubicBezTo>
                      <a:cubicBezTo>
                        <a:pt x="55" y="85"/>
                        <a:pt x="85" y="55"/>
                        <a:pt x="119" y="55"/>
                      </a:cubicBezTo>
                      <a:close/>
                      <a:moveTo>
                        <a:pt x="119" y="0"/>
                      </a:moveTo>
                      <a:cubicBezTo>
                        <a:pt x="54" y="0"/>
                        <a:pt x="0" y="54"/>
                        <a:pt x="0" y="119"/>
                      </a:cubicBezTo>
                      <a:cubicBezTo>
                        <a:pt x="0" y="185"/>
                        <a:pt x="54" y="238"/>
                        <a:pt x="119" y="238"/>
                      </a:cubicBezTo>
                      <a:cubicBezTo>
                        <a:pt x="184" y="238"/>
                        <a:pt x="237" y="185"/>
                        <a:pt x="238" y="119"/>
                      </a:cubicBezTo>
                      <a:cubicBezTo>
                        <a:pt x="238" y="54"/>
                        <a:pt x="185"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9" name="Google Shape;1589;p37"/>
                <p:cNvSpPr/>
                <p:nvPr/>
              </p:nvSpPr>
              <p:spPr>
                <a:xfrm>
                  <a:off x="2747000" y="5049475"/>
                  <a:ext cx="5975" cy="5975"/>
                </a:xfrm>
                <a:custGeom>
                  <a:avLst/>
                  <a:gdLst/>
                  <a:ahLst/>
                  <a:cxnLst/>
                  <a:rect l="l" t="t" r="r" b="b"/>
                  <a:pathLst>
                    <a:path w="239" h="239" extrusionOk="0">
                      <a:moveTo>
                        <a:pt x="119" y="55"/>
                      </a:moveTo>
                      <a:cubicBezTo>
                        <a:pt x="154" y="55"/>
                        <a:pt x="184" y="84"/>
                        <a:pt x="184" y="120"/>
                      </a:cubicBezTo>
                      <a:cubicBezTo>
                        <a:pt x="184" y="154"/>
                        <a:pt x="154" y="184"/>
                        <a:pt x="119" y="184"/>
                      </a:cubicBezTo>
                      <a:cubicBezTo>
                        <a:pt x="84" y="184"/>
                        <a:pt x="55" y="154"/>
                        <a:pt x="55" y="120"/>
                      </a:cubicBezTo>
                      <a:cubicBezTo>
                        <a:pt x="55" y="84"/>
                        <a:pt x="84" y="55"/>
                        <a:pt x="119" y="55"/>
                      </a:cubicBezTo>
                      <a:close/>
                      <a:moveTo>
                        <a:pt x="119" y="1"/>
                      </a:moveTo>
                      <a:cubicBezTo>
                        <a:pt x="54" y="1"/>
                        <a:pt x="0" y="54"/>
                        <a:pt x="0" y="120"/>
                      </a:cubicBezTo>
                      <a:cubicBezTo>
                        <a:pt x="0" y="185"/>
                        <a:pt x="54" y="239"/>
                        <a:pt x="119" y="239"/>
                      </a:cubicBezTo>
                      <a:cubicBezTo>
                        <a:pt x="185" y="239"/>
                        <a:pt x="238" y="185"/>
                        <a:pt x="238" y="120"/>
                      </a:cubicBezTo>
                      <a:cubicBezTo>
                        <a:pt x="238" y="54"/>
                        <a:pt x="185" y="1"/>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0" name="Google Shape;1590;p37"/>
                <p:cNvSpPr/>
                <p:nvPr/>
              </p:nvSpPr>
              <p:spPr>
                <a:xfrm>
                  <a:off x="2717675" y="5032525"/>
                  <a:ext cx="5975" cy="6000"/>
                </a:xfrm>
                <a:custGeom>
                  <a:avLst/>
                  <a:gdLst/>
                  <a:ahLst/>
                  <a:cxnLst/>
                  <a:rect l="l" t="t" r="r" b="b"/>
                  <a:pathLst>
                    <a:path w="239" h="240" extrusionOk="0">
                      <a:moveTo>
                        <a:pt x="119" y="58"/>
                      </a:moveTo>
                      <a:cubicBezTo>
                        <a:pt x="155" y="58"/>
                        <a:pt x="183" y="85"/>
                        <a:pt x="183" y="122"/>
                      </a:cubicBezTo>
                      <a:cubicBezTo>
                        <a:pt x="183" y="156"/>
                        <a:pt x="155" y="186"/>
                        <a:pt x="119" y="186"/>
                      </a:cubicBezTo>
                      <a:cubicBezTo>
                        <a:pt x="84" y="186"/>
                        <a:pt x="55" y="156"/>
                        <a:pt x="55" y="122"/>
                      </a:cubicBezTo>
                      <a:cubicBezTo>
                        <a:pt x="55" y="87"/>
                        <a:pt x="84" y="58"/>
                        <a:pt x="119" y="58"/>
                      </a:cubicBezTo>
                      <a:close/>
                      <a:moveTo>
                        <a:pt x="119" y="1"/>
                      </a:moveTo>
                      <a:cubicBezTo>
                        <a:pt x="54" y="1"/>
                        <a:pt x="0" y="54"/>
                        <a:pt x="0" y="121"/>
                      </a:cubicBezTo>
                      <a:cubicBezTo>
                        <a:pt x="0" y="186"/>
                        <a:pt x="54" y="240"/>
                        <a:pt x="119" y="240"/>
                      </a:cubicBezTo>
                      <a:cubicBezTo>
                        <a:pt x="185" y="240"/>
                        <a:pt x="237" y="187"/>
                        <a:pt x="238" y="121"/>
                      </a:cubicBezTo>
                      <a:cubicBezTo>
                        <a:pt x="238" y="54"/>
                        <a:pt x="185" y="1"/>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1" name="Google Shape;1591;p37"/>
                <p:cNvSpPr/>
                <p:nvPr/>
              </p:nvSpPr>
              <p:spPr>
                <a:xfrm>
                  <a:off x="2735800" y="5038300"/>
                  <a:ext cx="6000" cy="6000"/>
                </a:xfrm>
                <a:custGeom>
                  <a:avLst/>
                  <a:gdLst/>
                  <a:ahLst/>
                  <a:cxnLst/>
                  <a:rect l="l" t="t" r="r" b="b"/>
                  <a:pathLst>
                    <a:path w="240" h="240" extrusionOk="0">
                      <a:moveTo>
                        <a:pt x="119" y="57"/>
                      </a:moveTo>
                      <a:cubicBezTo>
                        <a:pt x="156" y="57"/>
                        <a:pt x="183" y="86"/>
                        <a:pt x="183" y="122"/>
                      </a:cubicBezTo>
                      <a:cubicBezTo>
                        <a:pt x="183" y="156"/>
                        <a:pt x="154" y="186"/>
                        <a:pt x="119" y="186"/>
                      </a:cubicBezTo>
                      <a:cubicBezTo>
                        <a:pt x="85" y="186"/>
                        <a:pt x="55" y="156"/>
                        <a:pt x="55" y="122"/>
                      </a:cubicBezTo>
                      <a:cubicBezTo>
                        <a:pt x="55" y="86"/>
                        <a:pt x="85" y="57"/>
                        <a:pt x="119" y="57"/>
                      </a:cubicBezTo>
                      <a:close/>
                      <a:moveTo>
                        <a:pt x="119" y="0"/>
                      </a:moveTo>
                      <a:cubicBezTo>
                        <a:pt x="54" y="0"/>
                        <a:pt x="0" y="54"/>
                        <a:pt x="0" y="120"/>
                      </a:cubicBezTo>
                      <a:cubicBezTo>
                        <a:pt x="0" y="186"/>
                        <a:pt x="54" y="239"/>
                        <a:pt x="119" y="239"/>
                      </a:cubicBezTo>
                      <a:cubicBezTo>
                        <a:pt x="186" y="239"/>
                        <a:pt x="239" y="187"/>
                        <a:pt x="239" y="120"/>
                      </a:cubicBezTo>
                      <a:cubicBezTo>
                        <a:pt x="239" y="54"/>
                        <a:pt x="18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2" name="Google Shape;1592;p37"/>
                <p:cNvSpPr/>
                <p:nvPr/>
              </p:nvSpPr>
              <p:spPr>
                <a:xfrm>
                  <a:off x="2732725" y="5060025"/>
                  <a:ext cx="6000" cy="6000"/>
                </a:xfrm>
                <a:custGeom>
                  <a:avLst/>
                  <a:gdLst/>
                  <a:ahLst/>
                  <a:cxnLst/>
                  <a:rect l="l" t="t" r="r" b="b"/>
                  <a:pathLst>
                    <a:path w="240" h="240" extrusionOk="0">
                      <a:moveTo>
                        <a:pt x="121" y="56"/>
                      </a:moveTo>
                      <a:cubicBezTo>
                        <a:pt x="156" y="56"/>
                        <a:pt x="185" y="85"/>
                        <a:pt x="185" y="120"/>
                      </a:cubicBezTo>
                      <a:cubicBezTo>
                        <a:pt x="185" y="154"/>
                        <a:pt x="155" y="184"/>
                        <a:pt x="121" y="184"/>
                      </a:cubicBezTo>
                      <a:cubicBezTo>
                        <a:pt x="86" y="184"/>
                        <a:pt x="57" y="154"/>
                        <a:pt x="57" y="120"/>
                      </a:cubicBezTo>
                      <a:cubicBezTo>
                        <a:pt x="57" y="85"/>
                        <a:pt x="86" y="56"/>
                        <a:pt x="121" y="56"/>
                      </a:cubicBezTo>
                      <a:close/>
                      <a:moveTo>
                        <a:pt x="121" y="0"/>
                      </a:moveTo>
                      <a:cubicBezTo>
                        <a:pt x="54" y="0"/>
                        <a:pt x="1" y="54"/>
                        <a:pt x="1" y="120"/>
                      </a:cubicBezTo>
                      <a:cubicBezTo>
                        <a:pt x="1" y="186"/>
                        <a:pt x="54" y="239"/>
                        <a:pt x="121" y="239"/>
                      </a:cubicBezTo>
                      <a:cubicBezTo>
                        <a:pt x="186" y="239"/>
                        <a:pt x="240" y="186"/>
                        <a:pt x="240" y="120"/>
                      </a:cubicBezTo>
                      <a:cubicBezTo>
                        <a:pt x="240" y="54"/>
                        <a:pt x="186"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3" name="Google Shape;1593;p37"/>
                <p:cNvSpPr/>
                <p:nvPr/>
              </p:nvSpPr>
              <p:spPr>
                <a:xfrm>
                  <a:off x="2701875" y="5048475"/>
                  <a:ext cx="6000" cy="6000"/>
                </a:xfrm>
                <a:custGeom>
                  <a:avLst/>
                  <a:gdLst/>
                  <a:ahLst/>
                  <a:cxnLst/>
                  <a:rect l="l" t="t" r="r" b="b"/>
                  <a:pathLst>
                    <a:path w="240" h="240" extrusionOk="0">
                      <a:moveTo>
                        <a:pt x="119" y="57"/>
                      </a:moveTo>
                      <a:cubicBezTo>
                        <a:pt x="156" y="57"/>
                        <a:pt x="184" y="86"/>
                        <a:pt x="184" y="120"/>
                      </a:cubicBezTo>
                      <a:cubicBezTo>
                        <a:pt x="184" y="155"/>
                        <a:pt x="155" y="184"/>
                        <a:pt x="119" y="184"/>
                      </a:cubicBezTo>
                      <a:cubicBezTo>
                        <a:pt x="85" y="184"/>
                        <a:pt x="55" y="155"/>
                        <a:pt x="55" y="120"/>
                      </a:cubicBezTo>
                      <a:cubicBezTo>
                        <a:pt x="55" y="86"/>
                        <a:pt x="85" y="57"/>
                        <a:pt x="119" y="57"/>
                      </a:cubicBezTo>
                      <a:close/>
                      <a:moveTo>
                        <a:pt x="119" y="1"/>
                      </a:moveTo>
                      <a:cubicBezTo>
                        <a:pt x="54" y="1"/>
                        <a:pt x="0" y="54"/>
                        <a:pt x="0" y="121"/>
                      </a:cubicBezTo>
                      <a:cubicBezTo>
                        <a:pt x="0" y="186"/>
                        <a:pt x="54" y="240"/>
                        <a:pt x="119" y="240"/>
                      </a:cubicBezTo>
                      <a:cubicBezTo>
                        <a:pt x="186" y="240"/>
                        <a:pt x="240" y="186"/>
                        <a:pt x="239" y="121"/>
                      </a:cubicBezTo>
                      <a:cubicBezTo>
                        <a:pt x="239" y="54"/>
                        <a:pt x="185" y="1"/>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4" name="Google Shape;1594;p37"/>
                <p:cNvSpPr/>
                <p:nvPr/>
              </p:nvSpPr>
              <p:spPr>
                <a:xfrm>
                  <a:off x="2609125" y="5027925"/>
                  <a:ext cx="1375" cy="49275"/>
                </a:xfrm>
                <a:custGeom>
                  <a:avLst/>
                  <a:gdLst/>
                  <a:ahLst/>
                  <a:cxnLst/>
                  <a:rect l="l" t="t" r="r" b="b"/>
                  <a:pathLst>
                    <a:path w="55" h="1971" extrusionOk="0">
                      <a:moveTo>
                        <a:pt x="28" y="0"/>
                      </a:moveTo>
                      <a:cubicBezTo>
                        <a:pt x="14" y="0"/>
                        <a:pt x="1" y="12"/>
                        <a:pt x="1" y="27"/>
                      </a:cubicBezTo>
                      <a:lnTo>
                        <a:pt x="1" y="1944"/>
                      </a:lnTo>
                      <a:cubicBezTo>
                        <a:pt x="1" y="1959"/>
                        <a:pt x="14" y="1970"/>
                        <a:pt x="28" y="1970"/>
                      </a:cubicBezTo>
                      <a:cubicBezTo>
                        <a:pt x="43" y="1970"/>
                        <a:pt x="55" y="1959"/>
                        <a:pt x="55" y="1944"/>
                      </a:cubicBezTo>
                      <a:lnTo>
                        <a:pt x="55" y="27"/>
                      </a:lnTo>
                      <a:cubicBezTo>
                        <a:pt x="55" y="12"/>
                        <a:pt x="43" y="0"/>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5" name="Google Shape;1595;p37"/>
                <p:cNvSpPr/>
                <p:nvPr/>
              </p:nvSpPr>
              <p:spPr>
                <a:xfrm>
                  <a:off x="2780000" y="5027925"/>
                  <a:ext cx="1400" cy="49275"/>
                </a:xfrm>
                <a:custGeom>
                  <a:avLst/>
                  <a:gdLst/>
                  <a:ahLst/>
                  <a:cxnLst/>
                  <a:rect l="l" t="t" r="r" b="b"/>
                  <a:pathLst>
                    <a:path w="56" h="1971" extrusionOk="0">
                      <a:moveTo>
                        <a:pt x="27" y="0"/>
                      </a:moveTo>
                      <a:cubicBezTo>
                        <a:pt x="12" y="0"/>
                        <a:pt x="0" y="12"/>
                        <a:pt x="0" y="27"/>
                      </a:cubicBezTo>
                      <a:lnTo>
                        <a:pt x="0" y="1944"/>
                      </a:lnTo>
                      <a:cubicBezTo>
                        <a:pt x="0" y="1959"/>
                        <a:pt x="12" y="1970"/>
                        <a:pt x="27" y="1970"/>
                      </a:cubicBezTo>
                      <a:cubicBezTo>
                        <a:pt x="43" y="1970"/>
                        <a:pt x="55" y="1959"/>
                        <a:pt x="54" y="1944"/>
                      </a:cubicBezTo>
                      <a:lnTo>
                        <a:pt x="54" y="27"/>
                      </a:lnTo>
                      <a:cubicBezTo>
                        <a:pt x="54" y="12"/>
                        <a:pt x="42"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6" name="Google Shape;1596;p37"/>
                <p:cNvSpPr/>
                <p:nvPr/>
              </p:nvSpPr>
              <p:spPr>
                <a:xfrm>
                  <a:off x="2384925" y="5027925"/>
                  <a:ext cx="1350" cy="49275"/>
                </a:xfrm>
                <a:custGeom>
                  <a:avLst/>
                  <a:gdLst/>
                  <a:ahLst/>
                  <a:cxnLst/>
                  <a:rect l="l" t="t" r="r" b="b"/>
                  <a:pathLst>
                    <a:path w="54" h="1971" extrusionOk="0">
                      <a:moveTo>
                        <a:pt x="27" y="0"/>
                      </a:moveTo>
                      <a:cubicBezTo>
                        <a:pt x="12" y="0"/>
                        <a:pt x="0" y="12"/>
                        <a:pt x="0" y="27"/>
                      </a:cubicBezTo>
                      <a:lnTo>
                        <a:pt x="0" y="1944"/>
                      </a:lnTo>
                      <a:cubicBezTo>
                        <a:pt x="0" y="1959"/>
                        <a:pt x="12" y="1970"/>
                        <a:pt x="27" y="1970"/>
                      </a:cubicBezTo>
                      <a:cubicBezTo>
                        <a:pt x="41" y="1970"/>
                        <a:pt x="54" y="1959"/>
                        <a:pt x="54" y="1944"/>
                      </a:cubicBezTo>
                      <a:lnTo>
                        <a:pt x="54" y="27"/>
                      </a:lnTo>
                      <a:cubicBezTo>
                        <a:pt x="54" y="12"/>
                        <a:pt x="41"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7" name="Google Shape;1597;p37"/>
                <p:cNvSpPr/>
                <p:nvPr/>
              </p:nvSpPr>
              <p:spPr>
                <a:xfrm>
                  <a:off x="2592850" y="5027925"/>
                  <a:ext cx="1375" cy="49275"/>
                </a:xfrm>
                <a:custGeom>
                  <a:avLst/>
                  <a:gdLst/>
                  <a:ahLst/>
                  <a:cxnLst/>
                  <a:rect l="l" t="t" r="r" b="b"/>
                  <a:pathLst>
                    <a:path w="55" h="1971" extrusionOk="0">
                      <a:moveTo>
                        <a:pt x="28" y="0"/>
                      </a:moveTo>
                      <a:cubicBezTo>
                        <a:pt x="13" y="0"/>
                        <a:pt x="1" y="12"/>
                        <a:pt x="1" y="27"/>
                      </a:cubicBezTo>
                      <a:lnTo>
                        <a:pt x="1" y="1944"/>
                      </a:lnTo>
                      <a:cubicBezTo>
                        <a:pt x="1" y="1959"/>
                        <a:pt x="13" y="1970"/>
                        <a:pt x="28" y="1970"/>
                      </a:cubicBezTo>
                      <a:cubicBezTo>
                        <a:pt x="43" y="1970"/>
                        <a:pt x="55" y="1959"/>
                        <a:pt x="55" y="1944"/>
                      </a:cubicBezTo>
                      <a:lnTo>
                        <a:pt x="55" y="27"/>
                      </a:lnTo>
                      <a:cubicBezTo>
                        <a:pt x="55" y="12"/>
                        <a:pt x="43" y="0"/>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8" name="Google Shape;1598;p37"/>
                <p:cNvSpPr/>
                <p:nvPr/>
              </p:nvSpPr>
              <p:spPr>
                <a:xfrm>
                  <a:off x="2305900" y="4827275"/>
                  <a:ext cx="360350" cy="109175"/>
                </a:xfrm>
                <a:custGeom>
                  <a:avLst/>
                  <a:gdLst/>
                  <a:ahLst/>
                  <a:cxnLst/>
                  <a:rect l="l" t="t" r="r" b="b"/>
                  <a:pathLst>
                    <a:path w="14414" h="4367" extrusionOk="0">
                      <a:moveTo>
                        <a:pt x="328" y="0"/>
                      </a:moveTo>
                      <a:cubicBezTo>
                        <a:pt x="243" y="0"/>
                        <a:pt x="227" y="16"/>
                        <a:pt x="222" y="21"/>
                      </a:cubicBezTo>
                      <a:cubicBezTo>
                        <a:pt x="211" y="32"/>
                        <a:pt x="210" y="46"/>
                        <a:pt x="208" y="68"/>
                      </a:cubicBezTo>
                      <a:cubicBezTo>
                        <a:pt x="198" y="135"/>
                        <a:pt x="177" y="202"/>
                        <a:pt x="165" y="269"/>
                      </a:cubicBezTo>
                      <a:cubicBezTo>
                        <a:pt x="151" y="345"/>
                        <a:pt x="147" y="366"/>
                        <a:pt x="146" y="377"/>
                      </a:cubicBezTo>
                      <a:cubicBezTo>
                        <a:pt x="55" y="1039"/>
                        <a:pt x="1" y="1875"/>
                        <a:pt x="28" y="2669"/>
                      </a:cubicBezTo>
                      <a:cubicBezTo>
                        <a:pt x="45" y="3212"/>
                        <a:pt x="112" y="4365"/>
                        <a:pt x="258" y="4365"/>
                      </a:cubicBezTo>
                      <a:cubicBezTo>
                        <a:pt x="258" y="4365"/>
                        <a:pt x="258" y="4365"/>
                        <a:pt x="258" y="4365"/>
                      </a:cubicBezTo>
                      <a:cubicBezTo>
                        <a:pt x="313" y="4364"/>
                        <a:pt x="370" y="4364"/>
                        <a:pt x="425" y="4364"/>
                      </a:cubicBezTo>
                      <a:cubicBezTo>
                        <a:pt x="452" y="4364"/>
                        <a:pt x="449" y="4363"/>
                        <a:pt x="609" y="4363"/>
                      </a:cubicBezTo>
                      <a:cubicBezTo>
                        <a:pt x="690" y="4363"/>
                        <a:pt x="811" y="4363"/>
                        <a:pt x="997" y="4364"/>
                      </a:cubicBezTo>
                      <a:cubicBezTo>
                        <a:pt x="1031" y="4364"/>
                        <a:pt x="1071" y="4364"/>
                        <a:pt x="1119" y="4364"/>
                      </a:cubicBezTo>
                      <a:cubicBezTo>
                        <a:pt x="1845" y="4364"/>
                        <a:pt x="4127" y="4344"/>
                        <a:pt x="6564" y="4344"/>
                      </a:cubicBezTo>
                      <a:cubicBezTo>
                        <a:pt x="7775" y="4344"/>
                        <a:pt x="9024" y="4349"/>
                        <a:pt x="10140" y="4364"/>
                      </a:cubicBezTo>
                      <a:cubicBezTo>
                        <a:pt x="10140" y="4364"/>
                        <a:pt x="13059" y="4366"/>
                        <a:pt x="13546" y="4366"/>
                      </a:cubicBezTo>
                      <a:cubicBezTo>
                        <a:pt x="13546" y="4366"/>
                        <a:pt x="13792" y="4349"/>
                        <a:pt x="13984" y="4349"/>
                      </a:cubicBezTo>
                      <a:cubicBezTo>
                        <a:pt x="14054" y="4349"/>
                        <a:pt x="14117" y="4351"/>
                        <a:pt x="14157" y="4358"/>
                      </a:cubicBezTo>
                      <a:lnTo>
                        <a:pt x="14165" y="4358"/>
                      </a:lnTo>
                      <a:cubicBezTo>
                        <a:pt x="14176" y="4358"/>
                        <a:pt x="14194" y="4350"/>
                        <a:pt x="14216" y="4317"/>
                      </a:cubicBezTo>
                      <a:cubicBezTo>
                        <a:pt x="14353" y="4101"/>
                        <a:pt x="14413" y="3090"/>
                        <a:pt x="14412" y="2524"/>
                      </a:cubicBezTo>
                      <a:cubicBezTo>
                        <a:pt x="14412" y="1618"/>
                        <a:pt x="14355" y="895"/>
                        <a:pt x="14249" y="156"/>
                      </a:cubicBezTo>
                      <a:cubicBezTo>
                        <a:pt x="14236" y="65"/>
                        <a:pt x="14222" y="28"/>
                        <a:pt x="14204" y="23"/>
                      </a:cubicBezTo>
                      <a:cubicBezTo>
                        <a:pt x="14203" y="23"/>
                        <a:pt x="14202" y="23"/>
                        <a:pt x="14201" y="23"/>
                      </a:cubicBezTo>
                      <a:cubicBezTo>
                        <a:pt x="14196" y="23"/>
                        <a:pt x="14192" y="25"/>
                        <a:pt x="14190" y="25"/>
                      </a:cubicBezTo>
                      <a:cubicBezTo>
                        <a:pt x="14158" y="35"/>
                        <a:pt x="12694" y="39"/>
                        <a:pt x="10731" y="39"/>
                      </a:cubicBezTo>
                      <a:cubicBezTo>
                        <a:pt x="6689" y="39"/>
                        <a:pt x="531" y="22"/>
                        <a:pt x="398" y="5"/>
                      </a:cubicBezTo>
                      <a:cubicBezTo>
                        <a:pt x="381" y="1"/>
                        <a:pt x="369" y="1"/>
                        <a:pt x="344" y="0"/>
                      </a:cubicBezTo>
                      <a:cubicBezTo>
                        <a:pt x="338" y="0"/>
                        <a:pt x="333"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9" name="Google Shape;1599;p37"/>
                <p:cNvSpPr/>
                <p:nvPr/>
              </p:nvSpPr>
              <p:spPr>
                <a:xfrm>
                  <a:off x="2323325" y="4835800"/>
                  <a:ext cx="88050" cy="89050"/>
                </a:xfrm>
                <a:custGeom>
                  <a:avLst/>
                  <a:gdLst/>
                  <a:ahLst/>
                  <a:cxnLst/>
                  <a:rect l="l" t="t" r="r" b="b"/>
                  <a:pathLst>
                    <a:path w="3522" h="3562" extrusionOk="0">
                      <a:moveTo>
                        <a:pt x="3468" y="54"/>
                      </a:moveTo>
                      <a:lnTo>
                        <a:pt x="3468" y="3508"/>
                      </a:lnTo>
                      <a:lnTo>
                        <a:pt x="284" y="3508"/>
                      </a:lnTo>
                      <a:cubicBezTo>
                        <a:pt x="138" y="2957"/>
                        <a:pt x="62" y="2389"/>
                        <a:pt x="59" y="1816"/>
                      </a:cubicBezTo>
                      <a:cubicBezTo>
                        <a:pt x="57" y="1221"/>
                        <a:pt x="132" y="628"/>
                        <a:pt x="284" y="54"/>
                      </a:cubicBezTo>
                      <a:close/>
                      <a:moveTo>
                        <a:pt x="263" y="0"/>
                      </a:moveTo>
                      <a:cubicBezTo>
                        <a:pt x="250" y="0"/>
                        <a:pt x="239" y="8"/>
                        <a:pt x="236" y="20"/>
                      </a:cubicBezTo>
                      <a:cubicBezTo>
                        <a:pt x="79" y="604"/>
                        <a:pt x="1" y="1209"/>
                        <a:pt x="4" y="1818"/>
                      </a:cubicBezTo>
                      <a:cubicBezTo>
                        <a:pt x="6" y="2400"/>
                        <a:pt x="86" y="2980"/>
                        <a:pt x="236" y="3541"/>
                      </a:cubicBezTo>
                      <a:cubicBezTo>
                        <a:pt x="240" y="3553"/>
                        <a:pt x="251" y="3562"/>
                        <a:pt x="263" y="3562"/>
                      </a:cubicBezTo>
                      <a:lnTo>
                        <a:pt x="3495" y="3562"/>
                      </a:lnTo>
                      <a:cubicBezTo>
                        <a:pt x="3510" y="3562"/>
                        <a:pt x="3522" y="3550"/>
                        <a:pt x="3522" y="3535"/>
                      </a:cubicBezTo>
                      <a:lnTo>
                        <a:pt x="3522" y="27"/>
                      </a:lnTo>
                      <a:cubicBezTo>
                        <a:pt x="3522" y="12"/>
                        <a:pt x="3510" y="0"/>
                        <a:pt x="3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0" name="Google Shape;1600;p37"/>
                <p:cNvSpPr/>
                <p:nvPr/>
              </p:nvSpPr>
              <p:spPr>
                <a:xfrm>
                  <a:off x="2558025" y="4835800"/>
                  <a:ext cx="88025" cy="89975"/>
                </a:xfrm>
                <a:custGeom>
                  <a:avLst/>
                  <a:gdLst/>
                  <a:ahLst/>
                  <a:cxnLst/>
                  <a:rect l="l" t="t" r="r" b="b"/>
                  <a:pathLst>
                    <a:path w="3521" h="3599" extrusionOk="0">
                      <a:moveTo>
                        <a:pt x="3240" y="55"/>
                      </a:moveTo>
                      <a:cubicBezTo>
                        <a:pt x="3393" y="634"/>
                        <a:pt x="3467" y="1234"/>
                        <a:pt x="3465" y="1836"/>
                      </a:cubicBezTo>
                      <a:cubicBezTo>
                        <a:pt x="3461" y="2414"/>
                        <a:pt x="3385" y="2988"/>
                        <a:pt x="3240" y="3545"/>
                      </a:cubicBezTo>
                      <a:lnTo>
                        <a:pt x="56" y="3545"/>
                      </a:lnTo>
                      <a:lnTo>
                        <a:pt x="56" y="55"/>
                      </a:lnTo>
                      <a:close/>
                      <a:moveTo>
                        <a:pt x="28" y="0"/>
                      </a:moveTo>
                      <a:cubicBezTo>
                        <a:pt x="13" y="0"/>
                        <a:pt x="1" y="12"/>
                        <a:pt x="1" y="27"/>
                      </a:cubicBezTo>
                      <a:lnTo>
                        <a:pt x="1" y="3572"/>
                      </a:lnTo>
                      <a:cubicBezTo>
                        <a:pt x="1" y="3585"/>
                        <a:pt x="13" y="3598"/>
                        <a:pt x="28" y="3598"/>
                      </a:cubicBezTo>
                      <a:lnTo>
                        <a:pt x="3260" y="3598"/>
                      </a:lnTo>
                      <a:cubicBezTo>
                        <a:pt x="3272" y="3598"/>
                        <a:pt x="3283" y="3590"/>
                        <a:pt x="3287" y="3578"/>
                      </a:cubicBezTo>
                      <a:cubicBezTo>
                        <a:pt x="3437" y="3012"/>
                        <a:pt x="3516" y="2426"/>
                        <a:pt x="3518" y="1836"/>
                      </a:cubicBezTo>
                      <a:cubicBezTo>
                        <a:pt x="3521" y="1221"/>
                        <a:pt x="3443" y="612"/>
                        <a:pt x="3287" y="20"/>
                      </a:cubicBezTo>
                      <a:cubicBezTo>
                        <a:pt x="3283" y="8"/>
                        <a:pt x="3272" y="0"/>
                        <a:pt x="3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1" name="Google Shape;1601;p37"/>
                <p:cNvSpPr/>
                <p:nvPr/>
              </p:nvSpPr>
              <p:spPr>
                <a:xfrm>
                  <a:off x="2421550" y="4835800"/>
                  <a:ext cx="127125" cy="87900"/>
                </a:xfrm>
                <a:custGeom>
                  <a:avLst/>
                  <a:gdLst/>
                  <a:ahLst/>
                  <a:cxnLst/>
                  <a:rect l="l" t="t" r="r" b="b"/>
                  <a:pathLst>
                    <a:path w="5085" h="3516" extrusionOk="0">
                      <a:moveTo>
                        <a:pt x="5031" y="54"/>
                      </a:moveTo>
                      <a:lnTo>
                        <a:pt x="5031" y="3462"/>
                      </a:lnTo>
                      <a:lnTo>
                        <a:pt x="54" y="3462"/>
                      </a:lnTo>
                      <a:lnTo>
                        <a:pt x="54" y="54"/>
                      </a:lnTo>
                      <a:close/>
                      <a:moveTo>
                        <a:pt x="27" y="0"/>
                      </a:moveTo>
                      <a:cubicBezTo>
                        <a:pt x="12" y="0"/>
                        <a:pt x="0" y="12"/>
                        <a:pt x="0" y="27"/>
                      </a:cubicBezTo>
                      <a:lnTo>
                        <a:pt x="0" y="3489"/>
                      </a:lnTo>
                      <a:cubicBezTo>
                        <a:pt x="0" y="3504"/>
                        <a:pt x="12" y="3516"/>
                        <a:pt x="27" y="3516"/>
                      </a:cubicBezTo>
                      <a:lnTo>
                        <a:pt x="5058" y="3516"/>
                      </a:lnTo>
                      <a:cubicBezTo>
                        <a:pt x="5073" y="3516"/>
                        <a:pt x="5085" y="3504"/>
                        <a:pt x="5085" y="3489"/>
                      </a:cubicBezTo>
                      <a:lnTo>
                        <a:pt x="5085" y="27"/>
                      </a:lnTo>
                      <a:cubicBezTo>
                        <a:pt x="5085" y="12"/>
                        <a:pt x="5073" y="0"/>
                        <a:pt x="5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2" name="Google Shape;1602;p37"/>
                <p:cNvSpPr/>
                <p:nvPr/>
              </p:nvSpPr>
              <p:spPr>
                <a:xfrm>
                  <a:off x="2328100" y="4841025"/>
                  <a:ext cx="83075" cy="1375"/>
                </a:xfrm>
                <a:custGeom>
                  <a:avLst/>
                  <a:gdLst/>
                  <a:ahLst/>
                  <a:cxnLst/>
                  <a:rect l="l" t="t" r="r" b="b"/>
                  <a:pathLst>
                    <a:path w="3323" h="55" extrusionOk="0">
                      <a:moveTo>
                        <a:pt x="28" y="0"/>
                      </a:moveTo>
                      <a:cubicBezTo>
                        <a:pt x="13" y="0"/>
                        <a:pt x="1" y="12"/>
                        <a:pt x="1" y="27"/>
                      </a:cubicBezTo>
                      <a:cubicBezTo>
                        <a:pt x="1" y="41"/>
                        <a:pt x="13" y="54"/>
                        <a:pt x="28" y="54"/>
                      </a:cubicBezTo>
                      <a:lnTo>
                        <a:pt x="3295" y="54"/>
                      </a:lnTo>
                      <a:cubicBezTo>
                        <a:pt x="3310" y="54"/>
                        <a:pt x="3322" y="41"/>
                        <a:pt x="3322" y="27"/>
                      </a:cubicBezTo>
                      <a:cubicBezTo>
                        <a:pt x="3322" y="12"/>
                        <a:pt x="3310" y="0"/>
                        <a:pt x="3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3" name="Google Shape;1603;p37"/>
                <p:cNvSpPr/>
                <p:nvPr/>
              </p:nvSpPr>
              <p:spPr>
                <a:xfrm>
                  <a:off x="2327100" y="4846275"/>
                  <a:ext cx="84075" cy="1375"/>
                </a:xfrm>
                <a:custGeom>
                  <a:avLst/>
                  <a:gdLst/>
                  <a:ahLst/>
                  <a:cxnLst/>
                  <a:rect l="l" t="t" r="r" b="b"/>
                  <a:pathLst>
                    <a:path w="3363" h="55" extrusionOk="0">
                      <a:moveTo>
                        <a:pt x="27" y="1"/>
                      </a:moveTo>
                      <a:cubicBezTo>
                        <a:pt x="13" y="1"/>
                        <a:pt x="0" y="12"/>
                        <a:pt x="0" y="27"/>
                      </a:cubicBezTo>
                      <a:cubicBezTo>
                        <a:pt x="0" y="42"/>
                        <a:pt x="13" y="54"/>
                        <a:pt x="27" y="54"/>
                      </a:cubicBezTo>
                      <a:lnTo>
                        <a:pt x="3335" y="54"/>
                      </a:lnTo>
                      <a:cubicBezTo>
                        <a:pt x="3350" y="54"/>
                        <a:pt x="3362" y="42"/>
                        <a:pt x="3362" y="27"/>
                      </a:cubicBezTo>
                      <a:cubicBezTo>
                        <a:pt x="3362" y="12"/>
                        <a:pt x="3350" y="1"/>
                        <a:pt x="3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4" name="Google Shape;1604;p37"/>
                <p:cNvSpPr/>
                <p:nvPr/>
              </p:nvSpPr>
              <p:spPr>
                <a:xfrm>
                  <a:off x="2326475" y="4852050"/>
                  <a:ext cx="84700" cy="1350"/>
                </a:xfrm>
                <a:custGeom>
                  <a:avLst/>
                  <a:gdLst/>
                  <a:ahLst/>
                  <a:cxnLst/>
                  <a:rect l="l" t="t" r="r" b="b"/>
                  <a:pathLst>
                    <a:path w="3388" h="54" extrusionOk="0">
                      <a:moveTo>
                        <a:pt x="27" y="0"/>
                      </a:moveTo>
                      <a:cubicBezTo>
                        <a:pt x="12" y="0"/>
                        <a:pt x="0" y="12"/>
                        <a:pt x="0" y="27"/>
                      </a:cubicBezTo>
                      <a:cubicBezTo>
                        <a:pt x="0" y="42"/>
                        <a:pt x="12" y="54"/>
                        <a:pt x="27" y="54"/>
                      </a:cubicBezTo>
                      <a:lnTo>
                        <a:pt x="3360" y="54"/>
                      </a:lnTo>
                      <a:cubicBezTo>
                        <a:pt x="3375" y="54"/>
                        <a:pt x="3387" y="42"/>
                        <a:pt x="3387" y="27"/>
                      </a:cubicBezTo>
                      <a:cubicBezTo>
                        <a:pt x="3387" y="12"/>
                        <a:pt x="3375" y="0"/>
                        <a:pt x="3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5" name="Google Shape;1605;p37"/>
                <p:cNvSpPr/>
                <p:nvPr/>
              </p:nvSpPr>
              <p:spPr>
                <a:xfrm>
                  <a:off x="2325475" y="4857100"/>
                  <a:ext cx="85700" cy="1375"/>
                </a:xfrm>
                <a:custGeom>
                  <a:avLst/>
                  <a:gdLst/>
                  <a:ahLst/>
                  <a:cxnLst/>
                  <a:rect l="l" t="t" r="r" b="b"/>
                  <a:pathLst>
                    <a:path w="3428" h="55" extrusionOk="0">
                      <a:moveTo>
                        <a:pt x="28" y="1"/>
                      </a:moveTo>
                      <a:cubicBezTo>
                        <a:pt x="14" y="1"/>
                        <a:pt x="1" y="13"/>
                        <a:pt x="1" y="28"/>
                      </a:cubicBezTo>
                      <a:cubicBezTo>
                        <a:pt x="1" y="42"/>
                        <a:pt x="14" y="55"/>
                        <a:pt x="28" y="55"/>
                      </a:cubicBezTo>
                      <a:lnTo>
                        <a:pt x="3400" y="55"/>
                      </a:lnTo>
                      <a:cubicBezTo>
                        <a:pt x="3415" y="55"/>
                        <a:pt x="3427" y="42"/>
                        <a:pt x="3427" y="28"/>
                      </a:cubicBezTo>
                      <a:cubicBezTo>
                        <a:pt x="3427" y="13"/>
                        <a:pt x="3415" y="1"/>
                        <a:pt x="3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6" name="Google Shape;1606;p37"/>
                <p:cNvSpPr/>
                <p:nvPr/>
              </p:nvSpPr>
              <p:spPr>
                <a:xfrm>
                  <a:off x="2323925" y="4883600"/>
                  <a:ext cx="87100" cy="1375"/>
                </a:xfrm>
                <a:custGeom>
                  <a:avLst/>
                  <a:gdLst/>
                  <a:ahLst/>
                  <a:cxnLst/>
                  <a:rect l="l" t="t" r="r" b="b"/>
                  <a:pathLst>
                    <a:path w="3484" h="55" extrusionOk="0">
                      <a:moveTo>
                        <a:pt x="27" y="0"/>
                      </a:moveTo>
                      <a:cubicBezTo>
                        <a:pt x="12" y="0"/>
                        <a:pt x="1" y="13"/>
                        <a:pt x="1" y="27"/>
                      </a:cubicBezTo>
                      <a:cubicBezTo>
                        <a:pt x="1" y="42"/>
                        <a:pt x="12" y="54"/>
                        <a:pt x="27" y="54"/>
                      </a:cubicBezTo>
                      <a:lnTo>
                        <a:pt x="3457" y="54"/>
                      </a:lnTo>
                      <a:cubicBezTo>
                        <a:pt x="3472" y="54"/>
                        <a:pt x="3484" y="42"/>
                        <a:pt x="3484" y="27"/>
                      </a:cubicBezTo>
                      <a:cubicBezTo>
                        <a:pt x="3484" y="13"/>
                        <a:pt x="3472"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7" name="Google Shape;1607;p37"/>
                <p:cNvSpPr/>
                <p:nvPr/>
              </p:nvSpPr>
              <p:spPr>
                <a:xfrm>
                  <a:off x="2323925" y="4871850"/>
                  <a:ext cx="87100" cy="1375"/>
                </a:xfrm>
                <a:custGeom>
                  <a:avLst/>
                  <a:gdLst/>
                  <a:ahLst/>
                  <a:cxnLst/>
                  <a:rect l="l" t="t" r="r" b="b"/>
                  <a:pathLst>
                    <a:path w="3484" h="55" extrusionOk="0">
                      <a:moveTo>
                        <a:pt x="27" y="1"/>
                      </a:moveTo>
                      <a:cubicBezTo>
                        <a:pt x="12" y="1"/>
                        <a:pt x="1" y="13"/>
                        <a:pt x="1" y="28"/>
                      </a:cubicBezTo>
                      <a:cubicBezTo>
                        <a:pt x="1" y="42"/>
                        <a:pt x="12" y="54"/>
                        <a:pt x="27" y="54"/>
                      </a:cubicBezTo>
                      <a:lnTo>
                        <a:pt x="3457" y="54"/>
                      </a:lnTo>
                      <a:cubicBezTo>
                        <a:pt x="3472" y="54"/>
                        <a:pt x="3484" y="42"/>
                        <a:pt x="3484" y="28"/>
                      </a:cubicBezTo>
                      <a:cubicBezTo>
                        <a:pt x="3484" y="13"/>
                        <a:pt x="3472" y="1"/>
                        <a:pt x="3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8" name="Google Shape;1608;p37"/>
                <p:cNvSpPr/>
                <p:nvPr/>
              </p:nvSpPr>
              <p:spPr>
                <a:xfrm>
                  <a:off x="2323925" y="4866650"/>
                  <a:ext cx="87100" cy="1375"/>
                </a:xfrm>
                <a:custGeom>
                  <a:avLst/>
                  <a:gdLst/>
                  <a:ahLst/>
                  <a:cxnLst/>
                  <a:rect l="l" t="t" r="r" b="b"/>
                  <a:pathLst>
                    <a:path w="3484" h="55" extrusionOk="0">
                      <a:moveTo>
                        <a:pt x="27" y="1"/>
                      </a:moveTo>
                      <a:cubicBezTo>
                        <a:pt x="12" y="1"/>
                        <a:pt x="1" y="13"/>
                        <a:pt x="1" y="28"/>
                      </a:cubicBezTo>
                      <a:cubicBezTo>
                        <a:pt x="1" y="43"/>
                        <a:pt x="12" y="54"/>
                        <a:pt x="27" y="54"/>
                      </a:cubicBezTo>
                      <a:lnTo>
                        <a:pt x="3457" y="54"/>
                      </a:lnTo>
                      <a:cubicBezTo>
                        <a:pt x="3472" y="54"/>
                        <a:pt x="3484" y="43"/>
                        <a:pt x="3484" y="28"/>
                      </a:cubicBezTo>
                      <a:cubicBezTo>
                        <a:pt x="3484" y="13"/>
                        <a:pt x="3472" y="1"/>
                        <a:pt x="3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9" name="Google Shape;1609;p37"/>
                <p:cNvSpPr/>
                <p:nvPr/>
              </p:nvSpPr>
              <p:spPr>
                <a:xfrm>
                  <a:off x="2324675" y="4861675"/>
                  <a:ext cx="86350" cy="1350"/>
                </a:xfrm>
                <a:custGeom>
                  <a:avLst/>
                  <a:gdLst/>
                  <a:ahLst/>
                  <a:cxnLst/>
                  <a:rect l="l" t="t" r="r" b="b"/>
                  <a:pathLst>
                    <a:path w="3454" h="54" extrusionOk="0">
                      <a:moveTo>
                        <a:pt x="27" y="0"/>
                      </a:moveTo>
                      <a:cubicBezTo>
                        <a:pt x="13" y="0"/>
                        <a:pt x="1" y="12"/>
                        <a:pt x="1" y="27"/>
                      </a:cubicBezTo>
                      <a:cubicBezTo>
                        <a:pt x="1" y="41"/>
                        <a:pt x="13" y="54"/>
                        <a:pt x="27" y="54"/>
                      </a:cubicBezTo>
                      <a:lnTo>
                        <a:pt x="3427" y="54"/>
                      </a:lnTo>
                      <a:cubicBezTo>
                        <a:pt x="3442" y="54"/>
                        <a:pt x="3454" y="41"/>
                        <a:pt x="3454" y="27"/>
                      </a:cubicBezTo>
                      <a:cubicBezTo>
                        <a:pt x="3454" y="12"/>
                        <a:pt x="3442" y="0"/>
                        <a:pt x="3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0" name="Google Shape;1610;p37"/>
                <p:cNvSpPr/>
                <p:nvPr/>
              </p:nvSpPr>
              <p:spPr>
                <a:xfrm>
                  <a:off x="2323925" y="4877950"/>
                  <a:ext cx="87100" cy="1350"/>
                </a:xfrm>
                <a:custGeom>
                  <a:avLst/>
                  <a:gdLst/>
                  <a:ahLst/>
                  <a:cxnLst/>
                  <a:rect l="l" t="t" r="r" b="b"/>
                  <a:pathLst>
                    <a:path w="3484" h="54" extrusionOk="0">
                      <a:moveTo>
                        <a:pt x="27" y="0"/>
                      </a:moveTo>
                      <a:cubicBezTo>
                        <a:pt x="12" y="0"/>
                        <a:pt x="1" y="12"/>
                        <a:pt x="1" y="27"/>
                      </a:cubicBezTo>
                      <a:cubicBezTo>
                        <a:pt x="1" y="42"/>
                        <a:pt x="12" y="54"/>
                        <a:pt x="27" y="54"/>
                      </a:cubicBezTo>
                      <a:lnTo>
                        <a:pt x="3457" y="54"/>
                      </a:lnTo>
                      <a:cubicBezTo>
                        <a:pt x="3472" y="54"/>
                        <a:pt x="3484" y="42"/>
                        <a:pt x="3484" y="27"/>
                      </a:cubicBezTo>
                      <a:cubicBezTo>
                        <a:pt x="3484" y="12"/>
                        <a:pt x="3472"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1" name="Google Shape;1611;p37"/>
                <p:cNvSpPr/>
                <p:nvPr/>
              </p:nvSpPr>
              <p:spPr>
                <a:xfrm>
                  <a:off x="2323725" y="4889875"/>
                  <a:ext cx="87300" cy="1375"/>
                </a:xfrm>
                <a:custGeom>
                  <a:avLst/>
                  <a:gdLst/>
                  <a:ahLst/>
                  <a:cxnLst/>
                  <a:rect l="l" t="t" r="r" b="b"/>
                  <a:pathLst>
                    <a:path w="3492" h="55" extrusionOk="0">
                      <a:moveTo>
                        <a:pt x="27" y="0"/>
                      </a:moveTo>
                      <a:cubicBezTo>
                        <a:pt x="12" y="0"/>
                        <a:pt x="0" y="12"/>
                        <a:pt x="0" y="27"/>
                      </a:cubicBezTo>
                      <a:cubicBezTo>
                        <a:pt x="0" y="42"/>
                        <a:pt x="12" y="54"/>
                        <a:pt x="27" y="54"/>
                      </a:cubicBezTo>
                      <a:lnTo>
                        <a:pt x="3465" y="54"/>
                      </a:lnTo>
                      <a:cubicBezTo>
                        <a:pt x="3480" y="54"/>
                        <a:pt x="3492" y="42"/>
                        <a:pt x="3492" y="27"/>
                      </a:cubicBezTo>
                      <a:cubicBezTo>
                        <a:pt x="3492" y="12"/>
                        <a:pt x="3480" y="0"/>
                        <a:pt x="3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2" name="Google Shape;1612;p37"/>
                <p:cNvSpPr/>
                <p:nvPr/>
              </p:nvSpPr>
              <p:spPr>
                <a:xfrm>
                  <a:off x="2324400" y="4895875"/>
                  <a:ext cx="86625" cy="1375"/>
                </a:xfrm>
                <a:custGeom>
                  <a:avLst/>
                  <a:gdLst/>
                  <a:ahLst/>
                  <a:cxnLst/>
                  <a:rect l="l" t="t" r="r" b="b"/>
                  <a:pathLst>
                    <a:path w="3465" h="55" extrusionOk="0">
                      <a:moveTo>
                        <a:pt x="28" y="1"/>
                      </a:moveTo>
                      <a:cubicBezTo>
                        <a:pt x="14" y="1"/>
                        <a:pt x="1" y="12"/>
                        <a:pt x="1" y="27"/>
                      </a:cubicBezTo>
                      <a:cubicBezTo>
                        <a:pt x="1" y="42"/>
                        <a:pt x="14" y="54"/>
                        <a:pt x="28" y="54"/>
                      </a:cubicBezTo>
                      <a:lnTo>
                        <a:pt x="3438" y="54"/>
                      </a:lnTo>
                      <a:cubicBezTo>
                        <a:pt x="3453" y="54"/>
                        <a:pt x="3465" y="42"/>
                        <a:pt x="3465" y="27"/>
                      </a:cubicBezTo>
                      <a:cubicBezTo>
                        <a:pt x="3465" y="12"/>
                        <a:pt x="3453" y="1"/>
                        <a:pt x="3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3" name="Google Shape;1613;p37"/>
                <p:cNvSpPr/>
                <p:nvPr/>
              </p:nvSpPr>
              <p:spPr>
                <a:xfrm>
                  <a:off x="2324925" y="4901500"/>
                  <a:ext cx="86100" cy="1375"/>
                </a:xfrm>
                <a:custGeom>
                  <a:avLst/>
                  <a:gdLst/>
                  <a:ahLst/>
                  <a:cxnLst/>
                  <a:rect l="l" t="t" r="r" b="b"/>
                  <a:pathLst>
                    <a:path w="3444" h="55" extrusionOk="0">
                      <a:moveTo>
                        <a:pt x="27" y="1"/>
                      </a:moveTo>
                      <a:cubicBezTo>
                        <a:pt x="12" y="1"/>
                        <a:pt x="0" y="13"/>
                        <a:pt x="0" y="28"/>
                      </a:cubicBezTo>
                      <a:cubicBezTo>
                        <a:pt x="0" y="43"/>
                        <a:pt x="12" y="54"/>
                        <a:pt x="27" y="54"/>
                      </a:cubicBezTo>
                      <a:lnTo>
                        <a:pt x="3417" y="54"/>
                      </a:lnTo>
                      <a:cubicBezTo>
                        <a:pt x="3432" y="54"/>
                        <a:pt x="3444" y="43"/>
                        <a:pt x="3444" y="28"/>
                      </a:cubicBezTo>
                      <a:cubicBezTo>
                        <a:pt x="3444" y="13"/>
                        <a:pt x="3432"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4" name="Google Shape;1614;p37"/>
                <p:cNvSpPr/>
                <p:nvPr/>
              </p:nvSpPr>
              <p:spPr>
                <a:xfrm>
                  <a:off x="2325950" y="4906850"/>
                  <a:ext cx="85075" cy="1350"/>
                </a:xfrm>
                <a:custGeom>
                  <a:avLst/>
                  <a:gdLst/>
                  <a:ahLst/>
                  <a:cxnLst/>
                  <a:rect l="l" t="t" r="r" b="b"/>
                  <a:pathLst>
                    <a:path w="3403" h="54" extrusionOk="0">
                      <a:moveTo>
                        <a:pt x="27" y="0"/>
                      </a:moveTo>
                      <a:cubicBezTo>
                        <a:pt x="12" y="0"/>
                        <a:pt x="0" y="12"/>
                        <a:pt x="0" y="27"/>
                      </a:cubicBezTo>
                      <a:cubicBezTo>
                        <a:pt x="0" y="41"/>
                        <a:pt x="12" y="54"/>
                        <a:pt x="27" y="54"/>
                      </a:cubicBezTo>
                      <a:lnTo>
                        <a:pt x="3376" y="54"/>
                      </a:lnTo>
                      <a:cubicBezTo>
                        <a:pt x="3391" y="54"/>
                        <a:pt x="3403" y="41"/>
                        <a:pt x="3403" y="27"/>
                      </a:cubicBezTo>
                      <a:cubicBezTo>
                        <a:pt x="3403" y="12"/>
                        <a:pt x="3391" y="0"/>
                        <a:pt x="3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5" name="Google Shape;1615;p37"/>
                <p:cNvSpPr/>
                <p:nvPr/>
              </p:nvSpPr>
              <p:spPr>
                <a:xfrm>
                  <a:off x="2327200" y="4912925"/>
                  <a:ext cx="83825" cy="1375"/>
                </a:xfrm>
                <a:custGeom>
                  <a:avLst/>
                  <a:gdLst/>
                  <a:ahLst/>
                  <a:cxnLst/>
                  <a:rect l="l" t="t" r="r" b="b"/>
                  <a:pathLst>
                    <a:path w="3353" h="55" extrusionOk="0">
                      <a:moveTo>
                        <a:pt x="27" y="1"/>
                      </a:moveTo>
                      <a:cubicBezTo>
                        <a:pt x="12" y="1"/>
                        <a:pt x="0" y="13"/>
                        <a:pt x="0" y="28"/>
                      </a:cubicBezTo>
                      <a:cubicBezTo>
                        <a:pt x="0" y="43"/>
                        <a:pt x="12" y="54"/>
                        <a:pt x="27" y="54"/>
                      </a:cubicBezTo>
                      <a:lnTo>
                        <a:pt x="3326" y="54"/>
                      </a:lnTo>
                      <a:cubicBezTo>
                        <a:pt x="3341" y="54"/>
                        <a:pt x="3353" y="43"/>
                        <a:pt x="3353" y="28"/>
                      </a:cubicBezTo>
                      <a:cubicBezTo>
                        <a:pt x="3353" y="13"/>
                        <a:pt x="3341" y="1"/>
                        <a:pt x="3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6" name="Google Shape;1616;p37"/>
                <p:cNvSpPr/>
                <p:nvPr/>
              </p:nvSpPr>
              <p:spPr>
                <a:xfrm>
                  <a:off x="2328475" y="4918175"/>
                  <a:ext cx="82900" cy="1375"/>
                </a:xfrm>
                <a:custGeom>
                  <a:avLst/>
                  <a:gdLst/>
                  <a:ahLst/>
                  <a:cxnLst/>
                  <a:rect l="l" t="t" r="r" b="b"/>
                  <a:pathLst>
                    <a:path w="3316" h="55" extrusionOk="0">
                      <a:moveTo>
                        <a:pt x="28" y="1"/>
                      </a:moveTo>
                      <a:cubicBezTo>
                        <a:pt x="13" y="1"/>
                        <a:pt x="1" y="14"/>
                        <a:pt x="1" y="28"/>
                      </a:cubicBezTo>
                      <a:cubicBezTo>
                        <a:pt x="1" y="43"/>
                        <a:pt x="13" y="55"/>
                        <a:pt x="28" y="55"/>
                      </a:cubicBezTo>
                      <a:lnTo>
                        <a:pt x="3289" y="55"/>
                      </a:lnTo>
                      <a:cubicBezTo>
                        <a:pt x="3304" y="55"/>
                        <a:pt x="3316" y="43"/>
                        <a:pt x="3316" y="28"/>
                      </a:cubicBezTo>
                      <a:cubicBezTo>
                        <a:pt x="3316" y="14"/>
                        <a:pt x="3304" y="1"/>
                        <a:pt x="3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7" name="Google Shape;1617;p37"/>
                <p:cNvSpPr/>
                <p:nvPr/>
              </p:nvSpPr>
              <p:spPr>
                <a:xfrm>
                  <a:off x="2558125" y="4841025"/>
                  <a:ext cx="83050" cy="1375"/>
                </a:xfrm>
                <a:custGeom>
                  <a:avLst/>
                  <a:gdLst/>
                  <a:ahLst/>
                  <a:cxnLst/>
                  <a:rect l="l" t="t" r="r" b="b"/>
                  <a:pathLst>
                    <a:path w="3322" h="55" extrusionOk="0">
                      <a:moveTo>
                        <a:pt x="27" y="0"/>
                      </a:moveTo>
                      <a:cubicBezTo>
                        <a:pt x="12" y="0"/>
                        <a:pt x="0" y="12"/>
                        <a:pt x="0" y="27"/>
                      </a:cubicBezTo>
                      <a:cubicBezTo>
                        <a:pt x="0" y="41"/>
                        <a:pt x="12" y="54"/>
                        <a:pt x="27" y="54"/>
                      </a:cubicBezTo>
                      <a:lnTo>
                        <a:pt x="3295" y="54"/>
                      </a:lnTo>
                      <a:cubicBezTo>
                        <a:pt x="3310" y="54"/>
                        <a:pt x="3321" y="41"/>
                        <a:pt x="3321" y="27"/>
                      </a:cubicBezTo>
                      <a:cubicBezTo>
                        <a:pt x="3321" y="12"/>
                        <a:pt x="3310" y="0"/>
                        <a:pt x="3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8" name="Google Shape;1618;p37"/>
                <p:cNvSpPr/>
                <p:nvPr/>
              </p:nvSpPr>
              <p:spPr>
                <a:xfrm>
                  <a:off x="2558125" y="4846275"/>
                  <a:ext cx="84075" cy="1375"/>
                </a:xfrm>
                <a:custGeom>
                  <a:avLst/>
                  <a:gdLst/>
                  <a:ahLst/>
                  <a:cxnLst/>
                  <a:rect l="l" t="t" r="r" b="b"/>
                  <a:pathLst>
                    <a:path w="3363" h="55" extrusionOk="0">
                      <a:moveTo>
                        <a:pt x="27" y="1"/>
                      </a:moveTo>
                      <a:cubicBezTo>
                        <a:pt x="12" y="1"/>
                        <a:pt x="0" y="12"/>
                        <a:pt x="0" y="27"/>
                      </a:cubicBezTo>
                      <a:cubicBezTo>
                        <a:pt x="0" y="42"/>
                        <a:pt x="12" y="54"/>
                        <a:pt x="27" y="54"/>
                      </a:cubicBezTo>
                      <a:lnTo>
                        <a:pt x="3335" y="54"/>
                      </a:lnTo>
                      <a:cubicBezTo>
                        <a:pt x="3349" y="54"/>
                        <a:pt x="3362" y="42"/>
                        <a:pt x="3362" y="27"/>
                      </a:cubicBezTo>
                      <a:cubicBezTo>
                        <a:pt x="3362" y="12"/>
                        <a:pt x="3349" y="1"/>
                        <a:pt x="3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9" name="Google Shape;1619;p37"/>
                <p:cNvSpPr/>
                <p:nvPr/>
              </p:nvSpPr>
              <p:spPr>
                <a:xfrm>
                  <a:off x="2558125" y="4852050"/>
                  <a:ext cx="84675" cy="1350"/>
                </a:xfrm>
                <a:custGeom>
                  <a:avLst/>
                  <a:gdLst/>
                  <a:ahLst/>
                  <a:cxnLst/>
                  <a:rect l="l" t="t" r="r" b="b"/>
                  <a:pathLst>
                    <a:path w="3387" h="54" extrusionOk="0">
                      <a:moveTo>
                        <a:pt x="27" y="0"/>
                      </a:moveTo>
                      <a:cubicBezTo>
                        <a:pt x="12" y="0"/>
                        <a:pt x="0" y="12"/>
                        <a:pt x="0" y="27"/>
                      </a:cubicBezTo>
                      <a:cubicBezTo>
                        <a:pt x="0" y="42"/>
                        <a:pt x="12" y="54"/>
                        <a:pt x="27" y="54"/>
                      </a:cubicBezTo>
                      <a:lnTo>
                        <a:pt x="3360" y="54"/>
                      </a:lnTo>
                      <a:cubicBezTo>
                        <a:pt x="3375" y="54"/>
                        <a:pt x="3387" y="42"/>
                        <a:pt x="3387" y="27"/>
                      </a:cubicBezTo>
                      <a:cubicBezTo>
                        <a:pt x="3387" y="12"/>
                        <a:pt x="3375" y="0"/>
                        <a:pt x="3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0" name="Google Shape;1620;p37"/>
                <p:cNvSpPr/>
                <p:nvPr/>
              </p:nvSpPr>
              <p:spPr>
                <a:xfrm>
                  <a:off x="2558125" y="4857100"/>
                  <a:ext cx="85675" cy="1375"/>
                </a:xfrm>
                <a:custGeom>
                  <a:avLst/>
                  <a:gdLst/>
                  <a:ahLst/>
                  <a:cxnLst/>
                  <a:rect l="l" t="t" r="r" b="b"/>
                  <a:pathLst>
                    <a:path w="3427" h="55" extrusionOk="0">
                      <a:moveTo>
                        <a:pt x="27" y="1"/>
                      </a:moveTo>
                      <a:cubicBezTo>
                        <a:pt x="12" y="1"/>
                        <a:pt x="0" y="13"/>
                        <a:pt x="0" y="28"/>
                      </a:cubicBezTo>
                      <a:cubicBezTo>
                        <a:pt x="0" y="42"/>
                        <a:pt x="12" y="55"/>
                        <a:pt x="27" y="55"/>
                      </a:cubicBezTo>
                      <a:lnTo>
                        <a:pt x="3398" y="55"/>
                      </a:lnTo>
                      <a:cubicBezTo>
                        <a:pt x="3413" y="55"/>
                        <a:pt x="3427" y="42"/>
                        <a:pt x="3427" y="28"/>
                      </a:cubicBezTo>
                      <a:cubicBezTo>
                        <a:pt x="3427" y="13"/>
                        <a:pt x="3414" y="1"/>
                        <a:pt x="3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1" name="Google Shape;1621;p37"/>
                <p:cNvSpPr/>
                <p:nvPr/>
              </p:nvSpPr>
              <p:spPr>
                <a:xfrm>
                  <a:off x="2558250" y="4883600"/>
                  <a:ext cx="87100" cy="1375"/>
                </a:xfrm>
                <a:custGeom>
                  <a:avLst/>
                  <a:gdLst/>
                  <a:ahLst/>
                  <a:cxnLst/>
                  <a:rect l="l" t="t" r="r" b="b"/>
                  <a:pathLst>
                    <a:path w="3484" h="55" extrusionOk="0">
                      <a:moveTo>
                        <a:pt x="27" y="0"/>
                      </a:moveTo>
                      <a:cubicBezTo>
                        <a:pt x="12" y="0"/>
                        <a:pt x="1" y="13"/>
                        <a:pt x="1" y="27"/>
                      </a:cubicBezTo>
                      <a:cubicBezTo>
                        <a:pt x="1" y="42"/>
                        <a:pt x="12" y="54"/>
                        <a:pt x="27" y="54"/>
                      </a:cubicBezTo>
                      <a:lnTo>
                        <a:pt x="3457" y="54"/>
                      </a:lnTo>
                      <a:cubicBezTo>
                        <a:pt x="3472" y="54"/>
                        <a:pt x="3484" y="42"/>
                        <a:pt x="3484" y="27"/>
                      </a:cubicBezTo>
                      <a:cubicBezTo>
                        <a:pt x="3484" y="13"/>
                        <a:pt x="3472"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2" name="Google Shape;1622;p37"/>
                <p:cNvSpPr/>
                <p:nvPr/>
              </p:nvSpPr>
              <p:spPr>
                <a:xfrm>
                  <a:off x="2558250" y="4871850"/>
                  <a:ext cx="87100" cy="1375"/>
                </a:xfrm>
                <a:custGeom>
                  <a:avLst/>
                  <a:gdLst/>
                  <a:ahLst/>
                  <a:cxnLst/>
                  <a:rect l="l" t="t" r="r" b="b"/>
                  <a:pathLst>
                    <a:path w="3484" h="55" extrusionOk="0">
                      <a:moveTo>
                        <a:pt x="27" y="1"/>
                      </a:moveTo>
                      <a:cubicBezTo>
                        <a:pt x="12" y="1"/>
                        <a:pt x="1" y="13"/>
                        <a:pt x="1" y="28"/>
                      </a:cubicBezTo>
                      <a:cubicBezTo>
                        <a:pt x="1" y="42"/>
                        <a:pt x="12" y="54"/>
                        <a:pt x="27" y="54"/>
                      </a:cubicBezTo>
                      <a:lnTo>
                        <a:pt x="3457" y="54"/>
                      </a:lnTo>
                      <a:cubicBezTo>
                        <a:pt x="3472" y="54"/>
                        <a:pt x="3484" y="42"/>
                        <a:pt x="3484" y="28"/>
                      </a:cubicBezTo>
                      <a:cubicBezTo>
                        <a:pt x="3484" y="13"/>
                        <a:pt x="3472" y="1"/>
                        <a:pt x="3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3" name="Google Shape;1623;p37"/>
                <p:cNvSpPr/>
                <p:nvPr/>
              </p:nvSpPr>
              <p:spPr>
                <a:xfrm>
                  <a:off x="2558250" y="4866650"/>
                  <a:ext cx="87100" cy="1375"/>
                </a:xfrm>
                <a:custGeom>
                  <a:avLst/>
                  <a:gdLst/>
                  <a:ahLst/>
                  <a:cxnLst/>
                  <a:rect l="l" t="t" r="r" b="b"/>
                  <a:pathLst>
                    <a:path w="3484" h="55" extrusionOk="0">
                      <a:moveTo>
                        <a:pt x="27" y="1"/>
                      </a:moveTo>
                      <a:cubicBezTo>
                        <a:pt x="12" y="1"/>
                        <a:pt x="1" y="13"/>
                        <a:pt x="1" y="28"/>
                      </a:cubicBezTo>
                      <a:cubicBezTo>
                        <a:pt x="1" y="43"/>
                        <a:pt x="12" y="54"/>
                        <a:pt x="27" y="54"/>
                      </a:cubicBezTo>
                      <a:lnTo>
                        <a:pt x="3457" y="54"/>
                      </a:lnTo>
                      <a:cubicBezTo>
                        <a:pt x="3472" y="54"/>
                        <a:pt x="3484" y="43"/>
                        <a:pt x="3484" y="28"/>
                      </a:cubicBezTo>
                      <a:cubicBezTo>
                        <a:pt x="3484" y="13"/>
                        <a:pt x="3472" y="1"/>
                        <a:pt x="3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4" name="Google Shape;1624;p37"/>
                <p:cNvSpPr/>
                <p:nvPr/>
              </p:nvSpPr>
              <p:spPr>
                <a:xfrm>
                  <a:off x="2558200" y="4861675"/>
                  <a:ext cx="86350" cy="1350"/>
                </a:xfrm>
                <a:custGeom>
                  <a:avLst/>
                  <a:gdLst/>
                  <a:ahLst/>
                  <a:cxnLst/>
                  <a:rect l="l" t="t" r="r" b="b"/>
                  <a:pathLst>
                    <a:path w="3454" h="54" extrusionOk="0">
                      <a:moveTo>
                        <a:pt x="27" y="0"/>
                      </a:moveTo>
                      <a:cubicBezTo>
                        <a:pt x="12" y="0"/>
                        <a:pt x="0" y="12"/>
                        <a:pt x="0" y="27"/>
                      </a:cubicBezTo>
                      <a:cubicBezTo>
                        <a:pt x="0" y="41"/>
                        <a:pt x="12" y="54"/>
                        <a:pt x="27" y="54"/>
                      </a:cubicBezTo>
                      <a:lnTo>
                        <a:pt x="3427" y="54"/>
                      </a:lnTo>
                      <a:cubicBezTo>
                        <a:pt x="3442" y="54"/>
                        <a:pt x="3454" y="41"/>
                        <a:pt x="3454" y="27"/>
                      </a:cubicBezTo>
                      <a:cubicBezTo>
                        <a:pt x="3454" y="12"/>
                        <a:pt x="3442" y="0"/>
                        <a:pt x="3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5" name="Google Shape;1625;p37"/>
                <p:cNvSpPr/>
                <p:nvPr/>
              </p:nvSpPr>
              <p:spPr>
                <a:xfrm>
                  <a:off x="2558250" y="4877950"/>
                  <a:ext cx="87100" cy="1350"/>
                </a:xfrm>
                <a:custGeom>
                  <a:avLst/>
                  <a:gdLst/>
                  <a:ahLst/>
                  <a:cxnLst/>
                  <a:rect l="l" t="t" r="r" b="b"/>
                  <a:pathLst>
                    <a:path w="3484" h="54" extrusionOk="0">
                      <a:moveTo>
                        <a:pt x="27" y="0"/>
                      </a:moveTo>
                      <a:cubicBezTo>
                        <a:pt x="12" y="0"/>
                        <a:pt x="1" y="12"/>
                        <a:pt x="1" y="27"/>
                      </a:cubicBezTo>
                      <a:cubicBezTo>
                        <a:pt x="1" y="42"/>
                        <a:pt x="12" y="54"/>
                        <a:pt x="27" y="54"/>
                      </a:cubicBezTo>
                      <a:lnTo>
                        <a:pt x="3457" y="54"/>
                      </a:lnTo>
                      <a:cubicBezTo>
                        <a:pt x="3472" y="54"/>
                        <a:pt x="3484" y="42"/>
                        <a:pt x="3484" y="27"/>
                      </a:cubicBezTo>
                      <a:cubicBezTo>
                        <a:pt x="3484" y="12"/>
                        <a:pt x="3472"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6" name="Google Shape;1626;p37"/>
                <p:cNvSpPr/>
                <p:nvPr/>
              </p:nvSpPr>
              <p:spPr>
                <a:xfrm>
                  <a:off x="2558200" y="4889875"/>
                  <a:ext cx="87350" cy="1375"/>
                </a:xfrm>
                <a:custGeom>
                  <a:avLst/>
                  <a:gdLst/>
                  <a:ahLst/>
                  <a:cxnLst/>
                  <a:rect l="l" t="t" r="r" b="b"/>
                  <a:pathLst>
                    <a:path w="3494" h="55" extrusionOk="0">
                      <a:moveTo>
                        <a:pt x="27" y="0"/>
                      </a:moveTo>
                      <a:cubicBezTo>
                        <a:pt x="13" y="0"/>
                        <a:pt x="0" y="12"/>
                        <a:pt x="0" y="27"/>
                      </a:cubicBezTo>
                      <a:cubicBezTo>
                        <a:pt x="0" y="42"/>
                        <a:pt x="13" y="54"/>
                        <a:pt x="27" y="54"/>
                      </a:cubicBezTo>
                      <a:lnTo>
                        <a:pt x="3466" y="54"/>
                      </a:lnTo>
                      <a:cubicBezTo>
                        <a:pt x="3480" y="54"/>
                        <a:pt x="3493" y="42"/>
                        <a:pt x="3493" y="27"/>
                      </a:cubicBezTo>
                      <a:cubicBezTo>
                        <a:pt x="3493" y="12"/>
                        <a:pt x="3480" y="0"/>
                        <a:pt x="3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7" name="Google Shape;1627;p37"/>
                <p:cNvSpPr/>
                <p:nvPr/>
              </p:nvSpPr>
              <p:spPr>
                <a:xfrm>
                  <a:off x="2558250" y="4895875"/>
                  <a:ext cx="86625" cy="1375"/>
                </a:xfrm>
                <a:custGeom>
                  <a:avLst/>
                  <a:gdLst/>
                  <a:ahLst/>
                  <a:cxnLst/>
                  <a:rect l="l" t="t" r="r" b="b"/>
                  <a:pathLst>
                    <a:path w="3465" h="55" extrusionOk="0">
                      <a:moveTo>
                        <a:pt x="27" y="1"/>
                      </a:moveTo>
                      <a:cubicBezTo>
                        <a:pt x="12" y="1"/>
                        <a:pt x="1" y="12"/>
                        <a:pt x="1" y="27"/>
                      </a:cubicBezTo>
                      <a:cubicBezTo>
                        <a:pt x="1" y="42"/>
                        <a:pt x="12" y="54"/>
                        <a:pt x="27" y="54"/>
                      </a:cubicBezTo>
                      <a:lnTo>
                        <a:pt x="3438" y="54"/>
                      </a:lnTo>
                      <a:cubicBezTo>
                        <a:pt x="3452" y="54"/>
                        <a:pt x="3464" y="42"/>
                        <a:pt x="3464" y="27"/>
                      </a:cubicBezTo>
                      <a:cubicBezTo>
                        <a:pt x="3464" y="12"/>
                        <a:pt x="3452" y="1"/>
                        <a:pt x="3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8" name="Google Shape;1628;p37"/>
                <p:cNvSpPr/>
                <p:nvPr/>
              </p:nvSpPr>
              <p:spPr>
                <a:xfrm>
                  <a:off x="2558250" y="4901500"/>
                  <a:ext cx="86125" cy="1375"/>
                </a:xfrm>
                <a:custGeom>
                  <a:avLst/>
                  <a:gdLst/>
                  <a:ahLst/>
                  <a:cxnLst/>
                  <a:rect l="l" t="t" r="r" b="b"/>
                  <a:pathLst>
                    <a:path w="3445" h="55" extrusionOk="0">
                      <a:moveTo>
                        <a:pt x="27" y="1"/>
                      </a:moveTo>
                      <a:cubicBezTo>
                        <a:pt x="12" y="1"/>
                        <a:pt x="1" y="13"/>
                        <a:pt x="1" y="28"/>
                      </a:cubicBezTo>
                      <a:cubicBezTo>
                        <a:pt x="1" y="43"/>
                        <a:pt x="12" y="54"/>
                        <a:pt x="27" y="54"/>
                      </a:cubicBezTo>
                      <a:lnTo>
                        <a:pt x="3417" y="54"/>
                      </a:lnTo>
                      <a:cubicBezTo>
                        <a:pt x="3431" y="54"/>
                        <a:pt x="3444" y="43"/>
                        <a:pt x="3444" y="28"/>
                      </a:cubicBezTo>
                      <a:cubicBezTo>
                        <a:pt x="3444" y="13"/>
                        <a:pt x="3432"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9" name="Google Shape;1629;p37"/>
                <p:cNvSpPr/>
                <p:nvPr/>
              </p:nvSpPr>
              <p:spPr>
                <a:xfrm>
                  <a:off x="2558200" y="4906850"/>
                  <a:ext cx="85150" cy="1350"/>
                </a:xfrm>
                <a:custGeom>
                  <a:avLst/>
                  <a:gdLst/>
                  <a:ahLst/>
                  <a:cxnLst/>
                  <a:rect l="l" t="t" r="r" b="b"/>
                  <a:pathLst>
                    <a:path w="3406" h="54" extrusionOk="0">
                      <a:moveTo>
                        <a:pt x="27" y="0"/>
                      </a:moveTo>
                      <a:cubicBezTo>
                        <a:pt x="13" y="0"/>
                        <a:pt x="0" y="12"/>
                        <a:pt x="0" y="27"/>
                      </a:cubicBezTo>
                      <a:cubicBezTo>
                        <a:pt x="0" y="41"/>
                        <a:pt x="13" y="54"/>
                        <a:pt x="27" y="54"/>
                      </a:cubicBezTo>
                      <a:lnTo>
                        <a:pt x="3378" y="54"/>
                      </a:lnTo>
                      <a:cubicBezTo>
                        <a:pt x="3393" y="54"/>
                        <a:pt x="3405" y="41"/>
                        <a:pt x="3405" y="27"/>
                      </a:cubicBezTo>
                      <a:cubicBezTo>
                        <a:pt x="3405" y="12"/>
                        <a:pt x="3393" y="0"/>
                        <a:pt x="3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0" name="Google Shape;1630;p37"/>
                <p:cNvSpPr/>
                <p:nvPr/>
              </p:nvSpPr>
              <p:spPr>
                <a:xfrm>
                  <a:off x="2558200" y="4912925"/>
                  <a:ext cx="83875" cy="1375"/>
                </a:xfrm>
                <a:custGeom>
                  <a:avLst/>
                  <a:gdLst/>
                  <a:ahLst/>
                  <a:cxnLst/>
                  <a:rect l="l" t="t" r="r" b="b"/>
                  <a:pathLst>
                    <a:path w="3355" h="55" extrusionOk="0">
                      <a:moveTo>
                        <a:pt x="27" y="1"/>
                      </a:moveTo>
                      <a:cubicBezTo>
                        <a:pt x="12" y="1"/>
                        <a:pt x="0" y="13"/>
                        <a:pt x="0" y="28"/>
                      </a:cubicBezTo>
                      <a:cubicBezTo>
                        <a:pt x="0" y="43"/>
                        <a:pt x="12" y="54"/>
                        <a:pt x="27" y="54"/>
                      </a:cubicBezTo>
                      <a:lnTo>
                        <a:pt x="3326" y="54"/>
                      </a:lnTo>
                      <a:cubicBezTo>
                        <a:pt x="3343" y="54"/>
                        <a:pt x="3355" y="43"/>
                        <a:pt x="3353" y="28"/>
                      </a:cubicBezTo>
                      <a:cubicBezTo>
                        <a:pt x="3353" y="13"/>
                        <a:pt x="3341" y="1"/>
                        <a:pt x="3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1" name="Google Shape;1631;p37"/>
                <p:cNvSpPr/>
                <p:nvPr/>
              </p:nvSpPr>
              <p:spPr>
                <a:xfrm>
                  <a:off x="2557875" y="4918175"/>
                  <a:ext cx="82925" cy="1375"/>
                </a:xfrm>
                <a:custGeom>
                  <a:avLst/>
                  <a:gdLst/>
                  <a:ahLst/>
                  <a:cxnLst/>
                  <a:rect l="l" t="t" r="r" b="b"/>
                  <a:pathLst>
                    <a:path w="3317" h="55" extrusionOk="0">
                      <a:moveTo>
                        <a:pt x="27" y="1"/>
                      </a:moveTo>
                      <a:cubicBezTo>
                        <a:pt x="12" y="1"/>
                        <a:pt x="0" y="14"/>
                        <a:pt x="0" y="28"/>
                      </a:cubicBezTo>
                      <a:cubicBezTo>
                        <a:pt x="0" y="43"/>
                        <a:pt x="12" y="55"/>
                        <a:pt x="27" y="55"/>
                      </a:cubicBezTo>
                      <a:lnTo>
                        <a:pt x="3289" y="55"/>
                      </a:lnTo>
                      <a:cubicBezTo>
                        <a:pt x="3304" y="55"/>
                        <a:pt x="3316" y="43"/>
                        <a:pt x="3315" y="28"/>
                      </a:cubicBezTo>
                      <a:cubicBezTo>
                        <a:pt x="3315" y="14"/>
                        <a:pt x="3304" y="1"/>
                        <a:pt x="3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2" name="Google Shape;1632;p37"/>
                <p:cNvSpPr/>
                <p:nvPr/>
              </p:nvSpPr>
              <p:spPr>
                <a:xfrm>
                  <a:off x="2476100" y="4897050"/>
                  <a:ext cx="19775" cy="19800"/>
                </a:xfrm>
                <a:custGeom>
                  <a:avLst/>
                  <a:gdLst/>
                  <a:ahLst/>
                  <a:cxnLst/>
                  <a:rect l="l" t="t" r="r" b="b"/>
                  <a:pathLst>
                    <a:path w="791" h="792" extrusionOk="0">
                      <a:moveTo>
                        <a:pt x="396" y="54"/>
                      </a:moveTo>
                      <a:cubicBezTo>
                        <a:pt x="585" y="54"/>
                        <a:pt x="737" y="207"/>
                        <a:pt x="736" y="394"/>
                      </a:cubicBezTo>
                      <a:cubicBezTo>
                        <a:pt x="736" y="582"/>
                        <a:pt x="584" y="734"/>
                        <a:pt x="396" y="734"/>
                      </a:cubicBezTo>
                      <a:cubicBezTo>
                        <a:pt x="209" y="734"/>
                        <a:pt x="55" y="582"/>
                        <a:pt x="55" y="394"/>
                      </a:cubicBezTo>
                      <a:cubicBezTo>
                        <a:pt x="55" y="207"/>
                        <a:pt x="209" y="54"/>
                        <a:pt x="396" y="54"/>
                      </a:cubicBezTo>
                      <a:close/>
                      <a:moveTo>
                        <a:pt x="396" y="1"/>
                      </a:moveTo>
                      <a:cubicBezTo>
                        <a:pt x="178" y="1"/>
                        <a:pt x="1" y="178"/>
                        <a:pt x="1" y="395"/>
                      </a:cubicBezTo>
                      <a:cubicBezTo>
                        <a:pt x="1" y="614"/>
                        <a:pt x="178" y="791"/>
                        <a:pt x="396" y="791"/>
                      </a:cubicBezTo>
                      <a:cubicBezTo>
                        <a:pt x="614" y="791"/>
                        <a:pt x="791" y="614"/>
                        <a:pt x="791" y="395"/>
                      </a:cubicBezTo>
                      <a:cubicBezTo>
                        <a:pt x="791" y="178"/>
                        <a:pt x="614"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3" name="Google Shape;1633;p37"/>
                <p:cNvSpPr/>
                <p:nvPr/>
              </p:nvSpPr>
              <p:spPr>
                <a:xfrm>
                  <a:off x="2476100" y="4844275"/>
                  <a:ext cx="19775" cy="19775"/>
                </a:xfrm>
                <a:custGeom>
                  <a:avLst/>
                  <a:gdLst/>
                  <a:ahLst/>
                  <a:cxnLst/>
                  <a:rect l="l" t="t" r="r" b="b"/>
                  <a:pathLst>
                    <a:path w="791" h="791" extrusionOk="0">
                      <a:moveTo>
                        <a:pt x="396" y="54"/>
                      </a:moveTo>
                      <a:cubicBezTo>
                        <a:pt x="585" y="54"/>
                        <a:pt x="737" y="206"/>
                        <a:pt x="736" y="394"/>
                      </a:cubicBezTo>
                      <a:cubicBezTo>
                        <a:pt x="736" y="581"/>
                        <a:pt x="584" y="735"/>
                        <a:pt x="396" y="735"/>
                      </a:cubicBezTo>
                      <a:cubicBezTo>
                        <a:pt x="209" y="735"/>
                        <a:pt x="55" y="581"/>
                        <a:pt x="55" y="394"/>
                      </a:cubicBezTo>
                      <a:cubicBezTo>
                        <a:pt x="55" y="206"/>
                        <a:pt x="209" y="54"/>
                        <a:pt x="396" y="54"/>
                      </a:cubicBezTo>
                      <a:close/>
                      <a:moveTo>
                        <a:pt x="396" y="0"/>
                      </a:moveTo>
                      <a:cubicBezTo>
                        <a:pt x="178" y="0"/>
                        <a:pt x="1" y="177"/>
                        <a:pt x="1" y="396"/>
                      </a:cubicBezTo>
                      <a:cubicBezTo>
                        <a:pt x="1" y="614"/>
                        <a:pt x="178" y="791"/>
                        <a:pt x="396" y="791"/>
                      </a:cubicBezTo>
                      <a:cubicBezTo>
                        <a:pt x="614" y="791"/>
                        <a:pt x="791" y="613"/>
                        <a:pt x="791" y="396"/>
                      </a:cubicBezTo>
                      <a:cubicBezTo>
                        <a:pt x="791" y="177"/>
                        <a:pt x="61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4" name="Google Shape;1634;p37"/>
                <p:cNvSpPr/>
                <p:nvPr/>
              </p:nvSpPr>
              <p:spPr>
                <a:xfrm>
                  <a:off x="2476100" y="4870425"/>
                  <a:ext cx="19775" cy="19825"/>
                </a:xfrm>
                <a:custGeom>
                  <a:avLst/>
                  <a:gdLst/>
                  <a:ahLst/>
                  <a:cxnLst/>
                  <a:rect l="l" t="t" r="r" b="b"/>
                  <a:pathLst>
                    <a:path w="791" h="793" extrusionOk="0">
                      <a:moveTo>
                        <a:pt x="396" y="56"/>
                      </a:moveTo>
                      <a:cubicBezTo>
                        <a:pt x="585" y="56"/>
                        <a:pt x="737" y="209"/>
                        <a:pt x="736" y="397"/>
                      </a:cubicBezTo>
                      <a:cubicBezTo>
                        <a:pt x="736" y="584"/>
                        <a:pt x="584" y="737"/>
                        <a:pt x="396" y="737"/>
                      </a:cubicBezTo>
                      <a:cubicBezTo>
                        <a:pt x="209" y="737"/>
                        <a:pt x="55" y="584"/>
                        <a:pt x="55" y="397"/>
                      </a:cubicBezTo>
                      <a:cubicBezTo>
                        <a:pt x="55" y="209"/>
                        <a:pt x="209" y="56"/>
                        <a:pt x="396" y="56"/>
                      </a:cubicBezTo>
                      <a:close/>
                      <a:moveTo>
                        <a:pt x="396" y="1"/>
                      </a:moveTo>
                      <a:cubicBezTo>
                        <a:pt x="178" y="1"/>
                        <a:pt x="1" y="178"/>
                        <a:pt x="1" y="397"/>
                      </a:cubicBezTo>
                      <a:cubicBezTo>
                        <a:pt x="1" y="615"/>
                        <a:pt x="178" y="792"/>
                        <a:pt x="396" y="792"/>
                      </a:cubicBezTo>
                      <a:cubicBezTo>
                        <a:pt x="614" y="792"/>
                        <a:pt x="791" y="615"/>
                        <a:pt x="791" y="397"/>
                      </a:cubicBezTo>
                      <a:cubicBezTo>
                        <a:pt x="791" y="178"/>
                        <a:pt x="614"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5" name="Google Shape;1635;p37"/>
                <p:cNvSpPr/>
                <p:nvPr/>
              </p:nvSpPr>
              <p:spPr>
                <a:xfrm>
                  <a:off x="2343650" y="4748800"/>
                  <a:ext cx="427000" cy="40325"/>
                </a:xfrm>
                <a:custGeom>
                  <a:avLst/>
                  <a:gdLst/>
                  <a:ahLst/>
                  <a:cxnLst/>
                  <a:rect l="l" t="t" r="r" b="b"/>
                  <a:pathLst>
                    <a:path w="17080" h="1613" extrusionOk="0">
                      <a:moveTo>
                        <a:pt x="551" y="0"/>
                      </a:moveTo>
                      <a:cubicBezTo>
                        <a:pt x="475" y="0"/>
                        <a:pt x="398" y="1"/>
                        <a:pt x="329" y="4"/>
                      </a:cubicBezTo>
                      <a:cubicBezTo>
                        <a:pt x="312" y="4"/>
                        <a:pt x="279" y="7"/>
                        <a:pt x="245" y="26"/>
                      </a:cubicBezTo>
                      <a:cubicBezTo>
                        <a:pt x="196" y="57"/>
                        <a:pt x="183" y="115"/>
                        <a:pt x="172" y="141"/>
                      </a:cubicBezTo>
                      <a:cubicBezTo>
                        <a:pt x="65" y="384"/>
                        <a:pt x="1" y="693"/>
                        <a:pt x="33" y="985"/>
                      </a:cubicBezTo>
                      <a:cubicBezTo>
                        <a:pt x="54" y="1186"/>
                        <a:pt x="132" y="1611"/>
                        <a:pt x="307" y="1611"/>
                      </a:cubicBezTo>
                      <a:lnTo>
                        <a:pt x="503" y="1611"/>
                      </a:lnTo>
                      <a:cubicBezTo>
                        <a:pt x="535" y="1611"/>
                        <a:pt x="531" y="1611"/>
                        <a:pt x="721" y="1611"/>
                      </a:cubicBezTo>
                      <a:cubicBezTo>
                        <a:pt x="817" y="1611"/>
                        <a:pt x="960" y="1611"/>
                        <a:pt x="1182" y="1611"/>
                      </a:cubicBezTo>
                      <a:cubicBezTo>
                        <a:pt x="1209" y="1611"/>
                        <a:pt x="1241" y="1611"/>
                        <a:pt x="1277" y="1611"/>
                      </a:cubicBezTo>
                      <a:cubicBezTo>
                        <a:pt x="2073" y="1611"/>
                        <a:pt x="4793" y="1604"/>
                        <a:pt x="7712" y="1604"/>
                      </a:cubicBezTo>
                      <a:cubicBezTo>
                        <a:pt x="9168" y="1604"/>
                        <a:pt x="10673" y="1606"/>
                        <a:pt x="12014" y="1611"/>
                      </a:cubicBezTo>
                      <a:cubicBezTo>
                        <a:pt x="12014" y="1611"/>
                        <a:pt x="15474" y="1612"/>
                        <a:pt x="16051" y="1612"/>
                      </a:cubicBezTo>
                      <a:cubicBezTo>
                        <a:pt x="16051" y="1612"/>
                        <a:pt x="16345" y="1606"/>
                        <a:pt x="16572" y="1606"/>
                      </a:cubicBezTo>
                      <a:cubicBezTo>
                        <a:pt x="16654" y="1606"/>
                        <a:pt x="16728" y="1607"/>
                        <a:pt x="16776" y="1609"/>
                      </a:cubicBezTo>
                      <a:lnTo>
                        <a:pt x="16785" y="1609"/>
                      </a:lnTo>
                      <a:cubicBezTo>
                        <a:pt x="16797" y="1609"/>
                        <a:pt x="16821" y="1606"/>
                        <a:pt x="16845" y="1594"/>
                      </a:cubicBezTo>
                      <a:cubicBezTo>
                        <a:pt x="17008" y="1515"/>
                        <a:pt x="17079" y="1140"/>
                        <a:pt x="17079" y="931"/>
                      </a:cubicBezTo>
                      <a:cubicBezTo>
                        <a:pt x="17079" y="598"/>
                        <a:pt x="17012" y="331"/>
                        <a:pt x="16886" y="58"/>
                      </a:cubicBezTo>
                      <a:cubicBezTo>
                        <a:pt x="16868" y="22"/>
                        <a:pt x="16851" y="10"/>
                        <a:pt x="16824" y="10"/>
                      </a:cubicBezTo>
                      <a:cubicBezTo>
                        <a:pt x="16821" y="10"/>
                        <a:pt x="16819" y="10"/>
                        <a:pt x="16816" y="10"/>
                      </a:cubicBezTo>
                      <a:cubicBezTo>
                        <a:pt x="16788" y="13"/>
                        <a:pt x="12938" y="15"/>
                        <a:pt x="9045" y="15"/>
                      </a:cubicBezTo>
                      <a:cubicBezTo>
                        <a:pt x="5151" y="15"/>
                        <a:pt x="1214" y="13"/>
                        <a:pt x="1010" y="7"/>
                      </a:cubicBezTo>
                      <a:lnTo>
                        <a:pt x="991" y="7"/>
                      </a:lnTo>
                      <a:cubicBezTo>
                        <a:pt x="929" y="4"/>
                        <a:pt x="881" y="4"/>
                        <a:pt x="873" y="4"/>
                      </a:cubicBezTo>
                      <a:cubicBezTo>
                        <a:pt x="840" y="4"/>
                        <a:pt x="701"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6" name="Google Shape;1636;p37"/>
                <p:cNvSpPr/>
                <p:nvPr/>
              </p:nvSpPr>
              <p:spPr>
                <a:xfrm>
                  <a:off x="2359500" y="4754250"/>
                  <a:ext cx="48500" cy="30525"/>
                </a:xfrm>
                <a:custGeom>
                  <a:avLst/>
                  <a:gdLst/>
                  <a:ahLst/>
                  <a:cxnLst/>
                  <a:rect l="l" t="t" r="r" b="b"/>
                  <a:pathLst>
                    <a:path w="1940" h="1221" extrusionOk="0">
                      <a:moveTo>
                        <a:pt x="1288" y="143"/>
                      </a:moveTo>
                      <a:cubicBezTo>
                        <a:pt x="1545" y="143"/>
                        <a:pt x="1755" y="353"/>
                        <a:pt x="1755" y="610"/>
                      </a:cubicBezTo>
                      <a:cubicBezTo>
                        <a:pt x="1755" y="868"/>
                        <a:pt x="1545" y="1078"/>
                        <a:pt x="1288" y="1078"/>
                      </a:cubicBezTo>
                      <a:lnTo>
                        <a:pt x="643" y="1078"/>
                      </a:lnTo>
                      <a:cubicBezTo>
                        <a:pt x="386" y="1078"/>
                        <a:pt x="175" y="868"/>
                        <a:pt x="175" y="610"/>
                      </a:cubicBezTo>
                      <a:cubicBezTo>
                        <a:pt x="175" y="353"/>
                        <a:pt x="386" y="143"/>
                        <a:pt x="643" y="143"/>
                      </a:cubicBezTo>
                      <a:close/>
                      <a:moveTo>
                        <a:pt x="611" y="0"/>
                      </a:moveTo>
                      <a:cubicBezTo>
                        <a:pt x="275" y="0"/>
                        <a:pt x="1" y="276"/>
                        <a:pt x="1" y="610"/>
                      </a:cubicBezTo>
                      <a:cubicBezTo>
                        <a:pt x="1" y="946"/>
                        <a:pt x="275" y="1220"/>
                        <a:pt x="611" y="1220"/>
                      </a:cubicBezTo>
                      <a:lnTo>
                        <a:pt x="1329" y="1220"/>
                      </a:lnTo>
                      <a:cubicBezTo>
                        <a:pt x="1664" y="1220"/>
                        <a:pt x="1940" y="946"/>
                        <a:pt x="1940" y="610"/>
                      </a:cubicBezTo>
                      <a:cubicBezTo>
                        <a:pt x="1940" y="276"/>
                        <a:pt x="1664"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7" name="Google Shape;1637;p37"/>
                <p:cNvSpPr/>
                <p:nvPr/>
              </p:nvSpPr>
              <p:spPr>
                <a:xfrm>
                  <a:off x="2701900" y="4754250"/>
                  <a:ext cx="48500" cy="30525"/>
                </a:xfrm>
                <a:custGeom>
                  <a:avLst/>
                  <a:gdLst/>
                  <a:ahLst/>
                  <a:cxnLst/>
                  <a:rect l="l" t="t" r="r" b="b"/>
                  <a:pathLst>
                    <a:path w="1940" h="1221" extrusionOk="0">
                      <a:moveTo>
                        <a:pt x="1290" y="143"/>
                      </a:moveTo>
                      <a:cubicBezTo>
                        <a:pt x="1546" y="143"/>
                        <a:pt x="1757" y="353"/>
                        <a:pt x="1757" y="610"/>
                      </a:cubicBezTo>
                      <a:cubicBezTo>
                        <a:pt x="1757" y="868"/>
                        <a:pt x="1546" y="1078"/>
                        <a:pt x="1290" y="1078"/>
                      </a:cubicBezTo>
                      <a:lnTo>
                        <a:pt x="644" y="1078"/>
                      </a:lnTo>
                      <a:cubicBezTo>
                        <a:pt x="387" y="1078"/>
                        <a:pt x="176" y="868"/>
                        <a:pt x="176" y="610"/>
                      </a:cubicBezTo>
                      <a:cubicBezTo>
                        <a:pt x="176" y="353"/>
                        <a:pt x="387" y="143"/>
                        <a:pt x="644" y="143"/>
                      </a:cubicBezTo>
                      <a:close/>
                      <a:moveTo>
                        <a:pt x="611" y="0"/>
                      </a:moveTo>
                      <a:cubicBezTo>
                        <a:pt x="275" y="0"/>
                        <a:pt x="1" y="276"/>
                        <a:pt x="1" y="610"/>
                      </a:cubicBezTo>
                      <a:cubicBezTo>
                        <a:pt x="1" y="946"/>
                        <a:pt x="275" y="1220"/>
                        <a:pt x="611" y="1220"/>
                      </a:cubicBezTo>
                      <a:lnTo>
                        <a:pt x="1329" y="1220"/>
                      </a:lnTo>
                      <a:cubicBezTo>
                        <a:pt x="1665" y="1220"/>
                        <a:pt x="1939" y="946"/>
                        <a:pt x="1939" y="610"/>
                      </a:cubicBezTo>
                      <a:cubicBezTo>
                        <a:pt x="1939" y="276"/>
                        <a:pt x="166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8" name="Google Shape;1638;p37"/>
                <p:cNvSpPr/>
                <p:nvPr/>
              </p:nvSpPr>
              <p:spPr>
                <a:xfrm>
                  <a:off x="2410675" y="4757500"/>
                  <a:ext cx="1375" cy="25425"/>
                </a:xfrm>
                <a:custGeom>
                  <a:avLst/>
                  <a:gdLst/>
                  <a:ahLst/>
                  <a:cxnLst/>
                  <a:rect l="l" t="t" r="r" b="b"/>
                  <a:pathLst>
                    <a:path w="55" h="1017" extrusionOk="0">
                      <a:moveTo>
                        <a:pt x="28" y="1"/>
                      </a:moveTo>
                      <a:cubicBezTo>
                        <a:pt x="13" y="1"/>
                        <a:pt x="1" y="13"/>
                        <a:pt x="1" y="28"/>
                      </a:cubicBezTo>
                      <a:lnTo>
                        <a:pt x="1" y="990"/>
                      </a:lnTo>
                      <a:cubicBezTo>
                        <a:pt x="1" y="1005"/>
                        <a:pt x="13" y="1016"/>
                        <a:pt x="28" y="1016"/>
                      </a:cubicBezTo>
                      <a:cubicBezTo>
                        <a:pt x="43" y="1016"/>
                        <a:pt x="55" y="1005"/>
                        <a:pt x="55" y="990"/>
                      </a:cubicBezTo>
                      <a:lnTo>
                        <a:pt x="55" y="28"/>
                      </a:lnTo>
                      <a:cubicBezTo>
                        <a:pt x="55" y="13"/>
                        <a:pt x="43" y="1"/>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9" name="Google Shape;1639;p37"/>
                <p:cNvSpPr/>
                <p:nvPr/>
              </p:nvSpPr>
              <p:spPr>
                <a:xfrm>
                  <a:off x="2697525" y="4757500"/>
                  <a:ext cx="1375" cy="25425"/>
                </a:xfrm>
                <a:custGeom>
                  <a:avLst/>
                  <a:gdLst/>
                  <a:ahLst/>
                  <a:cxnLst/>
                  <a:rect l="l" t="t" r="r" b="b"/>
                  <a:pathLst>
                    <a:path w="55" h="1017" extrusionOk="0">
                      <a:moveTo>
                        <a:pt x="28" y="1"/>
                      </a:moveTo>
                      <a:cubicBezTo>
                        <a:pt x="13" y="1"/>
                        <a:pt x="1" y="13"/>
                        <a:pt x="1" y="28"/>
                      </a:cubicBezTo>
                      <a:lnTo>
                        <a:pt x="1" y="990"/>
                      </a:lnTo>
                      <a:cubicBezTo>
                        <a:pt x="1" y="1005"/>
                        <a:pt x="13" y="1016"/>
                        <a:pt x="28" y="1016"/>
                      </a:cubicBezTo>
                      <a:cubicBezTo>
                        <a:pt x="41" y="1016"/>
                        <a:pt x="54" y="1005"/>
                        <a:pt x="54" y="990"/>
                      </a:cubicBezTo>
                      <a:lnTo>
                        <a:pt x="54" y="28"/>
                      </a:lnTo>
                      <a:cubicBezTo>
                        <a:pt x="54" y="13"/>
                        <a:pt x="41" y="1"/>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0" name="Google Shape;1640;p37"/>
                <p:cNvSpPr/>
                <p:nvPr/>
              </p:nvSpPr>
              <p:spPr>
                <a:xfrm>
                  <a:off x="2285975" y="4495375"/>
                  <a:ext cx="365600" cy="37900"/>
                </a:xfrm>
                <a:custGeom>
                  <a:avLst/>
                  <a:gdLst/>
                  <a:ahLst/>
                  <a:cxnLst/>
                  <a:rect l="l" t="t" r="r" b="b"/>
                  <a:pathLst>
                    <a:path w="14624" h="1516" extrusionOk="0">
                      <a:moveTo>
                        <a:pt x="570" y="0"/>
                      </a:moveTo>
                      <a:cubicBezTo>
                        <a:pt x="473" y="0"/>
                        <a:pt x="354" y="1"/>
                        <a:pt x="267" y="3"/>
                      </a:cubicBezTo>
                      <a:cubicBezTo>
                        <a:pt x="256" y="3"/>
                        <a:pt x="234" y="4"/>
                        <a:pt x="209" y="22"/>
                      </a:cubicBezTo>
                      <a:cubicBezTo>
                        <a:pt x="184" y="42"/>
                        <a:pt x="166" y="78"/>
                        <a:pt x="147" y="130"/>
                      </a:cubicBezTo>
                      <a:cubicBezTo>
                        <a:pt x="54" y="360"/>
                        <a:pt x="0" y="650"/>
                        <a:pt x="27" y="925"/>
                      </a:cubicBezTo>
                      <a:cubicBezTo>
                        <a:pt x="46" y="1114"/>
                        <a:pt x="113" y="1513"/>
                        <a:pt x="262" y="1513"/>
                      </a:cubicBezTo>
                      <a:lnTo>
                        <a:pt x="431" y="1513"/>
                      </a:lnTo>
                      <a:cubicBezTo>
                        <a:pt x="458" y="1513"/>
                        <a:pt x="455" y="1512"/>
                        <a:pt x="618" y="1512"/>
                      </a:cubicBezTo>
                      <a:cubicBezTo>
                        <a:pt x="699" y="1512"/>
                        <a:pt x="822" y="1513"/>
                        <a:pt x="1011" y="1513"/>
                      </a:cubicBezTo>
                      <a:cubicBezTo>
                        <a:pt x="1058" y="1513"/>
                        <a:pt x="1118" y="1513"/>
                        <a:pt x="1191" y="1513"/>
                      </a:cubicBezTo>
                      <a:cubicBezTo>
                        <a:pt x="1991" y="1513"/>
                        <a:pt x="4293" y="1506"/>
                        <a:pt x="6733" y="1506"/>
                      </a:cubicBezTo>
                      <a:cubicBezTo>
                        <a:pt x="7938" y="1506"/>
                        <a:pt x="9178" y="1508"/>
                        <a:pt x="10287" y="1513"/>
                      </a:cubicBezTo>
                      <a:cubicBezTo>
                        <a:pt x="10287" y="1513"/>
                        <a:pt x="13249" y="1515"/>
                        <a:pt x="13742" y="1515"/>
                      </a:cubicBezTo>
                      <a:cubicBezTo>
                        <a:pt x="13742" y="1515"/>
                        <a:pt x="13999" y="1509"/>
                        <a:pt x="14194" y="1509"/>
                      </a:cubicBezTo>
                      <a:cubicBezTo>
                        <a:pt x="14263" y="1509"/>
                        <a:pt x="14323" y="1510"/>
                        <a:pt x="14363" y="1512"/>
                      </a:cubicBezTo>
                      <a:lnTo>
                        <a:pt x="14371" y="1512"/>
                      </a:lnTo>
                      <a:cubicBezTo>
                        <a:pt x="14383" y="1511"/>
                        <a:pt x="14402" y="1510"/>
                        <a:pt x="14423" y="1497"/>
                      </a:cubicBezTo>
                      <a:cubicBezTo>
                        <a:pt x="14561" y="1422"/>
                        <a:pt x="14624" y="1072"/>
                        <a:pt x="14620" y="874"/>
                      </a:cubicBezTo>
                      <a:cubicBezTo>
                        <a:pt x="14620" y="561"/>
                        <a:pt x="14562" y="310"/>
                        <a:pt x="14455" y="53"/>
                      </a:cubicBezTo>
                      <a:cubicBezTo>
                        <a:pt x="14441" y="19"/>
                        <a:pt x="14427" y="8"/>
                        <a:pt x="14404" y="8"/>
                      </a:cubicBezTo>
                      <a:cubicBezTo>
                        <a:pt x="14401" y="8"/>
                        <a:pt x="14398" y="8"/>
                        <a:pt x="14395" y="8"/>
                      </a:cubicBezTo>
                      <a:cubicBezTo>
                        <a:pt x="14373" y="11"/>
                        <a:pt x="11716" y="12"/>
                        <a:pt x="8762" y="12"/>
                      </a:cubicBezTo>
                      <a:cubicBezTo>
                        <a:pt x="5132" y="12"/>
                        <a:pt x="1055" y="10"/>
                        <a:pt x="862" y="4"/>
                      </a:cubicBezTo>
                      <a:lnTo>
                        <a:pt x="847" y="4"/>
                      </a:lnTo>
                      <a:cubicBezTo>
                        <a:pt x="793" y="1"/>
                        <a:pt x="753" y="1"/>
                        <a:pt x="745" y="1"/>
                      </a:cubicBezTo>
                      <a:cubicBezTo>
                        <a:pt x="743" y="1"/>
                        <a:pt x="667"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1" name="Google Shape;1641;p37"/>
                <p:cNvSpPr/>
                <p:nvPr/>
              </p:nvSpPr>
              <p:spPr>
                <a:xfrm>
                  <a:off x="2299700" y="4510125"/>
                  <a:ext cx="111025" cy="7475"/>
                </a:xfrm>
                <a:custGeom>
                  <a:avLst/>
                  <a:gdLst/>
                  <a:ahLst/>
                  <a:cxnLst/>
                  <a:rect l="l" t="t" r="r" b="b"/>
                  <a:pathLst>
                    <a:path w="4441" h="299" extrusionOk="0">
                      <a:moveTo>
                        <a:pt x="2641" y="1"/>
                      </a:moveTo>
                      <a:cubicBezTo>
                        <a:pt x="2459" y="1"/>
                        <a:pt x="2276" y="29"/>
                        <a:pt x="2107" y="84"/>
                      </a:cubicBezTo>
                      <a:cubicBezTo>
                        <a:pt x="2056" y="100"/>
                        <a:pt x="2007" y="121"/>
                        <a:pt x="1956" y="139"/>
                      </a:cubicBezTo>
                      <a:cubicBezTo>
                        <a:pt x="1845" y="182"/>
                        <a:pt x="1739" y="223"/>
                        <a:pt x="1622" y="237"/>
                      </a:cubicBezTo>
                      <a:cubicBezTo>
                        <a:pt x="1586" y="241"/>
                        <a:pt x="1551" y="243"/>
                        <a:pt x="1516" y="243"/>
                      </a:cubicBezTo>
                      <a:cubicBezTo>
                        <a:pt x="1350" y="243"/>
                        <a:pt x="1188" y="196"/>
                        <a:pt x="1019" y="145"/>
                      </a:cubicBezTo>
                      <a:cubicBezTo>
                        <a:pt x="853" y="97"/>
                        <a:pt x="681" y="47"/>
                        <a:pt x="502" y="44"/>
                      </a:cubicBezTo>
                      <a:lnTo>
                        <a:pt x="489" y="44"/>
                      </a:lnTo>
                      <a:cubicBezTo>
                        <a:pt x="321" y="44"/>
                        <a:pt x="152" y="90"/>
                        <a:pt x="17" y="170"/>
                      </a:cubicBezTo>
                      <a:cubicBezTo>
                        <a:pt x="4" y="178"/>
                        <a:pt x="0" y="194"/>
                        <a:pt x="8" y="208"/>
                      </a:cubicBezTo>
                      <a:cubicBezTo>
                        <a:pt x="13" y="216"/>
                        <a:pt x="22" y="221"/>
                        <a:pt x="32" y="221"/>
                      </a:cubicBezTo>
                      <a:cubicBezTo>
                        <a:pt x="36" y="221"/>
                        <a:pt x="41" y="220"/>
                        <a:pt x="45" y="217"/>
                      </a:cubicBezTo>
                      <a:cubicBezTo>
                        <a:pt x="174" y="140"/>
                        <a:pt x="329" y="99"/>
                        <a:pt x="491" y="99"/>
                      </a:cubicBezTo>
                      <a:cubicBezTo>
                        <a:pt x="495" y="99"/>
                        <a:pt x="499" y="99"/>
                        <a:pt x="503" y="99"/>
                      </a:cubicBezTo>
                      <a:cubicBezTo>
                        <a:pt x="673" y="100"/>
                        <a:pt x="842" y="150"/>
                        <a:pt x="1004" y="198"/>
                      </a:cubicBezTo>
                      <a:cubicBezTo>
                        <a:pt x="1171" y="247"/>
                        <a:pt x="1345" y="299"/>
                        <a:pt x="1522" y="299"/>
                      </a:cubicBezTo>
                      <a:cubicBezTo>
                        <a:pt x="1557" y="299"/>
                        <a:pt x="1593" y="296"/>
                        <a:pt x="1626" y="293"/>
                      </a:cubicBezTo>
                      <a:cubicBezTo>
                        <a:pt x="1749" y="277"/>
                        <a:pt x="1863" y="234"/>
                        <a:pt x="1973" y="192"/>
                      </a:cubicBezTo>
                      <a:cubicBezTo>
                        <a:pt x="2022" y="172"/>
                        <a:pt x="2071" y="153"/>
                        <a:pt x="2122" y="137"/>
                      </a:cubicBezTo>
                      <a:cubicBezTo>
                        <a:pt x="2285" y="82"/>
                        <a:pt x="2462" y="55"/>
                        <a:pt x="2639" y="55"/>
                      </a:cubicBezTo>
                      <a:cubicBezTo>
                        <a:pt x="2734" y="55"/>
                        <a:pt x="2829" y="63"/>
                        <a:pt x="2921" y="79"/>
                      </a:cubicBezTo>
                      <a:cubicBezTo>
                        <a:pt x="3003" y="92"/>
                        <a:pt x="3084" y="112"/>
                        <a:pt x="3164" y="133"/>
                      </a:cubicBezTo>
                      <a:cubicBezTo>
                        <a:pt x="3311" y="170"/>
                        <a:pt x="3461" y="207"/>
                        <a:pt x="3619" y="207"/>
                      </a:cubicBezTo>
                      <a:cubicBezTo>
                        <a:pt x="3621" y="207"/>
                        <a:pt x="3624" y="207"/>
                        <a:pt x="3626" y="207"/>
                      </a:cubicBezTo>
                      <a:cubicBezTo>
                        <a:pt x="3707" y="207"/>
                        <a:pt x="3790" y="194"/>
                        <a:pt x="3867" y="183"/>
                      </a:cubicBezTo>
                      <a:cubicBezTo>
                        <a:pt x="3921" y="175"/>
                        <a:pt x="3976" y="167"/>
                        <a:pt x="4031" y="164"/>
                      </a:cubicBezTo>
                      <a:cubicBezTo>
                        <a:pt x="4055" y="162"/>
                        <a:pt x="4080" y="161"/>
                        <a:pt x="4107" y="161"/>
                      </a:cubicBezTo>
                      <a:cubicBezTo>
                        <a:pt x="4204" y="161"/>
                        <a:pt x="4316" y="177"/>
                        <a:pt x="4394" y="236"/>
                      </a:cubicBezTo>
                      <a:cubicBezTo>
                        <a:pt x="4399" y="239"/>
                        <a:pt x="4405" y="241"/>
                        <a:pt x="4410" y="241"/>
                      </a:cubicBezTo>
                      <a:cubicBezTo>
                        <a:pt x="4418" y="241"/>
                        <a:pt x="4426" y="237"/>
                        <a:pt x="4431" y="230"/>
                      </a:cubicBezTo>
                      <a:cubicBezTo>
                        <a:pt x="4441" y="218"/>
                        <a:pt x="4439" y="202"/>
                        <a:pt x="4426" y="193"/>
                      </a:cubicBezTo>
                      <a:cubicBezTo>
                        <a:pt x="4336" y="125"/>
                        <a:pt x="4214" y="107"/>
                        <a:pt x="4108" y="107"/>
                      </a:cubicBezTo>
                      <a:cubicBezTo>
                        <a:pt x="4080" y="107"/>
                        <a:pt x="4052" y="108"/>
                        <a:pt x="4027" y="110"/>
                      </a:cubicBezTo>
                      <a:cubicBezTo>
                        <a:pt x="3972" y="113"/>
                        <a:pt x="3916" y="122"/>
                        <a:pt x="3861" y="129"/>
                      </a:cubicBezTo>
                      <a:cubicBezTo>
                        <a:pt x="3783" y="140"/>
                        <a:pt x="3704" y="151"/>
                        <a:pt x="3626" y="153"/>
                      </a:cubicBezTo>
                      <a:cubicBezTo>
                        <a:pt x="3624" y="153"/>
                        <a:pt x="3622" y="153"/>
                        <a:pt x="3620" y="153"/>
                      </a:cubicBezTo>
                      <a:cubicBezTo>
                        <a:pt x="3471" y="153"/>
                        <a:pt x="3322" y="116"/>
                        <a:pt x="3179" y="80"/>
                      </a:cubicBezTo>
                      <a:cubicBezTo>
                        <a:pt x="3098" y="60"/>
                        <a:pt x="3015" y="40"/>
                        <a:pt x="2932" y="25"/>
                      </a:cubicBezTo>
                      <a:cubicBezTo>
                        <a:pt x="2837" y="9"/>
                        <a:pt x="2739" y="1"/>
                        <a:pt x="26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2" name="Google Shape;1642;p37"/>
                <p:cNvSpPr/>
                <p:nvPr/>
              </p:nvSpPr>
              <p:spPr>
                <a:xfrm>
                  <a:off x="2393775" y="4502350"/>
                  <a:ext cx="9950" cy="8725"/>
                </a:xfrm>
                <a:custGeom>
                  <a:avLst/>
                  <a:gdLst/>
                  <a:ahLst/>
                  <a:cxnLst/>
                  <a:rect l="l" t="t" r="r" b="b"/>
                  <a:pathLst>
                    <a:path w="398" h="349" extrusionOk="0">
                      <a:moveTo>
                        <a:pt x="126" y="54"/>
                      </a:moveTo>
                      <a:cubicBezTo>
                        <a:pt x="140" y="54"/>
                        <a:pt x="154" y="59"/>
                        <a:pt x="168" y="64"/>
                      </a:cubicBezTo>
                      <a:cubicBezTo>
                        <a:pt x="204" y="85"/>
                        <a:pt x="231" y="129"/>
                        <a:pt x="254" y="172"/>
                      </a:cubicBezTo>
                      <a:cubicBezTo>
                        <a:pt x="270" y="201"/>
                        <a:pt x="288" y="230"/>
                        <a:pt x="308" y="255"/>
                      </a:cubicBezTo>
                      <a:cubicBezTo>
                        <a:pt x="312" y="260"/>
                        <a:pt x="319" y="274"/>
                        <a:pt x="323" y="287"/>
                      </a:cubicBezTo>
                      <a:lnTo>
                        <a:pt x="236" y="249"/>
                      </a:lnTo>
                      <a:lnTo>
                        <a:pt x="200" y="233"/>
                      </a:lnTo>
                      <a:cubicBezTo>
                        <a:pt x="121" y="201"/>
                        <a:pt x="57" y="169"/>
                        <a:pt x="61" y="111"/>
                      </a:cubicBezTo>
                      <a:cubicBezTo>
                        <a:pt x="62" y="90"/>
                        <a:pt x="73" y="72"/>
                        <a:pt x="92" y="63"/>
                      </a:cubicBezTo>
                      <a:cubicBezTo>
                        <a:pt x="103" y="57"/>
                        <a:pt x="114" y="54"/>
                        <a:pt x="126" y="54"/>
                      </a:cubicBezTo>
                      <a:close/>
                      <a:moveTo>
                        <a:pt x="126" y="0"/>
                      </a:moveTo>
                      <a:cubicBezTo>
                        <a:pt x="105" y="0"/>
                        <a:pt x="85" y="5"/>
                        <a:pt x="67" y="15"/>
                      </a:cubicBezTo>
                      <a:cubicBezTo>
                        <a:pt x="32" y="33"/>
                        <a:pt x="9" y="67"/>
                        <a:pt x="7" y="107"/>
                      </a:cubicBezTo>
                      <a:cubicBezTo>
                        <a:pt x="0" y="208"/>
                        <a:pt x="107" y="253"/>
                        <a:pt x="178" y="283"/>
                      </a:cubicBezTo>
                      <a:lnTo>
                        <a:pt x="313" y="342"/>
                      </a:lnTo>
                      <a:cubicBezTo>
                        <a:pt x="324" y="347"/>
                        <a:pt x="333" y="348"/>
                        <a:pt x="340" y="348"/>
                      </a:cubicBezTo>
                      <a:cubicBezTo>
                        <a:pt x="357" y="348"/>
                        <a:pt x="368" y="338"/>
                        <a:pt x="372" y="332"/>
                      </a:cubicBezTo>
                      <a:cubicBezTo>
                        <a:pt x="397" y="298"/>
                        <a:pt x="359" y="230"/>
                        <a:pt x="349" y="218"/>
                      </a:cubicBezTo>
                      <a:cubicBezTo>
                        <a:pt x="331" y="199"/>
                        <a:pt x="317" y="172"/>
                        <a:pt x="301" y="145"/>
                      </a:cubicBezTo>
                      <a:cubicBezTo>
                        <a:pt x="270" y="97"/>
                        <a:pt x="243" y="47"/>
                        <a:pt x="193" y="19"/>
                      </a:cubicBezTo>
                      <a:cubicBezTo>
                        <a:pt x="172" y="6"/>
                        <a:pt x="149"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3" name="Google Shape;1643;p37"/>
                <p:cNvSpPr/>
                <p:nvPr/>
              </p:nvSpPr>
              <p:spPr>
                <a:xfrm>
                  <a:off x="2363200" y="4498900"/>
                  <a:ext cx="9725" cy="9150"/>
                </a:xfrm>
                <a:custGeom>
                  <a:avLst/>
                  <a:gdLst/>
                  <a:ahLst/>
                  <a:cxnLst/>
                  <a:rect l="l" t="t" r="r" b="b"/>
                  <a:pathLst>
                    <a:path w="389" h="366" extrusionOk="0">
                      <a:moveTo>
                        <a:pt x="132" y="55"/>
                      </a:moveTo>
                      <a:cubicBezTo>
                        <a:pt x="149" y="55"/>
                        <a:pt x="165" y="60"/>
                        <a:pt x="179" y="69"/>
                      </a:cubicBezTo>
                      <a:cubicBezTo>
                        <a:pt x="213" y="94"/>
                        <a:pt x="234" y="139"/>
                        <a:pt x="256" y="184"/>
                      </a:cubicBezTo>
                      <a:cubicBezTo>
                        <a:pt x="270" y="213"/>
                        <a:pt x="284" y="244"/>
                        <a:pt x="303" y="269"/>
                      </a:cubicBezTo>
                      <a:cubicBezTo>
                        <a:pt x="306" y="275"/>
                        <a:pt x="313" y="289"/>
                        <a:pt x="315" y="303"/>
                      </a:cubicBezTo>
                      <a:lnTo>
                        <a:pt x="232" y="259"/>
                      </a:lnTo>
                      <a:lnTo>
                        <a:pt x="196" y="239"/>
                      </a:lnTo>
                      <a:cubicBezTo>
                        <a:pt x="121" y="201"/>
                        <a:pt x="60" y="163"/>
                        <a:pt x="68" y="106"/>
                      </a:cubicBezTo>
                      <a:cubicBezTo>
                        <a:pt x="73" y="85"/>
                        <a:pt x="84" y="68"/>
                        <a:pt x="105" y="60"/>
                      </a:cubicBezTo>
                      <a:cubicBezTo>
                        <a:pt x="113" y="57"/>
                        <a:pt x="123" y="55"/>
                        <a:pt x="132" y="55"/>
                      </a:cubicBezTo>
                      <a:close/>
                      <a:moveTo>
                        <a:pt x="134" y="0"/>
                      </a:moveTo>
                      <a:cubicBezTo>
                        <a:pt x="117" y="0"/>
                        <a:pt x="100" y="3"/>
                        <a:pt x="84" y="10"/>
                      </a:cubicBezTo>
                      <a:cubicBezTo>
                        <a:pt x="47" y="26"/>
                        <a:pt x="23" y="58"/>
                        <a:pt x="17" y="99"/>
                      </a:cubicBezTo>
                      <a:cubicBezTo>
                        <a:pt x="1" y="200"/>
                        <a:pt x="104" y="253"/>
                        <a:pt x="172" y="288"/>
                      </a:cubicBezTo>
                      <a:lnTo>
                        <a:pt x="207" y="307"/>
                      </a:lnTo>
                      <a:lnTo>
                        <a:pt x="302" y="357"/>
                      </a:lnTo>
                      <a:cubicBezTo>
                        <a:pt x="313" y="363"/>
                        <a:pt x="323" y="366"/>
                        <a:pt x="331" y="366"/>
                      </a:cubicBezTo>
                      <a:cubicBezTo>
                        <a:pt x="347" y="366"/>
                        <a:pt x="357" y="357"/>
                        <a:pt x="361" y="352"/>
                      </a:cubicBezTo>
                      <a:cubicBezTo>
                        <a:pt x="389" y="320"/>
                        <a:pt x="356" y="249"/>
                        <a:pt x="346" y="237"/>
                      </a:cubicBezTo>
                      <a:cubicBezTo>
                        <a:pt x="331" y="216"/>
                        <a:pt x="318" y="189"/>
                        <a:pt x="304" y="160"/>
                      </a:cubicBezTo>
                      <a:cubicBezTo>
                        <a:pt x="281" y="110"/>
                        <a:pt x="256" y="57"/>
                        <a:pt x="210" y="25"/>
                      </a:cubicBezTo>
                      <a:cubicBezTo>
                        <a:pt x="187" y="8"/>
                        <a:pt x="160" y="0"/>
                        <a:pt x="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4" name="Google Shape;1644;p37"/>
                <p:cNvSpPr/>
                <p:nvPr/>
              </p:nvSpPr>
              <p:spPr>
                <a:xfrm>
                  <a:off x="2335875" y="4502050"/>
                  <a:ext cx="9975" cy="8750"/>
                </a:xfrm>
                <a:custGeom>
                  <a:avLst/>
                  <a:gdLst/>
                  <a:ahLst/>
                  <a:cxnLst/>
                  <a:rect l="l" t="t" r="r" b="b"/>
                  <a:pathLst>
                    <a:path w="399" h="350" extrusionOk="0">
                      <a:moveTo>
                        <a:pt x="126" y="56"/>
                      </a:moveTo>
                      <a:cubicBezTo>
                        <a:pt x="140" y="56"/>
                        <a:pt x="155" y="60"/>
                        <a:pt x="167" y="65"/>
                      </a:cubicBezTo>
                      <a:cubicBezTo>
                        <a:pt x="204" y="87"/>
                        <a:pt x="230" y="131"/>
                        <a:pt x="254" y="174"/>
                      </a:cubicBezTo>
                      <a:cubicBezTo>
                        <a:pt x="270" y="202"/>
                        <a:pt x="287" y="231"/>
                        <a:pt x="308" y="256"/>
                      </a:cubicBezTo>
                      <a:cubicBezTo>
                        <a:pt x="312" y="261"/>
                        <a:pt x="318" y="275"/>
                        <a:pt x="323" y="288"/>
                      </a:cubicBezTo>
                      <a:lnTo>
                        <a:pt x="236" y="251"/>
                      </a:lnTo>
                      <a:lnTo>
                        <a:pt x="199" y="235"/>
                      </a:lnTo>
                      <a:cubicBezTo>
                        <a:pt x="121" y="202"/>
                        <a:pt x="57" y="170"/>
                        <a:pt x="61" y="112"/>
                      </a:cubicBezTo>
                      <a:cubicBezTo>
                        <a:pt x="64" y="91"/>
                        <a:pt x="75" y="74"/>
                        <a:pt x="93" y="64"/>
                      </a:cubicBezTo>
                      <a:cubicBezTo>
                        <a:pt x="104" y="59"/>
                        <a:pt x="115" y="56"/>
                        <a:pt x="126" y="56"/>
                      </a:cubicBezTo>
                      <a:close/>
                      <a:moveTo>
                        <a:pt x="128" y="0"/>
                      </a:moveTo>
                      <a:cubicBezTo>
                        <a:pt x="107" y="0"/>
                        <a:pt x="86" y="5"/>
                        <a:pt x="67" y="15"/>
                      </a:cubicBezTo>
                      <a:cubicBezTo>
                        <a:pt x="33" y="33"/>
                        <a:pt x="11" y="66"/>
                        <a:pt x="7" y="107"/>
                      </a:cubicBezTo>
                      <a:cubicBezTo>
                        <a:pt x="1" y="209"/>
                        <a:pt x="108" y="254"/>
                        <a:pt x="179" y="284"/>
                      </a:cubicBezTo>
                      <a:lnTo>
                        <a:pt x="314" y="343"/>
                      </a:lnTo>
                      <a:cubicBezTo>
                        <a:pt x="325" y="348"/>
                        <a:pt x="333" y="349"/>
                        <a:pt x="341" y="349"/>
                      </a:cubicBezTo>
                      <a:cubicBezTo>
                        <a:pt x="359" y="349"/>
                        <a:pt x="370" y="340"/>
                        <a:pt x="373" y="332"/>
                      </a:cubicBezTo>
                      <a:cubicBezTo>
                        <a:pt x="399" y="299"/>
                        <a:pt x="360" y="231"/>
                        <a:pt x="349" y="220"/>
                      </a:cubicBezTo>
                      <a:cubicBezTo>
                        <a:pt x="332" y="199"/>
                        <a:pt x="317" y="174"/>
                        <a:pt x="301" y="147"/>
                      </a:cubicBezTo>
                      <a:cubicBezTo>
                        <a:pt x="273" y="97"/>
                        <a:pt x="243" y="47"/>
                        <a:pt x="194" y="18"/>
                      </a:cubicBezTo>
                      <a:cubicBezTo>
                        <a:pt x="174" y="6"/>
                        <a:pt x="151"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5" name="Google Shape;1645;p37"/>
                <p:cNvSpPr/>
                <p:nvPr/>
              </p:nvSpPr>
              <p:spPr>
                <a:xfrm>
                  <a:off x="2309000" y="4498825"/>
                  <a:ext cx="9950" cy="8750"/>
                </a:xfrm>
                <a:custGeom>
                  <a:avLst/>
                  <a:gdLst/>
                  <a:ahLst/>
                  <a:cxnLst/>
                  <a:rect l="l" t="t" r="r" b="b"/>
                  <a:pathLst>
                    <a:path w="398" h="350" extrusionOk="0">
                      <a:moveTo>
                        <a:pt x="127" y="55"/>
                      </a:moveTo>
                      <a:cubicBezTo>
                        <a:pt x="140" y="55"/>
                        <a:pt x="155" y="59"/>
                        <a:pt x="169" y="64"/>
                      </a:cubicBezTo>
                      <a:cubicBezTo>
                        <a:pt x="204" y="86"/>
                        <a:pt x="231" y="130"/>
                        <a:pt x="255" y="173"/>
                      </a:cubicBezTo>
                      <a:cubicBezTo>
                        <a:pt x="272" y="201"/>
                        <a:pt x="289" y="231"/>
                        <a:pt x="309" y="254"/>
                      </a:cubicBezTo>
                      <a:cubicBezTo>
                        <a:pt x="312" y="260"/>
                        <a:pt x="320" y="275"/>
                        <a:pt x="324" y="286"/>
                      </a:cubicBezTo>
                      <a:lnTo>
                        <a:pt x="236" y="249"/>
                      </a:lnTo>
                      <a:lnTo>
                        <a:pt x="201" y="233"/>
                      </a:lnTo>
                      <a:cubicBezTo>
                        <a:pt x="122" y="201"/>
                        <a:pt x="58" y="168"/>
                        <a:pt x="62" y="112"/>
                      </a:cubicBezTo>
                      <a:cubicBezTo>
                        <a:pt x="64" y="90"/>
                        <a:pt x="74" y="72"/>
                        <a:pt x="94" y="63"/>
                      </a:cubicBezTo>
                      <a:cubicBezTo>
                        <a:pt x="104" y="58"/>
                        <a:pt x="115" y="55"/>
                        <a:pt x="127" y="55"/>
                      </a:cubicBezTo>
                      <a:close/>
                      <a:moveTo>
                        <a:pt x="127" y="1"/>
                      </a:moveTo>
                      <a:cubicBezTo>
                        <a:pt x="107" y="1"/>
                        <a:pt x="86" y="5"/>
                        <a:pt x="68" y="15"/>
                      </a:cubicBezTo>
                      <a:cubicBezTo>
                        <a:pt x="32" y="33"/>
                        <a:pt x="10" y="67"/>
                        <a:pt x="8" y="107"/>
                      </a:cubicBezTo>
                      <a:cubicBezTo>
                        <a:pt x="0" y="209"/>
                        <a:pt x="107" y="254"/>
                        <a:pt x="179" y="284"/>
                      </a:cubicBezTo>
                      <a:lnTo>
                        <a:pt x="314" y="343"/>
                      </a:lnTo>
                      <a:cubicBezTo>
                        <a:pt x="325" y="349"/>
                        <a:pt x="333" y="350"/>
                        <a:pt x="341" y="350"/>
                      </a:cubicBezTo>
                      <a:cubicBezTo>
                        <a:pt x="358" y="350"/>
                        <a:pt x="368" y="339"/>
                        <a:pt x="373" y="334"/>
                      </a:cubicBezTo>
                      <a:cubicBezTo>
                        <a:pt x="397" y="299"/>
                        <a:pt x="360" y="232"/>
                        <a:pt x="349" y="220"/>
                      </a:cubicBezTo>
                      <a:cubicBezTo>
                        <a:pt x="332" y="200"/>
                        <a:pt x="317" y="173"/>
                        <a:pt x="301" y="146"/>
                      </a:cubicBezTo>
                      <a:cubicBezTo>
                        <a:pt x="272" y="98"/>
                        <a:pt x="244" y="47"/>
                        <a:pt x="193" y="18"/>
                      </a:cubicBezTo>
                      <a:cubicBezTo>
                        <a:pt x="173" y="6"/>
                        <a:pt x="150"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6" name="Google Shape;1646;p37"/>
                <p:cNvSpPr/>
                <p:nvPr/>
              </p:nvSpPr>
              <p:spPr>
                <a:xfrm>
                  <a:off x="2383075" y="4517350"/>
                  <a:ext cx="9450" cy="8675"/>
                </a:xfrm>
                <a:custGeom>
                  <a:avLst/>
                  <a:gdLst/>
                  <a:ahLst/>
                  <a:cxnLst/>
                  <a:rect l="l" t="t" r="r" b="b"/>
                  <a:pathLst>
                    <a:path w="378" h="347" extrusionOk="0">
                      <a:moveTo>
                        <a:pt x="306" y="53"/>
                      </a:moveTo>
                      <a:cubicBezTo>
                        <a:pt x="312" y="64"/>
                        <a:pt x="296" y="123"/>
                        <a:pt x="246" y="193"/>
                      </a:cubicBezTo>
                      <a:cubicBezTo>
                        <a:pt x="203" y="253"/>
                        <a:pt x="153" y="291"/>
                        <a:pt x="120" y="291"/>
                      </a:cubicBezTo>
                      <a:cubicBezTo>
                        <a:pt x="118" y="291"/>
                        <a:pt x="116" y="291"/>
                        <a:pt x="114" y="291"/>
                      </a:cubicBezTo>
                      <a:cubicBezTo>
                        <a:pt x="88" y="289"/>
                        <a:pt x="54" y="255"/>
                        <a:pt x="54" y="226"/>
                      </a:cubicBezTo>
                      <a:cubicBezTo>
                        <a:pt x="54" y="212"/>
                        <a:pt x="65" y="200"/>
                        <a:pt x="75" y="189"/>
                      </a:cubicBezTo>
                      <a:cubicBezTo>
                        <a:pt x="147" y="116"/>
                        <a:pt x="268" y="53"/>
                        <a:pt x="302" y="53"/>
                      </a:cubicBezTo>
                      <a:close/>
                      <a:moveTo>
                        <a:pt x="303" y="0"/>
                      </a:moveTo>
                      <a:cubicBezTo>
                        <a:pt x="232" y="0"/>
                        <a:pt x="96" y="90"/>
                        <a:pt x="36" y="150"/>
                      </a:cubicBezTo>
                      <a:cubicBezTo>
                        <a:pt x="27" y="161"/>
                        <a:pt x="0" y="188"/>
                        <a:pt x="0" y="225"/>
                      </a:cubicBezTo>
                      <a:cubicBezTo>
                        <a:pt x="0" y="283"/>
                        <a:pt x="56" y="338"/>
                        <a:pt x="108" y="344"/>
                      </a:cubicBezTo>
                      <a:cubicBezTo>
                        <a:pt x="112" y="347"/>
                        <a:pt x="116" y="347"/>
                        <a:pt x="120" y="347"/>
                      </a:cubicBezTo>
                      <a:cubicBezTo>
                        <a:pt x="204" y="347"/>
                        <a:pt x="291" y="236"/>
                        <a:pt x="331" y="159"/>
                      </a:cubicBezTo>
                      <a:cubicBezTo>
                        <a:pt x="355" y="112"/>
                        <a:pt x="378" y="48"/>
                        <a:pt x="347" y="16"/>
                      </a:cubicBezTo>
                      <a:cubicBezTo>
                        <a:pt x="340" y="10"/>
                        <a:pt x="327"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7" name="Google Shape;1647;p37"/>
                <p:cNvSpPr/>
                <p:nvPr/>
              </p:nvSpPr>
              <p:spPr>
                <a:xfrm>
                  <a:off x="2350025" y="4515700"/>
                  <a:ext cx="9525" cy="8675"/>
                </a:xfrm>
                <a:custGeom>
                  <a:avLst/>
                  <a:gdLst/>
                  <a:ahLst/>
                  <a:cxnLst/>
                  <a:rect l="l" t="t" r="r" b="b"/>
                  <a:pathLst>
                    <a:path w="381" h="347" extrusionOk="0">
                      <a:moveTo>
                        <a:pt x="308" y="54"/>
                      </a:moveTo>
                      <a:cubicBezTo>
                        <a:pt x="314" y="66"/>
                        <a:pt x="298" y="125"/>
                        <a:pt x="247" y="195"/>
                      </a:cubicBezTo>
                      <a:cubicBezTo>
                        <a:pt x="203" y="254"/>
                        <a:pt x="153" y="293"/>
                        <a:pt x="122" y="293"/>
                      </a:cubicBezTo>
                      <a:cubicBezTo>
                        <a:pt x="120" y="293"/>
                        <a:pt x="118" y="293"/>
                        <a:pt x="116" y="292"/>
                      </a:cubicBezTo>
                      <a:cubicBezTo>
                        <a:pt x="90" y="289"/>
                        <a:pt x="56" y="257"/>
                        <a:pt x="56" y="228"/>
                      </a:cubicBezTo>
                      <a:cubicBezTo>
                        <a:pt x="56" y="214"/>
                        <a:pt x="65" y="201"/>
                        <a:pt x="77" y="191"/>
                      </a:cubicBezTo>
                      <a:cubicBezTo>
                        <a:pt x="149" y="118"/>
                        <a:pt x="270" y="54"/>
                        <a:pt x="304" y="54"/>
                      </a:cubicBezTo>
                      <a:close/>
                      <a:moveTo>
                        <a:pt x="306" y="1"/>
                      </a:moveTo>
                      <a:cubicBezTo>
                        <a:pt x="235" y="1"/>
                        <a:pt x="99" y="91"/>
                        <a:pt x="40" y="151"/>
                      </a:cubicBezTo>
                      <a:cubicBezTo>
                        <a:pt x="29" y="162"/>
                        <a:pt x="3" y="188"/>
                        <a:pt x="2" y="226"/>
                      </a:cubicBezTo>
                      <a:cubicBezTo>
                        <a:pt x="0" y="284"/>
                        <a:pt x="58" y="339"/>
                        <a:pt x="109" y="345"/>
                      </a:cubicBezTo>
                      <a:cubicBezTo>
                        <a:pt x="113" y="346"/>
                        <a:pt x="118" y="346"/>
                        <a:pt x="122" y="346"/>
                      </a:cubicBezTo>
                      <a:cubicBezTo>
                        <a:pt x="207" y="346"/>
                        <a:pt x="294" y="238"/>
                        <a:pt x="335" y="158"/>
                      </a:cubicBezTo>
                      <a:cubicBezTo>
                        <a:pt x="358" y="112"/>
                        <a:pt x="381" y="49"/>
                        <a:pt x="351" y="17"/>
                      </a:cubicBezTo>
                      <a:cubicBezTo>
                        <a:pt x="343" y="10"/>
                        <a:pt x="330"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8" name="Google Shape;1648;p37"/>
                <p:cNvSpPr/>
                <p:nvPr/>
              </p:nvSpPr>
              <p:spPr>
                <a:xfrm>
                  <a:off x="2319950" y="4518850"/>
                  <a:ext cx="9450" cy="8675"/>
                </a:xfrm>
                <a:custGeom>
                  <a:avLst/>
                  <a:gdLst/>
                  <a:ahLst/>
                  <a:cxnLst/>
                  <a:rect l="l" t="t" r="r" b="b"/>
                  <a:pathLst>
                    <a:path w="378" h="347" extrusionOk="0">
                      <a:moveTo>
                        <a:pt x="303" y="51"/>
                      </a:moveTo>
                      <a:cubicBezTo>
                        <a:pt x="305" y="51"/>
                        <a:pt x="306" y="51"/>
                        <a:pt x="308" y="52"/>
                      </a:cubicBezTo>
                      <a:cubicBezTo>
                        <a:pt x="315" y="63"/>
                        <a:pt x="299" y="122"/>
                        <a:pt x="248" y="192"/>
                      </a:cubicBezTo>
                      <a:cubicBezTo>
                        <a:pt x="205" y="252"/>
                        <a:pt x="155" y="290"/>
                        <a:pt x="123" y="290"/>
                      </a:cubicBezTo>
                      <a:cubicBezTo>
                        <a:pt x="121" y="290"/>
                        <a:pt x="119" y="290"/>
                        <a:pt x="117" y="290"/>
                      </a:cubicBezTo>
                      <a:cubicBezTo>
                        <a:pt x="91" y="285"/>
                        <a:pt x="56" y="254"/>
                        <a:pt x="56" y="225"/>
                      </a:cubicBezTo>
                      <a:cubicBezTo>
                        <a:pt x="56" y="211"/>
                        <a:pt x="66" y="199"/>
                        <a:pt x="77" y="188"/>
                      </a:cubicBezTo>
                      <a:cubicBezTo>
                        <a:pt x="150" y="115"/>
                        <a:pt x="271" y="51"/>
                        <a:pt x="303" y="51"/>
                      </a:cubicBezTo>
                      <a:close/>
                      <a:moveTo>
                        <a:pt x="304" y="0"/>
                      </a:moveTo>
                      <a:cubicBezTo>
                        <a:pt x="235" y="2"/>
                        <a:pt x="96" y="90"/>
                        <a:pt x="37" y="150"/>
                      </a:cubicBezTo>
                      <a:cubicBezTo>
                        <a:pt x="28" y="161"/>
                        <a:pt x="2" y="188"/>
                        <a:pt x="1" y="225"/>
                      </a:cubicBezTo>
                      <a:cubicBezTo>
                        <a:pt x="1" y="283"/>
                        <a:pt x="58" y="338"/>
                        <a:pt x="108" y="346"/>
                      </a:cubicBezTo>
                      <a:cubicBezTo>
                        <a:pt x="112" y="347"/>
                        <a:pt x="118" y="347"/>
                        <a:pt x="122" y="347"/>
                      </a:cubicBezTo>
                      <a:cubicBezTo>
                        <a:pt x="206" y="347"/>
                        <a:pt x="294" y="236"/>
                        <a:pt x="331" y="159"/>
                      </a:cubicBezTo>
                      <a:cubicBezTo>
                        <a:pt x="355" y="112"/>
                        <a:pt x="377" y="48"/>
                        <a:pt x="347" y="16"/>
                      </a:cubicBezTo>
                      <a:cubicBezTo>
                        <a:pt x="340" y="10"/>
                        <a:pt x="327"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9" name="Google Shape;1649;p37"/>
                <p:cNvSpPr/>
                <p:nvPr/>
              </p:nvSpPr>
              <p:spPr>
                <a:xfrm>
                  <a:off x="2528600" y="4510100"/>
                  <a:ext cx="111075" cy="7500"/>
                </a:xfrm>
                <a:custGeom>
                  <a:avLst/>
                  <a:gdLst/>
                  <a:ahLst/>
                  <a:cxnLst/>
                  <a:rect l="l" t="t" r="r" b="b"/>
                  <a:pathLst>
                    <a:path w="4443" h="300" extrusionOk="0">
                      <a:moveTo>
                        <a:pt x="1801" y="1"/>
                      </a:moveTo>
                      <a:cubicBezTo>
                        <a:pt x="1703" y="1"/>
                        <a:pt x="1606" y="9"/>
                        <a:pt x="1510" y="25"/>
                      </a:cubicBezTo>
                      <a:cubicBezTo>
                        <a:pt x="1427" y="39"/>
                        <a:pt x="1344" y="60"/>
                        <a:pt x="1264" y="80"/>
                      </a:cubicBezTo>
                      <a:cubicBezTo>
                        <a:pt x="1123" y="115"/>
                        <a:pt x="977" y="152"/>
                        <a:pt x="828" y="152"/>
                      </a:cubicBezTo>
                      <a:cubicBezTo>
                        <a:pt x="824" y="152"/>
                        <a:pt x="820" y="152"/>
                        <a:pt x="815" y="152"/>
                      </a:cubicBezTo>
                      <a:cubicBezTo>
                        <a:pt x="737" y="151"/>
                        <a:pt x="658" y="140"/>
                        <a:pt x="582" y="129"/>
                      </a:cubicBezTo>
                      <a:cubicBezTo>
                        <a:pt x="528" y="122"/>
                        <a:pt x="471" y="113"/>
                        <a:pt x="415" y="109"/>
                      </a:cubicBezTo>
                      <a:cubicBezTo>
                        <a:pt x="392" y="107"/>
                        <a:pt x="367" y="106"/>
                        <a:pt x="341" y="106"/>
                      </a:cubicBezTo>
                      <a:cubicBezTo>
                        <a:pt x="233" y="106"/>
                        <a:pt x="107" y="124"/>
                        <a:pt x="15" y="193"/>
                      </a:cubicBezTo>
                      <a:cubicBezTo>
                        <a:pt x="4" y="200"/>
                        <a:pt x="0" y="218"/>
                        <a:pt x="10" y="230"/>
                      </a:cubicBezTo>
                      <a:cubicBezTo>
                        <a:pt x="15" y="237"/>
                        <a:pt x="23" y="241"/>
                        <a:pt x="32" y="241"/>
                      </a:cubicBezTo>
                      <a:cubicBezTo>
                        <a:pt x="37" y="241"/>
                        <a:pt x="43" y="239"/>
                        <a:pt x="48" y="235"/>
                      </a:cubicBezTo>
                      <a:cubicBezTo>
                        <a:pt x="128" y="176"/>
                        <a:pt x="241" y="160"/>
                        <a:pt x="340" y="160"/>
                      </a:cubicBezTo>
                      <a:cubicBezTo>
                        <a:pt x="365" y="160"/>
                        <a:pt x="389" y="161"/>
                        <a:pt x="411" y="163"/>
                      </a:cubicBezTo>
                      <a:cubicBezTo>
                        <a:pt x="466" y="168"/>
                        <a:pt x="521" y="175"/>
                        <a:pt x="574" y="183"/>
                      </a:cubicBezTo>
                      <a:cubicBezTo>
                        <a:pt x="654" y="194"/>
                        <a:pt x="734" y="204"/>
                        <a:pt x="815" y="205"/>
                      </a:cubicBezTo>
                      <a:lnTo>
                        <a:pt x="826" y="205"/>
                      </a:lnTo>
                      <a:cubicBezTo>
                        <a:pt x="982" y="205"/>
                        <a:pt x="1132" y="168"/>
                        <a:pt x="1279" y="132"/>
                      </a:cubicBezTo>
                      <a:cubicBezTo>
                        <a:pt x="1358" y="113"/>
                        <a:pt x="1440" y="92"/>
                        <a:pt x="1521" y="79"/>
                      </a:cubicBezTo>
                      <a:cubicBezTo>
                        <a:pt x="1614" y="63"/>
                        <a:pt x="1708" y="55"/>
                        <a:pt x="1803" y="55"/>
                      </a:cubicBezTo>
                      <a:cubicBezTo>
                        <a:pt x="1980" y="55"/>
                        <a:pt x="2156" y="83"/>
                        <a:pt x="2320" y="136"/>
                      </a:cubicBezTo>
                      <a:cubicBezTo>
                        <a:pt x="2369" y="154"/>
                        <a:pt x="2420" y="172"/>
                        <a:pt x="2469" y="191"/>
                      </a:cubicBezTo>
                      <a:cubicBezTo>
                        <a:pt x="2579" y="234"/>
                        <a:pt x="2693" y="277"/>
                        <a:pt x="2817" y="293"/>
                      </a:cubicBezTo>
                      <a:cubicBezTo>
                        <a:pt x="2852" y="299"/>
                        <a:pt x="2887" y="300"/>
                        <a:pt x="2924" y="300"/>
                      </a:cubicBezTo>
                      <a:cubicBezTo>
                        <a:pt x="3101" y="300"/>
                        <a:pt x="3273" y="248"/>
                        <a:pt x="3440" y="197"/>
                      </a:cubicBezTo>
                      <a:cubicBezTo>
                        <a:pt x="3602" y="150"/>
                        <a:pt x="3770" y="100"/>
                        <a:pt x="3940" y="97"/>
                      </a:cubicBezTo>
                      <a:cubicBezTo>
                        <a:pt x="4106" y="97"/>
                        <a:pt x="4266" y="138"/>
                        <a:pt x="4396" y="215"/>
                      </a:cubicBezTo>
                      <a:cubicBezTo>
                        <a:pt x="4401" y="218"/>
                        <a:pt x="4406" y="219"/>
                        <a:pt x="4411" y="219"/>
                      </a:cubicBezTo>
                      <a:cubicBezTo>
                        <a:pt x="4420" y="219"/>
                        <a:pt x="4429" y="214"/>
                        <a:pt x="4434" y="205"/>
                      </a:cubicBezTo>
                      <a:cubicBezTo>
                        <a:pt x="4442" y="193"/>
                        <a:pt x="4438" y="176"/>
                        <a:pt x="4424" y="168"/>
                      </a:cubicBezTo>
                      <a:cubicBezTo>
                        <a:pt x="4286" y="86"/>
                        <a:pt x="4119" y="43"/>
                        <a:pt x="3946" y="43"/>
                      </a:cubicBezTo>
                      <a:cubicBezTo>
                        <a:pt x="3944" y="43"/>
                        <a:pt x="3942" y="43"/>
                        <a:pt x="3939" y="43"/>
                      </a:cubicBezTo>
                      <a:cubicBezTo>
                        <a:pt x="3761" y="47"/>
                        <a:pt x="3590" y="97"/>
                        <a:pt x="3424" y="145"/>
                      </a:cubicBezTo>
                      <a:cubicBezTo>
                        <a:pt x="3254" y="195"/>
                        <a:pt x="3091" y="243"/>
                        <a:pt x="2924" y="243"/>
                      </a:cubicBezTo>
                      <a:cubicBezTo>
                        <a:pt x="2890" y="243"/>
                        <a:pt x="2855" y="241"/>
                        <a:pt x="2821" y="237"/>
                      </a:cubicBezTo>
                      <a:cubicBezTo>
                        <a:pt x="2703" y="221"/>
                        <a:pt x="2598" y="182"/>
                        <a:pt x="2486" y="139"/>
                      </a:cubicBezTo>
                      <a:cubicBezTo>
                        <a:pt x="2437" y="120"/>
                        <a:pt x="2385" y="101"/>
                        <a:pt x="2335" y="84"/>
                      </a:cubicBezTo>
                      <a:cubicBezTo>
                        <a:pt x="2166" y="29"/>
                        <a:pt x="1983" y="1"/>
                        <a:pt x="1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0" name="Google Shape;1650;p37"/>
                <p:cNvSpPr/>
                <p:nvPr/>
              </p:nvSpPr>
              <p:spPr>
                <a:xfrm>
                  <a:off x="2535675" y="4502300"/>
                  <a:ext cx="10025" cy="8775"/>
                </a:xfrm>
                <a:custGeom>
                  <a:avLst/>
                  <a:gdLst/>
                  <a:ahLst/>
                  <a:cxnLst/>
                  <a:rect l="l" t="t" r="r" b="b"/>
                  <a:pathLst>
                    <a:path w="401" h="351" extrusionOk="0">
                      <a:moveTo>
                        <a:pt x="273" y="56"/>
                      </a:moveTo>
                      <a:cubicBezTo>
                        <a:pt x="285" y="56"/>
                        <a:pt x="295" y="59"/>
                        <a:pt x="307" y="65"/>
                      </a:cubicBezTo>
                      <a:cubicBezTo>
                        <a:pt x="325" y="74"/>
                        <a:pt x="337" y="92"/>
                        <a:pt x="338" y="113"/>
                      </a:cubicBezTo>
                      <a:cubicBezTo>
                        <a:pt x="343" y="169"/>
                        <a:pt x="278" y="201"/>
                        <a:pt x="200" y="235"/>
                      </a:cubicBezTo>
                      <a:lnTo>
                        <a:pt x="78" y="289"/>
                      </a:lnTo>
                      <a:cubicBezTo>
                        <a:pt x="81" y="276"/>
                        <a:pt x="87" y="263"/>
                        <a:pt x="92" y="258"/>
                      </a:cubicBezTo>
                      <a:cubicBezTo>
                        <a:pt x="112" y="233"/>
                        <a:pt x="129" y="204"/>
                        <a:pt x="145" y="176"/>
                      </a:cubicBezTo>
                      <a:cubicBezTo>
                        <a:pt x="170" y="133"/>
                        <a:pt x="197" y="88"/>
                        <a:pt x="232" y="67"/>
                      </a:cubicBezTo>
                      <a:cubicBezTo>
                        <a:pt x="245" y="61"/>
                        <a:pt x="259" y="56"/>
                        <a:pt x="273" y="56"/>
                      </a:cubicBezTo>
                      <a:close/>
                      <a:moveTo>
                        <a:pt x="273" y="1"/>
                      </a:moveTo>
                      <a:cubicBezTo>
                        <a:pt x="250" y="1"/>
                        <a:pt x="227" y="7"/>
                        <a:pt x="206" y="19"/>
                      </a:cubicBezTo>
                      <a:cubicBezTo>
                        <a:pt x="156" y="49"/>
                        <a:pt x="127" y="98"/>
                        <a:pt x="99" y="147"/>
                      </a:cubicBezTo>
                      <a:cubicBezTo>
                        <a:pt x="83" y="174"/>
                        <a:pt x="68" y="200"/>
                        <a:pt x="51" y="220"/>
                      </a:cubicBezTo>
                      <a:cubicBezTo>
                        <a:pt x="40" y="232"/>
                        <a:pt x="1" y="300"/>
                        <a:pt x="26" y="334"/>
                      </a:cubicBezTo>
                      <a:cubicBezTo>
                        <a:pt x="31" y="340"/>
                        <a:pt x="41" y="350"/>
                        <a:pt x="58" y="350"/>
                      </a:cubicBezTo>
                      <a:cubicBezTo>
                        <a:pt x="67" y="350"/>
                        <a:pt x="75" y="349"/>
                        <a:pt x="86" y="343"/>
                      </a:cubicBezTo>
                      <a:lnTo>
                        <a:pt x="186" y="300"/>
                      </a:lnTo>
                      <a:lnTo>
                        <a:pt x="223" y="284"/>
                      </a:lnTo>
                      <a:cubicBezTo>
                        <a:pt x="292" y="254"/>
                        <a:pt x="401" y="209"/>
                        <a:pt x="392" y="108"/>
                      </a:cubicBezTo>
                      <a:cubicBezTo>
                        <a:pt x="390" y="67"/>
                        <a:pt x="367" y="34"/>
                        <a:pt x="332" y="16"/>
                      </a:cubicBezTo>
                      <a:cubicBezTo>
                        <a:pt x="314" y="6"/>
                        <a:pt x="294"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1" name="Google Shape;1651;p37"/>
                <p:cNvSpPr/>
                <p:nvPr/>
              </p:nvSpPr>
              <p:spPr>
                <a:xfrm>
                  <a:off x="2566475" y="4498900"/>
                  <a:ext cx="9775" cy="9150"/>
                </a:xfrm>
                <a:custGeom>
                  <a:avLst/>
                  <a:gdLst/>
                  <a:ahLst/>
                  <a:cxnLst/>
                  <a:rect l="l" t="t" r="r" b="b"/>
                  <a:pathLst>
                    <a:path w="391" h="366" extrusionOk="0">
                      <a:moveTo>
                        <a:pt x="257" y="56"/>
                      </a:moveTo>
                      <a:cubicBezTo>
                        <a:pt x="267" y="56"/>
                        <a:pt x="275" y="57"/>
                        <a:pt x="284" y="60"/>
                      </a:cubicBezTo>
                      <a:cubicBezTo>
                        <a:pt x="304" y="69"/>
                        <a:pt x="316" y="85"/>
                        <a:pt x="320" y="106"/>
                      </a:cubicBezTo>
                      <a:cubicBezTo>
                        <a:pt x="329" y="164"/>
                        <a:pt x="268" y="201"/>
                        <a:pt x="193" y="239"/>
                      </a:cubicBezTo>
                      <a:lnTo>
                        <a:pt x="157" y="259"/>
                      </a:lnTo>
                      <a:lnTo>
                        <a:pt x="75" y="303"/>
                      </a:lnTo>
                      <a:cubicBezTo>
                        <a:pt x="77" y="291"/>
                        <a:pt x="82" y="276"/>
                        <a:pt x="87" y="271"/>
                      </a:cubicBezTo>
                      <a:cubicBezTo>
                        <a:pt x="106" y="245"/>
                        <a:pt x="120" y="214"/>
                        <a:pt x="134" y="185"/>
                      </a:cubicBezTo>
                      <a:cubicBezTo>
                        <a:pt x="156" y="139"/>
                        <a:pt x="177" y="95"/>
                        <a:pt x="211" y="71"/>
                      </a:cubicBezTo>
                      <a:cubicBezTo>
                        <a:pt x="225" y="61"/>
                        <a:pt x="241" y="56"/>
                        <a:pt x="257" y="56"/>
                      </a:cubicBezTo>
                      <a:close/>
                      <a:moveTo>
                        <a:pt x="258" y="1"/>
                      </a:moveTo>
                      <a:cubicBezTo>
                        <a:pt x="232" y="1"/>
                        <a:pt x="204" y="9"/>
                        <a:pt x="181" y="25"/>
                      </a:cubicBezTo>
                      <a:cubicBezTo>
                        <a:pt x="135" y="57"/>
                        <a:pt x="109" y="110"/>
                        <a:pt x="85" y="160"/>
                      </a:cubicBezTo>
                      <a:cubicBezTo>
                        <a:pt x="72" y="189"/>
                        <a:pt x="60" y="216"/>
                        <a:pt x="44" y="237"/>
                      </a:cubicBezTo>
                      <a:cubicBezTo>
                        <a:pt x="34" y="250"/>
                        <a:pt x="1" y="320"/>
                        <a:pt x="29" y="352"/>
                      </a:cubicBezTo>
                      <a:cubicBezTo>
                        <a:pt x="33" y="357"/>
                        <a:pt x="43" y="366"/>
                        <a:pt x="59" y="366"/>
                      </a:cubicBezTo>
                      <a:cubicBezTo>
                        <a:pt x="66" y="366"/>
                        <a:pt x="77" y="364"/>
                        <a:pt x="87" y="356"/>
                      </a:cubicBezTo>
                      <a:lnTo>
                        <a:pt x="216" y="288"/>
                      </a:lnTo>
                      <a:cubicBezTo>
                        <a:pt x="286" y="252"/>
                        <a:pt x="390" y="199"/>
                        <a:pt x="374" y="99"/>
                      </a:cubicBezTo>
                      <a:cubicBezTo>
                        <a:pt x="366" y="58"/>
                        <a:pt x="343" y="26"/>
                        <a:pt x="305" y="10"/>
                      </a:cubicBezTo>
                      <a:cubicBezTo>
                        <a:pt x="291" y="4"/>
                        <a:pt x="275" y="1"/>
                        <a:pt x="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2" name="Google Shape;1652;p37"/>
                <p:cNvSpPr/>
                <p:nvPr/>
              </p:nvSpPr>
              <p:spPr>
                <a:xfrm>
                  <a:off x="2593550" y="4502050"/>
                  <a:ext cx="10025" cy="8750"/>
                </a:xfrm>
                <a:custGeom>
                  <a:avLst/>
                  <a:gdLst/>
                  <a:ahLst/>
                  <a:cxnLst/>
                  <a:rect l="l" t="t" r="r" b="b"/>
                  <a:pathLst>
                    <a:path w="401" h="350" extrusionOk="0">
                      <a:moveTo>
                        <a:pt x="273" y="56"/>
                      </a:moveTo>
                      <a:cubicBezTo>
                        <a:pt x="285" y="56"/>
                        <a:pt x="296" y="59"/>
                        <a:pt x="305" y="64"/>
                      </a:cubicBezTo>
                      <a:cubicBezTo>
                        <a:pt x="324" y="73"/>
                        <a:pt x="335" y="91"/>
                        <a:pt x="338" y="112"/>
                      </a:cubicBezTo>
                      <a:cubicBezTo>
                        <a:pt x="342" y="168"/>
                        <a:pt x="276" y="200"/>
                        <a:pt x="199" y="234"/>
                      </a:cubicBezTo>
                      <a:lnTo>
                        <a:pt x="163" y="251"/>
                      </a:lnTo>
                      <a:lnTo>
                        <a:pt x="77" y="287"/>
                      </a:lnTo>
                      <a:cubicBezTo>
                        <a:pt x="81" y="275"/>
                        <a:pt x="88" y="263"/>
                        <a:pt x="92" y="257"/>
                      </a:cubicBezTo>
                      <a:cubicBezTo>
                        <a:pt x="112" y="232"/>
                        <a:pt x="130" y="204"/>
                        <a:pt x="146" y="176"/>
                      </a:cubicBezTo>
                      <a:cubicBezTo>
                        <a:pt x="170" y="132"/>
                        <a:pt x="197" y="88"/>
                        <a:pt x="233" y="66"/>
                      </a:cubicBezTo>
                      <a:cubicBezTo>
                        <a:pt x="245" y="60"/>
                        <a:pt x="259" y="56"/>
                        <a:pt x="273" y="56"/>
                      </a:cubicBezTo>
                      <a:close/>
                      <a:moveTo>
                        <a:pt x="273" y="0"/>
                      </a:moveTo>
                      <a:cubicBezTo>
                        <a:pt x="250" y="0"/>
                        <a:pt x="227" y="6"/>
                        <a:pt x="206" y="18"/>
                      </a:cubicBezTo>
                      <a:cubicBezTo>
                        <a:pt x="156" y="48"/>
                        <a:pt x="127" y="98"/>
                        <a:pt x="98" y="147"/>
                      </a:cubicBezTo>
                      <a:cubicBezTo>
                        <a:pt x="82" y="174"/>
                        <a:pt x="68" y="199"/>
                        <a:pt x="50" y="220"/>
                      </a:cubicBezTo>
                      <a:cubicBezTo>
                        <a:pt x="39" y="231"/>
                        <a:pt x="1" y="299"/>
                        <a:pt x="27" y="333"/>
                      </a:cubicBezTo>
                      <a:cubicBezTo>
                        <a:pt x="31" y="340"/>
                        <a:pt x="42" y="349"/>
                        <a:pt x="59" y="349"/>
                      </a:cubicBezTo>
                      <a:cubicBezTo>
                        <a:pt x="66" y="349"/>
                        <a:pt x="75" y="348"/>
                        <a:pt x="86" y="343"/>
                      </a:cubicBezTo>
                      <a:lnTo>
                        <a:pt x="221" y="284"/>
                      </a:lnTo>
                      <a:cubicBezTo>
                        <a:pt x="292" y="253"/>
                        <a:pt x="401" y="208"/>
                        <a:pt x="392" y="107"/>
                      </a:cubicBezTo>
                      <a:cubicBezTo>
                        <a:pt x="390" y="66"/>
                        <a:pt x="367" y="33"/>
                        <a:pt x="332" y="15"/>
                      </a:cubicBezTo>
                      <a:cubicBezTo>
                        <a:pt x="314" y="5"/>
                        <a:pt x="293" y="0"/>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3" name="Google Shape;1653;p37"/>
                <p:cNvSpPr/>
                <p:nvPr/>
              </p:nvSpPr>
              <p:spPr>
                <a:xfrm>
                  <a:off x="2620450" y="4498825"/>
                  <a:ext cx="10000" cy="8750"/>
                </a:xfrm>
                <a:custGeom>
                  <a:avLst/>
                  <a:gdLst/>
                  <a:ahLst/>
                  <a:cxnLst/>
                  <a:rect l="l" t="t" r="r" b="b"/>
                  <a:pathLst>
                    <a:path w="400" h="350" extrusionOk="0">
                      <a:moveTo>
                        <a:pt x="272" y="55"/>
                      </a:moveTo>
                      <a:cubicBezTo>
                        <a:pt x="285" y="55"/>
                        <a:pt x="295" y="58"/>
                        <a:pt x="307" y="63"/>
                      </a:cubicBezTo>
                      <a:cubicBezTo>
                        <a:pt x="324" y="72"/>
                        <a:pt x="336" y="90"/>
                        <a:pt x="338" y="112"/>
                      </a:cubicBezTo>
                      <a:cubicBezTo>
                        <a:pt x="342" y="167"/>
                        <a:pt x="277" y="200"/>
                        <a:pt x="200" y="233"/>
                      </a:cubicBezTo>
                      <a:lnTo>
                        <a:pt x="165" y="248"/>
                      </a:lnTo>
                      <a:lnTo>
                        <a:pt x="174" y="274"/>
                      </a:lnTo>
                      <a:lnTo>
                        <a:pt x="164" y="248"/>
                      </a:lnTo>
                      <a:lnTo>
                        <a:pt x="77" y="285"/>
                      </a:lnTo>
                      <a:cubicBezTo>
                        <a:pt x="81" y="274"/>
                        <a:pt x="87" y="260"/>
                        <a:pt x="92" y="254"/>
                      </a:cubicBezTo>
                      <a:cubicBezTo>
                        <a:pt x="111" y="232"/>
                        <a:pt x="129" y="203"/>
                        <a:pt x="145" y="174"/>
                      </a:cubicBezTo>
                      <a:cubicBezTo>
                        <a:pt x="169" y="131"/>
                        <a:pt x="196" y="87"/>
                        <a:pt x="232" y="66"/>
                      </a:cubicBezTo>
                      <a:cubicBezTo>
                        <a:pt x="244" y="59"/>
                        <a:pt x="259" y="55"/>
                        <a:pt x="272" y="55"/>
                      </a:cubicBezTo>
                      <a:close/>
                      <a:moveTo>
                        <a:pt x="272" y="1"/>
                      </a:moveTo>
                      <a:cubicBezTo>
                        <a:pt x="249" y="1"/>
                        <a:pt x="226" y="6"/>
                        <a:pt x="205" y="18"/>
                      </a:cubicBezTo>
                      <a:cubicBezTo>
                        <a:pt x="156" y="48"/>
                        <a:pt x="126" y="99"/>
                        <a:pt x="98" y="147"/>
                      </a:cubicBezTo>
                      <a:cubicBezTo>
                        <a:pt x="82" y="174"/>
                        <a:pt x="67" y="200"/>
                        <a:pt x="50" y="220"/>
                      </a:cubicBezTo>
                      <a:cubicBezTo>
                        <a:pt x="39" y="232"/>
                        <a:pt x="1" y="299"/>
                        <a:pt x="25" y="334"/>
                      </a:cubicBezTo>
                      <a:cubicBezTo>
                        <a:pt x="29" y="340"/>
                        <a:pt x="40" y="350"/>
                        <a:pt x="57" y="350"/>
                      </a:cubicBezTo>
                      <a:cubicBezTo>
                        <a:pt x="66" y="350"/>
                        <a:pt x="73" y="349"/>
                        <a:pt x="84" y="342"/>
                      </a:cubicBezTo>
                      <a:lnTo>
                        <a:pt x="184" y="299"/>
                      </a:lnTo>
                      <a:lnTo>
                        <a:pt x="185" y="297"/>
                      </a:lnTo>
                      <a:lnTo>
                        <a:pt x="220" y="283"/>
                      </a:lnTo>
                      <a:cubicBezTo>
                        <a:pt x="291" y="253"/>
                        <a:pt x="399" y="208"/>
                        <a:pt x="392" y="107"/>
                      </a:cubicBezTo>
                      <a:cubicBezTo>
                        <a:pt x="389" y="67"/>
                        <a:pt x="366" y="33"/>
                        <a:pt x="331" y="15"/>
                      </a:cubicBezTo>
                      <a:cubicBezTo>
                        <a:pt x="313" y="5"/>
                        <a:pt x="292"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4" name="Google Shape;1654;p37"/>
                <p:cNvSpPr/>
                <p:nvPr/>
              </p:nvSpPr>
              <p:spPr>
                <a:xfrm>
                  <a:off x="2546875" y="4517375"/>
                  <a:ext cx="9550" cy="8650"/>
                </a:xfrm>
                <a:custGeom>
                  <a:avLst/>
                  <a:gdLst/>
                  <a:ahLst/>
                  <a:cxnLst/>
                  <a:rect l="l" t="t" r="r" b="b"/>
                  <a:pathLst>
                    <a:path w="382" h="346" extrusionOk="0">
                      <a:moveTo>
                        <a:pt x="77" y="53"/>
                      </a:moveTo>
                      <a:cubicBezTo>
                        <a:pt x="113" y="53"/>
                        <a:pt x="231" y="116"/>
                        <a:pt x="303" y="188"/>
                      </a:cubicBezTo>
                      <a:cubicBezTo>
                        <a:pt x="314" y="199"/>
                        <a:pt x="325" y="210"/>
                        <a:pt x="325" y="225"/>
                      </a:cubicBezTo>
                      <a:cubicBezTo>
                        <a:pt x="325" y="252"/>
                        <a:pt x="290" y="287"/>
                        <a:pt x="265" y="290"/>
                      </a:cubicBezTo>
                      <a:cubicBezTo>
                        <a:pt x="263" y="290"/>
                        <a:pt x="261" y="290"/>
                        <a:pt x="259" y="290"/>
                      </a:cubicBezTo>
                      <a:cubicBezTo>
                        <a:pt x="226" y="290"/>
                        <a:pt x="176" y="252"/>
                        <a:pt x="133" y="192"/>
                      </a:cubicBezTo>
                      <a:cubicBezTo>
                        <a:pt x="82" y="124"/>
                        <a:pt x="66" y="65"/>
                        <a:pt x="71" y="54"/>
                      </a:cubicBezTo>
                      <a:cubicBezTo>
                        <a:pt x="72" y="53"/>
                        <a:pt x="75" y="53"/>
                        <a:pt x="77" y="53"/>
                      </a:cubicBezTo>
                      <a:close/>
                      <a:moveTo>
                        <a:pt x="75" y="0"/>
                      </a:moveTo>
                      <a:cubicBezTo>
                        <a:pt x="51" y="0"/>
                        <a:pt x="38" y="9"/>
                        <a:pt x="32" y="16"/>
                      </a:cubicBezTo>
                      <a:cubicBezTo>
                        <a:pt x="1" y="48"/>
                        <a:pt x="23" y="112"/>
                        <a:pt x="48" y="159"/>
                      </a:cubicBezTo>
                      <a:cubicBezTo>
                        <a:pt x="88" y="236"/>
                        <a:pt x="175" y="346"/>
                        <a:pt x="258" y="346"/>
                      </a:cubicBezTo>
                      <a:cubicBezTo>
                        <a:pt x="261" y="346"/>
                        <a:pt x="264" y="345"/>
                        <a:pt x="267" y="345"/>
                      </a:cubicBezTo>
                      <a:cubicBezTo>
                        <a:pt x="269" y="345"/>
                        <a:pt x="271" y="345"/>
                        <a:pt x="273" y="346"/>
                      </a:cubicBezTo>
                      <a:cubicBezTo>
                        <a:pt x="324" y="338"/>
                        <a:pt x="382" y="284"/>
                        <a:pt x="380" y="225"/>
                      </a:cubicBezTo>
                      <a:cubicBezTo>
                        <a:pt x="378" y="187"/>
                        <a:pt x="351" y="160"/>
                        <a:pt x="343" y="150"/>
                      </a:cubicBezTo>
                      <a:cubicBezTo>
                        <a:pt x="284" y="90"/>
                        <a:pt x="147" y="0"/>
                        <a:pt x="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5" name="Google Shape;1655;p37"/>
                <p:cNvSpPr/>
                <p:nvPr/>
              </p:nvSpPr>
              <p:spPr>
                <a:xfrm>
                  <a:off x="2579875" y="4515725"/>
                  <a:ext cx="9525" cy="8650"/>
                </a:xfrm>
                <a:custGeom>
                  <a:avLst/>
                  <a:gdLst/>
                  <a:ahLst/>
                  <a:cxnLst/>
                  <a:rect l="l" t="t" r="r" b="b"/>
                  <a:pathLst>
                    <a:path w="381" h="346" extrusionOk="0">
                      <a:moveTo>
                        <a:pt x="76" y="54"/>
                      </a:moveTo>
                      <a:cubicBezTo>
                        <a:pt x="112" y="54"/>
                        <a:pt x="232" y="118"/>
                        <a:pt x="302" y="190"/>
                      </a:cubicBezTo>
                      <a:cubicBezTo>
                        <a:pt x="313" y="200"/>
                        <a:pt x="324" y="213"/>
                        <a:pt x="324" y="227"/>
                      </a:cubicBezTo>
                      <a:cubicBezTo>
                        <a:pt x="324" y="254"/>
                        <a:pt x="289" y="288"/>
                        <a:pt x="264" y="291"/>
                      </a:cubicBezTo>
                      <a:cubicBezTo>
                        <a:pt x="262" y="292"/>
                        <a:pt x="260" y="292"/>
                        <a:pt x="259" y="292"/>
                      </a:cubicBezTo>
                      <a:cubicBezTo>
                        <a:pt x="227" y="292"/>
                        <a:pt x="176" y="254"/>
                        <a:pt x="133" y="194"/>
                      </a:cubicBezTo>
                      <a:cubicBezTo>
                        <a:pt x="81" y="124"/>
                        <a:pt x="65" y="66"/>
                        <a:pt x="70" y="55"/>
                      </a:cubicBezTo>
                      <a:cubicBezTo>
                        <a:pt x="71" y="54"/>
                        <a:pt x="74" y="54"/>
                        <a:pt x="76" y="54"/>
                      </a:cubicBezTo>
                      <a:close/>
                      <a:moveTo>
                        <a:pt x="75" y="1"/>
                      </a:moveTo>
                      <a:cubicBezTo>
                        <a:pt x="52" y="1"/>
                        <a:pt x="38" y="9"/>
                        <a:pt x="32" y="17"/>
                      </a:cubicBezTo>
                      <a:cubicBezTo>
                        <a:pt x="1" y="49"/>
                        <a:pt x="23" y="112"/>
                        <a:pt x="48" y="160"/>
                      </a:cubicBezTo>
                      <a:cubicBezTo>
                        <a:pt x="87" y="236"/>
                        <a:pt x="174" y="345"/>
                        <a:pt x="258" y="345"/>
                      </a:cubicBezTo>
                      <a:lnTo>
                        <a:pt x="272" y="345"/>
                      </a:lnTo>
                      <a:cubicBezTo>
                        <a:pt x="323" y="339"/>
                        <a:pt x="381" y="285"/>
                        <a:pt x="380" y="226"/>
                      </a:cubicBezTo>
                      <a:cubicBezTo>
                        <a:pt x="380" y="187"/>
                        <a:pt x="353" y="162"/>
                        <a:pt x="343" y="151"/>
                      </a:cubicBezTo>
                      <a:cubicBezTo>
                        <a:pt x="284" y="91"/>
                        <a:pt x="147" y="1"/>
                        <a:pt x="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6" name="Google Shape;1656;p37"/>
                <p:cNvSpPr/>
                <p:nvPr/>
              </p:nvSpPr>
              <p:spPr>
                <a:xfrm>
                  <a:off x="2609950" y="4518900"/>
                  <a:ext cx="9500" cy="8625"/>
                </a:xfrm>
                <a:custGeom>
                  <a:avLst/>
                  <a:gdLst/>
                  <a:ahLst/>
                  <a:cxnLst/>
                  <a:rect l="l" t="t" r="r" b="b"/>
                  <a:pathLst>
                    <a:path w="380" h="345" extrusionOk="0">
                      <a:moveTo>
                        <a:pt x="76" y="52"/>
                      </a:moveTo>
                      <a:cubicBezTo>
                        <a:pt x="113" y="52"/>
                        <a:pt x="233" y="115"/>
                        <a:pt x="304" y="188"/>
                      </a:cubicBezTo>
                      <a:cubicBezTo>
                        <a:pt x="314" y="199"/>
                        <a:pt x="325" y="211"/>
                        <a:pt x="325" y="226"/>
                      </a:cubicBezTo>
                      <a:cubicBezTo>
                        <a:pt x="325" y="252"/>
                        <a:pt x="290" y="286"/>
                        <a:pt x="264" y="289"/>
                      </a:cubicBezTo>
                      <a:cubicBezTo>
                        <a:pt x="262" y="289"/>
                        <a:pt x="261" y="289"/>
                        <a:pt x="259" y="289"/>
                      </a:cubicBezTo>
                      <a:cubicBezTo>
                        <a:pt x="228" y="289"/>
                        <a:pt x="176" y="251"/>
                        <a:pt x="133" y="191"/>
                      </a:cubicBezTo>
                      <a:cubicBezTo>
                        <a:pt x="82" y="122"/>
                        <a:pt x="66" y="65"/>
                        <a:pt x="70" y="54"/>
                      </a:cubicBezTo>
                      <a:cubicBezTo>
                        <a:pt x="72" y="52"/>
                        <a:pt x="74" y="52"/>
                        <a:pt x="76" y="52"/>
                      </a:cubicBezTo>
                      <a:close/>
                      <a:moveTo>
                        <a:pt x="74" y="0"/>
                      </a:moveTo>
                      <a:cubicBezTo>
                        <a:pt x="52" y="0"/>
                        <a:pt x="38" y="8"/>
                        <a:pt x="31" y="16"/>
                      </a:cubicBezTo>
                      <a:cubicBezTo>
                        <a:pt x="0" y="49"/>
                        <a:pt x="23" y="111"/>
                        <a:pt x="47" y="158"/>
                      </a:cubicBezTo>
                      <a:cubicBezTo>
                        <a:pt x="88" y="236"/>
                        <a:pt x="175" y="345"/>
                        <a:pt x="260" y="345"/>
                      </a:cubicBezTo>
                      <a:cubicBezTo>
                        <a:pt x="262" y="345"/>
                        <a:pt x="264" y="344"/>
                        <a:pt x="267" y="344"/>
                      </a:cubicBezTo>
                      <a:cubicBezTo>
                        <a:pt x="269" y="344"/>
                        <a:pt x="270" y="344"/>
                        <a:pt x="271" y="345"/>
                      </a:cubicBezTo>
                      <a:cubicBezTo>
                        <a:pt x="322" y="338"/>
                        <a:pt x="380" y="285"/>
                        <a:pt x="379" y="226"/>
                      </a:cubicBezTo>
                      <a:cubicBezTo>
                        <a:pt x="379" y="186"/>
                        <a:pt x="352" y="161"/>
                        <a:pt x="342" y="150"/>
                      </a:cubicBezTo>
                      <a:cubicBezTo>
                        <a:pt x="283" y="89"/>
                        <a:pt x="147" y="0"/>
                        <a:pt x="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7" name="Google Shape;1657;p37"/>
                <p:cNvSpPr/>
                <p:nvPr/>
              </p:nvSpPr>
              <p:spPr>
                <a:xfrm>
                  <a:off x="2400625" y="4662425"/>
                  <a:ext cx="267325" cy="86975"/>
                </a:xfrm>
                <a:custGeom>
                  <a:avLst/>
                  <a:gdLst/>
                  <a:ahLst/>
                  <a:cxnLst/>
                  <a:rect l="l" t="t" r="r" b="b"/>
                  <a:pathLst>
                    <a:path w="10693" h="3479" extrusionOk="0">
                      <a:moveTo>
                        <a:pt x="236" y="0"/>
                      </a:moveTo>
                      <a:cubicBezTo>
                        <a:pt x="227" y="0"/>
                        <a:pt x="221" y="1"/>
                        <a:pt x="216" y="1"/>
                      </a:cubicBezTo>
                      <a:cubicBezTo>
                        <a:pt x="216" y="1"/>
                        <a:pt x="199" y="16"/>
                        <a:pt x="188" y="44"/>
                      </a:cubicBezTo>
                      <a:cubicBezTo>
                        <a:pt x="1" y="544"/>
                        <a:pt x="55" y="2122"/>
                        <a:pt x="55" y="2122"/>
                      </a:cubicBezTo>
                      <a:cubicBezTo>
                        <a:pt x="55" y="2122"/>
                        <a:pt x="103" y="3478"/>
                        <a:pt x="227" y="3478"/>
                      </a:cubicBezTo>
                      <a:cubicBezTo>
                        <a:pt x="227" y="3478"/>
                        <a:pt x="227" y="3478"/>
                        <a:pt x="227" y="3478"/>
                      </a:cubicBezTo>
                      <a:cubicBezTo>
                        <a:pt x="269" y="3476"/>
                        <a:pt x="309" y="3476"/>
                        <a:pt x="350" y="3476"/>
                      </a:cubicBezTo>
                      <a:cubicBezTo>
                        <a:pt x="371" y="3476"/>
                        <a:pt x="368" y="3475"/>
                        <a:pt x="487" y="3475"/>
                      </a:cubicBezTo>
                      <a:cubicBezTo>
                        <a:pt x="546" y="3475"/>
                        <a:pt x="636" y="3475"/>
                        <a:pt x="774" y="3476"/>
                      </a:cubicBezTo>
                      <a:cubicBezTo>
                        <a:pt x="798" y="3476"/>
                        <a:pt x="828" y="3476"/>
                        <a:pt x="862" y="3476"/>
                      </a:cubicBezTo>
                      <a:cubicBezTo>
                        <a:pt x="1397" y="3476"/>
                        <a:pt x="3085" y="3461"/>
                        <a:pt x="4888" y="3461"/>
                      </a:cubicBezTo>
                      <a:cubicBezTo>
                        <a:pt x="5784" y="3461"/>
                        <a:pt x="6709" y="3464"/>
                        <a:pt x="7534" y="3476"/>
                      </a:cubicBezTo>
                      <a:cubicBezTo>
                        <a:pt x="7534" y="3476"/>
                        <a:pt x="9694" y="3479"/>
                        <a:pt x="10054" y="3479"/>
                      </a:cubicBezTo>
                      <a:cubicBezTo>
                        <a:pt x="10054" y="3479"/>
                        <a:pt x="10233" y="3465"/>
                        <a:pt x="10374" y="3465"/>
                      </a:cubicBezTo>
                      <a:cubicBezTo>
                        <a:pt x="10427" y="3465"/>
                        <a:pt x="10475" y="3467"/>
                        <a:pt x="10505" y="3473"/>
                      </a:cubicBezTo>
                      <a:lnTo>
                        <a:pt x="10510" y="3473"/>
                      </a:lnTo>
                      <a:cubicBezTo>
                        <a:pt x="10518" y="3473"/>
                        <a:pt x="10532" y="3467"/>
                        <a:pt x="10548" y="3440"/>
                      </a:cubicBezTo>
                      <a:cubicBezTo>
                        <a:pt x="10648" y="3269"/>
                        <a:pt x="10693" y="2461"/>
                        <a:pt x="10692" y="2005"/>
                      </a:cubicBezTo>
                      <a:cubicBezTo>
                        <a:pt x="10692" y="1282"/>
                        <a:pt x="10649" y="706"/>
                        <a:pt x="10571" y="116"/>
                      </a:cubicBezTo>
                      <a:cubicBezTo>
                        <a:pt x="10561" y="44"/>
                        <a:pt x="10552" y="15"/>
                        <a:pt x="10538" y="10"/>
                      </a:cubicBezTo>
                      <a:cubicBezTo>
                        <a:pt x="10537" y="9"/>
                        <a:pt x="10535" y="8"/>
                        <a:pt x="10533" y="8"/>
                      </a:cubicBezTo>
                      <a:cubicBezTo>
                        <a:pt x="10530" y="8"/>
                        <a:pt x="10528" y="10"/>
                        <a:pt x="10528" y="10"/>
                      </a:cubicBezTo>
                      <a:cubicBezTo>
                        <a:pt x="10509" y="16"/>
                        <a:pt x="9784" y="18"/>
                        <a:pt x="8726" y="18"/>
                      </a:cubicBezTo>
                      <a:cubicBezTo>
                        <a:pt x="5788" y="18"/>
                        <a:pt x="283" y="1"/>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8" name="Google Shape;1658;p37"/>
                <p:cNvSpPr/>
                <p:nvPr/>
              </p:nvSpPr>
              <p:spPr>
                <a:xfrm>
                  <a:off x="2419850" y="4677750"/>
                  <a:ext cx="26550" cy="58750"/>
                </a:xfrm>
                <a:custGeom>
                  <a:avLst/>
                  <a:gdLst/>
                  <a:ahLst/>
                  <a:cxnLst/>
                  <a:rect l="l" t="t" r="r" b="b"/>
                  <a:pathLst>
                    <a:path w="1062" h="2350" extrusionOk="0">
                      <a:moveTo>
                        <a:pt x="655" y="52"/>
                      </a:moveTo>
                      <a:cubicBezTo>
                        <a:pt x="850" y="52"/>
                        <a:pt x="1008" y="210"/>
                        <a:pt x="1008" y="400"/>
                      </a:cubicBezTo>
                      <a:lnTo>
                        <a:pt x="1008" y="1944"/>
                      </a:lnTo>
                      <a:cubicBezTo>
                        <a:pt x="1008" y="2137"/>
                        <a:pt x="850" y="2293"/>
                        <a:pt x="655" y="2293"/>
                      </a:cubicBezTo>
                      <a:cubicBezTo>
                        <a:pt x="550" y="2293"/>
                        <a:pt x="461" y="2235"/>
                        <a:pt x="405" y="2189"/>
                      </a:cubicBezTo>
                      <a:cubicBezTo>
                        <a:pt x="188" y="2005"/>
                        <a:pt x="54" y="1617"/>
                        <a:pt x="54" y="1173"/>
                      </a:cubicBezTo>
                      <a:cubicBezTo>
                        <a:pt x="54" y="730"/>
                        <a:pt x="188" y="340"/>
                        <a:pt x="405" y="157"/>
                      </a:cubicBezTo>
                      <a:cubicBezTo>
                        <a:pt x="461" y="109"/>
                        <a:pt x="550" y="52"/>
                        <a:pt x="655" y="52"/>
                      </a:cubicBezTo>
                      <a:close/>
                      <a:moveTo>
                        <a:pt x="655" y="0"/>
                      </a:moveTo>
                      <a:cubicBezTo>
                        <a:pt x="534" y="0"/>
                        <a:pt x="433" y="63"/>
                        <a:pt x="370" y="116"/>
                      </a:cubicBezTo>
                      <a:cubicBezTo>
                        <a:pt x="143" y="309"/>
                        <a:pt x="1" y="716"/>
                        <a:pt x="1" y="1175"/>
                      </a:cubicBezTo>
                      <a:cubicBezTo>
                        <a:pt x="1" y="1633"/>
                        <a:pt x="142" y="2039"/>
                        <a:pt x="370" y="2232"/>
                      </a:cubicBezTo>
                      <a:cubicBezTo>
                        <a:pt x="433" y="2285"/>
                        <a:pt x="534" y="2349"/>
                        <a:pt x="655" y="2349"/>
                      </a:cubicBezTo>
                      <a:cubicBezTo>
                        <a:pt x="879" y="2349"/>
                        <a:pt x="1061" y="2167"/>
                        <a:pt x="1061" y="1947"/>
                      </a:cubicBezTo>
                      <a:lnTo>
                        <a:pt x="1061" y="404"/>
                      </a:lnTo>
                      <a:cubicBezTo>
                        <a:pt x="1061" y="181"/>
                        <a:pt x="879"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9" name="Google Shape;1659;p37"/>
                <p:cNvSpPr/>
                <p:nvPr/>
              </p:nvSpPr>
              <p:spPr>
                <a:xfrm>
                  <a:off x="2454750" y="4680750"/>
                  <a:ext cx="1375" cy="54825"/>
                </a:xfrm>
                <a:custGeom>
                  <a:avLst/>
                  <a:gdLst/>
                  <a:ahLst/>
                  <a:cxnLst/>
                  <a:rect l="l" t="t" r="r" b="b"/>
                  <a:pathLst>
                    <a:path w="55" h="2193" extrusionOk="0">
                      <a:moveTo>
                        <a:pt x="28" y="1"/>
                      </a:moveTo>
                      <a:cubicBezTo>
                        <a:pt x="13" y="1"/>
                        <a:pt x="1" y="12"/>
                        <a:pt x="1" y="27"/>
                      </a:cubicBezTo>
                      <a:lnTo>
                        <a:pt x="1" y="2166"/>
                      </a:lnTo>
                      <a:cubicBezTo>
                        <a:pt x="1" y="2181"/>
                        <a:pt x="13" y="2193"/>
                        <a:pt x="28" y="2193"/>
                      </a:cubicBezTo>
                      <a:cubicBezTo>
                        <a:pt x="42" y="2193"/>
                        <a:pt x="55" y="2181"/>
                        <a:pt x="55" y="2166"/>
                      </a:cubicBezTo>
                      <a:lnTo>
                        <a:pt x="55" y="27"/>
                      </a:lnTo>
                      <a:cubicBezTo>
                        <a:pt x="55" y="12"/>
                        <a:pt x="4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0" name="Google Shape;1660;p37"/>
                <p:cNvSpPr/>
                <p:nvPr/>
              </p:nvSpPr>
              <p:spPr>
                <a:xfrm>
                  <a:off x="2467650" y="4680750"/>
                  <a:ext cx="1375" cy="54825"/>
                </a:xfrm>
                <a:custGeom>
                  <a:avLst/>
                  <a:gdLst/>
                  <a:ahLst/>
                  <a:cxnLst/>
                  <a:rect l="l" t="t" r="r" b="b"/>
                  <a:pathLst>
                    <a:path w="55" h="2193" extrusionOk="0">
                      <a:moveTo>
                        <a:pt x="28" y="1"/>
                      </a:moveTo>
                      <a:cubicBezTo>
                        <a:pt x="13" y="1"/>
                        <a:pt x="1" y="12"/>
                        <a:pt x="1" y="27"/>
                      </a:cubicBezTo>
                      <a:lnTo>
                        <a:pt x="1" y="2166"/>
                      </a:lnTo>
                      <a:cubicBezTo>
                        <a:pt x="1" y="2181"/>
                        <a:pt x="13" y="2193"/>
                        <a:pt x="28" y="2193"/>
                      </a:cubicBezTo>
                      <a:cubicBezTo>
                        <a:pt x="43" y="2193"/>
                        <a:pt x="54" y="2181"/>
                        <a:pt x="54" y="2166"/>
                      </a:cubicBezTo>
                      <a:lnTo>
                        <a:pt x="54" y="27"/>
                      </a:lnTo>
                      <a:cubicBezTo>
                        <a:pt x="54" y="12"/>
                        <a:pt x="43"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1" name="Google Shape;1661;p37"/>
                <p:cNvSpPr/>
                <p:nvPr/>
              </p:nvSpPr>
              <p:spPr>
                <a:xfrm>
                  <a:off x="2480525" y="4680750"/>
                  <a:ext cx="1375" cy="54825"/>
                </a:xfrm>
                <a:custGeom>
                  <a:avLst/>
                  <a:gdLst/>
                  <a:ahLst/>
                  <a:cxnLst/>
                  <a:rect l="l" t="t" r="r" b="b"/>
                  <a:pathLst>
                    <a:path w="55" h="2193" extrusionOk="0">
                      <a:moveTo>
                        <a:pt x="27" y="1"/>
                      </a:moveTo>
                      <a:cubicBezTo>
                        <a:pt x="12" y="1"/>
                        <a:pt x="1" y="12"/>
                        <a:pt x="1" y="27"/>
                      </a:cubicBezTo>
                      <a:lnTo>
                        <a:pt x="1" y="2166"/>
                      </a:lnTo>
                      <a:cubicBezTo>
                        <a:pt x="1" y="2181"/>
                        <a:pt x="12" y="2193"/>
                        <a:pt x="27" y="2193"/>
                      </a:cubicBezTo>
                      <a:cubicBezTo>
                        <a:pt x="42" y="2193"/>
                        <a:pt x="54" y="2181"/>
                        <a:pt x="54" y="2166"/>
                      </a:cubicBezTo>
                      <a:lnTo>
                        <a:pt x="54" y="27"/>
                      </a:lnTo>
                      <a:cubicBezTo>
                        <a:pt x="54" y="12"/>
                        <a:pt x="42"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2" name="Google Shape;1662;p37"/>
                <p:cNvSpPr/>
                <p:nvPr/>
              </p:nvSpPr>
              <p:spPr>
                <a:xfrm>
                  <a:off x="2278500" y="4788550"/>
                  <a:ext cx="453275" cy="39475"/>
                </a:xfrm>
                <a:custGeom>
                  <a:avLst/>
                  <a:gdLst/>
                  <a:ahLst/>
                  <a:cxnLst/>
                  <a:rect l="l" t="t" r="r" b="b"/>
                  <a:pathLst>
                    <a:path w="18131" h="1579" extrusionOk="0">
                      <a:moveTo>
                        <a:pt x="16421" y="1"/>
                      </a:moveTo>
                      <a:cubicBezTo>
                        <a:pt x="12925" y="1"/>
                        <a:pt x="2607" y="39"/>
                        <a:pt x="985" y="39"/>
                      </a:cubicBezTo>
                      <a:cubicBezTo>
                        <a:pt x="853" y="39"/>
                        <a:pt x="778" y="39"/>
                        <a:pt x="770" y="38"/>
                      </a:cubicBezTo>
                      <a:cubicBezTo>
                        <a:pt x="768" y="38"/>
                        <a:pt x="754" y="37"/>
                        <a:pt x="733" y="37"/>
                      </a:cubicBezTo>
                      <a:cubicBezTo>
                        <a:pt x="728" y="37"/>
                        <a:pt x="722" y="37"/>
                        <a:pt x="716" y="37"/>
                      </a:cubicBezTo>
                      <a:cubicBezTo>
                        <a:pt x="716" y="37"/>
                        <a:pt x="623" y="44"/>
                        <a:pt x="529" y="76"/>
                      </a:cubicBezTo>
                      <a:cubicBezTo>
                        <a:pt x="266" y="165"/>
                        <a:pt x="1" y="1107"/>
                        <a:pt x="391" y="1446"/>
                      </a:cubicBezTo>
                      <a:cubicBezTo>
                        <a:pt x="526" y="1563"/>
                        <a:pt x="705" y="1578"/>
                        <a:pt x="803" y="1578"/>
                      </a:cubicBezTo>
                      <a:cubicBezTo>
                        <a:pt x="823" y="1578"/>
                        <a:pt x="840" y="1578"/>
                        <a:pt x="852" y="1577"/>
                      </a:cubicBezTo>
                      <a:cubicBezTo>
                        <a:pt x="876" y="1576"/>
                        <a:pt x="4812" y="1576"/>
                        <a:pt x="12687" y="1576"/>
                      </a:cubicBezTo>
                      <a:lnTo>
                        <a:pt x="12689" y="1576"/>
                      </a:lnTo>
                      <a:cubicBezTo>
                        <a:pt x="12811" y="1576"/>
                        <a:pt x="16306" y="1577"/>
                        <a:pt x="16896" y="1577"/>
                      </a:cubicBezTo>
                      <a:cubicBezTo>
                        <a:pt x="16896" y="1577"/>
                        <a:pt x="17197" y="1570"/>
                        <a:pt x="17433" y="1570"/>
                      </a:cubicBezTo>
                      <a:cubicBezTo>
                        <a:pt x="17522" y="1570"/>
                        <a:pt x="17601" y="1571"/>
                        <a:pt x="17652" y="1574"/>
                      </a:cubicBezTo>
                      <a:lnTo>
                        <a:pt x="17660" y="1574"/>
                      </a:lnTo>
                      <a:cubicBezTo>
                        <a:pt x="17674" y="1574"/>
                        <a:pt x="17697" y="1571"/>
                        <a:pt x="17724" y="1559"/>
                      </a:cubicBezTo>
                      <a:cubicBezTo>
                        <a:pt x="18130" y="1366"/>
                        <a:pt x="17980" y="630"/>
                        <a:pt x="17893" y="304"/>
                      </a:cubicBezTo>
                      <a:cubicBezTo>
                        <a:pt x="17879" y="253"/>
                        <a:pt x="17868" y="156"/>
                        <a:pt x="17799" y="89"/>
                      </a:cubicBezTo>
                      <a:cubicBezTo>
                        <a:pt x="17764" y="54"/>
                        <a:pt x="17696" y="10"/>
                        <a:pt x="17563" y="5"/>
                      </a:cubicBezTo>
                      <a:cubicBezTo>
                        <a:pt x="17483" y="2"/>
                        <a:pt x="17069" y="1"/>
                        <a:pt x="16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3" name="Google Shape;1663;p37"/>
                <p:cNvSpPr/>
                <p:nvPr/>
              </p:nvSpPr>
              <p:spPr>
                <a:xfrm>
                  <a:off x="2295875" y="4796475"/>
                  <a:ext cx="77450" cy="23050"/>
                </a:xfrm>
                <a:custGeom>
                  <a:avLst/>
                  <a:gdLst/>
                  <a:ahLst/>
                  <a:cxnLst/>
                  <a:rect l="l" t="t" r="r" b="b"/>
                  <a:pathLst>
                    <a:path w="3098" h="922" extrusionOk="0">
                      <a:moveTo>
                        <a:pt x="2389" y="54"/>
                      </a:moveTo>
                      <a:lnTo>
                        <a:pt x="3026" y="461"/>
                      </a:lnTo>
                      <a:lnTo>
                        <a:pt x="2443" y="868"/>
                      </a:lnTo>
                      <a:lnTo>
                        <a:pt x="161" y="868"/>
                      </a:lnTo>
                      <a:cubicBezTo>
                        <a:pt x="99" y="754"/>
                        <a:pt x="66" y="627"/>
                        <a:pt x="64" y="501"/>
                      </a:cubicBezTo>
                      <a:cubicBezTo>
                        <a:pt x="61" y="295"/>
                        <a:pt x="137" y="137"/>
                        <a:pt x="187" y="54"/>
                      </a:cubicBezTo>
                      <a:close/>
                      <a:moveTo>
                        <a:pt x="169" y="0"/>
                      </a:moveTo>
                      <a:cubicBezTo>
                        <a:pt x="160" y="0"/>
                        <a:pt x="152" y="4"/>
                        <a:pt x="146" y="13"/>
                      </a:cubicBezTo>
                      <a:cubicBezTo>
                        <a:pt x="92" y="96"/>
                        <a:pt x="1" y="271"/>
                        <a:pt x="6" y="502"/>
                      </a:cubicBezTo>
                      <a:cubicBezTo>
                        <a:pt x="10" y="642"/>
                        <a:pt x="50" y="783"/>
                        <a:pt x="119" y="908"/>
                      </a:cubicBezTo>
                      <a:cubicBezTo>
                        <a:pt x="125" y="916"/>
                        <a:pt x="134" y="921"/>
                        <a:pt x="143" y="921"/>
                      </a:cubicBezTo>
                      <a:lnTo>
                        <a:pt x="2449" y="921"/>
                      </a:lnTo>
                      <a:cubicBezTo>
                        <a:pt x="2456" y="921"/>
                        <a:pt x="2461" y="920"/>
                        <a:pt x="2462" y="919"/>
                      </a:cubicBezTo>
                      <a:lnTo>
                        <a:pt x="3086" y="485"/>
                      </a:lnTo>
                      <a:cubicBezTo>
                        <a:pt x="3094" y="479"/>
                        <a:pt x="3098" y="471"/>
                        <a:pt x="3098" y="461"/>
                      </a:cubicBezTo>
                      <a:cubicBezTo>
                        <a:pt x="3098" y="453"/>
                        <a:pt x="3094" y="444"/>
                        <a:pt x="3086" y="439"/>
                      </a:cubicBezTo>
                      <a:lnTo>
                        <a:pt x="2407" y="4"/>
                      </a:lnTo>
                      <a:cubicBezTo>
                        <a:pt x="2404" y="2"/>
                        <a:pt x="2398" y="0"/>
                        <a:pt x="2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4" name="Google Shape;1664;p37"/>
                <p:cNvSpPr/>
                <p:nvPr/>
              </p:nvSpPr>
              <p:spPr>
                <a:xfrm>
                  <a:off x="2548775" y="4796475"/>
                  <a:ext cx="78275" cy="23050"/>
                </a:xfrm>
                <a:custGeom>
                  <a:avLst/>
                  <a:gdLst/>
                  <a:ahLst/>
                  <a:cxnLst/>
                  <a:rect l="l" t="t" r="r" b="b"/>
                  <a:pathLst>
                    <a:path w="3131" h="922" extrusionOk="0">
                      <a:moveTo>
                        <a:pt x="2536" y="54"/>
                      </a:moveTo>
                      <a:lnTo>
                        <a:pt x="3058" y="461"/>
                      </a:lnTo>
                      <a:lnTo>
                        <a:pt x="2579" y="868"/>
                      </a:lnTo>
                      <a:lnTo>
                        <a:pt x="703" y="868"/>
                      </a:lnTo>
                      <a:lnTo>
                        <a:pt x="79" y="453"/>
                      </a:lnTo>
                      <a:lnTo>
                        <a:pt x="726" y="54"/>
                      </a:lnTo>
                      <a:close/>
                      <a:moveTo>
                        <a:pt x="718" y="0"/>
                      </a:moveTo>
                      <a:cubicBezTo>
                        <a:pt x="713" y="0"/>
                        <a:pt x="708" y="1"/>
                        <a:pt x="703" y="4"/>
                      </a:cubicBezTo>
                      <a:lnTo>
                        <a:pt x="15" y="429"/>
                      </a:lnTo>
                      <a:cubicBezTo>
                        <a:pt x="6" y="434"/>
                        <a:pt x="1" y="443"/>
                        <a:pt x="1" y="453"/>
                      </a:cubicBezTo>
                      <a:cubicBezTo>
                        <a:pt x="1" y="461"/>
                        <a:pt x="5" y="470"/>
                        <a:pt x="13" y="475"/>
                      </a:cubicBezTo>
                      <a:lnTo>
                        <a:pt x="681" y="917"/>
                      </a:lnTo>
                      <a:cubicBezTo>
                        <a:pt x="685" y="920"/>
                        <a:pt x="691" y="921"/>
                        <a:pt x="696" y="921"/>
                      </a:cubicBezTo>
                      <a:lnTo>
                        <a:pt x="2590" y="921"/>
                      </a:lnTo>
                      <a:cubicBezTo>
                        <a:pt x="2595" y="921"/>
                        <a:pt x="2602" y="919"/>
                        <a:pt x="2608" y="917"/>
                      </a:cubicBezTo>
                      <a:lnTo>
                        <a:pt x="3121" y="483"/>
                      </a:lnTo>
                      <a:cubicBezTo>
                        <a:pt x="3126" y="477"/>
                        <a:pt x="3130" y="470"/>
                        <a:pt x="3130" y="461"/>
                      </a:cubicBezTo>
                      <a:cubicBezTo>
                        <a:pt x="3130" y="452"/>
                        <a:pt x="3126" y="445"/>
                        <a:pt x="3120" y="440"/>
                      </a:cubicBezTo>
                      <a:lnTo>
                        <a:pt x="2562" y="5"/>
                      </a:lnTo>
                      <a:cubicBezTo>
                        <a:pt x="2558" y="3"/>
                        <a:pt x="2552" y="0"/>
                        <a:pt x="2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5" name="Google Shape;1665;p37"/>
                <p:cNvSpPr/>
                <p:nvPr/>
              </p:nvSpPr>
              <p:spPr>
                <a:xfrm>
                  <a:off x="2379600" y="4796475"/>
                  <a:ext cx="78275" cy="23050"/>
                </a:xfrm>
                <a:custGeom>
                  <a:avLst/>
                  <a:gdLst/>
                  <a:ahLst/>
                  <a:cxnLst/>
                  <a:rect l="l" t="t" r="r" b="b"/>
                  <a:pathLst>
                    <a:path w="3131" h="922" extrusionOk="0">
                      <a:moveTo>
                        <a:pt x="2536" y="54"/>
                      </a:moveTo>
                      <a:lnTo>
                        <a:pt x="3058" y="461"/>
                      </a:lnTo>
                      <a:lnTo>
                        <a:pt x="2579" y="868"/>
                      </a:lnTo>
                      <a:lnTo>
                        <a:pt x="703" y="868"/>
                      </a:lnTo>
                      <a:lnTo>
                        <a:pt x="79" y="453"/>
                      </a:lnTo>
                      <a:lnTo>
                        <a:pt x="726" y="54"/>
                      </a:lnTo>
                      <a:close/>
                      <a:moveTo>
                        <a:pt x="718" y="0"/>
                      </a:moveTo>
                      <a:cubicBezTo>
                        <a:pt x="713" y="0"/>
                        <a:pt x="708" y="1"/>
                        <a:pt x="703" y="4"/>
                      </a:cubicBezTo>
                      <a:lnTo>
                        <a:pt x="14" y="429"/>
                      </a:lnTo>
                      <a:cubicBezTo>
                        <a:pt x="6" y="434"/>
                        <a:pt x="1" y="443"/>
                        <a:pt x="1" y="453"/>
                      </a:cubicBezTo>
                      <a:cubicBezTo>
                        <a:pt x="1" y="461"/>
                        <a:pt x="5" y="470"/>
                        <a:pt x="13" y="475"/>
                      </a:cubicBezTo>
                      <a:lnTo>
                        <a:pt x="681" y="917"/>
                      </a:lnTo>
                      <a:cubicBezTo>
                        <a:pt x="684" y="920"/>
                        <a:pt x="691" y="921"/>
                        <a:pt x="696" y="921"/>
                      </a:cubicBezTo>
                      <a:lnTo>
                        <a:pt x="2590" y="921"/>
                      </a:lnTo>
                      <a:cubicBezTo>
                        <a:pt x="2595" y="921"/>
                        <a:pt x="2602" y="919"/>
                        <a:pt x="2608" y="917"/>
                      </a:cubicBezTo>
                      <a:lnTo>
                        <a:pt x="3121" y="483"/>
                      </a:lnTo>
                      <a:cubicBezTo>
                        <a:pt x="3126" y="477"/>
                        <a:pt x="3130" y="470"/>
                        <a:pt x="3130" y="461"/>
                      </a:cubicBezTo>
                      <a:cubicBezTo>
                        <a:pt x="3130" y="452"/>
                        <a:pt x="3126" y="445"/>
                        <a:pt x="3119" y="440"/>
                      </a:cubicBezTo>
                      <a:lnTo>
                        <a:pt x="2561" y="5"/>
                      </a:lnTo>
                      <a:cubicBezTo>
                        <a:pt x="2558" y="3"/>
                        <a:pt x="2552" y="0"/>
                        <a:pt x="2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6" name="Google Shape;1666;p37"/>
                <p:cNvSpPr/>
                <p:nvPr/>
              </p:nvSpPr>
              <p:spPr>
                <a:xfrm>
                  <a:off x="2465025" y="4796475"/>
                  <a:ext cx="78275" cy="23050"/>
                </a:xfrm>
                <a:custGeom>
                  <a:avLst/>
                  <a:gdLst/>
                  <a:ahLst/>
                  <a:cxnLst/>
                  <a:rect l="l" t="t" r="r" b="b"/>
                  <a:pathLst>
                    <a:path w="3131" h="922" extrusionOk="0">
                      <a:moveTo>
                        <a:pt x="2536" y="54"/>
                      </a:moveTo>
                      <a:lnTo>
                        <a:pt x="3059" y="461"/>
                      </a:lnTo>
                      <a:lnTo>
                        <a:pt x="2579" y="868"/>
                      </a:lnTo>
                      <a:lnTo>
                        <a:pt x="703" y="868"/>
                      </a:lnTo>
                      <a:lnTo>
                        <a:pt x="79" y="453"/>
                      </a:lnTo>
                      <a:lnTo>
                        <a:pt x="727" y="54"/>
                      </a:lnTo>
                      <a:close/>
                      <a:moveTo>
                        <a:pt x="718" y="0"/>
                      </a:moveTo>
                      <a:cubicBezTo>
                        <a:pt x="713" y="0"/>
                        <a:pt x="707" y="1"/>
                        <a:pt x="703" y="4"/>
                      </a:cubicBezTo>
                      <a:lnTo>
                        <a:pt x="15" y="429"/>
                      </a:lnTo>
                      <a:cubicBezTo>
                        <a:pt x="6" y="434"/>
                        <a:pt x="1" y="443"/>
                        <a:pt x="1" y="453"/>
                      </a:cubicBezTo>
                      <a:cubicBezTo>
                        <a:pt x="1" y="461"/>
                        <a:pt x="5" y="470"/>
                        <a:pt x="14" y="475"/>
                      </a:cubicBezTo>
                      <a:lnTo>
                        <a:pt x="681" y="917"/>
                      </a:lnTo>
                      <a:cubicBezTo>
                        <a:pt x="685" y="920"/>
                        <a:pt x="690" y="921"/>
                        <a:pt x="696" y="921"/>
                      </a:cubicBezTo>
                      <a:lnTo>
                        <a:pt x="2590" y="921"/>
                      </a:lnTo>
                      <a:cubicBezTo>
                        <a:pt x="2596" y="921"/>
                        <a:pt x="2601" y="919"/>
                        <a:pt x="2609" y="917"/>
                      </a:cubicBezTo>
                      <a:lnTo>
                        <a:pt x="3120" y="483"/>
                      </a:lnTo>
                      <a:cubicBezTo>
                        <a:pt x="3126" y="477"/>
                        <a:pt x="3130" y="470"/>
                        <a:pt x="3130" y="461"/>
                      </a:cubicBezTo>
                      <a:cubicBezTo>
                        <a:pt x="3130" y="452"/>
                        <a:pt x="3126" y="445"/>
                        <a:pt x="3119" y="440"/>
                      </a:cubicBezTo>
                      <a:lnTo>
                        <a:pt x="2562" y="5"/>
                      </a:lnTo>
                      <a:cubicBezTo>
                        <a:pt x="2557" y="3"/>
                        <a:pt x="2552" y="0"/>
                        <a:pt x="2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7" name="Google Shape;1667;p37"/>
                <p:cNvSpPr/>
                <p:nvPr/>
              </p:nvSpPr>
              <p:spPr>
                <a:xfrm>
                  <a:off x="2638475" y="4796400"/>
                  <a:ext cx="77450" cy="23125"/>
                </a:xfrm>
                <a:custGeom>
                  <a:avLst/>
                  <a:gdLst/>
                  <a:ahLst/>
                  <a:cxnLst/>
                  <a:rect l="l" t="t" r="r" b="b"/>
                  <a:pathLst>
                    <a:path w="3098" h="925" extrusionOk="0">
                      <a:moveTo>
                        <a:pt x="2917" y="57"/>
                      </a:moveTo>
                      <a:cubicBezTo>
                        <a:pt x="2969" y="140"/>
                        <a:pt x="3045" y="298"/>
                        <a:pt x="3040" y="504"/>
                      </a:cubicBezTo>
                      <a:cubicBezTo>
                        <a:pt x="3036" y="662"/>
                        <a:pt x="2987" y="789"/>
                        <a:pt x="2943" y="871"/>
                      </a:cubicBezTo>
                      <a:lnTo>
                        <a:pt x="661" y="871"/>
                      </a:lnTo>
                      <a:lnTo>
                        <a:pt x="80" y="464"/>
                      </a:lnTo>
                      <a:lnTo>
                        <a:pt x="717" y="57"/>
                      </a:lnTo>
                      <a:close/>
                      <a:moveTo>
                        <a:pt x="706" y="1"/>
                      </a:moveTo>
                      <a:cubicBezTo>
                        <a:pt x="700" y="1"/>
                        <a:pt x="695" y="2"/>
                        <a:pt x="691" y="5"/>
                      </a:cubicBezTo>
                      <a:lnTo>
                        <a:pt x="12" y="440"/>
                      </a:lnTo>
                      <a:cubicBezTo>
                        <a:pt x="6" y="445"/>
                        <a:pt x="0" y="452"/>
                        <a:pt x="0" y="462"/>
                      </a:cubicBezTo>
                      <a:cubicBezTo>
                        <a:pt x="0" y="472"/>
                        <a:pt x="4" y="479"/>
                        <a:pt x="12" y="485"/>
                      </a:cubicBezTo>
                      <a:lnTo>
                        <a:pt x="636" y="919"/>
                      </a:lnTo>
                      <a:cubicBezTo>
                        <a:pt x="640" y="923"/>
                        <a:pt x="647" y="924"/>
                        <a:pt x="651" y="924"/>
                      </a:cubicBezTo>
                      <a:lnTo>
                        <a:pt x="2957" y="924"/>
                      </a:lnTo>
                      <a:cubicBezTo>
                        <a:pt x="2969" y="924"/>
                        <a:pt x="2976" y="919"/>
                        <a:pt x="2979" y="908"/>
                      </a:cubicBezTo>
                      <a:cubicBezTo>
                        <a:pt x="3029" y="821"/>
                        <a:pt x="3088" y="681"/>
                        <a:pt x="3091" y="502"/>
                      </a:cubicBezTo>
                      <a:cubicBezTo>
                        <a:pt x="3097" y="273"/>
                        <a:pt x="3007" y="97"/>
                        <a:pt x="2953" y="13"/>
                      </a:cubicBezTo>
                      <a:cubicBezTo>
                        <a:pt x="2947" y="5"/>
                        <a:pt x="2939" y="1"/>
                        <a:pt x="2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8" name="Google Shape;1668;p37"/>
                <p:cNvSpPr/>
                <p:nvPr/>
              </p:nvSpPr>
              <p:spPr>
                <a:xfrm>
                  <a:off x="2348850" y="4575000"/>
                  <a:ext cx="373500" cy="32050"/>
                </a:xfrm>
                <a:custGeom>
                  <a:avLst/>
                  <a:gdLst/>
                  <a:ahLst/>
                  <a:cxnLst/>
                  <a:rect l="l" t="t" r="r" b="b"/>
                  <a:pathLst>
                    <a:path w="14940" h="1282" extrusionOk="0">
                      <a:moveTo>
                        <a:pt x="640" y="1"/>
                      </a:moveTo>
                      <a:cubicBezTo>
                        <a:pt x="534" y="1"/>
                        <a:pt x="381" y="1"/>
                        <a:pt x="274" y="3"/>
                      </a:cubicBezTo>
                      <a:cubicBezTo>
                        <a:pt x="264" y="3"/>
                        <a:pt x="240" y="4"/>
                        <a:pt x="215" y="20"/>
                      </a:cubicBezTo>
                      <a:cubicBezTo>
                        <a:pt x="190" y="36"/>
                        <a:pt x="171" y="67"/>
                        <a:pt x="151" y="111"/>
                      </a:cubicBezTo>
                      <a:cubicBezTo>
                        <a:pt x="57" y="305"/>
                        <a:pt x="1" y="550"/>
                        <a:pt x="29" y="783"/>
                      </a:cubicBezTo>
                      <a:cubicBezTo>
                        <a:pt x="47" y="942"/>
                        <a:pt x="117" y="1280"/>
                        <a:pt x="269" y="1280"/>
                      </a:cubicBezTo>
                      <a:lnTo>
                        <a:pt x="441" y="1280"/>
                      </a:lnTo>
                      <a:cubicBezTo>
                        <a:pt x="468" y="1280"/>
                        <a:pt x="464" y="1280"/>
                        <a:pt x="630" y="1280"/>
                      </a:cubicBezTo>
                      <a:cubicBezTo>
                        <a:pt x="713" y="1280"/>
                        <a:pt x="839" y="1280"/>
                        <a:pt x="1033" y="1280"/>
                      </a:cubicBezTo>
                      <a:cubicBezTo>
                        <a:pt x="1062" y="1280"/>
                        <a:pt x="1097" y="1280"/>
                        <a:pt x="1136" y="1280"/>
                      </a:cubicBezTo>
                      <a:cubicBezTo>
                        <a:pt x="1861" y="1280"/>
                        <a:pt x="4233" y="1274"/>
                        <a:pt x="6773" y="1274"/>
                      </a:cubicBezTo>
                      <a:cubicBezTo>
                        <a:pt x="8038" y="1274"/>
                        <a:pt x="9344" y="1276"/>
                        <a:pt x="10508" y="1280"/>
                      </a:cubicBezTo>
                      <a:cubicBezTo>
                        <a:pt x="10508" y="1280"/>
                        <a:pt x="13536" y="1281"/>
                        <a:pt x="14040" y="1281"/>
                      </a:cubicBezTo>
                      <a:cubicBezTo>
                        <a:pt x="14040" y="1281"/>
                        <a:pt x="14287" y="1276"/>
                        <a:pt x="14484" y="1276"/>
                      </a:cubicBezTo>
                      <a:cubicBezTo>
                        <a:pt x="14561" y="1276"/>
                        <a:pt x="14630" y="1277"/>
                        <a:pt x="14674" y="1279"/>
                      </a:cubicBezTo>
                      <a:lnTo>
                        <a:pt x="14682" y="1279"/>
                      </a:lnTo>
                      <a:cubicBezTo>
                        <a:pt x="14692" y="1279"/>
                        <a:pt x="14711" y="1276"/>
                        <a:pt x="14734" y="1266"/>
                      </a:cubicBezTo>
                      <a:cubicBezTo>
                        <a:pt x="14876" y="1204"/>
                        <a:pt x="14938" y="907"/>
                        <a:pt x="14940" y="739"/>
                      </a:cubicBezTo>
                      <a:cubicBezTo>
                        <a:pt x="14940" y="473"/>
                        <a:pt x="14880" y="262"/>
                        <a:pt x="14770" y="44"/>
                      </a:cubicBezTo>
                      <a:cubicBezTo>
                        <a:pt x="14756" y="15"/>
                        <a:pt x="14740" y="5"/>
                        <a:pt x="14716" y="5"/>
                      </a:cubicBezTo>
                      <a:cubicBezTo>
                        <a:pt x="14713" y="5"/>
                        <a:pt x="14711" y="5"/>
                        <a:pt x="14708" y="5"/>
                      </a:cubicBezTo>
                      <a:cubicBezTo>
                        <a:pt x="14684" y="8"/>
                        <a:pt x="11572" y="9"/>
                        <a:pt x="8306" y="9"/>
                      </a:cubicBezTo>
                      <a:cubicBezTo>
                        <a:pt x="4776" y="9"/>
                        <a:pt x="1067" y="8"/>
                        <a:pt x="882" y="3"/>
                      </a:cubicBezTo>
                      <a:lnTo>
                        <a:pt x="866" y="3"/>
                      </a:lnTo>
                      <a:cubicBezTo>
                        <a:pt x="812" y="1"/>
                        <a:pt x="770" y="1"/>
                        <a:pt x="763" y="1"/>
                      </a:cubicBezTo>
                      <a:cubicBezTo>
                        <a:pt x="761" y="1"/>
                        <a:pt x="711" y="1"/>
                        <a:pt x="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9" name="Google Shape;1669;p37"/>
                <p:cNvSpPr/>
                <p:nvPr/>
              </p:nvSpPr>
              <p:spPr>
                <a:xfrm>
                  <a:off x="2383350" y="4582875"/>
                  <a:ext cx="303775" cy="15350"/>
                </a:xfrm>
                <a:custGeom>
                  <a:avLst/>
                  <a:gdLst/>
                  <a:ahLst/>
                  <a:cxnLst/>
                  <a:rect l="l" t="t" r="r" b="b"/>
                  <a:pathLst>
                    <a:path w="12151" h="614" extrusionOk="0">
                      <a:moveTo>
                        <a:pt x="6075" y="0"/>
                      </a:moveTo>
                      <a:cubicBezTo>
                        <a:pt x="2720" y="0"/>
                        <a:pt x="0" y="136"/>
                        <a:pt x="0" y="307"/>
                      </a:cubicBezTo>
                      <a:cubicBezTo>
                        <a:pt x="0" y="476"/>
                        <a:pt x="2720" y="614"/>
                        <a:pt x="6075" y="614"/>
                      </a:cubicBezTo>
                      <a:cubicBezTo>
                        <a:pt x="9431" y="614"/>
                        <a:pt x="12151" y="477"/>
                        <a:pt x="12151" y="307"/>
                      </a:cubicBezTo>
                      <a:cubicBezTo>
                        <a:pt x="12151" y="138"/>
                        <a:pt x="9431" y="0"/>
                        <a:pt x="6075" y="0"/>
                      </a:cubicBezTo>
                      <a:close/>
                    </a:path>
                  </a:pathLst>
                </a:custGeom>
                <a:solidFill>
                  <a:schemeClr val="accent4">
                    <a:alpha val="419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0" name="Google Shape;1670;p37"/>
                <p:cNvSpPr/>
                <p:nvPr/>
              </p:nvSpPr>
              <p:spPr>
                <a:xfrm>
                  <a:off x="2355075" y="4580175"/>
                  <a:ext cx="6225" cy="22050"/>
                </a:xfrm>
                <a:custGeom>
                  <a:avLst/>
                  <a:gdLst/>
                  <a:ahLst/>
                  <a:cxnLst/>
                  <a:rect l="l" t="t" r="r" b="b"/>
                  <a:pathLst>
                    <a:path w="249" h="882" extrusionOk="0">
                      <a:moveTo>
                        <a:pt x="191" y="0"/>
                      </a:moveTo>
                      <a:cubicBezTo>
                        <a:pt x="181" y="0"/>
                        <a:pt x="172" y="6"/>
                        <a:pt x="167" y="16"/>
                      </a:cubicBezTo>
                      <a:cubicBezTo>
                        <a:pt x="159" y="29"/>
                        <a:pt x="1" y="357"/>
                        <a:pt x="193" y="864"/>
                      </a:cubicBezTo>
                      <a:cubicBezTo>
                        <a:pt x="197" y="875"/>
                        <a:pt x="208" y="881"/>
                        <a:pt x="218" y="881"/>
                      </a:cubicBezTo>
                      <a:cubicBezTo>
                        <a:pt x="221" y="881"/>
                        <a:pt x="224" y="880"/>
                        <a:pt x="227" y="880"/>
                      </a:cubicBezTo>
                      <a:cubicBezTo>
                        <a:pt x="242" y="875"/>
                        <a:pt x="248" y="859"/>
                        <a:pt x="243" y="845"/>
                      </a:cubicBezTo>
                      <a:cubicBezTo>
                        <a:pt x="61" y="361"/>
                        <a:pt x="214" y="43"/>
                        <a:pt x="215" y="39"/>
                      </a:cubicBezTo>
                      <a:cubicBezTo>
                        <a:pt x="222" y="27"/>
                        <a:pt x="216" y="11"/>
                        <a:pt x="203" y="3"/>
                      </a:cubicBezTo>
                      <a:cubicBezTo>
                        <a:pt x="199" y="1"/>
                        <a:pt x="195"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1" name="Google Shape;1671;p37"/>
                <p:cNvSpPr/>
                <p:nvPr/>
              </p:nvSpPr>
              <p:spPr>
                <a:xfrm>
                  <a:off x="2709625" y="4580600"/>
                  <a:ext cx="3550" cy="22400"/>
                </a:xfrm>
                <a:custGeom>
                  <a:avLst/>
                  <a:gdLst/>
                  <a:ahLst/>
                  <a:cxnLst/>
                  <a:rect l="l" t="t" r="r" b="b"/>
                  <a:pathLst>
                    <a:path w="142" h="896" extrusionOk="0">
                      <a:moveTo>
                        <a:pt x="29" y="0"/>
                      </a:moveTo>
                      <a:cubicBezTo>
                        <a:pt x="26" y="0"/>
                        <a:pt x="23" y="1"/>
                        <a:pt x="20" y="2"/>
                      </a:cubicBezTo>
                      <a:cubicBezTo>
                        <a:pt x="7" y="7"/>
                        <a:pt x="0" y="24"/>
                        <a:pt x="6" y="38"/>
                      </a:cubicBezTo>
                      <a:cubicBezTo>
                        <a:pt x="60" y="177"/>
                        <a:pt x="87" y="322"/>
                        <a:pt x="84" y="470"/>
                      </a:cubicBezTo>
                      <a:cubicBezTo>
                        <a:pt x="82" y="604"/>
                        <a:pt x="55" y="735"/>
                        <a:pt x="6" y="859"/>
                      </a:cubicBezTo>
                      <a:cubicBezTo>
                        <a:pt x="0" y="872"/>
                        <a:pt x="7" y="889"/>
                        <a:pt x="20" y="894"/>
                      </a:cubicBezTo>
                      <a:cubicBezTo>
                        <a:pt x="24" y="895"/>
                        <a:pt x="27" y="895"/>
                        <a:pt x="30" y="895"/>
                      </a:cubicBezTo>
                      <a:cubicBezTo>
                        <a:pt x="42" y="895"/>
                        <a:pt x="51" y="889"/>
                        <a:pt x="55" y="877"/>
                      </a:cubicBezTo>
                      <a:cubicBezTo>
                        <a:pt x="108" y="747"/>
                        <a:pt x="135" y="609"/>
                        <a:pt x="138" y="470"/>
                      </a:cubicBezTo>
                      <a:cubicBezTo>
                        <a:pt x="142" y="315"/>
                        <a:pt x="114" y="162"/>
                        <a:pt x="55" y="17"/>
                      </a:cubicBezTo>
                      <a:cubicBezTo>
                        <a:pt x="51" y="7"/>
                        <a:pt x="40"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2" name="Google Shape;1672;p37"/>
                <p:cNvSpPr/>
                <p:nvPr/>
              </p:nvSpPr>
              <p:spPr>
                <a:xfrm>
                  <a:off x="2303825" y="4531950"/>
                  <a:ext cx="384850" cy="43325"/>
                </a:xfrm>
                <a:custGeom>
                  <a:avLst/>
                  <a:gdLst/>
                  <a:ahLst/>
                  <a:cxnLst/>
                  <a:rect l="l" t="t" r="r" b="b"/>
                  <a:pathLst>
                    <a:path w="15394" h="1733" extrusionOk="0">
                      <a:moveTo>
                        <a:pt x="555" y="1"/>
                      </a:moveTo>
                      <a:cubicBezTo>
                        <a:pt x="462" y="1"/>
                        <a:pt x="360" y="1"/>
                        <a:pt x="281" y="3"/>
                      </a:cubicBezTo>
                      <a:cubicBezTo>
                        <a:pt x="271" y="3"/>
                        <a:pt x="247" y="5"/>
                        <a:pt x="221" y="26"/>
                      </a:cubicBezTo>
                      <a:cubicBezTo>
                        <a:pt x="194" y="49"/>
                        <a:pt x="175" y="91"/>
                        <a:pt x="154" y="150"/>
                      </a:cubicBezTo>
                      <a:cubicBezTo>
                        <a:pt x="57" y="412"/>
                        <a:pt x="0" y="744"/>
                        <a:pt x="28" y="1058"/>
                      </a:cubicBezTo>
                      <a:cubicBezTo>
                        <a:pt x="46" y="1275"/>
                        <a:pt x="118" y="1731"/>
                        <a:pt x="275" y="1731"/>
                      </a:cubicBezTo>
                      <a:lnTo>
                        <a:pt x="452" y="1731"/>
                      </a:lnTo>
                      <a:cubicBezTo>
                        <a:pt x="480" y="1731"/>
                        <a:pt x="477" y="1731"/>
                        <a:pt x="648" y="1731"/>
                      </a:cubicBezTo>
                      <a:cubicBezTo>
                        <a:pt x="734" y="1731"/>
                        <a:pt x="864" y="1731"/>
                        <a:pt x="1063" y="1731"/>
                      </a:cubicBezTo>
                      <a:cubicBezTo>
                        <a:pt x="1088" y="1732"/>
                        <a:pt x="1117" y="1732"/>
                        <a:pt x="1149" y="1732"/>
                      </a:cubicBezTo>
                      <a:cubicBezTo>
                        <a:pt x="1866" y="1732"/>
                        <a:pt x="4318" y="1724"/>
                        <a:pt x="6950" y="1724"/>
                      </a:cubicBezTo>
                      <a:cubicBezTo>
                        <a:pt x="8262" y="1724"/>
                        <a:pt x="9619" y="1726"/>
                        <a:pt x="10828" y="1731"/>
                      </a:cubicBezTo>
                      <a:cubicBezTo>
                        <a:pt x="10828" y="1731"/>
                        <a:pt x="13948" y="1733"/>
                        <a:pt x="14466" y="1733"/>
                      </a:cubicBezTo>
                      <a:cubicBezTo>
                        <a:pt x="14466" y="1733"/>
                        <a:pt x="14743" y="1725"/>
                        <a:pt x="14949" y="1725"/>
                      </a:cubicBezTo>
                      <a:cubicBezTo>
                        <a:pt x="15018" y="1725"/>
                        <a:pt x="15079" y="1726"/>
                        <a:pt x="15119" y="1728"/>
                      </a:cubicBezTo>
                      <a:lnTo>
                        <a:pt x="15128" y="1728"/>
                      </a:lnTo>
                      <a:cubicBezTo>
                        <a:pt x="15140" y="1728"/>
                        <a:pt x="15160" y="1726"/>
                        <a:pt x="15182" y="1712"/>
                      </a:cubicBezTo>
                      <a:cubicBezTo>
                        <a:pt x="15328" y="1629"/>
                        <a:pt x="15393" y="1227"/>
                        <a:pt x="15394" y="1000"/>
                      </a:cubicBezTo>
                      <a:cubicBezTo>
                        <a:pt x="15394" y="642"/>
                        <a:pt x="15334" y="354"/>
                        <a:pt x="15221" y="62"/>
                      </a:cubicBezTo>
                      <a:cubicBezTo>
                        <a:pt x="15207" y="23"/>
                        <a:pt x="15192" y="9"/>
                        <a:pt x="15169" y="9"/>
                      </a:cubicBezTo>
                      <a:cubicBezTo>
                        <a:pt x="15166" y="9"/>
                        <a:pt x="15163" y="10"/>
                        <a:pt x="15159" y="10"/>
                      </a:cubicBezTo>
                      <a:cubicBezTo>
                        <a:pt x="15134" y="13"/>
                        <a:pt x="11844" y="16"/>
                        <a:pt x="8432" y="16"/>
                      </a:cubicBezTo>
                      <a:cubicBezTo>
                        <a:pt x="4833" y="16"/>
                        <a:pt x="1097" y="13"/>
                        <a:pt x="909" y="6"/>
                      </a:cubicBezTo>
                      <a:cubicBezTo>
                        <a:pt x="908" y="5"/>
                        <a:pt x="902" y="5"/>
                        <a:pt x="893" y="5"/>
                      </a:cubicBezTo>
                      <a:cubicBezTo>
                        <a:pt x="835" y="2"/>
                        <a:pt x="792" y="2"/>
                        <a:pt x="785" y="2"/>
                      </a:cubicBezTo>
                      <a:cubicBezTo>
                        <a:pt x="782" y="2"/>
                        <a:pt x="677"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3" name="Google Shape;1673;p37"/>
                <p:cNvSpPr/>
                <p:nvPr/>
              </p:nvSpPr>
              <p:spPr>
                <a:xfrm>
                  <a:off x="2318100" y="4539275"/>
                  <a:ext cx="70225" cy="29375"/>
                </a:xfrm>
                <a:custGeom>
                  <a:avLst/>
                  <a:gdLst/>
                  <a:ahLst/>
                  <a:cxnLst/>
                  <a:rect l="l" t="t" r="r" b="b"/>
                  <a:pathLst>
                    <a:path w="2809" h="1175" extrusionOk="0">
                      <a:moveTo>
                        <a:pt x="96" y="0"/>
                      </a:moveTo>
                      <a:cubicBezTo>
                        <a:pt x="52" y="143"/>
                        <a:pt x="1" y="359"/>
                        <a:pt x="6" y="623"/>
                      </a:cubicBezTo>
                      <a:cubicBezTo>
                        <a:pt x="11" y="853"/>
                        <a:pt x="54" y="1041"/>
                        <a:pt x="96" y="1175"/>
                      </a:cubicBezTo>
                      <a:lnTo>
                        <a:pt x="2808" y="1175"/>
                      </a:lnTo>
                      <a:lnTo>
                        <a:pt x="2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4" name="Google Shape;1674;p37"/>
                <p:cNvSpPr/>
                <p:nvPr/>
              </p:nvSpPr>
              <p:spPr>
                <a:xfrm>
                  <a:off x="2394875" y="4539450"/>
                  <a:ext cx="1350" cy="28975"/>
                </a:xfrm>
                <a:custGeom>
                  <a:avLst/>
                  <a:gdLst/>
                  <a:ahLst/>
                  <a:cxnLst/>
                  <a:rect l="l" t="t" r="r" b="b"/>
                  <a:pathLst>
                    <a:path w="54" h="1159" extrusionOk="0">
                      <a:moveTo>
                        <a:pt x="0" y="1"/>
                      </a:moveTo>
                      <a:lnTo>
                        <a:pt x="0" y="1158"/>
                      </a:lnTo>
                      <a:lnTo>
                        <a:pt x="54" y="1158"/>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5" name="Google Shape;1675;p37"/>
                <p:cNvSpPr/>
                <p:nvPr/>
              </p:nvSpPr>
              <p:spPr>
                <a:xfrm>
                  <a:off x="2678825" y="4547575"/>
                  <a:ext cx="2975" cy="16150"/>
                </a:xfrm>
                <a:custGeom>
                  <a:avLst/>
                  <a:gdLst/>
                  <a:ahLst/>
                  <a:cxnLst/>
                  <a:rect l="l" t="t" r="r" b="b"/>
                  <a:pathLst>
                    <a:path w="119" h="646" extrusionOk="0">
                      <a:moveTo>
                        <a:pt x="49" y="1"/>
                      </a:moveTo>
                      <a:lnTo>
                        <a:pt x="0" y="22"/>
                      </a:lnTo>
                      <a:cubicBezTo>
                        <a:pt x="39" y="110"/>
                        <a:pt x="59" y="205"/>
                        <a:pt x="62" y="301"/>
                      </a:cubicBezTo>
                      <a:cubicBezTo>
                        <a:pt x="65" y="410"/>
                        <a:pt x="43" y="522"/>
                        <a:pt x="0" y="624"/>
                      </a:cubicBezTo>
                      <a:lnTo>
                        <a:pt x="49" y="645"/>
                      </a:lnTo>
                      <a:cubicBezTo>
                        <a:pt x="96" y="537"/>
                        <a:pt x="118" y="416"/>
                        <a:pt x="115" y="299"/>
                      </a:cubicBezTo>
                      <a:cubicBezTo>
                        <a:pt x="113" y="196"/>
                        <a:pt x="90" y="95"/>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6" name="Google Shape;1676;p37"/>
                <p:cNvSpPr/>
                <p:nvPr/>
              </p:nvSpPr>
              <p:spPr>
                <a:xfrm>
                  <a:off x="2371575" y="4418075"/>
                  <a:ext cx="286650" cy="23175"/>
                </a:xfrm>
                <a:custGeom>
                  <a:avLst/>
                  <a:gdLst/>
                  <a:ahLst/>
                  <a:cxnLst/>
                  <a:rect l="l" t="t" r="r" b="b"/>
                  <a:pathLst>
                    <a:path w="11466" h="927" extrusionOk="0">
                      <a:moveTo>
                        <a:pt x="415" y="0"/>
                      </a:moveTo>
                      <a:cubicBezTo>
                        <a:pt x="346" y="0"/>
                        <a:pt x="269" y="1"/>
                        <a:pt x="210" y="2"/>
                      </a:cubicBezTo>
                      <a:cubicBezTo>
                        <a:pt x="203" y="2"/>
                        <a:pt x="184" y="2"/>
                        <a:pt x="165" y="14"/>
                      </a:cubicBezTo>
                      <a:cubicBezTo>
                        <a:pt x="145" y="26"/>
                        <a:pt x="132" y="47"/>
                        <a:pt x="116" y="79"/>
                      </a:cubicBezTo>
                      <a:cubicBezTo>
                        <a:pt x="43" y="221"/>
                        <a:pt x="0" y="398"/>
                        <a:pt x="22" y="566"/>
                      </a:cubicBezTo>
                      <a:cubicBezTo>
                        <a:pt x="37" y="682"/>
                        <a:pt x="89" y="927"/>
                        <a:pt x="205" y="927"/>
                      </a:cubicBezTo>
                      <a:lnTo>
                        <a:pt x="793" y="927"/>
                      </a:lnTo>
                      <a:cubicBezTo>
                        <a:pt x="854" y="927"/>
                        <a:pt x="943" y="927"/>
                        <a:pt x="1057" y="927"/>
                      </a:cubicBezTo>
                      <a:cubicBezTo>
                        <a:pt x="1797" y="927"/>
                        <a:pt x="3580" y="923"/>
                        <a:pt x="5437" y="923"/>
                      </a:cubicBezTo>
                      <a:cubicBezTo>
                        <a:pt x="6332" y="923"/>
                        <a:pt x="7245" y="924"/>
                        <a:pt x="8066" y="927"/>
                      </a:cubicBezTo>
                      <a:lnTo>
                        <a:pt x="10777" y="927"/>
                      </a:lnTo>
                      <a:cubicBezTo>
                        <a:pt x="10777" y="927"/>
                        <a:pt x="10960" y="923"/>
                        <a:pt x="11109" y="923"/>
                      </a:cubicBezTo>
                      <a:cubicBezTo>
                        <a:pt x="11172" y="923"/>
                        <a:pt x="11229" y="924"/>
                        <a:pt x="11264" y="925"/>
                      </a:cubicBezTo>
                      <a:lnTo>
                        <a:pt x="11270" y="925"/>
                      </a:lnTo>
                      <a:cubicBezTo>
                        <a:pt x="11278" y="925"/>
                        <a:pt x="11293" y="924"/>
                        <a:pt x="11310" y="918"/>
                      </a:cubicBezTo>
                      <a:cubicBezTo>
                        <a:pt x="11419" y="872"/>
                        <a:pt x="11465" y="657"/>
                        <a:pt x="11465" y="535"/>
                      </a:cubicBezTo>
                      <a:cubicBezTo>
                        <a:pt x="11465" y="342"/>
                        <a:pt x="11422" y="190"/>
                        <a:pt x="11337" y="33"/>
                      </a:cubicBezTo>
                      <a:cubicBezTo>
                        <a:pt x="11326" y="10"/>
                        <a:pt x="11314" y="4"/>
                        <a:pt x="11295" y="4"/>
                      </a:cubicBezTo>
                      <a:cubicBezTo>
                        <a:pt x="11294" y="4"/>
                        <a:pt x="11292" y="4"/>
                        <a:pt x="11291" y="4"/>
                      </a:cubicBezTo>
                      <a:cubicBezTo>
                        <a:pt x="11273" y="6"/>
                        <a:pt x="8970" y="7"/>
                        <a:pt x="6514" y="7"/>
                      </a:cubicBezTo>
                      <a:cubicBezTo>
                        <a:pt x="3764" y="7"/>
                        <a:pt x="821" y="5"/>
                        <a:pt x="677" y="2"/>
                      </a:cubicBezTo>
                      <a:lnTo>
                        <a:pt x="665" y="2"/>
                      </a:lnTo>
                      <a:cubicBezTo>
                        <a:pt x="623" y="1"/>
                        <a:pt x="591" y="1"/>
                        <a:pt x="586" y="1"/>
                      </a:cubicBezTo>
                      <a:cubicBezTo>
                        <a:pt x="584" y="1"/>
                        <a:pt x="506"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7" name="Google Shape;1677;p37"/>
                <p:cNvSpPr/>
                <p:nvPr/>
              </p:nvSpPr>
              <p:spPr>
                <a:xfrm>
                  <a:off x="2575450" y="4429300"/>
                  <a:ext cx="68825" cy="1350"/>
                </a:xfrm>
                <a:custGeom>
                  <a:avLst/>
                  <a:gdLst/>
                  <a:ahLst/>
                  <a:cxnLst/>
                  <a:rect l="l" t="t" r="r" b="b"/>
                  <a:pathLst>
                    <a:path w="2753" h="54" extrusionOk="0">
                      <a:moveTo>
                        <a:pt x="28" y="0"/>
                      </a:moveTo>
                      <a:cubicBezTo>
                        <a:pt x="13" y="0"/>
                        <a:pt x="1" y="13"/>
                        <a:pt x="1" y="27"/>
                      </a:cubicBezTo>
                      <a:cubicBezTo>
                        <a:pt x="1" y="42"/>
                        <a:pt x="13" y="54"/>
                        <a:pt x="28" y="54"/>
                      </a:cubicBezTo>
                      <a:lnTo>
                        <a:pt x="2726" y="54"/>
                      </a:lnTo>
                      <a:cubicBezTo>
                        <a:pt x="2741" y="54"/>
                        <a:pt x="2753" y="42"/>
                        <a:pt x="2753" y="27"/>
                      </a:cubicBezTo>
                      <a:cubicBezTo>
                        <a:pt x="2753" y="13"/>
                        <a:pt x="2741" y="0"/>
                        <a:pt x="27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8" name="Google Shape;1678;p37"/>
                <p:cNvSpPr/>
                <p:nvPr/>
              </p:nvSpPr>
              <p:spPr>
                <a:xfrm>
                  <a:off x="2629600" y="4424000"/>
                  <a:ext cx="12100" cy="6125"/>
                </a:xfrm>
                <a:custGeom>
                  <a:avLst/>
                  <a:gdLst/>
                  <a:ahLst/>
                  <a:cxnLst/>
                  <a:rect l="l" t="t" r="r" b="b"/>
                  <a:pathLst>
                    <a:path w="484" h="245" extrusionOk="0">
                      <a:moveTo>
                        <a:pt x="452" y="0"/>
                      </a:moveTo>
                      <a:cubicBezTo>
                        <a:pt x="448" y="0"/>
                        <a:pt x="445" y="1"/>
                        <a:pt x="441" y="2"/>
                      </a:cubicBezTo>
                      <a:lnTo>
                        <a:pt x="21" y="192"/>
                      </a:lnTo>
                      <a:cubicBezTo>
                        <a:pt x="7" y="199"/>
                        <a:pt x="0" y="216"/>
                        <a:pt x="7" y="228"/>
                      </a:cubicBezTo>
                      <a:cubicBezTo>
                        <a:pt x="11" y="239"/>
                        <a:pt x="21" y="244"/>
                        <a:pt x="31" y="244"/>
                      </a:cubicBezTo>
                      <a:cubicBezTo>
                        <a:pt x="35" y="244"/>
                        <a:pt x="39" y="244"/>
                        <a:pt x="43" y="242"/>
                      </a:cubicBezTo>
                      <a:lnTo>
                        <a:pt x="463" y="51"/>
                      </a:lnTo>
                      <a:cubicBezTo>
                        <a:pt x="477" y="45"/>
                        <a:pt x="484" y="29"/>
                        <a:pt x="477" y="15"/>
                      </a:cubicBezTo>
                      <a:cubicBezTo>
                        <a:pt x="472" y="5"/>
                        <a:pt x="462"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9" name="Google Shape;1679;p37"/>
                <p:cNvSpPr/>
                <p:nvPr/>
              </p:nvSpPr>
              <p:spPr>
                <a:xfrm>
                  <a:off x="2609250" y="4424000"/>
                  <a:ext cx="12100" cy="6125"/>
                </a:xfrm>
                <a:custGeom>
                  <a:avLst/>
                  <a:gdLst/>
                  <a:ahLst/>
                  <a:cxnLst/>
                  <a:rect l="l" t="t" r="r" b="b"/>
                  <a:pathLst>
                    <a:path w="484" h="245" extrusionOk="0">
                      <a:moveTo>
                        <a:pt x="452" y="0"/>
                      </a:moveTo>
                      <a:cubicBezTo>
                        <a:pt x="448" y="0"/>
                        <a:pt x="445" y="1"/>
                        <a:pt x="441" y="2"/>
                      </a:cubicBezTo>
                      <a:lnTo>
                        <a:pt x="21" y="192"/>
                      </a:lnTo>
                      <a:cubicBezTo>
                        <a:pt x="7" y="199"/>
                        <a:pt x="0" y="216"/>
                        <a:pt x="7" y="228"/>
                      </a:cubicBezTo>
                      <a:cubicBezTo>
                        <a:pt x="11" y="239"/>
                        <a:pt x="21" y="244"/>
                        <a:pt x="31" y="244"/>
                      </a:cubicBezTo>
                      <a:cubicBezTo>
                        <a:pt x="36" y="244"/>
                        <a:pt x="39" y="244"/>
                        <a:pt x="43" y="242"/>
                      </a:cubicBezTo>
                      <a:lnTo>
                        <a:pt x="464" y="51"/>
                      </a:lnTo>
                      <a:cubicBezTo>
                        <a:pt x="477" y="45"/>
                        <a:pt x="484" y="29"/>
                        <a:pt x="477" y="15"/>
                      </a:cubicBezTo>
                      <a:cubicBezTo>
                        <a:pt x="473" y="5"/>
                        <a:pt x="463"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0" name="Google Shape;1680;p37"/>
                <p:cNvSpPr/>
                <p:nvPr/>
              </p:nvSpPr>
              <p:spPr>
                <a:xfrm>
                  <a:off x="2575025" y="4424150"/>
                  <a:ext cx="12125" cy="6150"/>
                </a:xfrm>
                <a:custGeom>
                  <a:avLst/>
                  <a:gdLst/>
                  <a:ahLst/>
                  <a:cxnLst/>
                  <a:rect l="l" t="t" r="r" b="b"/>
                  <a:pathLst>
                    <a:path w="485" h="246" extrusionOk="0">
                      <a:moveTo>
                        <a:pt x="452" y="0"/>
                      </a:moveTo>
                      <a:cubicBezTo>
                        <a:pt x="448" y="0"/>
                        <a:pt x="445" y="1"/>
                        <a:pt x="442" y="3"/>
                      </a:cubicBezTo>
                      <a:lnTo>
                        <a:pt x="21" y="193"/>
                      </a:lnTo>
                      <a:cubicBezTo>
                        <a:pt x="7" y="200"/>
                        <a:pt x="1" y="216"/>
                        <a:pt x="7" y="230"/>
                      </a:cubicBezTo>
                      <a:cubicBezTo>
                        <a:pt x="12" y="241"/>
                        <a:pt x="21" y="246"/>
                        <a:pt x="32" y="246"/>
                      </a:cubicBezTo>
                      <a:cubicBezTo>
                        <a:pt x="34" y="246"/>
                        <a:pt x="38" y="246"/>
                        <a:pt x="44" y="243"/>
                      </a:cubicBezTo>
                      <a:lnTo>
                        <a:pt x="464" y="52"/>
                      </a:lnTo>
                      <a:cubicBezTo>
                        <a:pt x="478" y="45"/>
                        <a:pt x="484" y="29"/>
                        <a:pt x="478" y="16"/>
                      </a:cubicBezTo>
                      <a:cubicBezTo>
                        <a:pt x="472" y="6"/>
                        <a:pt x="462"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1" name="Google Shape;1681;p37"/>
                <p:cNvSpPr/>
                <p:nvPr/>
              </p:nvSpPr>
              <p:spPr>
                <a:xfrm>
                  <a:off x="2588375" y="4424150"/>
                  <a:ext cx="12150" cy="6150"/>
                </a:xfrm>
                <a:custGeom>
                  <a:avLst/>
                  <a:gdLst/>
                  <a:ahLst/>
                  <a:cxnLst/>
                  <a:rect l="l" t="t" r="r" b="b"/>
                  <a:pathLst>
                    <a:path w="486" h="246" extrusionOk="0">
                      <a:moveTo>
                        <a:pt x="453" y="0"/>
                      </a:moveTo>
                      <a:cubicBezTo>
                        <a:pt x="450" y="0"/>
                        <a:pt x="446" y="1"/>
                        <a:pt x="443" y="3"/>
                      </a:cubicBezTo>
                      <a:lnTo>
                        <a:pt x="21" y="193"/>
                      </a:lnTo>
                      <a:cubicBezTo>
                        <a:pt x="8" y="200"/>
                        <a:pt x="1" y="216"/>
                        <a:pt x="8" y="230"/>
                      </a:cubicBezTo>
                      <a:cubicBezTo>
                        <a:pt x="13" y="241"/>
                        <a:pt x="21" y="246"/>
                        <a:pt x="32" y="246"/>
                      </a:cubicBezTo>
                      <a:cubicBezTo>
                        <a:pt x="36" y="246"/>
                        <a:pt x="41" y="246"/>
                        <a:pt x="44" y="243"/>
                      </a:cubicBezTo>
                      <a:lnTo>
                        <a:pt x="465" y="52"/>
                      </a:lnTo>
                      <a:cubicBezTo>
                        <a:pt x="478" y="45"/>
                        <a:pt x="486" y="29"/>
                        <a:pt x="478" y="16"/>
                      </a:cubicBezTo>
                      <a:cubicBezTo>
                        <a:pt x="473" y="6"/>
                        <a:pt x="463"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2" name="Google Shape;1682;p37"/>
                <p:cNvSpPr/>
                <p:nvPr/>
              </p:nvSpPr>
              <p:spPr>
                <a:xfrm>
                  <a:off x="2629600" y="4429575"/>
                  <a:ext cx="12100" cy="6150"/>
                </a:xfrm>
                <a:custGeom>
                  <a:avLst/>
                  <a:gdLst/>
                  <a:ahLst/>
                  <a:cxnLst/>
                  <a:rect l="l" t="t" r="r" b="b"/>
                  <a:pathLst>
                    <a:path w="484" h="246" extrusionOk="0">
                      <a:moveTo>
                        <a:pt x="31" y="0"/>
                      </a:moveTo>
                      <a:cubicBezTo>
                        <a:pt x="21" y="0"/>
                        <a:pt x="11" y="7"/>
                        <a:pt x="7" y="16"/>
                      </a:cubicBezTo>
                      <a:cubicBezTo>
                        <a:pt x="0" y="30"/>
                        <a:pt x="7" y="46"/>
                        <a:pt x="21" y="53"/>
                      </a:cubicBezTo>
                      <a:lnTo>
                        <a:pt x="441" y="243"/>
                      </a:lnTo>
                      <a:cubicBezTo>
                        <a:pt x="443" y="245"/>
                        <a:pt x="447" y="246"/>
                        <a:pt x="452" y="246"/>
                      </a:cubicBezTo>
                      <a:cubicBezTo>
                        <a:pt x="462" y="246"/>
                        <a:pt x="472" y="240"/>
                        <a:pt x="477" y="230"/>
                      </a:cubicBezTo>
                      <a:cubicBezTo>
                        <a:pt x="484" y="217"/>
                        <a:pt x="477" y="201"/>
                        <a:pt x="463" y="193"/>
                      </a:cubicBezTo>
                      <a:lnTo>
                        <a:pt x="43" y="3"/>
                      </a:lnTo>
                      <a:cubicBezTo>
                        <a:pt x="39" y="1"/>
                        <a:pt x="35"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3" name="Google Shape;1683;p37"/>
                <p:cNvSpPr/>
                <p:nvPr/>
              </p:nvSpPr>
              <p:spPr>
                <a:xfrm>
                  <a:off x="2609250" y="4429575"/>
                  <a:ext cx="12100" cy="6150"/>
                </a:xfrm>
                <a:custGeom>
                  <a:avLst/>
                  <a:gdLst/>
                  <a:ahLst/>
                  <a:cxnLst/>
                  <a:rect l="l" t="t" r="r" b="b"/>
                  <a:pathLst>
                    <a:path w="484" h="246" extrusionOk="0">
                      <a:moveTo>
                        <a:pt x="31" y="0"/>
                      </a:moveTo>
                      <a:cubicBezTo>
                        <a:pt x="20" y="0"/>
                        <a:pt x="11" y="7"/>
                        <a:pt x="7" y="16"/>
                      </a:cubicBezTo>
                      <a:cubicBezTo>
                        <a:pt x="0" y="30"/>
                        <a:pt x="7" y="46"/>
                        <a:pt x="21" y="53"/>
                      </a:cubicBezTo>
                      <a:lnTo>
                        <a:pt x="441" y="243"/>
                      </a:lnTo>
                      <a:cubicBezTo>
                        <a:pt x="444" y="245"/>
                        <a:pt x="449" y="246"/>
                        <a:pt x="452" y="246"/>
                      </a:cubicBezTo>
                      <a:cubicBezTo>
                        <a:pt x="462" y="246"/>
                        <a:pt x="472" y="240"/>
                        <a:pt x="477" y="230"/>
                      </a:cubicBezTo>
                      <a:cubicBezTo>
                        <a:pt x="484" y="217"/>
                        <a:pt x="477" y="201"/>
                        <a:pt x="465" y="193"/>
                      </a:cubicBezTo>
                      <a:lnTo>
                        <a:pt x="43" y="3"/>
                      </a:lnTo>
                      <a:cubicBezTo>
                        <a:pt x="39" y="1"/>
                        <a:pt x="35"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4" name="Google Shape;1684;p37"/>
                <p:cNvSpPr/>
                <p:nvPr/>
              </p:nvSpPr>
              <p:spPr>
                <a:xfrm>
                  <a:off x="2575000" y="4429400"/>
                  <a:ext cx="12125" cy="6175"/>
                </a:xfrm>
                <a:custGeom>
                  <a:avLst/>
                  <a:gdLst/>
                  <a:ahLst/>
                  <a:cxnLst/>
                  <a:rect l="l" t="t" r="r" b="b"/>
                  <a:pathLst>
                    <a:path w="485" h="247" extrusionOk="0">
                      <a:moveTo>
                        <a:pt x="32" y="0"/>
                      </a:moveTo>
                      <a:cubicBezTo>
                        <a:pt x="21" y="0"/>
                        <a:pt x="12" y="6"/>
                        <a:pt x="7" y="17"/>
                      </a:cubicBezTo>
                      <a:cubicBezTo>
                        <a:pt x="1" y="30"/>
                        <a:pt x="7" y="47"/>
                        <a:pt x="20" y="53"/>
                      </a:cubicBezTo>
                      <a:lnTo>
                        <a:pt x="442" y="243"/>
                      </a:lnTo>
                      <a:cubicBezTo>
                        <a:pt x="444" y="245"/>
                        <a:pt x="448" y="246"/>
                        <a:pt x="452" y="246"/>
                      </a:cubicBezTo>
                      <a:cubicBezTo>
                        <a:pt x="463" y="246"/>
                        <a:pt x="473" y="241"/>
                        <a:pt x="478" y="230"/>
                      </a:cubicBezTo>
                      <a:cubicBezTo>
                        <a:pt x="484" y="216"/>
                        <a:pt x="478" y="200"/>
                        <a:pt x="464" y="194"/>
                      </a:cubicBezTo>
                      <a:lnTo>
                        <a:pt x="44" y="3"/>
                      </a:lnTo>
                      <a:cubicBezTo>
                        <a:pt x="40" y="1"/>
                        <a:pt x="36"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5" name="Google Shape;1685;p37"/>
                <p:cNvSpPr/>
                <p:nvPr/>
              </p:nvSpPr>
              <p:spPr>
                <a:xfrm>
                  <a:off x="2588400" y="4429400"/>
                  <a:ext cx="12125" cy="6175"/>
                </a:xfrm>
                <a:custGeom>
                  <a:avLst/>
                  <a:gdLst/>
                  <a:ahLst/>
                  <a:cxnLst/>
                  <a:rect l="l" t="t" r="r" b="b"/>
                  <a:pathLst>
                    <a:path w="485" h="247" extrusionOk="0">
                      <a:moveTo>
                        <a:pt x="33" y="0"/>
                      </a:moveTo>
                      <a:cubicBezTo>
                        <a:pt x="22" y="0"/>
                        <a:pt x="12" y="6"/>
                        <a:pt x="7" y="17"/>
                      </a:cubicBezTo>
                      <a:cubicBezTo>
                        <a:pt x="1" y="30"/>
                        <a:pt x="7" y="47"/>
                        <a:pt x="20" y="53"/>
                      </a:cubicBezTo>
                      <a:lnTo>
                        <a:pt x="442" y="243"/>
                      </a:lnTo>
                      <a:cubicBezTo>
                        <a:pt x="444" y="245"/>
                        <a:pt x="448" y="246"/>
                        <a:pt x="452" y="246"/>
                      </a:cubicBezTo>
                      <a:cubicBezTo>
                        <a:pt x="462" y="246"/>
                        <a:pt x="473" y="241"/>
                        <a:pt x="478" y="230"/>
                      </a:cubicBezTo>
                      <a:cubicBezTo>
                        <a:pt x="485" y="216"/>
                        <a:pt x="478" y="200"/>
                        <a:pt x="464" y="194"/>
                      </a:cubicBezTo>
                      <a:lnTo>
                        <a:pt x="44" y="3"/>
                      </a:lnTo>
                      <a:cubicBezTo>
                        <a:pt x="40" y="1"/>
                        <a:pt x="36"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6" name="Google Shape;1686;p37"/>
                <p:cNvSpPr/>
                <p:nvPr/>
              </p:nvSpPr>
              <p:spPr>
                <a:xfrm>
                  <a:off x="2385725" y="4429300"/>
                  <a:ext cx="68825" cy="1350"/>
                </a:xfrm>
                <a:custGeom>
                  <a:avLst/>
                  <a:gdLst/>
                  <a:ahLst/>
                  <a:cxnLst/>
                  <a:rect l="l" t="t" r="r" b="b"/>
                  <a:pathLst>
                    <a:path w="2753" h="54" extrusionOk="0">
                      <a:moveTo>
                        <a:pt x="27" y="0"/>
                      </a:moveTo>
                      <a:cubicBezTo>
                        <a:pt x="12" y="0"/>
                        <a:pt x="1" y="13"/>
                        <a:pt x="1" y="27"/>
                      </a:cubicBezTo>
                      <a:cubicBezTo>
                        <a:pt x="1" y="42"/>
                        <a:pt x="12" y="54"/>
                        <a:pt x="27" y="54"/>
                      </a:cubicBezTo>
                      <a:lnTo>
                        <a:pt x="2726" y="54"/>
                      </a:lnTo>
                      <a:cubicBezTo>
                        <a:pt x="2741" y="54"/>
                        <a:pt x="2752" y="42"/>
                        <a:pt x="2752" y="27"/>
                      </a:cubicBezTo>
                      <a:cubicBezTo>
                        <a:pt x="2752" y="13"/>
                        <a:pt x="2741" y="0"/>
                        <a:pt x="27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7" name="Google Shape;1687;p37"/>
                <p:cNvSpPr/>
                <p:nvPr/>
              </p:nvSpPr>
              <p:spPr>
                <a:xfrm>
                  <a:off x="2388300" y="4423975"/>
                  <a:ext cx="12125" cy="6150"/>
                </a:xfrm>
                <a:custGeom>
                  <a:avLst/>
                  <a:gdLst/>
                  <a:ahLst/>
                  <a:cxnLst/>
                  <a:rect l="l" t="t" r="r" b="b"/>
                  <a:pathLst>
                    <a:path w="485" h="246" extrusionOk="0">
                      <a:moveTo>
                        <a:pt x="32" y="1"/>
                      </a:moveTo>
                      <a:cubicBezTo>
                        <a:pt x="21" y="1"/>
                        <a:pt x="11" y="7"/>
                        <a:pt x="7" y="16"/>
                      </a:cubicBezTo>
                      <a:cubicBezTo>
                        <a:pt x="0" y="30"/>
                        <a:pt x="7" y="46"/>
                        <a:pt x="21" y="52"/>
                      </a:cubicBezTo>
                      <a:lnTo>
                        <a:pt x="441" y="243"/>
                      </a:lnTo>
                      <a:cubicBezTo>
                        <a:pt x="444" y="244"/>
                        <a:pt x="448" y="245"/>
                        <a:pt x="452" y="245"/>
                      </a:cubicBezTo>
                      <a:cubicBezTo>
                        <a:pt x="463" y="245"/>
                        <a:pt x="473" y="240"/>
                        <a:pt x="478" y="229"/>
                      </a:cubicBezTo>
                      <a:cubicBezTo>
                        <a:pt x="484" y="217"/>
                        <a:pt x="478" y="200"/>
                        <a:pt x="464" y="193"/>
                      </a:cubicBezTo>
                      <a:lnTo>
                        <a:pt x="43" y="3"/>
                      </a:lnTo>
                      <a:cubicBezTo>
                        <a:pt x="40" y="1"/>
                        <a:pt x="36"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8" name="Google Shape;1688;p37"/>
                <p:cNvSpPr/>
                <p:nvPr/>
              </p:nvSpPr>
              <p:spPr>
                <a:xfrm>
                  <a:off x="2408625" y="4423975"/>
                  <a:ext cx="12150" cy="6150"/>
                </a:xfrm>
                <a:custGeom>
                  <a:avLst/>
                  <a:gdLst/>
                  <a:ahLst/>
                  <a:cxnLst/>
                  <a:rect l="l" t="t" r="r" b="b"/>
                  <a:pathLst>
                    <a:path w="486" h="246" extrusionOk="0">
                      <a:moveTo>
                        <a:pt x="32" y="1"/>
                      </a:moveTo>
                      <a:cubicBezTo>
                        <a:pt x="22" y="1"/>
                        <a:pt x="13" y="7"/>
                        <a:pt x="8" y="16"/>
                      </a:cubicBezTo>
                      <a:cubicBezTo>
                        <a:pt x="0" y="30"/>
                        <a:pt x="8" y="46"/>
                        <a:pt x="21" y="52"/>
                      </a:cubicBezTo>
                      <a:lnTo>
                        <a:pt x="442" y="243"/>
                      </a:lnTo>
                      <a:cubicBezTo>
                        <a:pt x="444" y="244"/>
                        <a:pt x="449" y="245"/>
                        <a:pt x="453" y="245"/>
                      </a:cubicBezTo>
                      <a:cubicBezTo>
                        <a:pt x="464" y="245"/>
                        <a:pt x="473" y="240"/>
                        <a:pt x="478" y="229"/>
                      </a:cubicBezTo>
                      <a:cubicBezTo>
                        <a:pt x="485" y="217"/>
                        <a:pt x="478" y="200"/>
                        <a:pt x="465" y="193"/>
                      </a:cubicBezTo>
                      <a:lnTo>
                        <a:pt x="43" y="3"/>
                      </a:lnTo>
                      <a:cubicBezTo>
                        <a:pt x="40" y="1"/>
                        <a:pt x="36"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9" name="Google Shape;1689;p37"/>
                <p:cNvSpPr/>
                <p:nvPr/>
              </p:nvSpPr>
              <p:spPr>
                <a:xfrm>
                  <a:off x="2442875" y="4424150"/>
                  <a:ext cx="12125" cy="6150"/>
                </a:xfrm>
                <a:custGeom>
                  <a:avLst/>
                  <a:gdLst/>
                  <a:ahLst/>
                  <a:cxnLst/>
                  <a:rect l="l" t="t" r="r" b="b"/>
                  <a:pathLst>
                    <a:path w="485" h="246" extrusionOk="0">
                      <a:moveTo>
                        <a:pt x="33" y="0"/>
                      </a:moveTo>
                      <a:cubicBezTo>
                        <a:pt x="22" y="0"/>
                        <a:pt x="13" y="6"/>
                        <a:pt x="7" y="16"/>
                      </a:cubicBezTo>
                      <a:cubicBezTo>
                        <a:pt x="1" y="29"/>
                        <a:pt x="7" y="45"/>
                        <a:pt x="21" y="52"/>
                      </a:cubicBezTo>
                      <a:lnTo>
                        <a:pt x="442" y="243"/>
                      </a:lnTo>
                      <a:cubicBezTo>
                        <a:pt x="445" y="244"/>
                        <a:pt x="449" y="246"/>
                        <a:pt x="452" y="246"/>
                      </a:cubicBezTo>
                      <a:cubicBezTo>
                        <a:pt x="463" y="246"/>
                        <a:pt x="473" y="241"/>
                        <a:pt x="478" y="230"/>
                      </a:cubicBezTo>
                      <a:cubicBezTo>
                        <a:pt x="485" y="216"/>
                        <a:pt x="478" y="200"/>
                        <a:pt x="465" y="193"/>
                      </a:cubicBezTo>
                      <a:lnTo>
                        <a:pt x="44" y="3"/>
                      </a:lnTo>
                      <a:cubicBezTo>
                        <a:pt x="40" y="1"/>
                        <a:pt x="36"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0" name="Google Shape;1690;p37"/>
                <p:cNvSpPr/>
                <p:nvPr/>
              </p:nvSpPr>
              <p:spPr>
                <a:xfrm>
                  <a:off x="2429500" y="4424150"/>
                  <a:ext cx="12125" cy="6150"/>
                </a:xfrm>
                <a:custGeom>
                  <a:avLst/>
                  <a:gdLst/>
                  <a:ahLst/>
                  <a:cxnLst/>
                  <a:rect l="l" t="t" r="r" b="b"/>
                  <a:pathLst>
                    <a:path w="485" h="246" extrusionOk="0">
                      <a:moveTo>
                        <a:pt x="32" y="0"/>
                      </a:moveTo>
                      <a:cubicBezTo>
                        <a:pt x="22" y="0"/>
                        <a:pt x="13" y="6"/>
                        <a:pt x="8" y="16"/>
                      </a:cubicBezTo>
                      <a:cubicBezTo>
                        <a:pt x="1" y="29"/>
                        <a:pt x="8" y="45"/>
                        <a:pt x="21" y="52"/>
                      </a:cubicBezTo>
                      <a:lnTo>
                        <a:pt x="443" y="243"/>
                      </a:lnTo>
                      <a:cubicBezTo>
                        <a:pt x="445" y="244"/>
                        <a:pt x="449" y="246"/>
                        <a:pt x="453" y="246"/>
                      </a:cubicBezTo>
                      <a:cubicBezTo>
                        <a:pt x="462" y="246"/>
                        <a:pt x="473" y="241"/>
                        <a:pt x="478" y="230"/>
                      </a:cubicBezTo>
                      <a:cubicBezTo>
                        <a:pt x="484" y="216"/>
                        <a:pt x="478" y="200"/>
                        <a:pt x="465" y="193"/>
                      </a:cubicBezTo>
                      <a:lnTo>
                        <a:pt x="44" y="3"/>
                      </a:lnTo>
                      <a:cubicBezTo>
                        <a:pt x="40" y="1"/>
                        <a:pt x="36"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1" name="Google Shape;1691;p37"/>
                <p:cNvSpPr/>
                <p:nvPr/>
              </p:nvSpPr>
              <p:spPr>
                <a:xfrm>
                  <a:off x="2388325" y="4429600"/>
                  <a:ext cx="12125" cy="6125"/>
                </a:xfrm>
                <a:custGeom>
                  <a:avLst/>
                  <a:gdLst/>
                  <a:ahLst/>
                  <a:cxnLst/>
                  <a:rect l="l" t="t" r="r" b="b"/>
                  <a:pathLst>
                    <a:path w="485" h="245" extrusionOk="0">
                      <a:moveTo>
                        <a:pt x="452" y="0"/>
                      </a:moveTo>
                      <a:cubicBezTo>
                        <a:pt x="449" y="0"/>
                        <a:pt x="445" y="1"/>
                        <a:pt x="441" y="2"/>
                      </a:cubicBezTo>
                      <a:lnTo>
                        <a:pt x="21" y="192"/>
                      </a:lnTo>
                      <a:cubicBezTo>
                        <a:pt x="7" y="200"/>
                        <a:pt x="1" y="216"/>
                        <a:pt x="7" y="229"/>
                      </a:cubicBezTo>
                      <a:cubicBezTo>
                        <a:pt x="11" y="239"/>
                        <a:pt x="21" y="245"/>
                        <a:pt x="32" y="245"/>
                      </a:cubicBezTo>
                      <a:cubicBezTo>
                        <a:pt x="36" y="245"/>
                        <a:pt x="38" y="245"/>
                        <a:pt x="43" y="242"/>
                      </a:cubicBezTo>
                      <a:lnTo>
                        <a:pt x="464" y="52"/>
                      </a:lnTo>
                      <a:cubicBezTo>
                        <a:pt x="478" y="45"/>
                        <a:pt x="484" y="29"/>
                        <a:pt x="478" y="15"/>
                      </a:cubicBezTo>
                      <a:cubicBezTo>
                        <a:pt x="473" y="6"/>
                        <a:pt x="463"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2" name="Google Shape;1692;p37"/>
                <p:cNvSpPr/>
                <p:nvPr/>
              </p:nvSpPr>
              <p:spPr>
                <a:xfrm>
                  <a:off x="2408675" y="4429600"/>
                  <a:ext cx="12125" cy="6125"/>
                </a:xfrm>
                <a:custGeom>
                  <a:avLst/>
                  <a:gdLst/>
                  <a:ahLst/>
                  <a:cxnLst/>
                  <a:rect l="l" t="t" r="r" b="b"/>
                  <a:pathLst>
                    <a:path w="485" h="245" extrusionOk="0">
                      <a:moveTo>
                        <a:pt x="452" y="0"/>
                      </a:moveTo>
                      <a:cubicBezTo>
                        <a:pt x="449" y="0"/>
                        <a:pt x="445" y="1"/>
                        <a:pt x="441" y="2"/>
                      </a:cubicBezTo>
                      <a:lnTo>
                        <a:pt x="21" y="192"/>
                      </a:lnTo>
                      <a:cubicBezTo>
                        <a:pt x="7" y="200"/>
                        <a:pt x="0" y="216"/>
                        <a:pt x="7" y="229"/>
                      </a:cubicBezTo>
                      <a:cubicBezTo>
                        <a:pt x="11" y="239"/>
                        <a:pt x="21" y="245"/>
                        <a:pt x="32" y="245"/>
                      </a:cubicBezTo>
                      <a:cubicBezTo>
                        <a:pt x="35" y="245"/>
                        <a:pt x="38" y="245"/>
                        <a:pt x="43" y="242"/>
                      </a:cubicBezTo>
                      <a:lnTo>
                        <a:pt x="464" y="52"/>
                      </a:lnTo>
                      <a:cubicBezTo>
                        <a:pt x="478" y="45"/>
                        <a:pt x="484" y="29"/>
                        <a:pt x="478" y="15"/>
                      </a:cubicBezTo>
                      <a:cubicBezTo>
                        <a:pt x="473" y="6"/>
                        <a:pt x="463"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3" name="Google Shape;1693;p37"/>
                <p:cNvSpPr/>
                <p:nvPr/>
              </p:nvSpPr>
              <p:spPr>
                <a:xfrm>
                  <a:off x="2442900" y="4429425"/>
                  <a:ext cx="12125" cy="6150"/>
                </a:xfrm>
                <a:custGeom>
                  <a:avLst/>
                  <a:gdLst/>
                  <a:ahLst/>
                  <a:cxnLst/>
                  <a:rect l="l" t="t" r="r" b="b"/>
                  <a:pathLst>
                    <a:path w="485" h="246" extrusionOk="0">
                      <a:moveTo>
                        <a:pt x="453" y="0"/>
                      </a:moveTo>
                      <a:cubicBezTo>
                        <a:pt x="449" y="0"/>
                        <a:pt x="446" y="1"/>
                        <a:pt x="443" y="2"/>
                      </a:cubicBezTo>
                      <a:lnTo>
                        <a:pt x="21" y="193"/>
                      </a:lnTo>
                      <a:cubicBezTo>
                        <a:pt x="8" y="199"/>
                        <a:pt x="1" y="215"/>
                        <a:pt x="8" y="229"/>
                      </a:cubicBezTo>
                      <a:cubicBezTo>
                        <a:pt x="12" y="240"/>
                        <a:pt x="21" y="245"/>
                        <a:pt x="32" y="245"/>
                      </a:cubicBezTo>
                      <a:cubicBezTo>
                        <a:pt x="35" y="245"/>
                        <a:pt x="39" y="245"/>
                        <a:pt x="44" y="242"/>
                      </a:cubicBezTo>
                      <a:lnTo>
                        <a:pt x="465" y="52"/>
                      </a:lnTo>
                      <a:cubicBezTo>
                        <a:pt x="478" y="46"/>
                        <a:pt x="485" y="29"/>
                        <a:pt x="478" y="16"/>
                      </a:cubicBezTo>
                      <a:cubicBezTo>
                        <a:pt x="473" y="5"/>
                        <a:pt x="463"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4" name="Google Shape;1694;p37"/>
                <p:cNvSpPr/>
                <p:nvPr/>
              </p:nvSpPr>
              <p:spPr>
                <a:xfrm>
                  <a:off x="2429500" y="4429425"/>
                  <a:ext cx="12125" cy="6150"/>
                </a:xfrm>
                <a:custGeom>
                  <a:avLst/>
                  <a:gdLst/>
                  <a:ahLst/>
                  <a:cxnLst/>
                  <a:rect l="l" t="t" r="r" b="b"/>
                  <a:pathLst>
                    <a:path w="485" h="246" extrusionOk="0">
                      <a:moveTo>
                        <a:pt x="452" y="0"/>
                      </a:moveTo>
                      <a:cubicBezTo>
                        <a:pt x="449" y="0"/>
                        <a:pt x="446" y="1"/>
                        <a:pt x="443" y="2"/>
                      </a:cubicBezTo>
                      <a:lnTo>
                        <a:pt x="21" y="193"/>
                      </a:lnTo>
                      <a:cubicBezTo>
                        <a:pt x="8" y="199"/>
                        <a:pt x="1" y="215"/>
                        <a:pt x="8" y="229"/>
                      </a:cubicBezTo>
                      <a:cubicBezTo>
                        <a:pt x="11" y="240"/>
                        <a:pt x="21" y="245"/>
                        <a:pt x="32" y="245"/>
                      </a:cubicBezTo>
                      <a:cubicBezTo>
                        <a:pt x="36" y="245"/>
                        <a:pt x="40" y="245"/>
                        <a:pt x="44" y="242"/>
                      </a:cubicBezTo>
                      <a:lnTo>
                        <a:pt x="465" y="52"/>
                      </a:lnTo>
                      <a:cubicBezTo>
                        <a:pt x="478" y="46"/>
                        <a:pt x="484" y="29"/>
                        <a:pt x="478" y="16"/>
                      </a:cubicBezTo>
                      <a:cubicBezTo>
                        <a:pt x="473" y="5"/>
                        <a:pt x="463"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5" name="Google Shape;1695;p37"/>
                <p:cNvSpPr/>
                <p:nvPr/>
              </p:nvSpPr>
              <p:spPr>
                <a:xfrm>
                  <a:off x="2462200" y="4423975"/>
                  <a:ext cx="105350" cy="12225"/>
                </a:xfrm>
                <a:custGeom>
                  <a:avLst/>
                  <a:gdLst/>
                  <a:ahLst/>
                  <a:cxnLst/>
                  <a:rect l="l" t="t" r="r" b="b"/>
                  <a:pathLst>
                    <a:path w="4214" h="489" extrusionOk="0">
                      <a:moveTo>
                        <a:pt x="3971" y="55"/>
                      </a:moveTo>
                      <a:cubicBezTo>
                        <a:pt x="4075" y="55"/>
                        <a:pt x="4161" y="140"/>
                        <a:pt x="4161" y="244"/>
                      </a:cubicBezTo>
                      <a:cubicBezTo>
                        <a:pt x="4161" y="349"/>
                        <a:pt x="4075" y="435"/>
                        <a:pt x="3971" y="435"/>
                      </a:cubicBezTo>
                      <a:lnTo>
                        <a:pt x="246" y="435"/>
                      </a:lnTo>
                      <a:cubicBezTo>
                        <a:pt x="141" y="435"/>
                        <a:pt x="55" y="349"/>
                        <a:pt x="55" y="244"/>
                      </a:cubicBezTo>
                      <a:cubicBezTo>
                        <a:pt x="55" y="140"/>
                        <a:pt x="141" y="55"/>
                        <a:pt x="246" y="55"/>
                      </a:cubicBezTo>
                      <a:close/>
                      <a:moveTo>
                        <a:pt x="243" y="1"/>
                      </a:moveTo>
                      <a:cubicBezTo>
                        <a:pt x="109" y="1"/>
                        <a:pt x="0" y="110"/>
                        <a:pt x="0" y="244"/>
                      </a:cubicBezTo>
                      <a:cubicBezTo>
                        <a:pt x="0" y="378"/>
                        <a:pt x="109" y="489"/>
                        <a:pt x="243" y="489"/>
                      </a:cubicBezTo>
                      <a:lnTo>
                        <a:pt x="3969" y="489"/>
                      </a:lnTo>
                      <a:cubicBezTo>
                        <a:pt x="4105" y="489"/>
                        <a:pt x="4214" y="378"/>
                        <a:pt x="4214" y="244"/>
                      </a:cubicBezTo>
                      <a:cubicBezTo>
                        <a:pt x="4214" y="110"/>
                        <a:pt x="4103" y="1"/>
                        <a:pt x="3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6" name="Google Shape;1696;p37"/>
                <p:cNvSpPr/>
                <p:nvPr/>
              </p:nvSpPr>
              <p:spPr>
                <a:xfrm>
                  <a:off x="2384675" y="4440925"/>
                  <a:ext cx="250175" cy="54825"/>
                </a:xfrm>
                <a:custGeom>
                  <a:avLst/>
                  <a:gdLst/>
                  <a:ahLst/>
                  <a:cxnLst/>
                  <a:rect l="l" t="t" r="r" b="b"/>
                  <a:pathLst>
                    <a:path w="10007" h="2193" extrusionOk="0">
                      <a:moveTo>
                        <a:pt x="80" y="1"/>
                      </a:moveTo>
                      <a:cubicBezTo>
                        <a:pt x="34" y="324"/>
                        <a:pt x="1" y="702"/>
                        <a:pt x="2" y="1121"/>
                      </a:cubicBezTo>
                      <a:cubicBezTo>
                        <a:pt x="3" y="1521"/>
                        <a:pt x="35" y="1882"/>
                        <a:pt x="80" y="2193"/>
                      </a:cubicBezTo>
                      <a:lnTo>
                        <a:pt x="9882" y="2193"/>
                      </a:lnTo>
                      <a:cubicBezTo>
                        <a:pt x="9948" y="1887"/>
                        <a:pt x="10006" y="1492"/>
                        <a:pt x="10001" y="1031"/>
                      </a:cubicBezTo>
                      <a:cubicBezTo>
                        <a:pt x="9996" y="628"/>
                        <a:pt x="9943" y="280"/>
                        <a:pt x="9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7" name="Google Shape;1697;p37"/>
                <p:cNvSpPr/>
                <p:nvPr/>
              </p:nvSpPr>
              <p:spPr>
                <a:xfrm>
                  <a:off x="2392325" y="4448600"/>
                  <a:ext cx="234475" cy="40725"/>
                </a:xfrm>
                <a:custGeom>
                  <a:avLst/>
                  <a:gdLst/>
                  <a:ahLst/>
                  <a:cxnLst/>
                  <a:rect l="l" t="t" r="r" b="b"/>
                  <a:pathLst>
                    <a:path w="9379" h="1629" extrusionOk="0">
                      <a:moveTo>
                        <a:pt x="9204" y="54"/>
                      </a:moveTo>
                      <a:cubicBezTo>
                        <a:pt x="9278" y="292"/>
                        <a:pt x="9316" y="539"/>
                        <a:pt x="9320" y="787"/>
                      </a:cubicBezTo>
                      <a:cubicBezTo>
                        <a:pt x="9322" y="1055"/>
                        <a:pt x="9283" y="1318"/>
                        <a:pt x="9204" y="1574"/>
                      </a:cubicBezTo>
                      <a:lnTo>
                        <a:pt x="185" y="1547"/>
                      </a:lnTo>
                      <a:cubicBezTo>
                        <a:pt x="120" y="1339"/>
                        <a:pt x="82" y="1124"/>
                        <a:pt x="70" y="907"/>
                      </a:cubicBezTo>
                      <a:cubicBezTo>
                        <a:pt x="54" y="620"/>
                        <a:pt x="83" y="333"/>
                        <a:pt x="158" y="54"/>
                      </a:cubicBezTo>
                      <a:close/>
                      <a:moveTo>
                        <a:pt x="119" y="0"/>
                      </a:moveTo>
                      <a:lnTo>
                        <a:pt x="114" y="21"/>
                      </a:lnTo>
                      <a:cubicBezTo>
                        <a:pt x="32" y="311"/>
                        <a:pt x="0" y="611"/>
                        <a:pt x="17" y="911"/>
                      </a:cubicBezTo>
                      <a:cubicBezTo>
                        <a:pt x="31" y="1139"/>
                        <a:pt x="72" y="1366"/>
                        <a:pt x="141" y="1582"/>
                      </a:cubicBezTo>
                      <a:lnTo>
                        <a:pt x="146" y="1602"/>
                      </a:lnTo>
                      <a:lnTo>
                        <a:pt x="9245" y="1628"/>
                      </a:lnTo>
                      <a:lnTo>
                        <a:pt x="9252" y="1608"/>
                      </a:lnTo>
                      <a:cubicBezTo>
                        <a:pt x="9337" y="1343"/>
                        <a:pt x="9379" y="1065"/>
                        <a:pt x="9375" y="787"/>
                      </a:cubicBezTo>
                      <a:cubicBezTo>
                        <a:pt x="9373" y="526"/>
                        <a:pt x="9331" y="269"/>
                        <a:pt x="9252" y="20"/>
                      </a:cubicBezTo>
                      <a:lnTo>
                        <a:pt x="9246"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8" name="Google Shape;1698;p37"/>
                <p:cNvSpPr/>
                <p:nvPr/>
              </p:nvSpPr>
              <p:spPr>
                <a:xfrm>
                  <a:off x="2476425" y="4449275"/>
                  <a:ext cx="1375" cy="38750"/>
                </a:xfrm>
                <a:custGeom>
                  <a:avLst/>
                  <a:gdLst/>
                  <a:ahLst/>
                  <a:cxnLst/>
                  <a:rect l="l" t="t" r="r" b="b"/>
                  <a:pathLst>
                    <a:path w="55" h="1550" extrusionOk="0">
                      <a:moveTo>
                        <a:pt x="0" y="0"/>
                      </a:moveTo>
                      <a:lnTo>
                        <a:pt x="0" y="1550"/>
                      </a:lnTo>
                      <a:lnTo>
                        <a:pt x="54" y="1550"/>
                      </a:lnTo>
                      <a:lnTo>
                        <a:pt x="54"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9" name="Google Shape;1699;p37"/>
                <p:cNvSpPr/>
                <p:nvPr/>
              </p:nvSpPr>
              <p:spPr>
                <a:xfrm>
                  <a:off x="2447625" y="4449450"/>
                  <a:ext cx="1375" cy="38675"/>
                </a:xfrm>
                <a:custGeom>
                  <a:avLst/>
                  <a:gdLst/>
                  <a:ahLst/>
                  <a:cxnLst/>
                  <a:rect l="l" t="t" r="r" b="b"/>
                  <a:pathLst>
                    <a:path w="55" h="1547" extrusionOk="0">
                      <a:moveTo>
                        <a:pt x="1" y="1"/>
                      </a:moveTo>
                      <a:lnTo>
                        <a:pt x="1" y="1546"/>
                      </a:lnTo>
                      <a:lnTo>
                        <a:pt x="54" y="1546"/>
                      </a:lnTo>
                      <a:lnTo>
                        <a:pt x="54"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0" name="Google Shape;1700;p37"/>
                <p:cNvSpPr/>
                <p:nvPr/>
              </p:nvSpPr>
              <p:spPr>
                <a:xfrm>
                  <a:off x="2571150" y="4449275"/>
                  <a:ext cx="1350" cy="38750"/>
                </a:xfrm>
                <a:custGeom>
                  <a:avLst/>
                  <a:gdLst/>
                  <a:ahLst/>
                  <a:cxnLst/>
                  <a:rect l="l" t="t" r="r" b="b"/>
                  <a:pathLst>
                    <a:path w="54" h="1550" extrusionOk="0">
                      <a:moveTo>
                        <a:pt x="0" y="0"/>
                      </a:moveTo>
                      <a:lnTo>
                        <a:pt x="0" y="1550"/>
                      </a:lnTo>
                      <a:lnTo>
                        <a:pt x="54" y="1550"/>
                      </a:lnTo>
                      <a:lnTo>
                        <a:pt x="54"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1" name="Google Shape;1701;p37"/>
                <p:cNvSpPr/>
                <p:nvPr/>
              </p:nvSpPr>
              <p:spPr>
                <a:xfrm>
                  <a:off x="2542325" y="4449450"/>
                  <a:ext cx="1375" cy="38675"/>
                </a:xfrm>
                <a:custGeom>
                  <a:avLst/>
                  <a:gdLst/>
                  <a:ahLst/>
                  <a:cxnLst/>
                  <a:rect l="l" t="t" r="r" b="b"/>
                  <a:pathLst>
                    <a:path w="55" h="1547" extrusionOk="0">
                      <a:moveTo>
                        <a:pt x="0" y="1"/>
                      </a:moveTo>
                      <a:lnTo>
                        <a:pt x="0" y="1546"/>
                      </a:lnTo>
                      <a:lnTo>
                        <a:pt x="54" y="1546"/>
                      </a:lnTo>
                      <a:lnTo>
                        <a:pt x="54" y="1"/>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702" name="Google Shape;1702;p37"/>
              <p:cNvSpPr/>
              <p:nvPr/>
            </p:nvSpPr>
            <p:spPr>
              <a:xfrm>
                <a:off x="-180880" y="3414658"/>
                <a:ext cx="415149" cy="1708040"/>
              </a:xfrm>
              <a:custGeom>
                <a:avLst/>
                <a:gdLst/>
                <a:ahLst/>
                <a:cxnLst/>
                <a:rect l="l" t="t" r="r" b="b"/>
                <a:pathLst>
                  <a:path w="3290" h="13536" extrusionOk="0">
                    <a:moveTo>
                      <a:pt x="2066" y="0"/>
                    </a:moveTo>
                    <a:lnTo>
                      <a:pt x="1" y="13346"/>
                    </a:lnTo>
                    <a:lnTo>
                      <a:pt x="1223" y="13535"/>
                    </a:lnTo>
                    <a:lnTo>
                      <a:pt x="3290" y="189"/>
                    </a:lnTo>
                    <a:lnTo>
                      <a:pt x="2066" y="0"/>
                    </a:lnTo>
                    <a:close/>
                  </a:path>
                </a:pathLst>
              </a:custGeom>
              <a:solidFill>
                <a:schemeClr val="dk1">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703" name="Google Shape;1703;p37"/>
            <p:cNvSpPr/>
            <p:nvPr/>
          </p:nvSpPr>
          <p:spPr>
            <a:xfrm>
              <a:off x="492427" y="1550479"/>
              <a:ext cx="1953470" cy="178930"/>
            </a:xfrm>
            <a:custGeom>
              <a:avLst/>
              <a:gdLst/>
              <a:ahLst/>
              <a:cxnLst/>
              <a:rect l="l" t="t" r="r" b="b"/>
              <a:pathLst>
                <a:path w="15481" h="1418" extrusionOk="0">
                  <a:moveTo>
                    <a:pt x="14558" y="1"/>
                  </a:moveTo>
                  <a:cubicBezTo>
                    <a:pt x="14467" y="1"/>
                    <a:pt x="14405" y="7"/>
                    <a:pt x="14393" y="8"/>
                  </a:cubicBezTo>
                  <a:cubicBezTo>
                    <a:pt x="14139" y="29"/>
                    <a:pt x="12225" y="38"/>
                    <a:pt x="9174" y="38"/>
                  </a:cubicBezTo>
                  <a:cubicBezTo>
                    <a:pt x="6748" y="38"/>
                    <a:pt x="3603" y="32"/>
                    <a:pt x="1" y="24"/>
                  </a:cubicBezTo>
                  <a:lnTo>
                    <a:pt x="1" y="24"/>
                  </a:lnTo>
                  <a:cubicBezTo>
                    <a:pt x="86" y="147"/>
                    <a:pt x="227" y="392"/>
                    <a:pt x="227" y="717"/>
                  </a:cubicBezTo>
                  <a:cubicBezTo>
                    <a:pt x="227" y="1041"/>
                    <a:pt x="86" y="1284"/>
                    <a:pt x="0" y="1408"/>
                  </a:cubicBezTo>
                  <a:lnTo>
                    <a:pt x="9151" y="1408"/>
                  </a:lnTo>
                  <a:cubicBezTo>
                    <a:pt x="9151" y="1408"/>
                    <a:pt x="9867" y="1403"/>
                    <a:pt x="10472" y="1403"/>
                  </a:cubicBezTo>
                  <a:cubicBezTo>
                    <a:pt x="10623" y="1403"/>
                    <a:pt x="10767" y="1403"/>
                    <a:pt x="10892" y="1404"/>
                  </a:cubicBezTo>
                  <a:cubicBezTo>
                    <a:pt x="11131" y="1405"/>
                    <a:pt x="11416" y="1410"/>
                    <a:pt x="11577" y="1410"/>
                  </a:cubicBezTo>
                  <a:cubicBezTo>
                    <a:pt x="11622" y="1410"/>
                    <a:pt x="11657" y="1409"/>
                    <a:pt x="11679" y="1408"/>
                  </a:cubicBezTo>
                  <a:cubicBezTo>
                    <a:pt x="11679" y="1408"/>
                    <a:pt x="11729" y="1406"/>
                    <a:pt x="11793" y="1406"/>
                  </a:cubicBezTo>
                  <a:cubicBezTo>
                    <a:pt x="11825" y="1406"/>
                    <a:pt x="11861" y="1407"/>
                    <a:pt x="11897" y="1408"/>
                  </a:cubicBezTo>
                  <a:cubicBezTo>
                    <a:pt x="11897" y="1408"/>
                    <a:pt x="12597" y="1417"/>
                    <a:pt x="13329" y="1417"/>
                  </a:cubicBezTo>
                  <a:cubicBezTo>
                    <a:pt x="14039" y="1417"/>
                    <a:pt x="14778" y="1409"/>
                    <a:pt x="14938" y="1376"/>
                  </a:cubicBezTo>
                  <a:cubicBezTo>
                    <a:pt x="15027" y="1357"/>
                    <a:pt x="15106" y="1328"/>
                    <a:pt x="15106" y="1328"/>
                  </a:cubicBezTo>
                  <a:cubicBezTo>
                    <a:pt x="15106" y="1328"/>
                    <a:pt x="15210" y="1289"/>
                    <a:pt x="15292" y="1236"/>
                  </a:cubicBezTo>
                  <a:cubicBezTo>
                    <a:pt x="15481" y="1110"/>
                    <a:pt x="15475" y="808"/>
                    <a:pt x="15471" y="587"/>
                  </a:cubicBezTo>
                  <a:cubicBezTo>
                    <a:pt x="15467" y="365"/>
                    <a:pt x="15428" y="281"/>
                    <a:pt x="15353" y="213"/>
                  </a:cubicBezTo>
                  <a:cubicBezTo>
                    <a:pt x="15305" y="169"/>
                    <a:pt x="15246" y="134"/>
                    <a:pt x="15169" y="104"/>
                  </a:cubicBezTo>
                  <a:cubicBezTo>
                    <a:pt x="14952" y="18"/>
                    <a:pt x="14713" y="1"/>
                    <a:pt x="14558" y="1"/>
                  </a:cubicBezTo>
                  <a:close/>
                </a:path>
              </a:pathLst>
            </a:custGeom>
            <a:solidFill>
              <a:srgbClr val="FFFFFF">
                <a:alpha val="37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04" name="Google Shape;1704;p37"/>
          <p:cNvGrpSpPr/>
          <p:nvPr/>
        </p:nvGrpSpPr>
        <p:grpSpPr>
          <a:xfrm>
            <a:off x="8119601" y="3711753"/>
            <a:ext cx="205185" cy="199043"/>
            <a:chOff x="975376" y="4599690"/>
            <a:chExt cx="205185" cy="199043"/>
          </a:xfrm>
        </p:grpSpPr>
        <p:sp>
          <p:nvSpPr>
            <p:cNvPr id="1705" name="Google Shape;1705;p37"/>
            <p:cNvSpPr/>
            <p:nvPr/>
          </p:nvSpPr>
          <p:spPr>
            <a:xfrm>
              <a:off x="975376" y="4599690"/>
              <a:ext cx="205185" cy="199043"/>
            </a:xfrm>
            <a:custGeom>
              <a:avLst/>
              <a:gdLst/>
              <a:ahLst/>
              <a:cxnLst/>
              <a:rect l="l" t="t" r="r" b="b"/>
              <a:pathLst>
                <a:path w="1269" h="1231" extrusionOk="0">
                  <a:moveTo>
                    <a:pt x="755" y="0"/>
                  </a:moveTo>
                  <a:cubicBezTo>
                    <a:pt x="678" y="0"/>
                    <a:pt x="636" y="122"/>
                    <a:pt x="453" y="247"/>
                  </a:cubicBezTo>
                  <a:cubicBezTo>
                    <a:pt x="218" y="405"/>
                    <a:pt x="38" y="375"/>
                    <a:pt x="16" y="475"/>
                  </a:cubicBezTo>
                  <a:cubicBezTo>
                    <a:pt x="0" y="553"/>
                    <a:pt x="102" y="586"/>
                    <a:pt x="231" y="767"/>
                  </a:cubicBezTo>
                  <a:cubicBezTo>
                    <a:pt x="415" y="1025"/>
                    <a:pt x="384" y="1207"/>
                    <a:pt x="491" y="1228"/>
                  </a:cubicBezTo>
                  <a:cubicBezTo>
                    <a:pt x="497" y="1230"/>
                    <a:pt x="502" y="1230"/>
                    <a:pt x="507" y="1230"/>
                  </a:cubicBezTo>
                  <a:cubicBezTo>
                    <a:pt x="589" y="1230"/>
                    <a:pt x="634" y="1099"/>
                    <a:pt x="850" y="965"/>
                  </a:cubicBezTo>
                  <a:cubicBezTo>
                    <a:pt x="1078" y="822"/>
                    <a:pt x="1220" y="849"/>
                    <a:pt x="1244" y="754"/>
                  </a:cubicBezTo>
                  <a:cubicBezTo>
                    <a:pt x="1269" y="659"/>
                    <a:pt x="1126" y="614"/>
                    <a:pt x="976" y="366"/>
                  </a:cubicBezTo>
                  <a:cubicBezTo>
                    <a:pt x="845" y="147"/>
                    <a:pt x="856" y="18"/>
                    <a:pt x="770" y="2"/>
                  </a:cubicBezTo>
                  <a:cubicBezTo>
                    <a:pt x="765" y="1"/>
                    <a:pt x="760"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6" name="Google Shape;1706;p37"/>
            <p:cNvSpPr/>
            <p:nvPr/>
          </p:nvSpPr>
          <p:spPr>
            <a:xfrm>
              <a:off x="1067217" y="4625724"/>
              <a:ext cx="25224" cy="26518"/>
            </a:xfrm>
            <a:custGeom>
              <a:avLst/>
              <a:gdLst/>
              <a:ahLst/>
              <a:cxnLst/>
              <a:rect l="l" t="t" r="r" b="b"/>
              <a:pathLst>
                <a:path w="156" h="164" extrusionOk="0">
                  <a:moveTo>
                    <a:pt x="133" y="0"/>
                  </a:moveTo>
                  <a:cubicBezTo>
                    <a:pt x="126" y="0"/>
                    <a:pt x="120" y="3"/>
                    <a:pt x="116" y="8"/>
                  </a:cubicBezTo>
                  <a:cubicBezTo>
                    <a:pt x="84" y="53"/>
                    <a:pt x="49" y="93"/>
                    <a:pt x="10" y="128"/>
                  </a:cubicBezTo>
                  <a:cubicBezTo>
                    <a:pt x="3" y="135"/>
                    <a:pt x="0" y="149"/>
                    <a:pt x="9" y="157"/>
                  </a:cubicBezTo>
                  <a:cubicBezTo>
                    <a:pt x="13" y="161"/>
                    <a:pt x="19" y="163"/>
                    <a:pt x="24" y="163"/>
                  </a:cubicBezTo>
                  <a:cubicBezTo>
                    <a:pt x="29" y="163"/>
                    <a:pt x="35" y="162"/>
                    <a:pt x="38" y="158"/>
                  </a:cubicBezTo>
                  <a:cubicBezTo>
                    <a:pt x="79" y="120"/>
                    <a:pt x="116" y="80"/>
                    <a:pt x="149" y="34"/>
                  </a:cubicBezTo>
                  <a:cubicBezTo>
                    <a:pt x="156" y="24"/>
                    <a:pt x="155" y="11"/>
                    <a:pt x="145" y="5"/>
                  </a:cubicBezTo>
                  <a:cubicBezTo>
                    <a:pt x="142" y="2"/>
                    <a:pt x="137"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7" name="Google Shape;1707;p37"/>
            <p:cNvSpPr/>
            <p:nvPr/>
          </p:nvSpPr>
          <p:spPr>
            <a:xfrm>
              <a:off x="1010625" y="4653374"/>
              <a:ext cx="55298" cy="28781"/>
            </a:xfrm>
            <a:custGeom>
              <a:avLst/>
              <a:gdLst/>
              <a:ahLst/>
              <a:cxnLst/>
              <a:rect l="l" t="t" r="r" b="b"/>
              <a:pathLst>
                <a:path w="342" h="178" extrusionOk="0">
                  <a:moveTo>
                    <a:pt x="318" y="1"/>
                  </a:moveTo>
                  <a:cubicBezTo>
                    <a:pt x="314" y="1"/>
                    <a:pt x="309" y="2"/>
                    <a:pt x="305" y="5"/>
                  </a:cubicBezTo>
                  <a:cubicBezTo>
                    <a:pt x="157" y="118"/>
                    <a:pt x="21" y="136"/>
                    <a:pt x="20" y="136"/>
                  </a:cubicBezTo>
                  <a:cubicBezTo>
                    <a:pt x="9" y="137"/>
                    <a:pt x="1" y="148"/>
                    <a:pt x="2" y="159"/>
                  </a:cubicBezTo>
                  <a:cubicBezTo>
                    <a:pt x="4" y="168"/>
                    <a:pt x="12" y="177"/>
                    <a:pt x="22" y="177"/>
                  </a:cubicBezTo>
                  <a:cubicBezTo>
                    <a:pt x="22" y="177"/>
                    <a:pt x="23" y="177"/>
                    <a:pt x="25" y="178"/>
                  </a:cubicBezTo>
                  <a:cubicBezTo>
                    <a:pt x="31" y="178"/>
                    <a:pt x="173" y="158"/>
                    <a:pt x="331" y="38"/>
                  </a:cubicBezTo>
                  <a:cubicBezTo>
                    <a:pt x="340" y="30"/>
                    <a:pt x="342" y="18"/>
                    <a:pt x="334" y="8"/>
                  </a:cubicBezTo>
                  <a:cubicBezTo>
                    <a:pt x="330" y="3"/>
                    <a:pt x="32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08" name="Google Shape;1708;p37"/>
          <p:cNvGrpSpPr/>
          <p:nvPr/>
        </p:nvGrpSpPr>
        <p:grpSpPr>
          <a:xfrm>
            <a:off x="924178" y="1334990"/>
            <a:ext cx="204343" cy="199063"/>
            <a:chOff x="-641396" y="4963993"/>
            <a:chExt cx="310930" cy="302850"/>
          </a:xfrm>
        </p:grpSpPr>
        <p:sp>
          <p:nvSpPr>
            <p:cNvPr id="1709" name="Google Shape;1709;p37"/>
            <p:cNvSpPr/>
            <p:nvPr/>
          </p:nvSpPr>
          <p:spPr>
            <a:xfrm>
              <a:off x="-641396" y="4963993"/>
              <a:ext cx="310930" cy="302850"/>
            </a:xfrm>
            <a:custGeom>
              <a:avLst/>
              <a:gdLst/>
              <a:ahLst/>
              <a:cxnLst/>
              <a:rect l="l" t="t" r="r" b="b"/>
              <a:pathLst>
                <a:path w="1923" h="1873" extrusionOk="0">
                  <a:moveTo>
                    <a:pt x="810" y="1"/>
                  </a:moveTo>
                  <a:cubicBezTo>
                    <a:pt x="802" y="1"/>
                    <a:pt x="793" y="2"/>
                    <a:pt x="784" y="4"/>
                  </a:cubicBezTo>
                  <a:cubicBezTo>
                    <a:pt x="653" y="33"/>
                    <a:pt x="685" y="232"/>
                    <a:pt x="495" y="537"/>
                  </a:cubicBezTo>
                  <a:cubicBezTo>
                    <a:pt x="267" y="900"/>
                    <a:pt x="1" y="966"/>
                    <a:pt x="33" y="1119"/>
                  </a:cubicBezTo>
                  <a:cubicBezTo>
                    <a:pt x="57" y="1235"/>
                    <a:pt x="219" y="1219"/>
                    <a:pt x="507" y="1391"/>
                  </a:cubicBezTo>
                  <a:cubicBezTo>
                    <a:pt x="895" y="1621"/>
                    <a:pt x="978" y="1873"/>
                    <a:pt x="1121" y="1873"/>
                  </a:cubicBezTo>
                  <a:cubicBezTo>
                    <a:pt x="1130" y="1873"/>
                    <a:pt x="1139" y="1872"/>
                    <a:pt x="1148" y="1870"/>
                  </a:cubicBezTo>
                  <a:cubicBezTo>
                    <a:pt x="1290" y="1838"/>
                    <a:pt x="1252" y="1624"/>
                    <a:pt x="1483" y="1283"/>
                  </a:cubicBezTo>
                  <a:cubicBezTo>
                    <a:pt x="1711" y="948"/>
                    <a:pt x="1923" y="897"/>
                    <a:pt x="1899" y="752"/>
                  </a:cubicBezTo>
                  <a:cubicBezTo>
                    <a:pt x="1873" y="607"/>
                    <a:pt x="1649" y="631"/>
                    <a:pt x="1293" y="381"/>
                  </a:cubicBezTo>
                  <a:cubicBezTo>
                    <a:pt x="999" y="176"/>
                    <a:pt x="923"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0" name="Google Shape;1710;p37"/>
            <p:cNvSpPr/>
            <p:nvPr/>
          </p:nvSpPr>
          <p:spPr>
            <a:xfrm>
              <a:off x="-528211" y="5008460"/>
              <a:ext cx="19726" cy="44789"/>
            </a:xfrm>
            <a:custGeom>
              <a:avLst/>
              <a:gdLst/>
              <a:ahLst/>
              <a:cxnLst/>
              <a:rect l="l" t="t" r="r" b="b"/>
              <a:pathLst>
                <a:path w="122" h="277" extrusionOk="0">
                  <a:moveTo>
                    <a:pt x="99" y="1"/>
                  </a:moveTo>
                  <a:cubicBezTo>
                    <a:pt x="89" y="1"/>
                    <a:pt x="80" y="9"/>
                    <a:pt x="78" y="18"/>
                  </a:cubicBezTo>
                  <a:cubicBezTo>
                    <a:pt x="60" y="99"/>
                    <a:pt x="37" y="176"/>
                    <a:pt x="4" y="249"/>
                  </a:cubicBezTo>
                  <a:cubicBezTo>
                    <a:pt x="0" y="260"/>
                    <a:pt x="4" y="272"/>
                    <a:pt x="15" y="276"/>
                  </a:cubicBezTo>
                  <a:cubicBezTo>
                    <a:pt x="17" y="277"/>
                    <a:pt x="20" y="277"/>
                    <a:pt x="23" y="277"/>
                  </a:cubicBezTo>
                  <a:cubicBezTo>
                    <a:pt x="30" y="277"/>
                    <a:pt x="38" y="273"/>
                    <a:pt x="42" y="264"/>
                  </a:cubicBezTo>
                  <a:cubicBezTo>
                    <a:pt x="74" y="189"/>
                    <a:pt x="101" y="109"/>
                    <a:pt x="118" y="26"/>
                  </a:cubicBezTo>
                  <a:cubicBezTo>
                    <a:pt x="121" y="15"/>
                    <a:pt x="113" y="4"/>
                    <a:pt x="102" y="1"/>
                  </a:cubicBezTo>
                  <a:cubicBezTo>
                    <a:pt x="101" y="1"/>
                    <a:pt x="10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1" name="Google Shape;1711;p37"/>
            <p:cNvSpPr/>
            <p:nvPr/>
          </p:nvSpPr>
          <p:spPr>
            <a:xfrm>
              <a:off x="-589008" y="5062951"/>
              <a:ext cx="60149" cy="66132"/>
            </a:xfrm>
            <a:custGeom>
              <a:avLst/>
              <a:gdLst/>
              <a:ahLst/>
              <a:cxnLst/>
              <a:rect l="l" t="t" r="r" b="b"/>
              <a:pathLst>
                <a:path w="372" h="409" extrusionOk="0">
                  <a:moveTo>
                    <a:pt x="348" y="0"/>
                  </a:moveTo>
                  <a:cubicBezTo>
                    <a:pt x="341" y="0"/>
                    <a:pt x="335" y="4"/>
                    <a:pt x="331" y="11"/>
                  </a:cubicBezTo>
                  <a:cubicBezTo>
                    <a:pt x="195" y="258"/>
                    <a:pt x="15" y="370"/>
                    <a:pt x="13" y="371"/>
                  </a:cubicBezTo>
                  <a:cubicBezTo>
                    <a:pt x="4" y="376"/>
                    <a:pt x="1" y="390"/>
                    <a:pt x="6" y="400"/>
                  </a:cubicBezTo>
                  <a:cubicBezTo>
                    <a:pt x="10" y="405"/>
                    <a:pt x="17" y="409"/>
                    <a:pt x="23" y="409"/>
                  </a:cubicBezTo>
                  <a:cubicBezTo>
                    <a:pt x="28" y="409"/>
                    <a:pt x="32" y="407"/>
                    <a:pt x="34" y="407"/>
                  </a:cubicBezTo>
                  <a:cubicBezTo>
                    <a:pt x="42" y="402"/>
                    <a:pt x="225" y="289"/>
                    <a:pt x="366" y="31"/>
                  </a:cubicBezTo>
                  <a:cubicBezTo>
                    <a:pt x="372" y="20"/>
                    <a:pt x="369" y="7"/>
                    <a:pt x="359" y="3"/>
                  </a:cubicBezTo>
                  <a:cubicBezTo>
                    <a:pt x="356" y="1"/>
                    <a:pt x="352"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12" name="Google Shape;1712;p37"/>
          <p:cNvGrpSpPr/>
          <p:nvPr/>
        </p:nvGrpSpPr>
        <p:grpSpPr>
          <a:xfrm rot="1009331">
            <a:off x="8278089" y="775409"/>
            <a:ext cx="291848" cy="284738"/>
            <a:chOff x="-68517" y="4029710"/>
            <a:chExt cx="291850" cy="284740"/>
          </a:xfrm>
        </p:grpSpPr>
        <p:sp>
          <p:nvSpPr>
            <p:cNvPr id="1713" name="Google Shape;1713;p37"/>
            <p:cNvSpPr/>
            <p:nvPr/>
          </p:nvSpPr>
          <p:spPr>
            <a:xfrm>
              <a:off x="-68517" y="4029710"/>
              <a:ext cx="291850" cy="284740"/>
            </a:xfrm>
            <a:custGeom>
              <a:avLst/>
              <a:gdLst/>
              <a:ahLst/>
              <a:cxnLst/>
              <a:rect l="l" t="t" r="r" b="b"/>
              <a:pathLst>
                <a:path w="1805" h="1761" extrusionOk="0">
                  <a:moveTo>
                    <a:pt x="760" y="1"/>
                  </a:moveTo>
                  <a:cubicBezTo>
                    <a:pt x="752" y="1"/>
                    <a:pt x="743" y="2"/>
                    <a:pt x="735" y="4"/>
                  </a:cubicBezTo>
                  <a:cubicBezTo>
                    <a:pt x="611" y="32"/>
                    <a:pt x="642" y="219"/>
                    <a:pt x="464" y="506"/>
                  </a:cubicBezTo>
                  <a:cubicBezTo>
                    <a:pt x="251" y="847"/>
                    <a:pt x="0" y="909"/>
                    <a:pt x="30" y="1053"/>
                  </a:cubicBezTo>
                  <a:cubicBezTo>
                    <a:pt x="53" y="1162"/>
                    <a:pt x="204" y="1147"/>
                    <a:pt x="475" y="1308"/>
                  </a:cubicBezTo>
                  <a:cubicBezTo>
                    <a:pt x="838" y="1523"/>
                    <a:pt x="917" y="1760"/>
                    <a:pt x="1050" y="1760"/>
                  </a:cubicBezTo>
                  <a:cubicBezTo>
                    <a:pt x="1059" y="1760"/>
                    <a:pt x="1068" y="1759"/>
                    <a:pt x="1077" y="1757"/>
                  </a:cubicBezTo>
                  <a:cubicBezTo>
                    <a:pt x="1211" y="1728"/>
                    <a:pt x="1177" y="1527"/>
                    <a:pt x="1392" y="1208"/>
                  </a:cubicBezTo>
                  <a:cubicBezTo>
                    <a:pt x="1605" y="892"/>
                    <a:pt x="1805" y="844"/>
                    <a:pt x="1782" y="709"/>
                  </a:cubicBezTo>
                  <a:cubicBezTo>
                    <a:pt x="1759" y="571"/>
                    <a:pt x="1549" y="594"/>
                    <a:pt x="1214" y="359"/>
                  </a:cubicBezTo>
                  <a:cubicBezTo>
                    <a:pt x="937" y="164"/>
                    <a:pt x="86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4" name="Google Shape;1714;p37"/>
            <p:cNvSpPr/>
            <p:nvPr/>
          </p:nvSpPr>
          <p:spPr>
            <a:xfrm>
              <a:off x="37554" y="4071589"/>
              <a:ext cx="18918" cy="42525"/>
            </a:xfrm>
            <a:custGeom>
              <a:avLst/>
              <a:gdLst/>
              <a:ahLst/>
              <a:cxnLst/>
              <a:rect l="l" t="t" r="r" b="b"/>
              <a:pathLst>
                <a:path w="117" h="263" extrusionOk="0">
                  <a:moveTo>
                    <a:pt x="93" y="0"/>
                  </a:moveTo>
                  <a:cubicBezTo>
                    <a:pt x="84" y="0"/>
                    <a:pt x="76" y="8"/>
                    <a:pt x="73" y="17"/>
                  </a:cubicBezTo>
                  <a:cubicBezTo>
                    <a:pt x="57" y="93"/>
                    <a:pt x="34" y="165"/>
                    <a:pt x="4" y="234"/>
                  </a:cubicBezTo>
                  <a:cubicBezTo>
                    <a:pt x="0" y="244"/>
                    <a:pt x="4" y="257"/>
                    <a:pt x="14" y="261"/>
                  </a:cubicBezTo>
                  <a:cubicBezTo>
                    <a:pt x="18" y="263"/>
                    <a:pt x="20" y="263"/>
                    <a:pt x="23" y="263"/>
                  </a:cubicBezTo>
                  <a:cubicBezTo>
                    <a:pt x="30" y="263"/>
                    <a:pt x="39" y="258"/>
                    <a:pt x="41" y="249"/>
                  </a:cubicBezTo>
                  <a:cubicBezTo>
                    <a:pt x="72" y="178"/>
                    <a:pt x="97" y="103"/>
                    <a:pt x="114" y="25"/>
                  </a:cubicBezTo>
                  <a:cubicBezTo>
                    <a:pt x="116" y="14"/>
                    <a:pt x="109" y="3"/>
                    <a:pt x="98" y="1"/>
                  </a:cubicBezTo>
                  <a:cubicBezTo>
                    <a:pt x="96" y="1"/>
                    <a:pt x="95"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5" name="Google Shape;1715;p37"/>
            <p:cNvSpPr/>
            <p:nvPr/>
          </p:nvSpPr>
          <p:spPr>
            <a:xfrm>
              <a:off x="-19362" y="4122362"/>
              <a:ext cx="57077" cy="62898"/>
            </a:xfrm>
            <a:custGeom>
              <a:avLst/>
              <a:gdLst/>
              <a:ahLst/>
              <a:cxnLst/>
              <a:rect l="l" t="t" r="r" b="b"/>
              <a:pathLst>
                <a:path w="353" h="389" extrusionOk="0">
                  <a:moveTo>
                    <a:pt x="328" y="1"/>
                  </a:moveTo>
                  <a:cubicBezTo>
                    <a:pt x="321" y="1"/>
                    <a:pt x="314" y="4"/>
                    <a:pt x="311" y="11"/>
                  </a:cubicBezTo>
                  <a:cubicBezTo>
                    <a:pt x="183" y="245"/>
                    <a:pt x="15" y="349"/>
                    <a:pt x="12" y="351"/>
                  </a:cubicBezTo>
                  <a:cubicBezTo>
                    <a:pt x="4" y="355"/>
                    <a:pt x="1" y="369"/>
                    <a:pt x="6" y="379"/>
                  </a:cubicBezTo>
                  <a:cubicBezTo>
                    <a:pt x="10" y="384"/>
                    <a:pt x="17" y="388"/>
                    <a:pt x="23" y="388"/>
                  </a:cubicBezTo>
                  <a:cubicBezTo>
                    <a:pt x="27" y="388"/>
                    <a:pt x="31" y="386"/>
                    <a:pt x="33" y="385"/>
                  </a:cubicBezTo>
                  <a:cubicBezTo>
                    <a:pt x="41" y="381"/>
                    <a:pt x="214" y="274"/>
                    <a:pt x="347" y="31"/>
                  </a:cubicBezTo>
                  <a:cubicBezTo>
                    <a:pt x="352" y="21"/>
                    <a:pt x="348" y="9"/>
                    <a:pt x="338" y="3"/>
                  </a:cubicBezTo>
                  <a:cubicBezTo>
                    <a:pt x="335" y="1"/>
                    <a:pt x="331"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16" name="Google Shape;1716;p37"/>
          <p:cNvGrpSpPr/>
          <p:nvPr/>
        </p:nvGrpSpPr>
        <p:grpSpPr>
          <a:xfrm rot="-1198516">
            <a:off x="5090608" y="1064725"/>
            <a:ext cx="205823" cy="200490"/>
            <a:chOff x="2351871" y="3678343"/>
            <a:chExt cx="205831" cy="200499"/>
          </a:xfrm>
        </p:grpSpPr>
        <p:sp>
          <p:nvSpPr>
            <p:cNvPr id="1717" name="Google Shape;1717;p37"/>
            <p:cNvSpPr/>
            <p:nvPr/>
          </p:nvSpPr>
          <p:spPr>
            <a:xfrm>
              <a:off x="2351871" y="3678343"/>
              <a:ext cx="205831" cy="200499"/>
            </a:xfrm>
            <a:custGeom>
              <a:avLst/>
              <a:gdLst/>
              <a:ahLst/>
              <a:cxnLst/>
              <a:rect l="l" t="t" r="r" b="b"/>
              <a:pathLst>
                <a:path w="1273" h="1240" extrusionOk="0">
                  <a:moveTo>
                    <a:pt x="538" y="1"/>
                  </a:moveTo>
                  <a:cubicBezTo>
                    <a:pt x="532" y="1"/>
                    <a:pt x="526" y="1"/>
                    <a:pt x="520" y="3"/>
                  </a:cubicBezTo>
                  <a:cubicBezTo>
                    <a:pt x="433" y="22"/>
                    <a:pt x="455" y="155"/>
                    <a:pt x="328" y="357"/>
                  </a:cubicBezTo>
                  <a:cubicBezTo>
                    <a:pt x="178" y="596"/>
                    <a:pt x="1" y="641"/>
                    <a:pt x="22" y="741"/>
                  </a:cubicBezTo>
                  <a:cubicBezTo>
                    <a:pt x="38" y="818"/>
                    <a:pt x="146" y="807"/>
                    <a:pt x="337" y="921"/>
                  </a:cubicBezTo>
                  <a:cubicBezTo>
                    <a:pt x="593" y="1073"/>
                    <a:pt x="649" y="1239"/>
                    <a:pt x="743" y="1239"/>
                  </a:cubicBezTo>
                  <a:cubicBezTo>
                    <a:pt x="749" y="1239"/>
                    <a:pt x="755" y="1239"/>
                    <a:pt x="761" y="1237"/>
                  </a:cubicBezTo>
                  <a:cubicBezTo>
                    <a:pt x="855" y="1216"/>
                    <a:pt x="829" y="1075"/>
                    <a:pt x="982" y="850"/>
                  </a:cubicBezTo>
                  <a:cubicBezTo>
                    <a:pt x="1132" y="627"/>
                    <a:pt x="1273" y="594"/>
                    <a:pt x="1257" y="498"/>
                  </a:cubicBezTo>
                  <a:cubicBezTo>
                    <a:pt x="1241" y="401"/>
                    <a:pt x="1093" y="418"/>
                    <a:pt x="857" y="253"/>
                  </a:cubicBezTo>
                  <a:cubicBezTo>
                    <a:pt x="663" y="117"/>
                    <a:pt x="613" y="1"/>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8" name="Google Shape;1718;p37"/>
            <p:cNvSpPr/>
            <p:nvPr/>
          </p:nvSpPr>
          <p:spPr>
            <a:xfrm>
              <a:off x="2425442" y="3706801"/>
              <a:ext cx="15684" cy="31853"/>
            </a:xfrm>
            <a:custGeom>
              <a:avLst/>
              <a:gdLst/>
              <a:ahLst/>
              <a:cxnLst/>
              <a:rect l="l" t="t" r="r" b="b"/>
              <a:pathLst>
                <a:path w="97" h="197" extrusionOk="0">
                  <a:moveTo>
                    <a:pt x="73" y="0"/>
                  </a:moveTo>
                  <a:cubicBezTo>
                    <a:pt x="64" y="0"/>
                    <a:pt x="55" y="7"/>
                    <a:pt x="52" y="17"/>
                  </a:cubicBezTo>
                  <a:cubicBezTo>
                    <a:pt x="42" y="69"/>
                    <a:pt x="25" y="120"/>
                    <a:pt x="4" y="168"/>
                  </a:cubicBezTo>
                  <a:cubicBezTo>
                    <a:pt x="1" y="179"/>
                    <a:pt x="4" y="192"/>
                    <a:pt x="16" y="195"/>
                  </a:cubicBezTo>
                  <a:cubicBezTo>
                    <a:pt x="18" y="197"/>
                    <a:pt x="21" y="197"/>
                    <a:pt x="23" y="197"/>
                  </a:cubicBezTo>
                  <a:cubicBezTo>
                    <a:pt x="31" y="197"/>
                    <a:pt x="39" y="190"/>
                    <a:pt x="41" y="184"/>
                  </a:cubicBezTo>
                  <a:cubicBezTo>
                    <a:pt x="64" y="134"/>
                    <a:pt x="81" y="80"/>
                    <a:pt x="93" y="25"/>
                  </a:cubicBezTo>
                  <a:cubicBezTo>
                    <a:pt x="96" y="15"/>
                    <a:pt x="88" y="4"/>
                    <a:pt x="77" y="1"/>
                  </a:cubicBezTo>
                  <a:cubicBezTo>
                    <a:pt x="76" y="0"/>
                    <a:pt x="74"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9" name="Google Shape;1719;p37"/>
            <p:cNvSpPr/>
            <p:nvPr/>
          </p:nvSpPr>
          <p:spPr>
            <a:xfrm>
              <a:off x="2385503" y="3742536"/>
              <a:ext cx="42363" cy="46082"/>
            </a:xfrm>
            <a:custGeom>
              <a:avLst/>
              <a:gdLst/>
              <a:ahLst/>
              <a:cxnLst/>
              <a:rect l="l" t="t" r="r" b="b"/>
              <a:pathLst>
                <a:path w="262" h="285" extrusionOk="0">
                  <a:moveTo>
                    <a:pt x="238" y="1"/>
                  </a:moveTo>
                  <a:cubicBezTo>
                    <a:pt x="231" y="1"/>
                    <a:pt x="224" y="4"/>
                    <a:pt x="221" y="11"/>
                  </a:cubicBezTo>
                  <a:cubicBezTo>
                    <a:pt x="132" y="173"/>
                    <a:pt x="14" y="246"/>
                    <a:pt x="13" y="247"/>
                  </a:cubicBezTo>
                  <a:cubicBezTo>
                    <a:pt x="3" y="253"/>
                    <a:pt x="1" y="266"/>
                    <a:pt x="6" y="275"/>
                  </a:cubicBezTo>
                  <a:cubicBezTo>
                    <a:pt x="10" y="282"/>
                    <a:pt x="17" y="285"/>
                    <a:pt x="24" y="285"/>
                  </a:cubicBezTo>
                  <a:cubicBezTo>
                    <a:pt x="27" y="285"/>
                    <a:pt x="30" y="284"/>
                    <a:pt x="34" y="284"/>
                  </a:cubicBezTo>
                  <a:cubicBezTo>
                    <a:pt x="40" y="280"/>
                    <a:pt x="162" y="204"/>
                    <a:pt x="256" y="32"/>
                  </a:cubicBezTo>
                  <a:cubicBezTo>
                    <a:pt x="262" y="21"/>
                    <a:pt x="258" y="9"/>
                    <a:pt x="249" y="4"/>
                  </a:cubicBezTo>
                  <a:cubicBezTo>
                    <a:pt x="245" y="2"/>
                    <a:pt x="242"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20" name="Google Shape;1720;p37"/>
          <p:cNvGrpSpPr/>
          <p:nvPr/>
        </p:nvGrpSpPr>
        <p:grpSpPr>
          <a:xfrm>
            <a:off x="1486947" y="799943"/>
            <a:ext cx="355806" cy="235669"/>
            <a:chOff x="3304127" y="359385"/>
            <a:chExt cx="492397" cy="326140"/>
          </a:xfrm>
        </p:grpSpPr>
        <p:sp>
          <p:nvSpPr>
            <p:cNvPr id="1721" name="Google Shape;1721;p37"/>
            <p:cNvSpPr/>
            <p:nvPr/>
          </p:nvSpPr>
          <p:spPr>
            <a:xfrm>
              <a:off x="3304127" y="432267"/>
              <a:ext cx="382620" cy="253258"/>
            </a:xfrm>
            <a:custGeom>
              <a:avLst/>
              <a:gdLst/>
              <a:ahLst/>
              <a:cxnLst/>
              <a:rect l="l" t="t" r="r" b="b"/>
              <a:pathLst>
                <a:path w="1680" h="1112" extrusionOk="0">
                  <a:moveTo>
                    <a:pt x="1" y="1032"/>
                  </a:moveTo>
                  <a:cubicBezTo>
                    <a:pt x="1" y="1032"/>
                    <a:pt x="1" y="1032"/>
                    <a:pt x="1" y="1032"/>
                  </a:cubicBezTo>
                  <a:cubicBezTo>
                    <a:pt x="1" y="1032"/>
                    <a:pt x="1" y="1032"/>
                    <a:pt x="1" y="1032"/>
                  </a:cubicBezTo>
                  <a:close/>
                  <a:moveTo>
                    <a:pt x="1324" y="0"/>
                  </a:moveTo>
                  <a:cubicBezTo>
                    <a:pt x="909" y="0"/>
                    <a:pt x="248" y="148"/>
                    <a:pt x="1" y="1032"/>
                  </a:cubicBezTo>
                  <a:lnTo>
                    <a:pt x="1" y="1032"/>
                  </a:lnTo>
                  <a:cubicBezTo>
                    <a:pt x="1" y="1032"/>
                    <a:pt x="1" y="1032"/>
                    <a:pt x="1" y="1032"/>
                  </a:cubicBezTo>
                  <a:cubicBezTo>
                    <a:pt x="4" y="1032"/>
                    <a:pt x="253" y="1111"/>
                    <a:pt x="559" y="1111"/>
                  </a:cubicBezTo>
                  <a:cubicBezTo>
                    <a:pt x="1019" y="1111"/>
                    <a:pt x="1607" y="932"/>
                    <a:pt x="1679" y="38"/>
                  </a:cubicBezTo>
                  <a:cubicBezTo>
                    <a:pt x="1679" y="38"/>
                    <a:pt x="1533"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2" name="Google Shape;1722;p37"/>
            <p:cNvSpPr/>
            <p:nvPr/>
          </p:nvSpPr>
          <p:spPr>
            <a:xfrm>
              <a:off x="3390446" y="359385"/>
              <a:ext cx="406078" cy="256219"/>
            </a:xfrm>
            <a:custGeom>
              <a:avLst/>
              <a:gdLst/>
              <a:ahLst/>
              <a:cxnLst/>
              <a:rect l="l" t="t" r="r" b="b"/>
              <a:pathLst>
                <a:path w="1783" h="1125" extrusionOk="0">
                  <a:moveTo>
                    <a:pt x="1758" y="0"/>
                  </a:moveTo>
                  <a:cubicBezTo>
                    <a:pt x="1753" y="0"/>
                    <a:pt x="1747" y="2"/>
                    <a:pt x="1743" y="6"/>
                  </a:cubicBezTo>
                  <a:cubicBezTo>
                    <a:pt x="1323" y="374"/>
                    <a:pt x="27" y="1078"/>
                    <a:pt x="14" y="1085"/>
                  </a:cubicBezTo>
                  <a:cubicBezTo>
                    <a:pt x="5" y="1090"/>
                    <a:pt x="0" y="1103"/>
                    <a:pt x="6" y="1114"/>
                  </a:cubicBezTo>
                  <a:cubicBezTo>
                    <a:pt x="10" y="1120"/>
                    <a:pt x="16" y="1125"/>
                    <a:pt x="25" y="1125"/>
                  </a:cubicBezTo>
                  <a:cubicBezTo>
                    <a:pt x="29" y="1125"/>
                    <a:pt x="32" y="1125"/>
                    <a:pt x="35" y="1123"/>
                  </a:cubicBezTo>
                  <a:cubicBezTo>
                    <a:pt x="48" y="1116"/>
                    <a:pt x="1346" y="410"/>
                    <a:pt x="1772" y="39"/>
                  </a:cubicBezTo>
                  <a:cubicBezTo>
                    <a:pt x="1781" y="31"/>
                    <a:pt x="1783" y="18"/>
                    <a:pt x="1774" y="8"/>
                  </a:cubicBezTo>
                  <a:cubicBezTo>
                    <a:pt x="1770" y="3"/>
                    <a:pt x="1764"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3" name="Google Shape;1723;p37"/>
            <p:cNvSpPr/>
            <p:nvPr/>
          </p:nvSpPr>
          <p:spPr>
            <a:xfrm>
              <a:off x="3505689" y="527469"/>
              <a:ext cx="37351" cy="61265"/>
            </a:xfrm>
            <a:custGeom>
              <a:avLst/>
              <a:gdLst/>
              <a:ahLst/>
              <a:cxnLst/>
              <a:rect l="l" t="t" r="r" b="b"/>
              <a:pathLst>
                <a:path w="164" h="269" extrusionOk="0">
                  <a:moveTo>
                    <a:pt x="138" y="0"/>
                  </a:moveTo>
                  <a:cubicBezTo>
                    <a:pt x="130" y="0"/>
                    <a:pt x="123" y="4"/>
                    <a:pt x="120" y="11"/>
                  </a:cubicBezTo>
                  <a:lnTo>
                    <a:pt x="6" y="236"/>
                  </a:lnTo>
                  <a:cubicBezTo>
                    <a:pt x="1" y="247"/>
                    <a:pt x="4" y="261"/>
                    <a:pt x="15" y="266"/>
                  </a:cubicBezTo>
                  <a:cubicBezTo>
                    <a:pt x="18" y="267"/>
                    <a:pt x="22" y="269"/>
                    <a:pt x="24" y="269"/>
                  </a:cubicBezTo>
                  <a:cubicBezTo>
                    <a:pt x="33" y="269"/>
                    <a:pt x="40" y="263"/>
                    <a:pt x="45" y="257"/>
                  </a:cubicBezTo>
                  <a:lnTo>
                    <a:pt x="158" y="32"/>
                  </a:lnTo>
                  <a:cubicBezTo>
                    <a:pt x="164" y="21"/>
                    <a:pt x="159" y="8"/>
                    <a:pt x="149" y="3"/>
                  </a:cubicBezTo>
                  <a:cubicBezTo>
                    <a:pt x="145" y="1"/>
                    <a:pt x="14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4" name="Google Shape;1724;p37"/>
            <p:cNvSpPr/>
            <p:nvPr/>
          </p:nvSpPr>
          <p:spPr>
            <a:xfrm>
              <a:off x="3414588" y="552522"/>
              <a:ext cx="56254" cy="22547"/>
            </a:xfrm>
            <a:custGeom>
              <a:avLst/>
              <a:gdLst/>
              <a:ahLst/>
              <a:cxnLst/>
              <a:rect l="l" t="t" r="r" b="b"/>
              <a:pathLst>
                <a:path w="247" h="99" extrusionOk="0">
                  <a:moveTo>
                    <a:pt x="25" y="1"/>
                  </a:moveTo>
                  <a:cubicBezTo>
                    <a:pt x="15" y="1"/>
                    <a:pt x="7" y="7"/>
                    <a:pt x="5" y="17"/>
                  </a:cubicBezTo>
                  <a:cubicBezTo>
                    <a:pt x="1" y="29"/>
                    <a:pt x="7" y="41"/>
                    <a:pt x="20" y="44"/>
                  </a:cubicBezTo>
                  <a:lnTo>
                    <a:pt x="215" y="97"/>
                  </a:lnTo>
                  <a:cubicBezTo>
                    <a:pt x="216" y="99"/>
                    <a:pt x="219" y="99"/>
                    <a:pt x="220" y="99"/>
                  </a:cubicBezTo>
                  <a:cubicBezTo>
                    <a:pt x="230" y="99"/>
                    <a:pt x="238" y="93"/>
                    <a:pt x="242" y="82"/>
                  </a:cubicBezTo>
                  <a:cubicBezTo>
                    <a:pt x="246" y="71"/>
                    <a:pt x="240" y="59"/>
                    <a:pt x="227" y="56"/>
                  </a:cubicBezTo>
                  <a:lnTo>
                    <a:pt x="32" y="2"/>
                  </a:lnTo>
                  <a:cubicBezTo>
                    <a:pt x="29" y="1"/>
                    <a:pt x="2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25" name="Google Shape;1725;p37"/>
          <p:cNvGrpSpPr/>
          <p:nvPr/>
        </p:nvGrpSpPr>
        <p:grpSpPr>
          <a:xfrm>
            <a:off x="7706033" y="708524"/>
            <a:ext cx="413572" cy="418509"/>
            <a:chOff x="1549057" y="302446"/>
            <a:chExt cx="572338" cy="579171"/>
          </a:xfrm>
        </p:grpSpPr>
        <p:sp>
          <p:nvSpPr>
            <p:cNvPr id="1726" name="Google Shape;1726;p37"/>
            <p:cNvSpPr/>
            <p:nvPr/>
          </p:nvSpPr>
          <p:spPr>
            <a:xfrm>
              <a:off x="1549057" y="302446"/>
              <a:ext cx="484197" cy="454817"/>
            </a:xfrm>
            <a:custGeom>
              <a:avLst/>
              <a:gdLst/>
              <a:ahLst/>
              <a:cxnLst/>
              <a:rect l="l" t="t" r="r" b="b"/>
              <a:pathLst>
                <a:path w="2126" h="1997" extrusionOk="0">
                  <a:moveTo>
                    <a:pt x="315" y="1"/>
                  </a:moveTo>
                  <a:lnTo>
                    <a:pt x="315" y="1"/>
                  </a:lnTo>
                  <a:cubicBezTo>
                    <a:pt x="315" y="1"/>
                    <a:pt x="0" y="1997"/>
                    <a:pt x="1762" y="1997"/>
                  </a:cubicBezTo>
                  <a:cubicBezTo>
                    <a:pt x="1824" y="1997"/>
                    <a:pt x="1888" y="1994"/>
                    <a:pt x="1955" y="1989"/>
                  </a:cubicBezTo>
                  <a:cubicBezTo>
                    <a:pt x="1955" y="1989"/>
                    <a:pt x="2126" y="215"/>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7" name="Google Shape;1727;p37"/>
            <p:cNvSpPr/>
            <p:nvPr/>
          </p:nvSpPr>
          <p:spPr>
            <a:xfrm>
              <a:off x="1707346" y="406531"/>
              <a:ext cx="414049" cy="475086"/>
            </a:xfrm>
            <a:custGeom>
              <a:avLst/>
              <a:gdLst/>
              <a:ahLst/>
              <a:cxnLst/>
              <a:rect l="l" t="t" r="r" b="b"/>
              <a:pathLst>
                <a:path w="1818" h="2086" extrusionOk="0">
                  <a:moveTo>
                    <a:pt x="24" y="1"/>
                  </a:moveTo>
                  <a:cubicBezTo>
                    <a:pt x="20" y="1"/>
                    <a:pt x="15" y="2"/>
                    <a:pt x="11" y="5"/>
                  </a:cubicBezTo>
                  <a:cubicBezTo>
                    <a:pt x="1" y="11"/>
                    <a:pt x="0" y="25"/>
                    <a:pt x="7" y="35"/>
                  </a:cubicBezTo>
                  <a:cubicBezTo>
                    <a:pt x="20" y="51"/>
                    <a:pt x="1206" y="1603"/>
                    <a:pt x="1778" y="2080"/>
                  </a:cubicBezTo>
                  <a:cubicBezTo>
                    <a:pt x="1782" y="2084"/>
                    <a:pt x="1786" y="2085"/>
                    <a:pt x="1791" y="2085"/>
                  </a:cubicBezTo>
                  <a:cubicBezTo>
                    <a:pt x="1798" y="2085"/>
                    <a:pt x="1803" y="2083"/>
                    <a:pt x="1808" y="2079"/>
                  </a:cubicBezTo>
                  <a:cubicBezTo>
                    <a:pt x="1817" y="2069"/>
                    <a:pt x="1816" y="2056"/>
                    <a:pt x="1806" y="2048"/>
                  </a:cubicBezTo>
                  <a:cubicBezTo>
                    <a:pt x="1238" y="1574"/>
                    <a:pt x="54" y="25"/>
                    <a:pt x="42" y="9"/>
                  </a:cubicBezTo>
                  <a:cubicBezTo>
                    <a:pt x="37" y="4"/>
                    <a:pt x="3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8" name="Google Shape;1728;p37"/>
            <p:cNvSpPr/>
            <p:nvPr/>
          </p:nvSpPr>
          <p:spPr>
            <a:xfrm>
              <a:off x="1766107" y="551155"/>
              <a:ext cx="83812" cy="33479"/>
            </a:xfrm>
            <a:custGeom>
              <a:avLst/>
              <a:gdLst/>
              <a:ahLst/>
              <a:cxnLst/>
              <a:rect l="l" t="t" r="r" b="b"/>
              <a:pathLst>
                <a:path w="368" h="147" extrusionOk="0">
                  <a:moveTo>
                    <a:pt x="25" y="0"/>
                  </a:moveTo>
                  <a:cubicBezTo>
                    <a:pt x="17" y="0"/>
                    <a:pt x="8" y="6"/>
                    <a:pt x="5" y="14"/>
                  </a:cubicBezTo>
                  <a:cubicBezTo>
                    <a:pt x="1" y="25"/>
                    <a:pt x="8" y="38"/>
                    <a:pt x="19" y="41"/>
                  </a:cubicBezTo>
                  <a:lnTo>
                    <a:pt x="336" y="145"/>
                  </a:lnTo>
                  <a:cubicBezTo>
                    <a:pt x="339" y="146"/>
                    <a:pt x="341" y="146"/>
                    <a:pt x="343" y="146"/>
                  </a:cubicBezTo>
                  <a:cubicBezTo>
                    <a:pt x="352" y="146"/>
                    <a:pt x="360" y="141"/>
                    <a:pt x="363" y="131"/>
                  </a:cubicBezTo>
                  <a:cubicBezTo>
                    <a:pt x="368" y="121"/>
                    <a:pt x="360" y="109"/>
                    <a:pt x="349" y="105"/>
                  </a:cubicBezTo>
                  <a:lnTo>
                    <a:pt x="32" y="2"/>
                  </a:lnTo>
                  <a:cubicBezTo>
                    <a:pt x="30" y="1"/>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9" name="Google Shape;1729;p37"/>
            <p:cNvSpPr/>
            <p:nvPr/>
          </p:nvSpPr>
          <p:spPr>
            <a:xfrm>
              <a:off x="1774533" y="426801"/>
              <a:ext cx="17309" cy="70830"/>
            </a:xfrm>
            <a:custGeom>
              <a:avLst/>
              <a:gdLst/>
              <a:ahLst/>
              <a:cxnLst/>
              <a:rect l="l" t="t" r="r" b="b"/>
              <a:pathLst>
                <a:path w="76" h="311" extrusionOk="0">
                  <a:moveTo>
                    <a:pt x="53" y="1"/>
                  </a:moveTo>
                  <a:cubicBezTo>
                    <a:pt x="42" y="1"/>
                    <a:pt x="32" y="8"/>
                    <a:pt x="31" y="19"/>
                  </a:cubicBezTo>
                  <a:lnTo>
                    <a:pt x="1" y="286"/>
                  </a:lnTo>
                  <a:cubicBezTo>
                    <a:pt x="0" y="298"/>
                    <a:pt x="9" y="308"/>
                    <a:pt x="21" y="311"/>
                  </a:cubicBezTo>
                  <a:lnTo>
                    <a:pt x="23" y="311"/>
                  </a:lnTo>
                  <a:cubicBezTo>
                    <a:pt x="34" y="311"/>
                    <a:pt x="43" y="302"/>
                    <a:pt x="44" y="291"/>
                  </a:cubicBezTo>
                  <a:lnTo>
                    <a:pt x="74" y="24"/>
                  </a:lnTo>
                  <a:cubicBezTo>
                    <a:pt x="75" y="12"/>
                    <a:pt x="68" y="2"/>
                    <a:pt x="55" y="1"/>
                  </a:cubicBezTo>
                  <a:cubicBezTo>
                    <a:pt x="54" y="1"/>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30" name="Google Shape;1730;p37"/>
          <p:cNvGrpSpPr/>
          <p:nvPr/>
        </p:nvGrpSpPr>
        <p:grpSpPr>
          <a:xfrm rot="-1689442" flipH="1">
            <a:off x="3620626" y="3817400"/>
            <a:ext cx="520227" cy="234686"/>
            <a:chOff x="2973429" y="1267445"/>
            <a:chExt cx="719920" cy="324772"/>
          </a:xfrm>
        </p:grpSpPr>
        <p:sp>
          <p:nvSpPr>
            <p:cNvPr id="1731" name="Google Shape;1731;p37"/>
            <p:cNvSpPr/>
            <p:nvPr/>
          </p:nvSpPr>
          <p:spPr>
            <a:xfrm>
              <a:off x="2973429" y="1267445"/>
              <a:ext cx="549561" cy="324772"/>
            </a:xfrm>
            <a:custGeom>
              <a:avLst/>
              <a:gdLst/>
              <a:ahLst/>
              <a:cxnLst/>
              <a:rect l="l" t="t" r="r" b="b"/>
              <a:pathLst>
                <a:path w="2413" h="1426" extrusionOk="0">
                  <a:moveTo>
                    <a:pt x="816" y="0"/>
                  </a:moveTo>
                  <a:cubicBezTo>
                    <a:pt x="574" y="0"/>
                    <a:pt x="303" y="53"/>
                    <a:pt x="1" y="181"/>
                  </a:cubicBezTo>
                  <a:cubicBezTo>
                    <a:pt x="1" y="181"/>
                    <a:pt x="475" y="1426"/>
                    <a:pt x="1472" y="1426"/>
                  </a:cubicBezTo>
                  <a:cubicBezTo>
                    <a:pt x="1746" y="1426"/>
                    <a:pt x="2059" y="1332"/>
                    <a:pt x="2413" y="1093"/>
                  </a:cubicBezTo>
                  <a:cubicBezTo>
                    <a:pt x="2413" y="1093"/>
                    <a:pt x="1919"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2" name="Google Shape;1732;p37"/>
            <p:cNvSpPr/>
            <p:nvPr/>
          </p:nvSpPr>
          <p:spPr>
            <a:xfrm>
              <a:off x="3101882" y="1352398"/>
              <a:ext cx="591467" cy="214085"/>
            </a:xfrm>
            <a:custGeom>
              <a:avLst/>
              <a:gdLst/>
              <a:ahLst/>
              <a:cxnLst/>
              <a:rect l="l" t="t" r="r" b="b"/>
              <a:pathLst>
                <a:path w="2597" h="940" extrusionOk="0">
                  <a:moveTo>
                    <a:pt x="25" y="1"/>
                  </a:moveTo>
                  <a:cubicBezTo>
                    <a:pt x="17" y="1"/>
                    <a:pt x="8" y="6"/>
                    <a:pt x="5" y="14"/>
                  </a:cubicBezTo>
                  <a:cubicBezTo>
                    <a:pt x="1" y="25"/>
                    <a:pt x="6" y="39"/>
                    <a:pt x="17" y="43"/>
                  </a:cubicBezTo>
                  <a:cubicBezTo>
                    <a:pt x="34" y="49"/>
                    <a:pt x="1836" y="808"/>
                    <a:pt x="2569" y="939"/>
                  </a:cubicBezTo>
                  <a:lnTo>
                    <a:pt x="2574" y="939"/>
                  </a:lnTo>
                  <a:cubicBezTo>
                    <a:pt x="2584" y="939"/>
                    <a:pt x="2594" y="931"/>
                    <a:pt x="2594" y="922"/>
                  </a:cubicBezTo>
                  <a:cubicBezTo>
                    <a:pt x="2596" y="909"/>
                    <a:pt x="2589" y="899"/>
                    <a:pt x="2576" y="897"/>
                  </a:cubicBezTo>
                  <a:cubicBezTo>
                    <a:pt x="1849" y="767"/>
                    <a:pt x="50" y="11"/>
                    <a:pt x="33" y="2"/>
                  </a:cubicBezTo>
                  <a:cubicBezTo>
                    <a:pt x="31" y="1"/>
                    <a:pt x="2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3" name="Google Shape;1733;p37"/>
            <p:cNvSpPr/>
            <p:nvPr/>
          </p:nvSpPr>
          <p:spPr>
            <a:xfrm>
              <a:off x="3225097" y="1433023"/>
              <a:ext cx="85178" cy="25736"/>
            </a:xfrm>
            <a:custGeom>
              <a:avLst/>
              <a:gdLst/>
              <a:ahLst/>
              <a:cxnLst/>
              <a:rect l="l" t="t" r="r" b="b"/>
              <a:pathLst>
                <a:path w="374" h="113" extrusionOk="0">
                  <a:moveTo>
                    <a:pt x="351" y="0"/>
                  </a:moveTo>
                  <a:cubicBezTo>
                    <a:pt x="349" y="0"/>
                    <a:pt x="347" y="1"/>
                    <a:pt x="346" y="1"/>
                  </a:cubicBezTo>
                  <a:lnTo>
                    <a:pt x="19" y="70"/>
                  </a:lnTo>
                  <a:cubicBezTo>
                    <a:pt x="8" y="72"/>
                    <a:pt x="0" y="83"/>
                    <a:pt x="3" y="94"/>
                  </a:cubicBezTo>
                  <a:cubicBezTo>
                    <a:pt x="6" y="105"/>
                    <a:pt x="15" y="113"/>
                    <a:pt x="24" y="113"/>
                  </a:cubicBezTo>
                  <a:cubicBezTo>
                    <a:pt x="26" y="113"/>
                    <a:pt x="27" y="113"/>
                    <a:pt x="28" y="110"/>
                  </a:cubicBezTo>
                  <a:lnTo>
                    <a:pt x="355" y="43"/>
                  </a:lnTo>
                  <a:cubicBezTo>
                    <a:pt x="366" y="40"/>
                    <a:pt x="374" y="29"/>
                    <a:pt x="371" y="17"/>
                  </a:cubicBezTo>
                  <a:cubicBezTo>
                    <a:pt x="369" y="8"/>
                    <a:pt x="360"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4" name="Google Shape;1734;p37"/>
            <p:cNvSpPr/>
            <p:nvPr/>
          </p:nvSpPr>
          <p:spPr>
            <a:xfrm>
              <a:off x="3175902" y="1333494"/>
              <a:ext cx="35985" cy="65820"/>
            </a:xfrm>
            <a:custGeom>
              <a:avLst/>
              <a:gdLst/>
              <a:ahLst/>
              <a:cxnLst/>
              <a:rect l="l" t="t" r="r" b="b"/>
              <a:pathLst>
                <a:path w="158" h="289" extrusionOk="0">
                  <a:moveTo>
                    <a:pt x="26" y="0"/>
                  </a:moveTo>
                  <a:cubicBezTo>
                    <a:pt x="23" y="0"/>
                    <a:pt x="20" y="1"/>
                    <a:pt x="17" y="3"/>
                  </a:cubicBezTo>
                  <a:cubicBezTo>
                    <a:pt x="6" y="6"/>
                    <a:pt x="1" y="20"/>
                    <a:pt x="6" y="30"/>
                  </a:cubicBezTo>
                  <a:lnTo>
                    <a:pt x="113" y="276"/>
                  </a:lnTo>
                  <a:cubicBezTo>
                    <a:pt x="117" y="284"/>
                    <a:pt x="125" y="289"/>
                    <a:pt x="133" y="289"/>
                  </a:cubicBezTo>
                  <a:cubicBezTo>
                    <a:pt x="136" y="289"/>
                    <a:pt x="138" y="289"/>
                    <a:pt x="141" y="287"/>
                  </a:cubicBezTo>
                  <a:cubicBezTo>
                    <a:pt x="152" y="282"/>
                    <a:pt x="157" y="269"/>
                    <a:pt x="152" y="258"/>
                  </a:cubicBezTo>
                  <a:lnTo>
                    <a:pt x="45" y="13"/>
                  </a:lnTo>
                  <a:cubicBezTo>
                    <a:pt x="42" y="5"/>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35" name="Google Shape;1735;p37"/>
          <p:cNvGrpSpPr/>
          <p:nvPr/>
        </p:nvGrpSpPr>
        <p:grpSpPr>
          <a:xfrm>
            <a:off x="565742" y="4301456"/>
            <a:ext cx="921208" cy="604070"/>
            <a:chOff x="1979700" y="2685350"/>
            <a:chExt cx="421625" cy="276475"/>
          </a:xfrm>
        </p:grpSpPr>
        <p:sp>
          <p:nvSpPr>
            <p:cNvPr id="1736" name="Google Shape;1736;p37"/>
            <p:cNvSpPr/>
            <p:nvPr/>
          </p:nvSpPr>
          <p:spPr>
            <a:xfrm>
              <a:off x="1979700" y="2685350"/>
              <a:ext cx="375800" cy="276475"/>
            </a:xfrm>
            <a:custGeom>
              <a:avLst/>
              <a:gdLst/>
              <a:ahLst/>
              <a:cxnLst/>
              <a:rect l="l" t="t" r="r" b="b"/>
              <a:pathLst>
                <a:path w="15032" h="11059" extrusionOk="0">
                  <a:moveTo>
                    <a:pt x="2956" y="1"/>
                  </a:moveTo>
                  <a:cubicBezTo>
                    <a:pt x="1852" y="1"/>
                    <a:pt x="1217" y="332"/>
                    <a:pt x="686" y="332"/>
                  </a:cubicBezTo>
                  <a:cubicBezTo>
                    <a:pt x="545" y="332"/>
                    <a:pt x="410" y="308"/>
                    <a:pt x="276" y="248"/>
                  </a:cubicBezTo>
                  <a:lnTo>
                    <a:pt x="276" y="248"/>
                  </a:lnTo>
                  <a:cubicBezTo>
                    <a:pt x="1" y="2570"/>
                    <a:pt x="1718" y="2788"/>
                    <a:pt x="2028" y="3787"/>
                  </a:cubicBezTo>
                  <a:cubicBezTo>
                    <a:pt x="2293" y="4643"/>
                    <a:pt x="1718" y="6225"/>
                    <a:pt x="3427" y="7347"/>
                  </a:cubicBezTo>
                  <a:cubicBezTo>
                    <a:pt x="3820" y="7604"/>
                    <a:pt x="4167" y="7680"/>
                    <a:pt x="4479" y="7680"/>
                  </a:cubicBezTo>
                  <a:cubicBezTo>
                    <a:pt x="4934" y="7680"/>
                    <a:pt x="5315" y="7517"/>
                    <a:pt x="5654" y="7517"/>
                  </a:cubicBezTo>
                  <a:cubicBezTo>
                    <a:pt x="5795" y="7517"/>
                    <a:pt x="5929" y="7546"/>
                    <a:pt x="6059" y="7627"/>
                  </a:cubicBezTo>
                  <a:cubicBezTo>
                    <a:pt x="6709" y="8033"/>
                    <a:pt x="6469" y="9876"/>
                    <a:pt x="8397" y="10762"/>
                  </a:cubicBezTo>
                  <a:cubicBezTo>
                    <a:pt x="8839" y="10966"/>
                    <a:pt x="9305" y="11058"/>
                    <a:pt x="9760" y="11058"/>
                  </a:cubicBezTo>
                  <a:cubicBezTo>
                    <a:pt x="11286" y="11058"/>
                    <a:pt x="12682" y="10014"/>
                    <a:pt x="12609" y="8612"/>
                  </a:cubicBezTo>
                  <a:cubicBezTo>
                    <a:pt x="15032" y="6441"/>
                    <a:pt x="14419" y="3748"/>
                    <a:pt x="12518" y="2264"/>
                  </a:cubicBezTo>
                  <a:cubicBezTo>
                    <a:pt x="11649" y="1586"/>
                    <a:pt x="10825" y="1377"/>
                    <a:pt x="10075" y="1377"/>
                  </a:cubicBezTo>
                  <a:cubicBezTo>
                    <a:pt x="8867" y="1377"/>
                    <a:pt x="7853" y="1920"/>
                    <a:pt x="7154" y="1920"/>
                  </a:cubicBezTo>
                  <a:cubicBezTo>
                    <a:pt x="7046" y="1920"/>
                    <a:pt x="6946" y="1907"/>
                    <a:pt x="6854" y="1877"/>
                  </a:cubicBezTo>
                  <a:cubicBezTo>
                    <a:pt x="5612" y="1475"/>
                    <a:pt x="5328" y="247"/>
                    <a:pt x="3675" y="46"/>
                  </a:cubicBezTo>
                  <a:cubicBezTo>
                    <a:pt x="3415" y="14"/>
                    <a:pt x="3176" y="1"/>
                    <a:pt x="2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7" name="Google Shape;1737;p37"/>
            <p:cNvSpPr/>
            <p:nvPr/>
          </p:nvSpPr>
          <p:spPr>
            <a:xfrm>
              <a:off x="1988025" y="2695150"/>
              <a:ext cx="413300" cy="250075"/>
            </a:xfrm>
            <a:custGeom>
              <a:avLst/>
              <a:gdLst/>
              <a:ahLst/>
              <a:cxnLst/>
              <a:rect l="l" t="t" r="r" b="b"/>
              <a:pathLst>
                <a:path w="16532" h="10003" extrusionOk="0">
                  <a:moveTo>
                    <a:pt x="38" y="1"/>
                  </a:moveTo>
                  <a:cubicBezTo>
                    <a:pt x="25" y="1"/>
                    <a:pt x="13" y="7"/>
                    <a:pt x="8" y="19"/>
                  </a:cubicBezTo>
                  <a:cubicBezTo>
                    <a:pt x="0" y="35"/>
                    <a:pt x="8" y="56"/>
                    <a:pt x="24" y="64"/>
                  </a:cubicBezTo>
                  <a:cubicBezTo>
                    <a:pt x="750" y="403"/>
                    <a:pt x="1461" y="770"/>
                    <a:pt x="2171" y="1143"/>
                  </a:cubicBezTo>
                  <a:cubicBezTo>
                    <a:pt x="2767" y="1456"/>
                    <a:pt x="3357" y="1782"/>
                    <a:pt x="3942" y="2117"/>
                  </a:cubicBezTo>
                  <a:lnTo>
                    <a:pt x="1974" y="2601"/>
                  </a:lnTo>
                  <a:cubicBezTo>
                    <a:pt x="1956" y="2605"/>
                    <a:pt x="1946" y="2622"/>
                    <a:pt x="1949" y="2639"/>
                  </a:cubicBezTo>
                  <a:cubicBezTo>
                    <a:pt x="1953" y="2654"/>
                    <a:pt x="1966" y="2666"/>
                    <a:pt x="1981" y="2666"/>
                  </a:cubicBezTo>
                  <a:cubicBezTo>
                    <a:pt x="1984" y="2666"/>
                    <a:pt x="1986" y="2665"/>
                    <a:pt x="1989" y="2665"/>
                  </a:cubicBezTo>
                  <a:lnTo>
                    <a:pt x="4114" y="2215"/>
                  </a:lnTo>
                  <a:cubicBezTo>
                    <a:pt x="4167" y="2243"/>
                    <a:pt x="4219" y="2275"/>
                    <a:pt x="4271" y="2304"/>
                  </a:cubicBezTo>
                  <a:cubicBezTo>
                    <a:pt x="4618" y="2502"/>
                    <a:pt x="4960" y="2710"/>
                    <a:pt x="5304" y="2915"/>
                  </a:cubicBezTo>
                  <a:cubicBezTo>
                    <a:pt x="5645" y="3126"/>
                    <a:pt x="5986" y="3333"/>
                    <a:pt x="6322" y="3551"/>
                  </a:cubicBezTo>
                  <a:cubicBezTo>
                    <a:pt x="6641" y="3750"/>
                    <a:pt x="6954" y="3960"/>
                    <a:pt x="7267" y="4168"/>
                  </a:cubicBezTo>
                  <a:lnTo>
                    <a:pt x="3533" y="5669"/>
                  </a:lnTo>
                  <a:cubicBezTo>
                    <a:pt x="3517" y="5675"/>
                    <a:pt x="3507" y="5695"/>
                    <a:pt x="3514" y="5711"/>
                  </a:cubicBezTo>
                  <a:cubicBezTo>
                    <a:pt x="3518" y="5724"/>
                    <a:pt x="3531" y="5732"/>
                    <a:pt x="3544" y="5732"/>
                  </a:cubicBezTo>
                  <a:cubicBezTo>
                    <a:pt x="3548" y="5732"/>
                    <a:pt x="3552" y="5732"/>
                    <a:pt x="3556" y="5730"/>
                  </a:cubicBezTo>
                  <a:lnTo>
                    <a:pt x="7508" y="4337"/>
                  </a:lnTo>
                  <a:cubicBezTo>
                    <a:pt x="7775" y="4519"/>
                    <a:pt x="8038" y="4705"/>
                    <a:pt x="8294" y="4902"/>
                  </a:cubicBezTo>
                  <a:cubicBezTo>
                    <a:pt x="8928" y="5384"/>
                    <a:pt x="9531" y="5905"/>
                    <a:pt x="10124" y="6441"/>
                  </a:cubicBezTo>
                  <a:lnTo>
                    <a:pt x="10405" y="6698"/>
                  </a:lnTo>
                  <a:lnTo>
                    <a:pt x="6766" y="7525"/>
                  </a:lnTo>
                  <a:cubicBezTo>
                    <a:pt x="6748" y="7529"/>
                    <a:pt x="6737" y="7546"/>
                    <a:pt x="6740" y="7563"/>
                  </a:cubicBezTo>
                  <a:cubicBezTo>
                    <a:pt x="6742" y="7580"/>
                    <a:pt x="6758" y="7592"/>
                    <a:pt x="6774" y="7592"/>
                  </a:cubicBezTo>
                  <a:cubicBezTo>
                    <a:pt x="6775" y="7592"/>
                    <a:pt x="6777" y="7592"/>
                    <a:pt x="6778" y="7592"/>
                  </a:cubicBezTo>
                  <a:lnTo>
                    <a:pt x="10698" y="6967"/>
                  </a:lnTo>
                  <a:cubicBezTo>
                    <a:pt x="11095" y="7335"/>
                    <a:pt x="11496" y="7704"/>
                    <a:pt x="11909" y="8059"/>
                  </a:cubicBezTo>
                  <a:cubicBezTo>
                    <a:pt x="12523" y="8584"/>
                    <a:pt x="13177" y="9083"/>
                    <a:pt x="13926" y="9442"/>
                  </a:cubicBezTo>
                  <a:cubicBezTo>
                    <a:pt x="14298" y="9620"/>
                    <a:pt x="14691" y="9760"/>
                    <a:pt x="15096" y="9854"/>
                  </a:cubicBezTo>
                  <a:cubicBezTo>
                    <a:pt x="15501" y="9948"/>
                    <a:pt x="15915" y="9996"/>
                    <a:pt x="16329" y="10002"/>
                  </a:cubicBezTo>
                  <a:lnTo>
                    <a:pt x="16330" y="10002"/>
                  </a:lnTo>
                  <a:cubicBezTo>
                    <a:pt x="16331" y="10002"/>
                    <a:pt x="16333" y="10002"/>
                    <a:pt x="16334" y="10002"/>
                  </a:cubicBezTo>
                  <a:cubicBezTo>
                    <a:pt x="16442" y="10002"/>
                    <a:pt x="16528" y="9914"/>
                    <a:pt x="16531" y="9807"/>
                  </a:cubicBezTo>
                  <a:cubicBezTo>
                    <a:pt x="16532" y="9699"/>
                    <a:pt x="16443" y="9609"/>
                    <a:pt x="16334" y="9608"/>
                  </a:cubicBezTo>
                  <a:cubicBezTo>
                    <a:pt x="15946" y="9603"/>
                    <a:pt x="15560" y="9563"/>
                    <a:pt x="15182" y="9477"/>
                  </a:cubicBezTo>
                  <a:cubicBezTo>
                    <a:pt x="14806" y="9393"/>
                    <a:pt x="14439" y="9266"/>
                    <a:pt x="14088" y="9101"/>
                  </a:cubicBezTo>
                  <a:cubicBezTo>
                    <a:pt x="13383" y="8772"/>
                    <a:pt x="12742" y="8303"/>
                    <a:pt x="12131" y="7795"/>
                  </a:cubicBezTo>
                  <a:cubicBezTo>
                    <a:pt x="11723" y="7454"/>
                    <a:pt x="11324" y="7096"/>
                    <a:pt x="10924" y="6737"/>
                  </a:cubicBezTo>
                  <a:lnTo>
                    <a:pt x="9849" y="1686"/>
                  </a:lnTo>
                  <a:cubicBezTo>
                    <a:pt x="9846" y="1671"/>
                    <a:pt x="9833" y="1661"/>
                    <a:pt x="9818" y="1661"/>
                  </a:cubicBezTo>
                  <a:cubicBezTo>
                    <a:pt x="9816" y="1661"/>
                    <a:pt x="9814" y="1661"/>
                    <a:pt x="9812" y="1661"/>
                  </a:cubicBezTo>
                  <a:cubicBezTo>
                    <a:pt x="9793" y="1663"/>
                    <a:pt x="9781" y="1680"/>
                    <a:pt x="9783" y="1699"/>
                  </a:cubicBezTo>
                  <a:lnTo>
                    <a:pt x="10531" y="6387"/>
                  </a:lnTo>
                  <a:cubicBezTo>
                    <a:pt x="10464" y="6328"/>
                    <a:pt x="10398" y="6268"/>
                    <a:pt x="10332" y="6209"/>
                  </a:cubicBezTo>
                  <a:cubicBezTo>
                    <a:pt x="9728" y="5677"/>
                    <a:pt x="9110" y="5158"/>
                    <a:pt x="8462" y="4680"/>
                  </a:cubicBezTo>
                  <a:cubicBezTo>
                    <a:pt x="8199" y="4483"/>
                    <a:pt x="7928" y="4296"/>
                    <a:pt x="7654" y="4115"/>
                  </a:cubicBezTo>
                  <a:lnTo>
                    <a:pt x="6739" y="2016"/>
                  </a:lnTo>
                  <a:cubicBezTo>
                    <a:pt x="6733" y="2003"/>
                    <a:pt x="6721" y="1995"/>
                    <a:pt x="6707" y="1995"/>
                  </a:cubicBezTo>
                  <a:cubicBezTo>
                    <a:pt x="6704" y="1995"/>
                    <a:pt x="6701" y="1996"/>
                    <a:pt x="6698" y="1997"/>
                  </a:cubicBezTo>
                  <a:cubicBezTo>
                    <a:pt x="6680" y="2002"/>
                    <a:pt x="6671" y="2023"/>
                    <a:pt x="6677" y="2040"/>
                  </a:cubicBezTo>
                  <a:lnTo>
                    <a:pt x="7320" y="3898"/>
                  </a:lnTo>
                  <a:cubicBezTo>
                    <a:pt x="7030" y="3715"/>
                    <a:pt x="6739" y="3530"/>
                    <a:pt x="6445" y="3353"/>
                  </a:cubicBezTo>
                  <a:cubicBezTo>
                    <a:pt x="6103" y="3142"/>
                    <a:pt x="5756" y="2943"/>
                    <a:pt x="5411" y="2737"/>
                  </a:cubicBezTo>
                  <a:cubicBezTo>
                    <a:pt x="5062" y="2538"/>
                    <a:pt x="4714" y="2338"/>
                    <a:pt x="4361" y="2146"/>
                  </a:cubicBezTo>
                  <a:cubicBezTo>
                    <a:pt x="4306" y="2117"/>
                    <a:pt x="4251" y="2087"/>
                    <a:pt x="4198" y="2056"/>
                  </a:cubicBezTo>
                  <a:lnTo>
                    <a:pt x="3370" y="227"/>
                  </a:lnTo>
                  <a:cubicBezTo>
                    <a:pt x="3365" y="215"/>
                    <a:pt x="3352" y="208"/>
                    <a:pt x="3339" y="208"/>
                  </a:cubicBezTo>
                  <a:cubicBezTo>
                    <a:pt x="3335" y="208"/>
                    <a:pt x="3331" y="209"/>
                    <a:pt x="3327" y="210"/>
                  </a:cubicBezTo>
                  <a:cubicBezTo>
                    <a:pt x="3310" y="217"/>
                    <a:pt x="3302" y="237"/>
                    <a:pt x="3309" y="253"/>
                  </a:cubicBezTo>
                  <a:lnTo>
                    <a:pt x="4007" y="1952"/>
                  </a:lnTo>
                  <a:cubicBezTo>
                    <a:pt x="2715" y="1250"/>
                    <a:pt x="1399" y="592"/>
                    <a:pt x="51" y="3"/>
                  </a:cubicBezTo>
                  <a:cubicBezTo>
                    <a:pt x="47" y="2"/>
                    <a:pt x="42"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8" name="Google Shape;1738;p37"/>
            <p:cNvSpPr/>
            <p:nvPr/>
          </p:nvSpPr>
          <p:spPr>
            <a:xfrm>
              <a:off x="2103200" y="2788875"/>
              <a:ext cx="31275" cy="11925"/>
            </a:xfrm>
            <a:custGeom>
              <a:avLst/>
              <a:gdLst/>
              <a:ahLst/>
              <a:cxnLst/>
              <a:rect l="l" t="t" r="r" b="b"/>
              <a:pathLst>
                <a:path w="1251" h="477" extrusionOk="0">
                  <a:moveTo>
                    <a:pt x="748" y="1"/>
                  </a:moveTo>
                  <a:cubicBezTo>
                    <a:pt x="439" y="1"/>
                    <a:pt x="71" y="113"/>
                    <a:pt x="28" y="300"/>
                  </a:cubicBezTo>
                  <a:cubicBezTo>
                    <a:pt x="0" y="427"/>
                    <a:pt x="154" y="477"/>
                    <a:pt x="358" y="477"/>
                  </a:cubicBezTo>
                  <a:cubicBezTo>
                    <a:pt x="724" y="477"/>
                    <a:pt x="1251" y="316"/>
                    <a:pt x="1169" y="149"/>
                  </a:cubicBezTo>
                  <a:cubicBezTo>
                    <a:pt x="1121" y="47"/>
                    <a:pt x="946"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9" name="Google Shape;1739;p37"/>
            <p:cNvSpPr/>
            <p:nvPr/>
          </p:nvSpPr>
          <p:spPr>
            <a:xfrm>
              <a:off x="2224200" y="2884025"/>
              <a:ext cx="26450" cy="10075"/>
            </a:xfrm>
            <a:custGeom>
              <a:avLst/>
              <a:gdLst/>
              <a:ahLst/>
              <a:cxnLst/>
              <a:rect l="l" t="t" r="r" b="b"/>
              <a:pathLst>
                <a:path w="1058" h="403" extrusionOk="0">
                  <a:moveTo>
                    <a:pt x="633" y="0"/>
                  </a:moveTo>
                  <a:cubicBezTo>
                    <a:pt x="371" y="0"/>
                    <a:pt x="61" y="95"/>
                    <a:pt x="25" y="253"/>
                  </a:cubicBezTo>
                  <a:cubicBezTo>
                    <a:pt x="1" y="360"/>
                    <a:pt x="131" y="403"/>
                    <a:pt x="303" y="403"/>
                  </a:cubicBezTo>
                  <a:cubicBezTo>
                    <a:pt x="613" y="403"/>
                    <a:pt x="1057" y="267"/>
                    <a:pt x="989" y="126"/>
                  </a:cubicBezTo>
                  <a:cubicBezTo>
                    <a:pt x="947" y="39"/>
                    <a:pt x="800" y="0"/>
                    <a:pt x="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0" name="Google Shape;1740;p37"/>
            <p:cNvSpPr/>
            <p:nvPr/>
          </p:nvSpPr>
          <p:spPr>
            <a:xfrm>
              <a:off x="2179900" y="2845100"/>
              <a:ext cx="26425" cy="10100"/>
            </a:xfrm>
            <a:custGeom>
              <a:avLst/>
              <a:gdLst/>
              <a:ahLst/>
              <a:cxnLst/>
              <a:rect l="l" t="t" r="r" b="b"/>
              <a:pathLst>
                <a:path w="1057" h="404" extrusionOk="0">
                  <a:moveTo>
                    <a:pt x="632" y="1"/>
                  </a:moveTo>
                  <a:cubicBezTo>
                    <a:pt x="371" y="1"/>
                    <a:pt x="61" y="96"/>
                    <a:pt x="25" y="254"/>
                  </a:cubicBezTo>
                  <a:cubicBezTo>
                    <a:pt x="1" y="362"/>
                    <a:pt x="131" y="404"/>
                    <a:pt x="303" y="404"/>
                  </a:cubicBezTo>
                  <a:cubicBezTo>
                    <a:pt x="612" y="404"/>
                    <a:pt x="1057" y="268"/>
                    <a:pt x="989" y="127"/>
                  </a:cubicBezTo>
                  <a:cubicBezTo>
                    <a:pt x="948" y="40"/>
                    <a:pt x="800" y="1"/>
                    <a:pt x="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1" name="Google Shape;1741;p37"/>
            <p:cNvSpPr/>
            <p:nvPr/>
          </p:nvSpPr>
          <p:spPr>
            <a:xfrm>
              <a:off x="2215150" y="2780850"/>
              <a:ext cx="22850" cy="31350"/>
            </a:xfrm>
            <a:custGeom>
              <a:avLst/>
              <a:gdLst/>
              <a:ahLst/>
              <a:cxnLst/>
              <a:rect l="l" t="t" r="r" b="b"/>
              <a:pathLst>
                <a:path w="914" h="1254" extrusionOk="0">
                  <a:moveTo>
                    <a:pt x="322" y="1"/>
                  </a:moveTo>
                  <a:cubicBezTo>
                    <a:pt x="307" y="1"/>
                    <a:pt x="292" y="5"/>
                    <a:pt x="277" y="13"/>
                  </a:cubicBezTo>
                  <a:cubicBezTo>
                    <a:pt x="1" y="175"/>
                    <a:pt x="207" y="1205"/>
                    <a:pt x="551" y="1252"/>
                  </a:cubicBezTo>
                  <a:cubicBezTo>
                    <a:pt x="558" y="1253"/>
                    <a:pt x="565" y="1254"/>
                    <a:pt x="572" y="1254"/>
                  </a:cubicBezTo>
                  <a:cubicBezTo>
                    <a:pt x="914" y="1254"/>
                    <a:pt x="586"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2" name="Google Shape;1742;p37"/>
            <p:cNvSpPr/>
            <p:nvPr/>
          </p:nvSpPr>
          <p:spPr>
            <a:xfrm>
              <a:off x="2127500" y="2745400"/>
              <a:ext cx="15125" cy="14025"/>
            </a:xfrm>
            <a:custGeom>
              <a:avLst/>
              <a:gdLst/>
              <a:ahLst/>
              <a:cxnLst/>
              <a:rect l="l" t="t" r="r" b="b"/>
              <a:pathLst>
                <a:path w="605" h="561" extrusionOk="0">
                  <a:moveTo>
                    <a:pt x="135" y="0"/>
                  </a:moveTo>
                  <a:cubicBezTo>
                    <a:pt x="122" y="0"/>
                    <a:pt x="110" y="5"/>
                    <a:pt x="101" y="16"/>
                  </a:cubicBezTo>
                  <a:cubicBezTo>
                    <a:pt x="0" y="132"/>
                    <a:pt x="238" y="560"/>
                    <a:pt x="408" y="560"/>
                  </a:cubicBezTo>
                  <a:cubicBezTo>
                    <a:pt x="414" y="560"/>
                    <a:pt x="420" y="560"/>
                    <a:pt x="426" y="558"/>
                  </a:cubicBezTo>
                  <a:cubicBezTo>
                    <a:pt x="605" y="524"/>
                    <a:pt x="274"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3" name="Google Shape;1743;p37"/>
            <p:cNvSpPr/>
            <p:nvPr/>
          </p:nvSpPr>
          <p:spPr>
            <a:xfrm>
              <a:off x="2047050" y="2707075"/>
              <a:ext cx="8000" cy="6900"/>
            </a:xfrm>
            <a:custGeom>
              <a:avLst/>
              <a:gdLst/>
              <a:ahLst/>
              <a:cxnLst/>
              <a:rect l="l" t="t" r="r" b="b"/>
              <a:pathLst>
                <a:path w="320" h="276" extrusionOk="0">
                  <a:moveTo>
                    <a:pt x="91" y="1"/>
                  </a:moveTo>
                  <a:cubicBezTo>
                    <a:pt x="83" y="1"/>
                    <a:pt x="76" y="3"/>
                    <a:pt x="68" y="7"/>
                  </a:cubicBezTo>
                  <a:cubicBezTo>
                    <a:pt x="1" y="42"/>
                    <a:pt x="135" y="275"/>
                    <a:pt x="221" y="275"/>
                  </a:cubicBezTo>
                  <a:cubicBezTo>
                    <a:pt x="224" y="275"/>
                    <a:pt x="226" y="275"/>
                    <a:pt x="229" y="275"/>
                  </a:cubicBezTo>
                  <a:cubicBezTo>
                    <a:pt x="319" y="259"/>
                    <a:pt x="187"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4" name="Google Shape;1744;p37"/>
            <p:cNvSpPr/>
            <p:nvPr/>
          </p:nvSpPr>
          <p:spPr>
            <a:xfrm>
              <a:off x="2056150" y="2711200"/>
              <a:ext cx="7225" cy="7350"/>
            </a:xfrm>
            <a:custGeom>
              <a:avLst/>
              <a:gdLst/>
              <a:ahLst/>
              <a:cxnLst/>
              <a:rect l="l" t="t" r="r" b="b"/>
              <a:pathLst>
                <a:path w="289" h="294" extrusionOk="0">
                  <a:moveTo>
                    <a:pt x="90" y="1"/>
                  </a:moveTo>
                  <a:cubicBezTo>
                    <a:pt x="85" y="1"/>
                    <a:pt x="80" y="2"/>
                    <a:pt x="74" y="4"/>
                  </a:cubicBezTo>
                  <a:cubicBezTo>
                    <a:pt x="1" y="30"/>
                    <a:pt x="107" y="293"/>
                    <a:pt x="192" y="293"/>
                  </a:cubicBezTo>
                  <a:cubicBezTo>
                    <a:pt x="193" y="293"/>
                    <a:pt x="194" y="293"/>
                    <a:pt x="194" y="293"/>
                  </a:cubicBezTo>
                  <a:cubicBezTo>
                    <a:pt x="289" y="290"/>
                    <a:pt x="188"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5" name="Google Shape;1745;p37"/>
            <p:cNvSpPr/>
            <p:nvPr/>
          </p:nvSpPr>
          <p:spPr>
            <a:xfrm>
              <a:off x="2032300" y="2735425"/>
              <a:ext cx="15350" cy="5750"/>
            </a:xfrm>
            <a:custGeom>
              <a:avLst/>
              <a:gdLst/>
              <a:ahLst/>
              <a:cxnLst/>
              <a:rect l="l" t="t" r="r" b="b"/>
              <a:pathLst>
                <a:path w="614" h="230" extrusionOk="0">
                  <a:moveTo>
                    <a:pt x="356" y="1"/>
                  </a:moveTo>
                  <a:cubicBezTo>
                    <a:pt x="208" y="1"/>
                    <a:pt x="40" y="50"/>
                    <a:pt x="17" y="138"/>
                  </a:cubicBezTo>
                  <a:cubicBezTo>
                    <a:pt x="0" y="203"/>
                    <a:pt x="85" y="229"/>
                    <a:pt x="194" y="229"/>
                  </a:cubicBezTo>
                  <a:cubicBezTo>
                    <a:pt x="372" y="229"/>
                    <a:pt x="614" y="160"/>
                    <a:pt x="578" y="79"/>
                  </a:cubicBezTo>
                  <a:cubicBezTo>
                    <a:pt x="554" y="26"/>
                    <a:pt x="46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xican Literature Bachelor's Thesis by Slidesgo">
  <a:themeElements>
    <a:clrScheme name="Simple Light">
      <a:dk1>
        <a:srgbClr val="000000"/>
      </a:dk1>
      <a:lt1>
        <a:srgbClr val="FFFFFF"/>
      </a:lt1>
      <a:dk2>
        <a:srgbClr val="B3A9FF"/>
      </a:dk2>
      <a:lt2>
        <a:srgbClr val="87CFB7"/>
      </a:lt2>
      <a:accent1>
        <a:srgbClr val="ACAD00"/>
      </a:accent1>
      <a:accent2>
        <a:srgbClr val="FFCC00"/>
      </a:accent2>
      <a:accent3>
        <a:srgbClr val="FFA101"/>
      </a:accent3>
      <a:accent4>
        <a:srgbClr val="FF4400"/>
      </a:accent4>
      <a:accent5>
        <a:srgbClr val="FFC3A5"/>
      </a:accent5>
      <a:accent6>
        <a:srgbClr val="FFF9F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1588</Words>
  <Application>Microsoft Office PowerPoint</Application>
  <PresentationFormat>On-screen Show (16:9)</PresentationFormat>
  <Paragraphs>143</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Roboto Slab</vt:lpstr>
      <vt:lpstr>Anaheim</vt:lpstr>
      <vt:lpstr>Calibri</vt:lpstr>
      <vt:lpstr>Arial</vt:lpstr>
      <vt:lpstr>DM Sans</vt:lpstr>
      <vt:lpstr>Roboto Condensed Light</vt:lpstr>
      <vt:lpstr>Mexican Literature Bachelor's Thesis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 </vt:lpstr>
      <vt:lpstr>PowerPoint Presentation</vt:lpstr>
      <vt:lpstr>PowerPoint Presentation</vt:lpstr>
      <vt:lpstr>PowerPoint Presentation</vt:lpstr>
      <vt:lpstr>LUYỆN TẬP THEO VĂN BẢN ĐỌC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11</cp:revision>
  <dcterms:modified xsi:type="dcterms:W3CDTF">2025-12-28T12:33:30Z</dcterms:modified>
</cp:coreProperties>
</file>