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270" r:id="rId2"/>
    <p:sldId id="257" r:id="rId3"/>
    <p:sldId id="256" r:id="rId4"/>
    <p:sldId id="258" r:id="rId5"/>
    <p:sldId id="259" r:id="rId6"/>
    <p:sldId id="260" r:id="rId7"/>
    <p:sldId id="290" r:id="rId8"/>
    <p:sldId id="278" r:id="rId9"/>
    <p:sldId id="261" r:id="rId10"/>
    <p:sldId id="280" r:id="rId11"/>
    <p:sldId id="265" r:id="rId12"/>
    <p:sldId id="289" r:id="rId13"/>
  </p:sldIdLst>
  <p:sldSz cx="9144000" cy="5143500" type="screen16x9"/>
  <p:notesSz cx="6858000" cy="9144000"/>
  <p:embeddedFontLst>
    <p:embeddedFont>
      <p:font typeface="Arimo" panose="020B0604020202020204" charset="0"/>
      <p:regular r:id="rId15"/>
      <p:bold r:id="rId16"/>
      <p:italic r:id="rId17"/>
      <p:boldItalic r:id="rId18"/>
    </p:embeddedFont>
    <p:embeddedFont>
      <p:font typeface="Bebas Neue" panose="020B0606020202050201" pitchFamily="34" charset="0"/>
      <p:regular r:id="rId19"/>
    </p:embeddedFont>
    <p:embeddedFont>
      <p:font typeface="Delius Swash Caps" panose="020B0604020202020204" charset="0"/>
      <p:regular r:id="rId20"/>
    </p:embeddedFont>
    <p:embeddedFont>
      <p:font typeface="DM Serif Display" panose="020F0502020204030204" pitchFamily="2" charset="0"/>
      <p:regular r:id="rId21"/>
      <p:italic r:id="rId22"/>
    </p:embeddedFont>
    <p:embeddedFont>
      <p:font typeface="Nunito Light" pitchFamily="2"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43727-0B68-47E2-BC3E-DFD4F75C5CE2}">
  <a:tblStyle styleId="{16D43727-0B68-47E2-BC3E-DFD4F75C5C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2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7C567-B9F4-4863-8C56-D0B920CADBA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2B03F300-51C2-41A2-8A9C-A5BC802BD9B9}">
      <dgm:prSet custT="1"/>
      <dgm:spPr>
        <a:solidFill>
          <a:schemeClr val="bg1"/>
        </a:solidFill>
        <a:ln>
          <a:solidFill>
            <a:schemeClr val="accent4">
              <a:lumMod val="10000"/>
            </a:schemeClr>
          </a:solidFill>
        </a:ln>
      </dgm:spPr>
      <dgm:t>
        <a:bodyPr/>
        <a:lstStyle/>
        <a:p>
          <a:pPr rtl="0">
            <a:lnSpc>
              <a:spcPct val="150000"/>
            </a:lnSpc>
          </a:pPr>
          <a:r>
            <a:rPr lang="vi-VN" sz="2000" b="1">
              <a:solidFill>
                <a:schemeClr val="accent6">
                  <a:lumMod val="95000"/>
                </a:schemeClr>
              </a:solidFill>
            </a:rPr>
            <a:t>Các phần của bức thư </a:t>
          </a:r>
          <a:endParaRPr lang="en-US" sz="2000" b="1">
            <a:solidFill>
              <a:schemeClr val="accent6">
                <a:lumMod val="95000"/>
              </a:schemeClr>
            </a:solidFill>
          </a:endParaRPr>
        </a:p>
      </dgm:t>
    </dgm:pt>
    <dgm:pt modelId="{3343EF69-8479-48B5-A1FB-45874BA7898B}" type="parTrans" cxnId="{1325E937-F10F-4AAC-98C5-7FD493E8605B}">
      <dgm:prSet/>
      <dgm:spPr/>
      <dgm:t>
        <a:bodyPr/>
        <a:lstStyle/>
        <a:p>
          <a:pPr>
            <a:lnSpc>
              <a:spcPct val="150000"/>
            </a:lnSpc>
          </a:pPr>
          <a:endParaRPr lang="en-US" sz="2000" b="1">
            <a:solidFill>
              <a:schemeClr val="accent6">
                <a:lumMod val="95000"/>
              </a:schemeClr>
            </a:solidFill>
          </a:endParaRPr>
        </a:p>
      </dgm:t>
    </dgm:pt>
    <dgm:pt modelId="{2B5BAD6D-4221-4632-90CC-EE9930A9733B}" type="sibTrans" cxnId="{1325E937-F10F-4AAC-98C5-7FD493E8605B}">
      <dgm:prSet/>
      <dgm:spPr/>
      <dgm:t>
        <a:bodyPr/>
        <a:lstStyle/>
        <a:p>
          <a:pPr>
            <a:lnSpc>
              <a:spcPct val="150000"/>
            </a:lnSpc>
          </a:pPr>
          <a:endParaRPr lang="en-US" sz="2000" b="1">
            <a:solidFill>
              <a:schemeClr val="accent6">
                <a:lumMod val="95000"/>
              </a:schemeClr>
            </a:solidFill>
          </a:endParaRPr>
        </a:p>
      </dgm:t>
    </dgm:pt>
    <dgm:pt modelId="{1D7C7F92-05E9-4379-98F1-7A1EC60B0B2C}">
      <dgm:prSet custT="1"/>
      <dgm:spPr/>
      <dgm:t>
        <a:bodyPr/>
        <a:lstStyle/>
        <a:p>
          <a:pPr>
            <a:lnSpc>
              <a:spcPct val="150000"/>
            </a:lnSpc>
          </a:pPr>
          <a:r>
            <a:rPr lang="vi-VN" sz="2000" b="1">
              <a:solidFill>
                <a:schemeClr val="accent6">
                  <a:lumMod val="95000"/>
                </a:schemeClr>
              </a:solidFill>
            </a:rPr>
            <a:t>Dùng từ, viết câu. </a:t>
          </a:r>
          <a:endParaRPr lang="en-US" sz="2000" b="1">
            <a:solidFill>
              <a:schemeClr val="accent6">
                <a:lumMod val="95000"/>
              </a:schemeClr>
            </a:solidFill>
          </a:endParaRPr>
        </a:p>
      </dgm:t>
    </dgm:pt>
    <dgm:pt modelId="{F97C2068-7E92-4E18-9454-CAF5353B6753}" type="parTrans" cxnId="{3D48C28F-A9A0-4D7F-949F-091A423893F1}">
      <dgm:prSet/>
      <dgm:spPr/>
      <dgm:t>
        <a:bodyPr/>
        <a:lstStyle/>
        <a:p>
          <a:pPr>
            <a:lnSpc>
              <a:spcPct val="150000"/>
            </a:lnSpc>
          </a:pPr>
          <a:endParaRPr lang="en-US" sz="2000" b="1">
            <a:solidFill>
              <a:schemeClr val="accent6">
                <a:lumMod val="95000"/>
              </a:schemeClr>
            </a:solidFill>
          </a:endParaRPr>
        </a:p>
      </dgm:t>
    </dgm:pt>
    <dgm:pt modelId="{2DA1DB92-749E-4A58-B723-DC829004ABF2}" type="sibTrans" cxnId="{3D48C28F-A9A0-4D7F-949F-091A423893F1}">
      <dgm:prSet/>
      <dgm:spPr/>
      <dgm:t>
        <a:bodyPr/>
        <a:lstStyle/>
        <a:p>
          <a:pPr>
            <a:lnSpc>
              <a:spcPct val="150000"/>
            </a:lnSpc>
          </a:pPr>
          <a:endParaRPr lang="en-US" sz="2000" b="1">
            <a:solidFill>
              <a:schemeClr val="accent6">
                <a:lumMod val="95000"/>
              </a:schemeClr>
            </a:solidFill>
          </a:endParaRPr>
        </a:p>
      </dgm:t>
    </dgm:pt>
    <dgm:pt modelId="{E870569D-C11F-452D-9992-3DC6D54C3BB1}">
      <dgm:prSet custT="1"/>
      <dgm:spPr/>
      <dgm:t>
        <a:bodyPr/>
        <a:lstStyle/>
        <a:p>
          <a:pPr>
            <a:lnSpc>
              <a:spcPct val="150000"/>
            </a:lnSpc>
          </a:pPr>
          <a:r>
            <a:rPr lang="vi-VN" sz="2000" b="1">
              <a:solidFill>
                <a:schemeClr val="accent6">
                  <a:lumMod val="95000"/>
                </a:schemeClr>
              </a:solidFill>
            </a:rPr>
            <a:t>Chính tả.</a:t>
          </a:r>
          <a:endParaRPr lang="en-US" sz="2000" b="1">
            <a:solidFill>
              <a:schemeClr val="accent6">
                <a:lumMod val="95000"/>
              </a:schemeClr>
            </a:solidFill>
          </a:endParaRPr>
        </a:p>
      </dgm:t>
    </dgm:pt>
    <dgm:pt modelId="{1582BA4D-EF2B-4BB3-A369-1723DFA9CC99}" type="parTrans" cxnId="{C629E21A-1A0A-47A8-B561-B29B296094D9}">
      <dgm:prSet/>
      <dgm:spPr/>
      <dgm:t>
        <a:bodyPr/>
        <a:lstStyle/>
        <a:p>
          <a:pPr>
            <a:lnSpc>
              <a:spcPct val="150000"/>
            </a:lnSpc>
          </a:pPr>
          <a:endParaRPr lang="en-US" sz="2000" b="1">
            <a:solidFill>
              <a:schemeClr val="accent6">
                <a:lumMod val="95000"/>
              </a:schemeClr>
            </a:solidFill>
          </a:endParaRPr>
        </a:p>
      </dgm:t>
    </dgm:pt>
    <dgm:pt modelId="{AE2CABC1-8B73-42B9-8001-2C76FE04B310}" type="sibTrans" cxnId="{C629E21A-1A0A-47A8-B561-B29B296094D9}">
      <dgm:prSet/>
      <dgm:spPr/>
      <dgm:t>
        <a:bodyPr/>
        <a:lstStyle/>
        <a:p>
          <a:pPr>
            <a:lnSpc>
              <a:spcPct val="150000"/>
            </a:lnSpc>
          </a:pPr>
          <a:endParaRPr lang="en-US" sz="2000" b="1">
            <a:solidFill>
              <a:schemeClr val="accent6">
                <a:lumMod val="95000"/>
              </a:schemeClr>
            </a:solidFill>
          </a:endParaRPr>
        </a:p>
      </dgm:t>
    </dgm:pt>
    <dgm:pt modelId="{B9CA6CEB-C6AB-421C-A0DE-BF3A67401AA9}">
      <dgm:prSet custT="1"/>
      <dgm:spPr>
        <a:solidFill>
          <a:schemeClr val="bg1"/>
        </a:solidFill>
        <a:ln>
          <a:solidFill>
            <a:schemeClr val="accent4">
              <a:lumMod val="10000"/>
            </a:schemeClr>
          </a:solidFill>
        </a:ln>
      </dgm:spPr>
      <dgm:t>
        <a:bodyPr/>
        <a:lstStyle/>
        <a:p>
          <a:pPr rtl="0">
            <a:lnSpc>
              <a:spcPct val="150000"/>
            </a:lnSpc>
          </a:pPr>
          <a:r>
            <a:rPr lang="en-US" sz="2000" b="1">
              <a:solidFill>
                <a:schemeClr val="accent6">
                  <a:lumMod val="95000"/>
                </a:schemeClr>
              </a:solidFill>
            </a:rPr>
            <a:t>Nội dung thư </a:t>
          </a:r>
        </a:p>
      </dgm:t>
    </dgm:pt>
    <dgm:pt modelId="{FFA478BB-6942-40C2-8EF7-16C0D2EFAEFA}" type="parTrans" cxnId="{BE6DBCEE-7F5E-4ADF-A9FE-6E9BEB9F6497}">
      <dgm:prSet/>
      <dgm:spPr/>
      <dgm:t>
        <a:bodyPr/>
        <a:lstStyle/>
        <a:p>
          <a:pPr>
            <a:lnSpc>
              <a:spcPct val="150000"/>
            </a:lnSpc>
          </a:pPr>
          <a:endParaRPr lang="en-US" sz="2000" b="1">
            <a:solidFill>
              <a:schemeClr val="accent6">
                <a:lumMod val="95000"/>
              </a:schemeClr>
            </a:solidFill>
          </a:endParaRPr>
        </a:p>
      </dgm:t>
    </dgm:pt>
    <dgm:pt modelId="{D1C9548E-37E6-429E-AF5A-EDB7DC8C857E}" type="sibTrans" cxnId="{BE6DBCEE-7F5E-4ADF-A9FE-6E9BEB9F6497}">
      <dgm:prSet/>
      <dgm:spPr/>
      <dgm:t>
        <a:bodyPr/>
        <a:lstStyle/>
        <a:p>
          <a:pPr>
            <a:lnSpc>
              <a:spcPct val="150000"/>
            </a:lnSpc>
          </a:pPr>
          <a:endParaRPr lang="en-US" sz="2000" b="1">
            <a:solidFill>
              <a:schemeClr val="accent6">
                <a:lumMod val="95000"/>
              </a:schemeClr>
            </a:solidFill>
          </a:endParaRPr>
        </a:p>
      </dgm:t>
    </dgm:pt>
    <dgm:pt modelId="{FF16E3BE-5BA4-47F9-B8C4-3A4E95C8538D}" type="pres">
      <dgm:prSet presAssocID="{E287C567-B9F4-4863-8C56-D0B920CADBA3}" presName="diagram" presStyleCnt="0">
        <dgm:presLayoutVars>
          <dgm:dir/>
          <dgm:resizeHandles val="exact"/>
        </dgm:presLayoutVars>
      </dgm:prSet>
      <dgm:spPr/>
    </dgm:pt>
    <dgm:pt modelId="{D5848526-3634-4706-9FE3-7CAB9DACF51C}" type="pres">
      <dgm:prSet presAssocID="{2B03F300-51C2-41A2-8A9C-A5BC802BD9B9}" presName="node" presStyleLbl="node1" presStyleIdx="0" presStyleCnt="4" custScaleX="140646">
        <dgm:presLayoutVars>
          <dgm:bulletEnabled val="1"/>
        </dgm:presLayoutVars>
      </dgm:prSet>
      <dgm:spPr/>
    </dgm:pt>
    <dgm:pt modelId="{8C16B903-4051-450F-B301-61DE419D230A}" type="pres">
      <dgm:prSet presAssocID="{2B5BAD6D-4221-4632-90CC-EE9930A9733B}" presName="sibTrans" presStyleCnt="0"/>
      <dgm:spPr/>
    </dgm:pt>
    <dgm:pt modelId="{F9E5DDA1-C05B-4B0F-9A85-A09B2DB69B28}" type="pres">
      <dgm:prSet presAssocID="{B9CA6CEB-C6AB-421C-A0DE-BF3A67401AA9}" presName="node" presStyleLbl="node1" presStyleIdx="1" presStyleCnt="4">
        <dgm:presLayoutVars>
          <dgm:bulletEnabled val="1"/>
        </dgm:presLayoutVars>
      </dgm:prSet>
      <dgm:spPr/>
    </dgm:pt>
    <dgm:pt modelId="{F79A8594-AE6C-4704-944A-70250E4A0540}" type="pres">
      <dgm:prSet presAssocID="{D1C9548E-37E6-429E-AF5A-EDB7DC8C857E}" presName="sibTrans" presStyleCnt="0"/>
      <dgm:spPr/>
    </dgm:pt>
    <dgm:pt modelId="{BC6BE386-7116-4923-8E12-9D0C672F84D4}" type="pres">
      <dgm:prSet presAssocID="{1D7C7F92-05E9-4379-98F1-7A1EC60B0B2C}" presName="node" presStyleLbl="node1" presStyleIdx="2" presStyleCnt="4">
        <dgm:presLayoutVars>
          <dgm:bulletEnabled val="1"/>
        </dgm:presLayoutVars>
      </dgm:prSet>
      <dgm:spPr/>
    </dgm:pt>
    <dgm:pt modelId="{B5850969-ABCC-4BA4-92DF-7B2D6E48F2F3}" type="pres">
      <dgm:prSet presAssocID="{2DA1DB92-749E-4A58-B723-DC829004ABF2}" presName="sibTrans" presStyleCnt="0"/>
      <dgm:spPr/>
    </dgm:pt>
    <dgm:pt modelId="{6528D766-F613-4985-B02D-2D9DFD793231}" type="pres">
      <dgm:prSet presAssocID="{E870569D-C11F-452D-9992-3DC6D54C3BB1}" presName="node" presStyleLbl="node1" presStyleIdx="3" presStyleCnt="4">
        <dgm:presLayoutVars>
          <dgm:bulletEnabled val="1"/>
        </dgm:presLayoutVars>
      </dgm:prSet>
      <dgm:spPr/>
    </dgm:pt>
  </dgm:ptLst>
  <dgm:cxnLst>
    <dgm:cxn modelId="{51B40D01-BB16-4D5A-B1E4-1B29350F3CDA}" type="presOf" srcId="{B9CA6CEB-C6AB-421C-A0DE-BF3A67401AA9}" destId="{F9E5DDA1-C05B-4B0F-9A85-A09B2DB69B28}" srcOrd="0" destOrd="0" presId="urn:microsoft.com/office/officeart/2005/8/layout/default"/>
    <dgm:cxn modelId="{C629E21A-1A0A-47A8-B561-B29B296094D9}" srcId="{E287C567-B9F4-4863-8C56-D0B920CADBA3}" destId="{E870569D-C11F-452D-9992-3DC6D54C3BB1}" srcOrd="3" destOrd="0" parTransId="{1582BA4D-EF2B-4BB3-A369-1723DFA9CC99}" sibTransId="{AE2CABC1-8B73-42B9-8001-2C76FE04B310}"/>
    <dgm:cxn modelId="{1325E937-F10F-4AAC-98C5-7FD493E8605B}" srcId="{E287C567-B9F4-4863-8C56-D0B920CADBA3}" destId="{2B03F300-51C2-41A2-8A9C-A5BC802BD9B9}" srcOrd="0" destOrd="0" parTransId="{3343EF69-8479-48B5-A1FB-45874BA7898B}" sibTransId="{2B5BAD6D-4221-4632-90CC-EE9930A9733B}"/>
    <dgm:cxn modelId="{A4A71583-088C-4BBA-9976-0957045D1A16}" type="presOf" srcId="{1D7C7F92-05E9-4379-98F1-7A1EC60B0B2C}" destId="{BC6BE386-7116-4923-8E12-9D0C672F84D4}" srcOrd="0" destOrd="0" presId="urn:microsoft.com/office/officeart/2005/8/layout/default"/>
    <dgm:cxn modelId="{3D48C28F-A9A0-4D7F-949F-091A423893F1}" srcId="{E287C567-B9F4-4863-8C56-D0B920CADBA3}" destId="{1D7C7F92-05E9-4379-98F1-7A1EC60B0B2C}" srcOrd="2" destOrd="0" parTransId="{F97C2068-7E92-4E18-9454-CAF5353B6753}" sibTransId="{2DA1DB92-749E-4A58-B723-DC829004ABF2}"/>
    <dgm:cxn modelId="{4E4C31AE-F9B4-479A-BF29-A8269D022BD9}" type="presOf" srcId="{E287C567-B9F4-4863-8C56-D0B920CADBA3}" destId="{FF16E3BE-5BA4-47F9-B8C4-3A4E95C8538D}" srcOrd="0" destOrd="0" presId="urn:microsoft.com/office/officeart/2005/8/layout/default"/>
    <dgm:cxn modelId="{CA7AB3C7-BC45-421D-876B-E9F123BA855F}" type="presOf" srcId="{E870569D-C11F-452D-9992-3DC6D54C3BB1}" destId="{6528D766-F613-4985-B02D-2D9DFD793231}" srcOrd="0" destOrd="0" presId="urn:microsoft.com/office/officeart/2005/8/layout/default"/>
    <dgm:cxn modelId="{EE02F7C7-767D-4867-B83A-79298428CA24}" type="presOf" srcId="{2B03F300-51C2-41A2-8A9C-A5BC802BD9B9}" destId="{D5848526-3634-4706-9FE3-7CAB9DACF51C}" srcOrd="0" destOrd="0" presId="urn:microsoft.com/office/officeart/2005/8/layout/default"/>
    <dgm:cxn modelId="{BE6DBCEE-7F5E-4ADF-A9FE-6E9BEB9F6497}" srcId="{E287C567-B9F4-4863-8C56-D0B920CADBA3}" destId="{B9CA6CEB-C6AB-421C-A0DE-BF3A67401AA9}" srcOrd="1" destOrd="0" parTransId="{FFA478BB-6942-40C2-8EF7-16C0D2EFAEFA}" sibTransId="{D1C9548E-37E6-429E-AF5A-EDB7DC8C857E}"/>
    <dgm:cxn modelId="{F075201E-F1C0-4F6F-8A48-312441EF3317}" type="presParOf" srcId="{FF16E3BE-5BA4-47F9-B8C4-3A4E95C8538D}" destId="{D5848526-3634-4706-9FE3-7CAB9DACF51C}" srcOrd="0" destOrd="0" presId="urn:microsoft.com/office/officeart/2005/8/layout/default"/>
    <dgm:cxn modelId="{D1ED01B2-8954-4C92-8790-466B12299B5A}" type="presParOf" srcId="{FF16E3BE-5BA4-47F9-B8C4-3A4E95C8538D}" destId="{8C16B903-4051-450F-B301-61DE419D230A}" srcOrd="1" destOrd="0" presId="urn:microsoft.com/office/officeart/2005/8/layout/default"/>
    <dgm:cxn modelId="{29236984-7E4A-4BED-9B6D-A34B0E838522}" type="presParOf" srcId="{FF16E3BE-5BA4-47F9-B8C4-3A4E95C8538D}" destId="{F9E5DDA1-C05B-4B0F-9A85-A09B2DB69B28}" srcOrd="2" destOrd="0" presId="urn:microsoft.com/office/officeart/2005/8/layout/default"/>
    <dgm:cxn modelId="{8D814D9F-E960-41CE-9B2C-683D60E23930}" type="presParOf" srcId="{FF16E3BE-5BA4-47F9-B8C4-3A4E95C8538D}" destId="{F79A8594-AE6C-4704-944A-70250E4A0540}" srcOrd="3" destOrd="0" presId="urn:microsoft.com/office/officeart/2005/8/layout/default"/>
    <dgm:cxn modelId="{626CF16E-3E79-4F48-BEF5-02E18296DFB7}" type="presParOf" srcId="{FF16E3BE-5BA4-47F9-B8C4-3A4E95C8538D}" destId="{BC6BE386-7116-4923-8E12-9D0C672F84D4}" srcOrd="4" destOrd="0" presId="urn:microsoft.com/office/officeart/2005/8/layout/default"/>
    <dgm:cxn modelId="{04DF64DC-1BF5-44F9-8B07-CE1B9F3B5B2A}" type="presParOf" srcId="{FF16E3BE-5BA4-47F9-B8C4-3A4E95C8538D}" destId="{B5850969-ABCC-4BA4-92DF-7B2D6E48F2F3}" srcOrd="5" destOrd="0" presId="urn:microsoft.com/office/officeart/2005/8/layout/default"/>
    <dgm:cxn modelId="{1E21AFD9-8DD3-48C3-8ACB-89711860F9D4}" type="presParOf" srcId="{FF16E3BE-5BA4-47F9-B8C4-3A4E95C8538D}" destId="{6528D766-F613-4985-B02D-2D9DFD79323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48526-3634-4706-9FE3-7CAB9DACF51C}">
      <dsp:nvSpPr>
        <dsp:cNvPr id="0" name=""/>
        <dsp:cNvSpPr/>
      </dsp:nvSpPr>
      <dsp:spPr>
        <a:xfrm>
          <a:off x="1223" y="371708"/>
          <a:ext cx="2169473" cy="925503"/>
        </a:xfrm>
        <a:prstGeom prst="rect">
          <a:avLst/>
        </a:prstGeom>
        <a:solidFill>
          <a:schemeClr val="bg1"/>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vi-VN" sz="2000" b="1" kern="1200">
              <a:solidFill>
                <a:schemeClr val="accent6">
                  <a:lumMod val="95000"/>
                </a:schemeClr>
              </a:solidFill>
            </a:rPr>
            <a:t>Các phần của bức thư </a:t>
          </a:r>
          <a:endParaRPr lang="en-US" sz="2000" b="1" kern="1200">
            <a:solidFill>
              <a:schemeClr val="accent6">
                <a:lumMod val="95000"/>
              </a:schemeClr>
            </a:solidFill>
          </a:endParaRPr>
        </a:p>
      </dsp:txBody>
      <dsp:txXfrm>
        <a:off x="1223" y="371708"/>
        <a:ext cx="2169473" cy="925503"/>
      </dsp:txXfrm>
    </dsp:sp>
    <dsp:sp modelId="{F9E5DDA1-C05B-4B0F-9A85-A09B2DB69B28}">
      <dsp:nvSpPr>
        <dsp:cNvPr id="0" name=""/>
        <dsp:cNvSpPr/>
      </dsp:nvSpPr>
      <dsp:spPr>
        <a:xfrm>
          <a:off x="2324947" y="371708"/>
          <a:ext cx="1542506" cy="925503"/>
        </a:xfrm>
        <a:prstGeom prst="rect">
          <a:avLst/>
        </a:prstGeom>
        <a:solidFill>
          <a:schemeClr val="bg1"/>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50000"/>
            </a:lnSpc>
            <a:spcBef>
              <a:spcPct val="0"/>
            </a:spcBef>
            <a:spcAft>
              <a:spcPct val="35000"/>
            </a:spcAft>
            <a:buNone/>
          </a:pPr>
          <a:r>
            <a:rPr lang="en-US" sz="2000" b="1" kern="1200">
              <a:solidFill>
                <a:schemeClr val="accent6">
                  <a:lumMod val="95000"/>
                </a:schemeClr>
              </a:solidFill>
            </a:rPr>
            <a:t>Nội dung thư </a:t>
          </a:r>
        </a:p>
      </dsp:txBody>
      <dsp:txXfrm>
        <a:off x="2324947" y="371708"/>
        <a:ext cx="1542506" cy="925503"/>
      </dsp:txXfrm>
    </dsp:sp>
    <dsp:sp modelId="{BC6BE386-7116-4923-8E12-9D0C672F84D4}">
      <dsp:nvSpPr>
        <dsp:cNvPr id="0" name=""/>
        <dsp:cNvSpPr/>
      </dsp:nvSpPr>
      <dsp:spPr>
        <a:xfrm>
          <a:off x="4021704" y="371708"/>
          <a:ext cx="1542506" cy="92550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b="1" kern="1200">
              <a:solidFill>
                <a:schemeClr val="accent6">
                  <a:lumMod val="95000"/>
                </a:schemeClr>
              </a:solidFill>
            </a:rPr>
            <a:t>Dùng từ, viết câu. </a:t>
          </a:r>
          <a:endParaRPr lang="en-US" sz="2000" b="1" kern="1200">
            <a:solidFill>
              <a:schemeClr val="accent6">
                <a:lumMod val="95000"/>
              </a:schemeClr>
            </a:solidFill>
          </a:endParaRPr>
        </a:p>
      </dsp:txBody>
      <dsp:txXfrm>
        <a:off x="4021704" y="371708"/>
        <a:ext cx="1542506" cy="925503"/>
      </dsp:txXfrm>
    </dsp:sp>
    <dsp:sp modelId="{6528D766-F613-4985-B02D-2D9DFD793231}">
      <dsp:nvSpPr>
        <dsp:cNvPr id="0" name=""/>
        <dsp:cNvSpPr/>
      </dsp:nvSpPr>
      <dsp:spPr>
        <a:xfrm>
          <a:off x="5718461" y="371708"/>
          <a:ext cx="1542506" cy="92550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b="1" kern="1200">
              <a:solidFill>
                <a:schemeClr val="accent6">
                  <a:lumMod val="95000"/>
                </a:schemeClr>
              </a:solidFill>
            </a:rPr>
            <a:t>Chính tả.</a:t>
          </a:r>
          <a:endParaRPr lang="en-US" sz="2000" b="1" kern="1200">
            <a:solidFill>
              <a:schemeClr val="accent6">
                <a:lumMod val="95000"/>
              </a:schemeClr>
            </a:solidFill>
          </a:endParaRPr>
        </a:p>
      </dsp:txBody>
      <dsp:txXfrm>
        <a:off x="5718461" y="371708"/>
        <a:ext cx="1542506" cy="925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12eed0fe04d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12eed0fe04d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12eed0fe04d_1_1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12eed0fe04d_1_1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2eed0fe04d_0_1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2eed0fe04d_0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12eed0fe04d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12eed0fe04d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3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db3ff7c0b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db3ff7c0b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24a59d8d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224a59d8d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224a59d8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224a59d8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86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12eed0fe04d_1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12eed0fe04d_1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224a59d8d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224a59d8d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0" name="Google Shape;10;p2"/>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075350" y="1394625"/>
            <a:ext cx="4463400" cy="1880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6000">
                <a:latin typeface="DM Serif Display"/>
                <a:ea typeface="DM Serif Display"/>
                <a:cs typeface="DM Serif Display"/>
                <a:sym typeface="DM Serif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075338" y="3339375"/>
            <a:ext cx="39870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latin typeface="Arimo"/>
                <a:ea typeface="Arimo"/>
                <a:cs typeface="Arimo"/>
                <a:sym typeface="Arim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BLANK_1_1_1_2_2">
    <p:spTree>
      <p:nvGrpSpPr>
        <p:cNvPr id="1" name="Shape 132"/>
        <p:cNvGrpSpPr/>
        <p:nvPr/>
      </p:nvGrpSpPr>
      <p:grpSpPr>
        <a:xfrm>
          <a:off x="0" y="0"/>
          <a:ext cx="0" cy="0"/>
          <a:chOff x="0" y="0"/>
          <a:chExt cx="0" cy="0"/>
        </a:xfrm>
      </p:grpSpPr>
      <p:pic>
        <p:nvPicPr>
          <p:cNvPr id="133" name="Google Shape;13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4" name="Google Shape;134;p23"/>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txBox="1">
            <a:spLocks noGrp="1"/>
          </p:cNvSpPr>
          <p:nvPr>
            <p:ph type="subTitle" idx="1"/>
          </p:nvPr>
        </p:nvSpPr>
        <p:spPr>
          <a:xfrm>
            <a:off x="4850675" y="1355075"/>
            <a:ext cx="2336400" cy="41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None/>
              <a:defRPr sz="2400">
                <a:solidFill>
                  <a:schemeClr val="dk1"/>
                </a:solidFill>
              </a:defRPr>
            </a:lvl2pPr>
            <a:lvl3pPr lvl="2" algn="ctr" rtl="0">
              <a:lnSpc>
                <a:spcPct val="100000"/>
              </a:lnSpc>
              <a:spcBef>
                <a:spcPts val="0"/>
              </a:spcBef>
              <a:spcAft>
                <a:spcPts val="0"/>
              </a:spcAft>
              <a:buClr>
                <a:schemeClr val="dk1"/>
              </a:buClr>
              <a:buSzPts val="2400"/>
              <a:buNone/>
              <a:defRPr sz="2400">
                <a:solidFill>
                  <a:schemeClr val="dk1"/>
                </a:solidFill>
              </a:defRPr>
            </a:lvl3pPr>
            <a:lvl4pPr lvl="3" algn="ctr" rtl="0">
              <a:lnSpc>
                <a:spcPct val="100000"/>
              </a:lnSpc>
              <a:spcBef>
                <a:spcPts val="0"/>
              </a:spcBef>
              <a:spcAft>
                <a:spcPts val="0"/>
              </a:spcAft>
              <a:buClr>
                <a:schemeClr val="dk1"/>
              </a:buClr>
              <a:buSzPts val="2400"/>
              <a:buNone/>
              <a:defRPr sz="2400">
                <a:solidFill>
                  <a:schemeClr val="dk1"/>
                </a:solidFill>
              </a:defRPr>
            </a:lvl4pPr>
            <a:lvl5pPr lvl="4" algn="ctr" rtl="0">
              <a:lnSpc>
                <a:spcPct val="100000"/>
              </a:lnSpc>
              <a:spcBef>
                <a:spcPts val="0"/>
              </a:spcBef>
              <a:spcAft>
                <a:spcPts val="0"/>
              </a:spcAft>
              <a:buClr>
                <a:schemeClr val="dk1"/>
              </a:buClr>
              <a:buSzPts val="2400"/>
              <a:buNone/>
              <a:defRPr sz="2400">
                <a:solidFill>
                  <a:schemeClr val="dk1"/>
                </a:solidFill>
              </a:defRPr>
            </a:lvl5pPr>
            <a:lvl6pPr lvl="5" algn="ctr" rtl="0">
              <a:lnSpc>
                <a:spcPct val="100000"/>
              </a:lnSpc>
              <a:spcBef>
                <a:spcPts val="0"/>
              </a:spcBef>
              <a:spcAft>
                <a:spcPts val="0"/>
              </a:spcAft>
              <a:buClr>
                <a:schemeClr val="dk1"/>
              </a:buClr>
              <a:buSzPts val="2400"/>
              <a:buNone/>
              <a:defRPr sz="2400">
                <a:solidFill>
                  <a:schemeClr val="dk1"/>
                </a:solidFill>
              </a:defRPr>
            </a:lvl6pPr>
            <a:lvl7pPr lvl="6" algn="ctr" rtl="0">
              <a:lnSpc>
                <a:spcPct val="100000"/>
              </a:lnSpc>
              <a:spcBef>
                <a:spcPts val="0"/>
              </a:spcBef>
              <a:spcAft>
                <a:spcPts val="0"/>
              </a:spcAft>
              <a:buClr>
                <a:schemeClr val="dk1"/>
              </a:buClr>
              <a:buSzPts val="2400"/>
              <a:buNone/>
              <a:defRPr sz="2400">
                <a:solidFill>
                  <a:schemeClr val="dk1"/>
                </a:solidFill>
              </a:defRPr>
            </a:lvl7pPr>
            <a:lvl8pPr lvl="7" algn="ctr" rtl="0">
              <a:lnSpc>
                <a:spcPct val="100000"/>
              </a:lnSpc>
              <a:spcBef>
                <a:spcPts val="0"/>
              </a:spcBef>
              <a:spcAft>
                <a:spcPts val="0"/>
              </a:spcAft>
              <a:buClr>
                <a:schemeClr val="dk1"/>
              </a:buClr>
              <a:buSzPts val="2400"/>
              <a:buNone/>
              <a:defRPr sz="2400">
                <a:solidFill>
                  <a:schemeClr val="dk1"/>
                </a:solidFill>
              </a:defRPr>
            </a:lvl8pPr>
            <a:lvl9pPr lvl="8" algn="ctr"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36" name="Google Shape;136;p23"/>
          <p:cNvSpPr txBox="1">
            <a:spLocks noGrp="1"/>
          </p:cNvSpPr>
          <p:nvPr>
            <p:ph type="subTitle" idx="2"/>
          </p:nvPr>
        </p:nvSpPr>
        <p:spPr>
          <a:xfrm>
            <a:off x="4850675" y="1686025"/>
            <a:ext cx="3589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3"/>
          <p:cNvSpPr txBox="1">
            <a:spLocks noGrp="1"/>
          </p:cNvSpPr>
          <p:nvPr>
            <p:ph type="subTitle" idx="3"/>
          </p:nvPr>
        </p:nvSpPr>
        <p:spPr>
          <a:xfrm>
            <a:off x="4850675" y="2781325"/>
            <a:ext cx="3589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3"/>
          <p:cNvSpPr txBox="1">
            <a:spLocks noGrp="1"/>
          </p:cNvSpPr>
          <p:nvPr>
            <p:ph type="subTitle" idx="4"/>
          </p:nvPr>
        </p:nvSpPr>
        <p:spPr>
          <a:xfrm>
            <a:off x="4850675" y="3876625"/>
            <a:ext cx="3589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3"/>
          <p:cNvSpPr txBox="1">
            <a:spLocks noGrp="1"/>
          </p:cNvSpPr>
          <p:nvPr>
            <p:ph type="subTitle" idx="5"/>
          </p:nvPr>
        </p:nvSpPr>
        <p:spPr>
          <a:xfrm>
            <a:off x="4850675" y="2450375"/>
            <a:ext cx="2336400" cy="41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None/>
              <a:defRPr sz="2400">
                <a:solidFill>
                  <a:schemeClr val="dk1"/>
                </a:solidFill>
              </a:defRPr>
            </a:lvl2pPr>
            <a:lvl3pPr lvl="2" algn="ctr" rtl="0">
              <a:lnSpc>
                <a:spcPct val="100000"/>
              </a:lnSpc>
              <a:spcBef>
                <a:spcPts val="0"/>
              </a:spcBef>
              <a:spcAft>
                <a:spcPts val="0"/>
              </a:spcAft>
              <a:buClr>
                <a:schemeClr val="dk1"/>
              </a:buClr>
              <a:buSzPts val="2400"/>
              <a:buNone/>
              <a:defRPr sz="2400">
                <a:solidFill>
                  <a:schemeClr val="dk1"/>
                </a:solidFill>
              </a:defRPr>
            </a:lvl3pPr>
            <a:lvl4pPr lvl="3" algn="ctr" rtl="0">
              <a:lnSpc>
                <a:spcPct val="100000"/>
              </a:lnSpc>
              <a:spcBef>
                <a:spcPts val="0"/>
              </a:spcBef>
              <a:spcAft>
                <a:spcPts val="0"/>
              </a:spcAft>
              <a:buClr>
                <a:schemeClr val="dk1"/>
              </a:buClr>
              <a:buSzPts val="2400"/>
              <a:buNone/>
              <a:defRPr sz="2400">
                <a:solidFill>
                  <a:schemeClr val="dk1"/>
                </a:solidFill>
              </a:defRPr>
            </a:lvl4pPr>
            <a:lvl5pPr lvl="4" algn="ctr" rtl="0">
              <a:lnSpc>
                <a:spcPct val="100000"/>
              </a:lnSpc>
              <a:spcBef>
                <a:spcPts val="0"/>
              </a:spcBef>
              <a:spcAft>
                <a:spcPts val="0"/>
              </a:spcAft>
              <a:buClr>
                <a:schemeClr val="dk1"/>
              </a:buClr>
              <a:buSzPts val="2400"/>
              <a:buNone/>
              <a:defRPr sz="2400">
                <a:solidFill>
                  <a:schemeClr val="dk1"/>
                </a:solidFill>
              </a:defRPr>
            </a:lvl5pPr>
            <a:lvl6pPr lvl="5" algn="ctr" rtl="0">
              <a:lnSpc>
                <a:spcPct val="100000"/>
              </a:lnSpc>
              <a:spcBef>
                <a:spcPts val="0"/>
              </a:spcBef>
              <a:spcAft>
                <a:spcPts val="0"/>
              </a:spcAft>
              <a:buClr>
                <a:schemeClr val="dk1"/>
              </a:buClr>
              <a:buSzPts val="2400"/>
              <a:buNone/>
              <a:defRPr sz="2400">
                <a:solidFill>
                  <a:schemeClr val="dk1"/>
                </a:solidFill>
              </a:defRPr>
            </a:lvl6pPr>
            <a:lvl7pPr lvl="6" algn="ctr" rtl="0">
              <a:lnSpc>
                <a:spcPct val="100000"/>
              </a:lnSpc>
              <a:spcBef>
                <a:spcPts val="0"/>
              </a:spcBef>
              <a:spcAft>
                <a:spcPts val="0"/>
              </a:spcAft>
              <a:buClr>
                <a:schemeClr val="dk1"/>
              </a:buClr>
              <a:buSzPts val="2400"/>
              <a:buNone/>
              <a:defRPr sz="2400">
                <a:solidFill>
                  <a:schemeClr val="dk1"/>
                </a:solidFill>
              </a:defRPr>
            </a:lvl7pPr>
            <a:lvl8pPr lvl="7" algn="ctr" rtl="0">
              <a:lnSpc>
                <a:spcPct val="100000"/>
              </a:lnSpc>
              <a:spcBef>
                <a:spcPts val="0"/>
              </a:spcBef>
              <a:spcAft>
                <a:spcPts val="0"/>
              </a:spcAft>
              <a:buClr>
                <a:schemeClr val="dk1"/>
              </a:buClr>
              <a:buSzPts val="2400"/>
              <a:buNone/>
              <a:defRPr sz="2400">
                <a:solidFill>
                  <a:schemeClr val="dk1"/>
                </a:solidFill>
              </a:defRPr>
            </a:lvl8pPr>
            <a:lvl9pPr lvl="8" algn="ctr"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40" name="Google Shape;140;p23"/>
          <p:cNvSpPr txBox="1">
            <a:spLocks noGrp="1"/>
          </p:cNvSpPr>
          <p:nvPr>
            <p:ph type="subTitle" idx="6"/>
          </p:nvPr>
        </p:nvSpPr>
        <p:spPr>
          <a:xfrm>
            <a:off x="4850675" y="3545675"/>
            <a:ext cx="2336400" cy="41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None/>
              <a:defRPr sz="2400">
                <a:solidFill>
                  <a:schemeClr val="dk1"/>
                </a:solidFill>
              </a:defRPr>
            </a:lvl2pPr>
            <a:lvl3pPr lvl="2" algn="ctr" rtl="0">
              <a:lnSpc>
                <a:spcPct val="100000"/>
              </a:lnSpc>
              <a:spcBef>
                <a:spcPts val="0"/>
              </a:spcBef>
              <a:spcAft>
                <a:spcPts val="0"/>
              </a:spcAft>
              <a:buClr>
                <a:schemeClr val="dk1"/>
              </a:buClr>
              <a:buSzPts val="2400"/>
              <a:buNone/>
              <a:defRPr sz="2400">
                <a:solidFill>
                  <a:schemeClr val="dk1"/>
                </a:solidFill>
              </a:defRPr>
            </a:lvl3pPr>
            <a:lvl4pPr lvl="3" algn="ctr" rtl="0">
              <a:lnSpc>
                <a:spcPct val="100000"/>
              </a:lnSpc>
              <a:spcBef>
                <a:spcPts val="0"/>
              </a:spcBef>
              <a:spcAft>
                <a:spcPts val="0"/>
              </a:spcAft>
              <a:buClr>
                <a:schemeClr val="dk1"/>
              </a:buClr>
              <a:buSzPts val="2400"/>
              <a:buNone/>
              <a:defRPr sz="2400">
                <a:solidFill>
                  <a:schemeClr val="dk1"/>
                </a:solidFill>
              </a:defRPr>
            </a:lvl4pPr>
            <a:lvl5pPr lvl="4" algn="ctr" rtl="0">
              <a:lnSpc>
                <a:spcPct val="100000"/>
              </a:lnSpc>
              <a:spcBef>
                <a:spcPts val="0"/>
              </a:spcBef>
              <a:spcAft>
                <a:spcPts val="0"/>
              </a:spcAft>
              <a:buClr>
                <a:schemeClr val="dk1"/>
              </a:buClr>
              <a:buSzPts val="2400"/>
              <a:buNone/>
              <a:defRPr sz="2400">
                <a:solidFill>
                  <a:schemeClr val="dk1"/>
                </a:solidFill>
              </a:defRPr>
            </a:lvl5pPr>
            <a:lvl6pPr lvl="5" algn="ctr" rtl="0">
              <a:lnSpc>
                <a:spcPct val="100000"/>
              </a:lnSpc>
              <a:spcBef>
                <a:spcPts val="0"/>
              </a:spcBef>
              <a:spcAft>
                <a:spcPts val="0"/>
              </a:spcAft>
              <a:buClr>
                <a:schemeClr val="dk1"/>
              </a:buClr>
              <a:buSzPts val="2400"/>
              <a:buNone/>
              <a:defRPr sz="2400">
                <a:solidFill>
                  <a:schemeClr val="dk1"/>
                </a:solidFill>
              </a:defRPr>
            </a:lvl6pPr>
            <a:lvl7pPr lvl="6" algn="ctr" rtl="0">
              <a:lnSpc>
                <a:spcPct val="100000"/>
              </a:lnSpc>
              <a:spcBef>
                <a:spcPts val="0"/>
              </a:spcBef>
              <a:spcAft>
                <a:spcPts val="0"/>
              </a:spcAft>
              <a:buClr>
                <a:schemeClr val="dk1"/>
              </a:buClr>
              <a:buSzPts val="2400"/>
              <a:buNone/>
              <a:defRPr sz="2400">
                <a:solidFill>
                  <a:schemeClr val="dk1"/>
                </a:solidFill>
              </a:defRPr>
            </a:lvl7pPr>
            <a:lvl8pPr lvl="7" algn="ctr" rtl="0">
              <a:lnSpc>
                <a:spcPct val="100000"/>
              </a:lnSpc>
              <a:spcBef>
                <a:spcPts val="0"/>
              </a:spcBef>
              <a:spcAft>
                <a:spcPts val="0"/>
              </a:spcAft>
              <a:buClr>
                <a:schemeClr val="dk1"/>
              </a:buClr>
              <a:buSzPts val="2400"/>
              <a:buNone/>
              <a:defRPr sz="2400">
                <a:solidFill>
                  <a:schemeClr val="dk1"/>
                </a:solidFill>
              </a:defRPr>
            </a:lvl8pPr>
            <a:lvl9pPr lvl="8" algn="ctr"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141" name="Google Shape;141;p2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2"/>
        <p:cNvGrpSpPr/>
        <p:nvPr/>
      </p:nvGrpSpPr>
      <p:grpSpPr>
        <a:xfrm>
          <a:off x="0" y="0"/>
          <a:ext cx="0" cy="0"/>
          <a:chOff x="0" y="0"/>
          <a:chExt cx="0" cy="0"/>
        </a:xfrm>
      </p:grpSpPr>
      <p:pic>
        <p:nvPicPr>
          <p:cNvPr id="203" name="Google Shape;203;p29"/>
          <p:cNvPicPr preferRelativeResize="0"/>
          <p:nvPr/>
        </p:nvPicPr>
        <p:blipFill>
          <a:blip r:embed="rId2">
            <a:alphaModFix/>
          </a:blip>
          <a:stretch>
            <a:fillRect/>
          </a:stretch>
        </p:blipFill>
        <p:spPr>
          <a:xfrm flipH="1">
            <a:off x="-25" y="0"/>
            <a:ext cx="9144000" cy="5143500"/>
          </a:xfrm>
          <a:prstGeom prst="rect">
            <a:avLst/>
          </a:prstGeom>
          <a:noFill/>
          <a:ln>
            <a:noFill/>
          </a:ln>
        </p:spPr>
      </p:pic>
      <p:sp>
        <p:nvSpPr>
          <p:cNvPr id="204" name="Google Shape;204;p29"/>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05"/>
        <p:cNvGrpSpPr/>
        <p:nvPr/>
      </p:nvGrpSpPr>
      <p:grpSpPr>
        <a:xfrm>
          <a:off x="0" y="0"/>
          <a:ext cx="0" cy="0"/>
          <a:chOff x="0" y="0"/>
          <a:chExt cx="0" cy="0"/>
        </a:xfrm>
      </p:grpSpPr>
      <p:pic>
        <p:nvPicPr>
          <p:cNvPr id="206" name="Google Shape;206;p30"/>
          <p:cNvPicPr preferRelativeResize="0"/>
          <p:nvPr/>
        </p:nvPicPr>
        <p:blipFill>
          <a:blip r:embed="rId2">
            <a:alphaModFix/>
          </a:blip>
          <a:stretch>
            <a:fillRect/>
          </a:stretch>
        </p:blipFill>
        <p:spPr>
          <a:xfrm>
            <a:off x="-25" y="0"/>
            <a:ext cx="9144000" cy="5143500"/>
          </a:xfrm>
          <a:prstGeom prst="rect">
            <a:avLst/>
          </a:prstGeom>
          <a:noFill/>
          <a:ln>
            <a:noFill/>
          </a:ln>
        </p:spPr>
      </p:pic>
      <p:sp>
        <p:nvSpPr>
          <p:cNvPr id="207" name="Google Shape;207;p30"/>
          <p:cNvSpPr/>
          <p:nvPr/>
        </p:nvSpPr>
        <p:spPr>
          <a:xfrm flipH="1">
            <a:off x="17352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ive columns">
  <p:cSld name="CUSTOM_6_1">
    <p:spTree>
      <p:nvGrpSpPr>
        <p:cNvPr id="1" name="Shape 208"/>
        <p:cNvGrpSpPr/>
        <p:nvPr/>
      </p:nvGrpSpPr>
      <p:grpSpPr>
        <a:xfrm>
          <a:off x="0" y="0"/>
          <a:ext cx="0" cy="0"/>
          <a:chOff x="0" y="0"/>
          <a:chExt cx="0" cy="0"/>
        </a:xfrm>
      </p:grpSpPr>
      <p:sp>
        <p:nvSpPr>
          <p:cNvPr id="209" name="Google Shape;209;p31"/>
          <p:cNvSpPr txBox="1">
            <a:spLocks noGrp="1"/>
          </p:cNvSpPr>
          <p:nvPr>
            <p:ph type="subTitle" idx="1"/>
          </p:nvPr>
        </p:nvSpPr>
        <p:spPr>
          <a:xfrm>
            <a:off x="6144466" y="216177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210" name="Google Shape;210;p31"/>
          <p:cNvSpPr txBox="1">
            <a:spLocks noGrp="1"/>
          </p:cNvSpPr>
          <p:nvPr>
            <p:ph type="subTitle" idx="2"/>
          </p:nvPr>
        </p:nvSpPr>
        <p:spPr>
          <a:xfrm>
            <a:off x="6144450" y="1788600"/>
            <a:ext cx="2096100" cy="46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Font typeface="Delius Swash Caps"/>
              <a:buNone/>
              <a:defRPr sz="2500">
                <a:solidFill>
                  <a:schemeClr val="dk1"/>
                </a:solidFill>
                <a:latin typeface="Arial"/>
                <a:ea typeface="Arial"/>
                <a:cs typeface="Arial"/>
                <a:sym typeface="Aria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1600"/>
              </a:spcBef>
              <a:spcAft>
                <a:spcPts val="160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1" name="Google Shape;211;p31"/>
          <p:cNvSpPr txBox="1">
            <a:spLocks noGrp="1"/>
          </p:cNvSpPr>
          <p:nvPr>
            <p:ph type="subTitle" idx="3"/>
          </p:nvPr>
        </p:nvSpPr>
        <p:spPr>
          <a:xfrm>
            <a:off x="3523959" y="216177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212" name="Google Shape;212;p31"/>
          <p:cNvSpPr txBox="1">
            <a:spLocks noGrp="1"/>
          </p:cNvSpPr>
          <p:nvPr>
            <p:ph type="subTitle" idx="4"/>
          </p:nvPr>
        </p:nvSpPr>
        <p:spPr>
          <a:xfrm>
            <a:off x="3523949" y="1788600"/>
            <a:ext cx="2096100" cy="46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Font typeface="Delius Swash Caps"/>
              <a:buNone/>
              <a:defRPr sz="2500">
                <a:solidFill>
                  <a:schemeClr val="dk1"/>
                </a:solidFill>
                <a:latin typeface="Arial"/>
                <a:ea typeface="Arial"/>
                <a:cs typeface="Arial"/>
                <a:sym typeface="Aria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1600"/>
              </a:spcBef>
              <a:spcAft>
                <a:spcPts val="160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3" name="Google Shape;213;p31"/>
          <p:cNvSpPr txBox="1">
            <a:spLocks noGrp="1"/>
          </p:cNvSpPr>
          <p:nvPr>
            <p:ph type="subTitle" idx="5"/>
          </p:nvPr>
        </p:nvSpPr>
        <p:spPr>
          <a:xfrm>
            <a:off x="2213706" y="3812481"/>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214" name="Google Shape;214;p31"/>
          <p:cNvSpPr txBox="1">
            <a:spLocks noGrp="1"/>
          </p:cNvSpPr>
          <p:nvPr>
            <p:ph type="subTitle" idx="6"/>
          </p:nvPr>
        </p:nvSpPr>
        <p:spPr>
          <a:xfrm>
            <a:off x="2213698" y="3439300"/>
            <a:ext cx="2096100" cy="46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Font typeface="Delius Swash Caps"/>
              <a:buNone/>
              <a:defRPr sz="2500">
                <a:solidFill>
                  <a:schemeClr val="dk1"/>
                </a:solidFill>
                <a:latin typeface="Arial"/>
                <a:ea typeface="Arial"/>
                <a:cs typeface="Arial"/>
                <a:sym typeface="Aria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1600"/>
              </a:spcBef>
              <a:spcAft>
                <a:spcPts val="160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5" name="Google Shape;215;p31"/>
          <p:cNvSpPr txBox="1">
            <a:spLocks noGrp="1"/>
          </p:cNvSpPr>
          <p:nvPr>
            <p:ph type="subTitle" idx="7"/>
          </p:nvPr>
        </p:nvSpPr>
        <p:spPr>
          <a:xfrm>
            <a:off x="4834213" y="3812481"/>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216" name="Google Shape;216;p31"/>
          <p:cNvSpPr txBox="1">
            <a:spLocks noGrp="1"/>
          </p:cNvSpPr>
          <p:nvPr>
            <p:ph type="subTitle" idx="8"/>
          </p:nvPr>
        </p:nvSpPr>
        <p:spPr>
          <a:xfrm>
            <a:off x="4834200" y="3439300"/>
            <a:ext cx="2096100" cy="46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Font typeface="Delius Swash Caps"/>
              <a:buNone/>
              <a:defRPr sz="2500">
                <a:solidFill>
                  <a:schemeClr val="dk1"/>
                </a:solidFill>
                <a:latin typeface="Arial"/>
                <a:ea typeface="Arial"/>
                <a:cs typeface="Arial"/>
                <a:sym typeface="Aria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1600"/>
              </a:spcBef>
              <a:spcAft>
                <a:spcPts val="160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7" name="Google Shape;217;p31"/>
          <p:cNvSpPr txBox="1">
            <a:spLocks noGrp="1"/>
          </p:cNvSpPr>
          <p:nvPr>
            <p:ph type="subTitle" idx="9"/>
          </p:nvPr>
        </p:nvSpPr>
        <p:spPr>
          <a:xfrm>
            <a:off x="903453" y="2161776"/>
            <a:ext cx="20961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218" name="Google Shape;218;p31"/>
          <p:cNvSpPr txBox="1">
            <a:spLocks noGrp="1"/>
          </p:cNvSpPr>
          <p:nvPr>
            <p:ph type="subTitle" idx="13"/>
          </p:nvPr>
        </p:nvSpPr>
        <p:spPr>
          <a:xfrm>
            <a:off x="903447" y="1788600"/>
            <a:ext cx="2096100" cy="468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500"/>
              <a:buFont typeface="Delius Swash Caps"/>
              <a:buNone/>
              <a:defRPr sz="2500">
                <a:solidFill>
                  <a:schemeClr val="dk1"/>
                </a:solidFill>
                <a:latin typeface="Arial"/>
                <a:ea typeface="Arial"/>
                <a:cs typeface="Arial"/>
                <a:sym typeface="Aria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160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1600"/>
              </a:spcBef>
              <a:spcAft>
                <a:spcPts val="160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9" name="Google Shape;219;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5" name="Google Shape;15;p3"/>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1487000" y="2070075"/>
            <a:ext cx="3137100" cy="1484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1487000" y="728675"/>
            <a:ext cx="2365800" cy="12345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1487000" y="3534950"/>
            <a:ext cx="2681700" cy="61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a:blip r:embed="rId2">
            <a:alphaModFix/>
          </a:blip>
          <a:stretch>
            <a:fillRect/>
          </a:stretch>
        </p:blipFill>
        <p:spPr>
          <a:xfrm rot="10800000">
            <a:off x="-25" y="0"/>
            <a:ext cx="9144000" cy="5143500"/>
          </a:xfrm>
          <a:prstGeom prst="rect">
            <a:avLst/>
          </a:prstGeom>
          <a:noFill/>
          <a:ln>
            <a:noFill/>
          </a:ln>
        </p:spPr>
      </p:pic>
      <p:sp>
        <p:nvSpPr>
          <p:cNvPr id="34" name="Google Shape;34;p6"/>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pic>
        <p:nvPicPr>
          <p:cNvPr id="46" name="Google Shape;46;p9"/>
          <p:cNvPicPr preferRelativeResize="0"/>
          <p:nvPr/>
        </p:nvPicPr>
        <p:blipFill>
          <a:blip r:embed="rId2">
            <a:alphaModFix/>
          </a:blip>
          <a:stretch>
            <a:fillRect/>
          </a:stretch>
        </p:blipFill>
        <p:spPr>
          <a:xfrm rot="10800000" flipH="1">
            <a:off x="-25" y="0"/>
            <a:ext cx="9144000" cy="5143500"/>
          </a:xfrm>
          <a:prstGeom prst="rect">
            <a:avLst/>
          </a:prstGeom>
          <a:noFill/>
          <a:ln>
            <a:noFill/>
          </a:ln>
        </p:spPr>
      </p:pic>
      <p:sp>
        <p:nvSpPr>
          <p:cNvPr id="47" name="Google Shape;47;p9"/>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4858125" y="1540275"/>
            <a:ext cx="3566700" cy="75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 name="Google Shape;49;p9"/>
          <p:cNvSpPr txBox="1">
            <a:spLocks noGrp="1"/>
          </p:cNvSpPr>
          <p:nvPr>
            <p:ph type="body" idx="1"/>
          </p:nvPr>
        </p:nvSpPr>
        <p:spPr>
          <a:xfrm>
            <a:off x="4858125" y="2258575"/>
            <a:ext cx="3566700" cy="1463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6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pic>
        <p:nvPicPr>
          <p:cNvPr id="53" name="Google Shape;53;p1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54" name="Google Shape;54;p11"/>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1765650" y="1402475"/>
            <a:ext cx="5612700" cy="1757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3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 name="Google Shape;56;p11"/>
          <p:cNvSpPr txBox="1">
            <a:spLocks noGrp="1"/>
          </p:cNvSpPr>
          <p:nvPr>
            <p:ph type="subTitle" idx="1"/>
          </p:nvPr>
        </p:nvSpPr>
        <p:spPr>
          <a:xfrm>
            <a:off x="2180550" y="3090775"/>
            <a:ext cx="47829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8"/>
        <p:cNvGrpSpPr/>
        <p:nvPr/>
      </p:nvGrpSpPr>
      <p:grpSpPr>
        <a:xfrm>
          <a:off x="0" y="0"/>
          <a:ext cx="0" cy="0"/>
          <a:chOff x="0" y="0"/>
          <a:chExt cx="0" cy="0"/>
        </a:xfrm>
      </p:grpSpPr>
      <p:pic>
        <p:nvPicPr>
          <p:cNvPr id="59" name="Google Shape;59;p13"/>
          <p:cNvPicPr preferRelativeResize="0"/>
          <p:nvPr/>
        </p:nvPicPr>
        <p:blipFill>
          <a:blip r:embed="rId2">
            <a:alphaModFix/>
          </a:blip>
          <a:stretch>
            <a:fillRect/>
          </a:stretch>
        </p:blipFill>
        <p:spPr>
          <a:xfrm flipH="1">
            <a:off x="-25" y="0"/>
            <a:ext cx="9144000" cy="5143500"/>
          </a:xfrm>
          <a:prstGeom prst="rect">
            <a:avLst/>
          </a:prstGeom>
          <a:noFill/>
          <a:ln>
            <a:noFill/>
          </a:ln>
        </p:spPr>
      </p:pic>
      <p:sp>
        <p:nvSpPr>
          <p:cNvPr id="60" name="Google Shape;60;p13"/>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hasCustomPrompt="1"/>
          </p:nvPr>
        </p:nvSpPr>
        <p:spPr>
          <a:xfrm>
            <a:off x="720000" y="1182425"/>
            <a:ext cx="1275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subTitle" idx="1"/>
          </p:nvPr>
        </p:nvSpPr>
        <p:spPr>
          <a:xfrm>
            <a:off x="720000" y="2229900"/>
            <a:ext cx="2186100" cy="5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2" hasCustomPrompt="1"/>
          </p:nvPr>
        </p:nvSpPr>
        <p:spPr>
          <a:xfrm>
            <a:off x="3403800" y="1182425"/>
            <a:ext cx="1275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3"/>
          </p:nvPr>
        </p:nvSpPr>
        <p:spPr>
          <a:xfrm>
            <a:off x="3403800" y="2229900"/>
            <a:ext cx="2186100" cy="5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title" idx="4" hasCustomPrompt="1"/>
          </p:nvPr>
        </p:nvSpPr>
        <p:spPr>
          <a:xfrm>
            <a:off x="6087600" y="1182425"/>
            <a:ext cx="1275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subTitle" idx="5"/>
          </p:nvPr>
        </p:nvSpPr>
        <p:spPr>
          <a:xfrm>
            <a:off x="6087600" y="2229900"/>
            <a:ext cx="2186100" cy="5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 name="Google Shape;67;p13"/>
          <p:cNvSpPr txBox="1">
            <a:spLocks noGrp="1"/>
          </p:cNvSpPr>
          <p:nvPr>
            <p:ph type="title" idx="6" hasCustomPrompt="1"/>
          </p:nvPr>
        </p:nvSpPr>
        <p:spPr>
          <a:xfrm>
            <a:off x="720000" y="2908700"/>
            <a:ext cx="1275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7"/>
          </p:nvPr>
        </p:nvSpPr>
        <p:spPr>
          <a:xfrm>
            <a:off x="720000" y="3964425"/>
            <a:ext cx="2186100" cy="5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title" idx="8" hasCustomPrompt="1"/>
          </p:nvPr>
        </p:nvSpPr>
        <p:spPr>
          <a:xfrm>
            <a:off x="3403800" y="2908700"/>
            <a:ext cx="1275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subTitle" idx="9"/>
          </p:nvPr>
        </p:nvSpPr>
        <p:spPr>
          <a:xfrm>
            <a:off x="3403800" y="3964425"/>
            <a:ext cx="2186100" cy="5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idx="13" hasCustomPrompt="1"/>
          </p:nvPr>
        </p:nvSpPr>
        <p:spPr>
          <a:xfrm>
            <a:off x="6087600" y="2908700"/>
            <a:ext cx="1275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14"/>
          </p:nvPr>
        </p:nvSpPr>
        <p:spPr>
          <a:xfrm>
            <a:off x="6087600" y="3964425"/>
            <a:ext cx="2186100" cy="52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 name="Google Shape;73;p13"/>
          <p:cNvSpPr txBox="1">
            <a:spLocks noGrp="1"/>
          </p:cNvSpPr>
          <p:nvPr>
            <p:ph type="subTitle" idx="15"/>
          </p:nvPr>
        </p:nvSpPr>
        <p:spPr>
          <a:xfrm>
            <a:off x="715100" y="1823750"/>
            <a:ext cx="25530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4" name="Google Shape;74;p13"/>
          <p:cNvSpPr txBox="1">
            <a:spLocks noGrp="1"/>
          </p:cNvSpPr>
          <p:nvPr>
            <p:ph type="subTitle" idx="16"/>
          </p:nvPr>
        </p:nvSpPr>
        <p:spPr>
          <a:xfrm>
            <a:off x="3403800" y="1823750"/>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5" name="Google Shape;75;p13"/>
          <p:cNvSpPr txBox="1">
            <a:spLocks noGrp="1"/>
          </p:cNvSpPr>
          <p:nvPr>
            <p:ph type="subTitle" idx="17"/>
          </p:nvPr>
        </p:nvSpPr>
        <p:spPr>
          <a:xfrm>
            <a:off x="6092500" y="1823750"/>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6" name="Google Shape;76;p13"/>
          <p:cNvSpPr txBox="1">
            <a:spLocks noGrp="1"/>
          </p:cNvSpPr>
          <p:nvPr>
            <p:ph type="subTitle" idx="18"/>
          </p:nvPr>
        </p:nvSpPr>
        <p:spPr>
          <a:xfrm>
            <a:off x="715100" y="3560050"/>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7" name="Google Shape;77;p13"/>
          <p:cNvSpPr txBox="1">
            <a:spLocks noGrp="1"/>
          </p:cNvSpPr>
          <p:nvPr>
            <p:ph type="subTitle" idx="19"/>
          </p:nvPr>
        </p:nvSpPr>
        <p:spPr>
          <a:xfrm>
            <a:off x="3403800" y="3560050"/>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8" name="Google Shape;78;p13"/>
          <p:cNvSpPr txBox="1">
            <a:spLocks noGrp="1"/>
          </p:cNvSpPr>
          <p:nvPr>
            <p:ph type="subTitle" idx="20"/>
          </p:nvPr>
        </p:nvSpPr>
        <p:spPr>
          <a:xfrm>
            <a:off x="6092500" y="3560050"/>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a:solidFill>
                  <a:schemeClr val="lt1"/>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9" name="Google Shape;79;p13"/>
          <p:cNvSpPr txBox="1">
            <a:spLocks noGrp="1"/>
          </p:cNvSpPr>
          <p:nvPr>
            <p:ph type="title" idx="21"/>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9_1_1_1_1">
    <p:spTree>
      <p:nvGrpSpPr>
        <p:cNvPr id="1" name="Shape 98"/>
        <p:cNvGrpSpPr/>
        <p:nvPr/>
      </p:nvGrpSpPr>
      <p:grpSpPr>
        <a:xfrm>
          <a:off x="0" y="0"/>
          <a:ext cx="0" cy="0"/>
          <a:chOff x="0" y="0"/>
          <a:chExt cx="0" cy="0"/>
        </a:xfrm>
      </p:grpSpPr>
      <p:pic>
        <p:nvPicPr>
          <p:cNvPr id="99" name="Google Shape;99;p18"/>
          <p:cNvPicPr preferRelativeResize="0"/>
          <p:nvPr/>
        </p:nvPicPr>
        <p:blipFill>
          <a:blip r:embed="rId2">
            <a:alphaModFix/>
          </a:blip>
          <a:stretch>
            <a:fillRect/>
          </a:stretch>
        </p:blipFill>
        <p:spPr>
          <a:xfrm rot="10800000" flipH="1">
            <a:off x="0" y="0"/>
            <a:ext cx="9144000" cy="5143500"/>
          </a:xfrm>
          <a:prstGeom prst="rect">
            <a:avLst/>
          </a:prstGeom>
          <a:noFill/>
          <a:ln>
            <a:noFill/>
          </a:ln>
        </p:spPr>
      </p:pic>
      <p:sp>
        <p:nvSpPr>
          <p:cNvPr id="100" name="Google Shape;100;p18"/>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a:spLocks noGrp="1"/>
          </p:cNvSpPr>
          <p:nvPr>
            <p:ph type="subTitle" idx="1"/>
          </p:nvPr>
        </p:nvSpPr>
        <p:spPr>
          <a:xfrm>
            <a:off x="4476875" y="1720463"/>
            <a:ext cx="3919500" cy="236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95959"/>
              </a:buClr>
              <a:buSzPts val="1600"/>
              <a:buFont typeface="Nunito Light"/>
              <a:buChar char="●"/>
              <a:defRPr>
                <a:solidFill>
                  <a:schemeClr val="dk1"/>
                </a:solidFill>
              </a:defRPr>
            </a:lvl1pPr>
            <a:lvl2pPr lvl="1" algn="ctr" rtl="0">
              <a:lnSpc>
                <a:spcPct val="100000"/>
              </a:lnSpc>
              <a:spcBef>
                <a:spcPts val="1600"/>
              </a:spcBef>
              <a:spcAft>
                <a:spcPts val="0"/>
              </a:spcAft>
              <a:buClr>
                <a:srgbClr val="E76A28"/>
              </a:buClr>
              <a:buSzPts val="1600"/>
              <a:buFont typeface="Nunito Light"/>
              <a:buChar char="○"/>
              <a:defRPr sz="2000" b="1">
                <a:solidFill>
                  <a:schemeClr val="dk1"/>
                </a:solidFill>
              </a:defRPr>
            </a:lvl2pPr>
            <a:lvl3pPr lvl="2" algn="ctr" rtl="0">
              <a:lnSpc>
                <a:spcPct val="100000"/>
              </a:lnSpc>
              <a:spcBef>
                <a:spcPts val="0"/>
              </a:spcBef>
              <a:spcAft>
                <a:spcPts val="0"/>
              </a:spcAft>
              <a:buClr>
                <a:srgbClr val="E76A28"/>
              </a:buClr>
              <a:buSzPts val="1500"/>
              <a:buFont typeface="Nunito Light"/>
              <a:buChar char="■"/>
              <a:defRPr sz="2000" b="1">
                <a:solidFill>
                  <a:schemeClr val="dk1"/>
                </a:solidFill>
              </a:defRPr>
            </a:lvl3pPr>
            <a:lvl4pPr lvl="3" algn="ctr" rtl="0">
              <a:lnSpc>
                <a:spcPct val="100000"/>
              </a:lnSpc>
              <a:spcBef>
                <a:spcPts val="0"/>
              </a:spcBef>
              <a:spcAft>
                <a:spcPts val="0"/>
              </a:spcAft>
              <a:buClr>
                <a:srgbClr val="E76A28"/>
              </a:buClr>
              <a:buSzPts val="1500"/>
              <a:buFont typeface="Nunito Light"/>
              <a:buChar char="●"/>
              <a:defRPr sz="2000" b="1">
                <a:solidFill>
                  <a:schemeClr val="dk1"/>
                </a:solidFill>
              </a:defRPr>
            </a:lvl4pPr>
            <a:lvl5pPr lvl="4" algn="ctr" rtl="0">
              <a:lnSpc>
                <a:spcPct val="100000"/>
              </a:lnSpc>
              <a:spcBef>
                <a:spcPts val="0"/>
              </a:spcBef>
              <a:spcAft>
                <a:spcPts val="0"/>
              </a:spcAft>
              <a:buClr>
                <a:srgbClr val="E76A28"/>
              </a:buClr>
              <a:buSzPts val="1400"/>
              <a:buFont typeface="Nunito Light"/>
              <a:buChar char="○"/>
              <a:defRPr sz="2000" b="1">
                <a:solidFill>
                  <a:schemeClr val="dk1"/>
                </a:solidFill>
              </a:defRPr>
            </a:lvl5pPr>
            <a:lvl6pPr lvl="5" algn="ctr" rtl="0">
              <a:lnSpc>
                <a:spcPct val="100000"/>
              </a:lnSpc>
              <a:spcBef>
                <a:spcPts val="0"/>
              </a:spcBef>
              <a:spcAft>
                <a:spcPts val="0"/>
              </a:spcAft>
              <a:buClr>
                <a:srgbClr val="999999"/>
              </a:buClr>
              <a:buSzPts val="1400"/>
              <a:buFont typeface="Nunito Light"/>
              <a:buChar char="■"/>
              <a:defRPr sz="2000" b="1">
                <a:solidFill>
                  <a:schemeClr val="dk1"/>
                </a:solidFill>
              </a:defRPr>
            </a:lvl6pPr>
            <a:lvl7pPr lvl="6" algn="ctr" rtl="0">
              <a:lnSpc>
                <a:spcPct val="100000"/>
              </a:lnSpc>
              <a:spcBef>
                <a:spcPts val="0"/>
              </a:spcBef>
              <a:spcAft>
                <a:spcPts val="0"/>
              </a:spcAft>
              <a:buClr>
                <a:srgbClr val="999999"/>
              </a:buClr>
              <a:buSzPts val="1300"/>
              <a:buFont typeface="Nunito Light"/>
              <a:buChar char="●"/>
              <a:defRPr sz="2000" b="1">
                <a:solidFill>
                  <a:schemeClr val="dk1"/>
                </a:solidFill>
              </a:defRPr>
            </a:lvl7pPr>
            <a:lvl8pPr lvl="7" algn="ctr" rtl="0">
              <a:lnSpc>
                <a:spcPct val="100000"/>
              </a:lnSpc>
              <a:spcBef>
                <a:spcPts val="0"/>
              </a:spcBef>
              <a:spcAft>
                <a:spcPts val="0"/>
              </a:spcAft>
              <a:buClr>
                <a:srgbClr val="999999"/>
              </a:buClr>
              <a:buSzPts val="1300"/>
              <a:buFont typeface="Nunito Light"/>
              <a:buChar char="○"/>
              <a:defRPr sz="2000" b="1">
                <a:solidFill>
                  <a:schemeClr val="dk1"/>
                </a:solidFill>
              </a:defRPr>
            </a:lvl8pPr>
            <a:lvl9pPr lvl="8" algn="ctr" rtl="0">
              <a:lnSpc>
                <a:spcPct val="100000"/>
              </a:lnSpc>
              <a:spcBef>
                <a:spcPts val="0"/>
              </a:spcBef>
              <a:spcAft>
                <a:spcPts val="0"/>
              </a:spcAft>
              <a:buClr>
                <a:srgbClr val="999999"/>
              </a:buClr>
              <a:buSzPts val="1400"/>
              <a:buFont typeface="Nunito Light"/>
              <a:buChar char="■"/>
              <a:defRPr sz="2000" b="1">
                <a:solidFill>
                  <a:schemeClr val="dk1"/>
                </a:solidFill>
              </a:defRPr>
            </a:lvl9pPr>
          </a:lstStyle>
          <a:p>
            <a:endParaRPr/>
          </a:p>
        </p:txBody>
      </p:sp>
      <p:sp>
        <p:nvSpPr>
          <p:cNvPr id="102" name="Google Shape;102;p18"/>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22"/>
        <p:cNvGrpSpPr/>
        <p:nvPr/>
      </p:nvGrpSpPr>
      <p:grpSpPr>
        <a:xfrm>
          <a:off x="0" y="0"/>
          <a:ext cx="0" cy="0"/>
          <a:chOff x="0" y="0"/>
          <a:chExt cx="0" cy="0"/>
        </a:xfrm>
      </p:grpSpPr>
      <p:pic>
        <p:nvPicPr>
          <p:cNvPr id="123" name="Google Shape;123;p22"/>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24" name="Google Shape;124;p22"/>
          <p:cNvSpPr/>
          <p:nvPr/>
        </p:nvSpPr>
        <p:spPr>
          <a:xfrm>
            <a:off x="173576" y="127319"/>
            <a:ext cx="8796847" cy="4888862"/>
          </a:xfrm>
          <a:custGeom>
            <a:avLst/>
            <a:gdLst/>
            <a:ahLst/>
            <a:cxnLst/>
            <a:rect l="l" t="t" r="r" b="b"/>
            <a:pathLst>
              <a:path w="274880" h="152765" extrusionOk="0">
                <a:moveTo>
                  <a:pt x="9747" y="366"/>
                </a:moveTo>
                <a:cubicBezTo>
                  <a:pt x="9747" y="571"/>
                  <a:pt x="9738" y="777"/>
                  <a:pt x="9722" y="983"/>
                </a:cubicBezTo>
                <a:lnTo>
                  <a:pt x="8974" y="983"/>
                </a:lnTo>
                <a:cubicBezTo>
                  <a:pt x="8991" y="777"/>
                  <a:pt x="9000" y="571"/>
                  <a:pt x="9000" y="366"/>
                </a:cubicBezTo>
                <a:close/>
                <a:moveTo>
                  <a:pt x="264815" y="366"/>
                </a:moveTo>
                <a:cubicBezTo>
                  <a:pt x="264815" y="571"/>
                  <a:pt x="264823" y="777"/>
                  <a:pt x="264836" y="983"/>
                </a:cubicBezTo>
                <a:lnTo>
                  <a:pt x="10041" y="983"/>
                </a:lnTo>
                <a:cubicBezTo>
                  <a:pt x="10057" y="777"/>
                  <a:pt x="10066" y="571"/>
                  <a:pt x="10066" y="366"/>
                </a:cubicBezTo>
                <a:close/>
                <a:moveTo>
                  <a:pt x="265877" y="366"/>
                </a:moveTo>
                <a:cubicBezTo>
                  <a:pt x="265881" y="571"/>
                  <a:pt x="265889" y="777"/>
                  <a:pt x="265906" y="983"/>
                </a:cubicBezTo>
                <a:lnTo>
                  <a:pt x="265155" y="983"/>
                </a:lnTo>
                <a:cubicBezTo>
                  <a:pt x="265138" y="777"/>
                  <a:pt x="265130" y="571"/>
                  <a:pt x="265130" y="366"/>
                </a:cubicBezTo>
                <a:close/>
                <a:moveTo>
                  <a:pt x="8685" y="366"/>
                </a:moveTo>
                <a:cubicBezTo>
                  <a:pt x="8681" y="571"/>
                  <a:pt x="8672" y="777"/>
                  <a:pt x="8655" y="983"/>
                </a:cubicBezTo>
                <a:lnTo>
                  <a:pt x="5142" y="983"/>
                </a:lnTo>
                <a:cubicBezTo>
                  <a:pt x="5141" y="983"/>
                  <a:pt x="5139" y="983"/>
                  <a:pt x="5137" y="983"/>
                </a:cubicBezTo>
                <a:cubicBezTo>
                  <a:pt x="3949" y="983"/>
                  <a:pt x="3351" y="2428"/>
                  <a:pt x="4194" y="3270"/>
                </a:cubicBezTo>
                <a:lnTo>
                  <a:pt x="4206" y="3279"/>
                </a:lnTo>
                <a:cubicBezTo>
                  <a:pt x="4458" y="3526"/>
                  <a:pt x="4794" y="3661"/>
                  <a:pt x="5142" y="3661"/>
                </a:cubicBezTo>
                <a:cubicBezTo>
                  <a:pt x="5583" y="3661"/>
                  <a:pt x="5994" y="3447"/>
                  <a:pt x="6246" y="3086"/>
                </a:cubicBezTo>
                <a:lnTo>
                  <a:pt x="6246" y="3081"/>
                </a:lnTo>
                <a:lnTo>
                  <a:pt x="6255" y="3069"/>
                </a:lnTo>
                <a:cubicBezTo>
                  <a:pt x="6259" y="3065"/>
                  <a:pt x="6259" y="3060"/>
                  <a:pt x="6263" y="3056"/>
                </a:cubicBezTo>
                <a:cubicBezTo>
                  <a:pt x="6330" y="2947"/>
                  <a:pt x="6364" y="2825"/>
                  <a:pt x="6364" y="2704"/>
                </a:cubicBezTo>
                <a:cubicBezTo>
                  <a:pt x="6364" y="2309"/>
                  <a:pt x="6043" y="2024"/>
                  <a:pt x="5687" y="2024"/>
                </a:cubicBezTo>
                <a:cubicBezTo>
                  <a:pt x="5584" y="2024"/>
                  <a:pt x="5479" y="2048"/>
                  <a:pt x="5377" y="2099"/>
                </a:cubicBezTo>
                <a:cubicBezTo>
                  <a:pt x="4928" y="2326"/>
                  <a:pt x="4878" y="2951"/>
                  <a:pt x="5289" y="3249"/>
                </a:cubicBezTo>
                <a:cubicBezTo>
                  <a:pt x="5243" y="3258"/>
                  <a:pt x="5193" y="3262"/>
                  <a:pt x="5147" y="3262"/>
                </a:cubicBezTo>
                <a:cubicBezTo>
                  <a:pt x="4899" y="3262"/>
                  <a:pt x="4664" y="3170"/>
                  <a:pt x="4488" y="2997"/>
                </a:cubicBezTo>
                <a:lnTo>
                  <a:pt x="4479" y="2989"/>
                </a:lnTo>
                <a:cubicBezTo>
                  <a:pt x="4110" y="2620"/>
                  <a:pt x="4110" y="2024"/>
                  <a:pt x="4479" y="1654"/>
                </a:cubicBezTo>
                <a:cubicBezTo>
                  <a:pt x="4655" y="1478"/>
                  <a:pt x="4895" y="1382"/>
                  <a:pt x="5142" y="1382"/>
                </a:cubicBezTo>
                <a:lnTo>
                  <a:pt x="8614" y="1382"/>
                </a:lnTo>
                <a:cubicBezTo>
                  <a:pt x="8110" y="5084"/>
                  <a:pt x="5218" y="8001"/>
                  <a:pt x="1520" y="8534"/>
                </a:cubicBezTo>
                <a:lnTo>
                  <a:pt x="1520" y="5096"/>
                </a:lnTo>
                <a:cubicBezTo>
                  <a:pt x="1520" y="4848"/>
                  <a:pt x="1617" y="4605"/>
                  <a:pt x="1797" y="4433"/>
                </a:cubicBezTo>
                <a:cubicBezTo>
                  <a:pt x="1980" y="4248"/>
                  <a:pt x="2220" y="4156"/>
                  <a:pt x="2461" y="4156"/>
                </a:cubicBezTo>
                <a:cubicBezTo>
                  <a:pt x="2702" y="4156"/>
                  <a:pt x="2943" y="4248"/>
                  <a:pt x="3128" y="4433"/>
                </a:cubicBezTo>
                <a:lnTo>
                  <a:pt x="3136" y="4441"/>
                </a:lnTo>
                <a:cubicBezTo>
                  <a:pt x="3308" y="4613"/>
                  <a:pt x="3405" y="4853"/>
                  <a:pt x="3405" y="5096"/>
                </a:cubicBezTo>
                <a:cubicBezTo>
                  <a:pt x="3405" y="5142"/>
                  <a:pt x="3401" y="5193"/>
                  <a:pt x="3392" y="5239"/>
                </a:cubicBezTo>
                <a:cubicBezTo>
                  <a:pt x="3252" y="5047"/>
                  <a:pt x="3049" y="4958"/>
                  <a:pt x="2847" y="4958"/>
                </a:cubicBezTo>
                <a:cubicBezTo>
                  <a:pt x="2546" y="4958"/>
                  <a:pt x="2250" y="5156"/>
                  <a:pt x="2179" y="5503"/>
                </a:cubicBezTo>
                <a:cubicBezTo>
                  <a:pt x="2091" y="5952"/>
                  <a:pt x="2449" y="6317"/>
                  <a:pt x="2849" y="6317"/>
                </a:cubicBezTo>
                <a:cubicBezTo>
                  <a:pt x="2965" y="6317"/>
                  <a:pt x="3085" y="6286"/>
                  <a:pt x="3199" y="6217"/>
                </a:cubicBezTo>
                <a:cubicBezTo>
                  <a:pt x="3203" y="6213"/>
                  <a:pt x="3207" y="6208"/>
                  <a:pt x="3212" y="6208"/>
                </a:cubicBezTo>
                <a:lnTo>
                  <a:pt x="3220" y="6200"/>
                </a:lnTo>
                <a:lnTo>
                  <a:pt x="3233" y="6192"/>
                </a:lnTo>
                <a:cubicBezTo>
                  <a:pt x="3405" y="6070"/>
                  <a:pt x="3547" y="5910"/>
                  <a:pt x="3648" y="5726"/>
                </a:cubicBezTo>
                <a:cubicBezTo>
                  <a:pt x="3921" y="5209"/>
                  <a:pt x="3829" y="4576"/>
                  <a:pt x="3422" y="4160"/>
                </a:cubicBezTo>
                <a:lnTo>
                  <a:pt x="3409" y="4148"/>
                </a:lnTo>
                <a:cubicBezTo>
                  <a:pt x="3136" y="3873"/>
                  <a:pt x="2800" y="3750"/>
                  <a:pt x="2470" y="3750"/>
                </a:cubicBezTo>
                <a:cubicBezTo>
                  <a:pt x="1780" y="3750"/>
                  <a:pt x="1119" y="4287"/>
                  <a:pt x="1121" y="5096"/>
                </a:cubicBezTo>
                <a:lnTo>
                  <a:pt x="1121" y="8576"/>
                </a:lnTo>
                <a:cubicBezTo>
                  <a:pt x="870" y="8597"/>
                  <a:pt x="618" y="8609"/>
                  <a:pt x="366" y="8613"/>
                </a:cubicBezTo>
                <a:lnTo>
                  <a:pt x="366" y="4748"/>
                </a:lnTo>
                <a:cubicBezTo>
                  <a:pt x="370" y="2330"/>
                  <a:pt x="2330" y="370"/>
                  <a:pt x="4748" y="366"/>
                </a:cubicBezTo>
                <a:close/>
                <a:moveTo>
                  <a:pt x="270133" y="362"/>
                </a:moveTo>
                <a:cubicBezTo>
                  <a:pt x="272550" y="366"/>
                  <a:pt x="274510" y="2326"/>
                  <a:pt x="274515" y="4744"/>
                </a:cubicBezTo>
                <a:lnTo>
                  <a:pt x="274510" y="8613"/>
                </a:lnTo>
                <a:cubicBezTo>
                  <a:pt x="274259" y="8613"/>
                  <a:pt x="274007" y="8601"/>
                  <a:pt x="273755" y="8576"/>
                </a:cubicBezTo>
                <a:lnTo>
                  <a:pt x="273755" y="5096"/>
                </a:lnTo>
                <a:cubicBezTo>
                  <a:pt x="273755" y="4290"/>
                  <a:pt x="273095" y="3756"/>
                  <a:pt x="272406" y="3756"/>
                </a:cubicBezTo>
                <a:cubicBezTo>
                  <a:pt x="272077" y="3756"/>
                  <a:pt x="271741" y="3879"/>
                  <a:pt x="271467" y="4152"/>
                </a:cubicBezTo>
                <a:lnTo>
                  <a:pt x="271459" y="4164"/>
                </a:lnTo>
                <a:cubicBezTo>
                  <a:pt x="270880" y="4752"/>
                  <a:pt x="270968" y="5722"/>
                  <a:pt x="271648" y="6196"/>
                </a:cubicBezTo>
                <a:lnTo>
                  <a:pt x="271656" y="6204"/>
                </a:lnTo>
                <a:lnTo>
                  <a:pt x="271665" y="6208"/>
                </a:lnTo>
                <a:cubicBezTo>
                  <a:pt x="271673" y="6213"/>
                  <a:pt x="271677" y="6217"/>
                  <a:pt x="271682" y="6217"/>
                </a:cubicBezTo>
                <a:cubicBezTo>
                  <a:pt x="271796" y="6288"/>
                  <a:pt x="271918" y="6319"/>
                  <a:pt x="272035" y="6319"/>
                </a:cubicBezTo>
                <a:cubicBezTo>
                  <a:pt x="272433" y="6319"/>
                  <a:pt x="272788" y="5955"/>
                  <a:pt x="272697" y="5507"/>
                </a:cubicBezTo>
                <a:cubicBezTo>
                  <a:pt x="272629" y="5160"/>
                  <a:pt x="272332" y="4963"/>
                  <a:pt x="272031" y="4963"/>
                </a:cubicBezTo>
                <a:cubicBezTo>
                  <a:pt x="271830" y="4963"/>
                  <a:pt x="271626" y="5051"/>
                  <a:pt x="271488" y="5243"/>
                </a:cubicBezTo>
                <a:cubicBezTo>
                  <a:pt x="271480" y="5193"/>
                  <a:pt x="271476" y="5146"/>
                  <a:pt x="271476" y="5096"/>
                </a:cubicBezTo>
                <a:cubicBezTo>
                  <a:pt x="271476" y="4853"/>
                  <a:pt x="271572" y="4613"/>
                  <a:pt x="271740" y="4441"/>
                </a:cubicBezTo>
                <a:lnTo>
                  <a:pt x="271753" y="4433"/>
                </a:lnTo>
                <a:cubicBezTo>
                  <a:pt x="271935" y="4248"/>
                  <a:pt x="272176" y="4156"/>
                  <a:pt x="272417" y="4156"/>
                </a:cubicBezTo>
                <a:cubicBezTo>
                  <a:pt x="272657" y="4156"/>
                  <a:pt x="272899" y="4248"/>
                  <a:pt x="273083" y="4433"/>
                </a:cubicBezTo>
                <a:cubicBezTo>
                  <a:pt x="273260" y="4605"/>
                  <a:pt x="273360" y="4848"/>
                  <a:pt x="273356" y="5096"/>
                </a:cubicBezTo>
                <a:lnTo>
                  <a:pt x="273356" y="8529"/>
                </a:lnTo>
                <a:cubicBezTo>
                  <a:pt x="269663" y="7996"/>
                  <a:pt x="266767" y="5079"/>
                  <a:pt x="266267" y="1377"/>
                </a:cubicBezTo>
                <a:lnTo>
                  <a:pt x="269734" y="1377"/>
                </a:lnTo>
                <a:cubicBezTo>
                  <a:pt x="269986" y="1377"/>
                  <a:pt x="270225" y="1474"/>
                  <a:pt x="270401" y="1654"/>
                </a:cubicBezTo>
                <a:cubicBezTo>
                  <a:pt x="270766" y="2020"/>
                  <a:pt x="270766" y="2616"/>
                  <a:pt x="270401" y="2985"/>
                </a:cubicBezTo>
                <a:lnTo>
                  <a:pt x="270393" y="2993"/>
                </a:lnTo>
                <a:cubicBezTo>
                  <a:pt x="270217" y="3165"/>
                  <a:pt x="269982" y="3262"/>
                  <a:pt x="269734" y="3262"/>
                </a:cubicBezTo>
                <a:cubicBezTo>
                  <a:pt x="269688" y="3258"/>
                  <a:pt x="269637" y="3258"/>
                  <a:pt x="269591" y="3249"/>
                </a:cubicBezTo>
                <a:cubicBezTo>
                  <a:pt x="270070" y="2901"/>
                  <a:pt x="269906" y="2150"/>
                  <a:pt x="269327" y="2036"/>
                </a:cubicBezTo>
                <a:cubicBezTo>
                  <a:pt x="269279" y="2027"/>
                  <a:pt x="269232" y="2022"/>
                  <a:pt x="269186" y="2022"/>
                </a:cubicBezTo>
                <a:cubicBezTo>
                  <a:pt x="268680" y="2022"/>
                  <a:pt x="268333" y="2590"/>
                  <a:pt x="268617" y="3052"/>
                </a:cubicBezTo>
                <a:cubicBezTo>
                  <a:pt x="268617" y="3060"/>
                  <a:pt x="268622" y="3065"/>
                  <a:pt x="268626" y="3069"/>
                </a:cubicBezTo>
                <a:lnTo>
                  <a:pt x="268630" y="3077"/>
                </a:lnTo>
                <a:lnTo>
                  <a:pt x="268634" y="3081"/>
                </a:lnTo>
                <a:cubicBezTo>
                  <a:pt x="268899" y="3463"/>
                  <a:pt x="269316" y="3660"/>
                  <a:pt x="269737" y="3660"/>
                </a:cubicBezTo>
                <a:cubicBezTo>
                  <a:pt x="270072" y="3660"/>
                  <a:pt x="270408" y="3535"/>
                  <a:pt x="270670" y="3279"/>
                </a:cubicBezTo>
                <a:lnTo>
                  <a:pt x="270683" y="3266"/>
                </a:lnTo>
                <a:cubicBezTo>
                  <a:pt x="271526" y="2422"/>
                  <a:pt x="270930" y="979"/>
                  <a:pt x="269734" y="979"/>
                </a:cubicBezTo>
                <a:lnTo>
                  <a:pt x="266225" y="979"/>
                </a:lnTo>
                <a:cubicBezTo>
                  <a:pt x="266208" y="773"/>
                  <a:pt x="266196" y="571"/>
                  <a:pt x="266196" y="362"/>
                </a:cubicBezTo>
                <a:close/>
                <a:moveTo>
                  <a:pt x="9684" y="1382"/>
                </a:moveTo>
                <a:cubicBezTo>
                  <a:pt x="9172" y="5667"/>
                  <a:pt x="5806" y="9058"/>
                  <a:pt x="1520" y="9604"/>
                </a:cubicBezTo>
                <a:lnTo>
                  <a:pt x="1520" y="8853"/>
                </a:lnTo>
                <a:cubicBezTo>
                  <a:pt x="5390" y="8315"/>
                  <a:pt x="8429" y="5256"/>
                  <a:pt x="8933" y="1382"/>
                </a:cubicBezTo>
                <a:close/>
                <a:moveTo>
                  <a:pt x="265948" y="1382"/>
                </a:moveTo>
                <a:cubicBezTo>
                  <a:pt x="266452" y="5256"/>
                  <a:pt x="269486" y="8315"/>
                  <a:pt x="273360" y="8853"/>
                </a:cubicBezTo>
                <a:lnTo>
                  <a:pt x="273360" y="9604"/>
                </a:lnTo>
                <a:cubicBezTo>
                  <a:pt x="269071" y="9063"/>
                  <a:pt x="265709" y="5671"/>
                  <a:pt x="265193" y="1382"/>
                </a:cubicBezTo>
                <a:close/>
                <a:moveTo>
                  <a:pt x="1121" y="8895"/>
                </a:moveTo>
                <a:lnTo>
                  <a:pt x="1121" y="9646"/>
                </a:lnTo>
                <a:cubicBezTo>
                  <a:pt x="870" y="9667"/>
                  <a:pt x="618" y="9675"/>
                  <a:pt x="366" y="9680"/>
                </a:cubicBezTo>
                <a:lnTo>
                  <a:pt x="366" y="8932"/>
                </a:lnTo>
                <a:cubicBezTo>
                  <a:pt x="622" y="8932"/>
                  <a:pt x="874" y="8920"/>
                  <a:pt x="1121" y="8895"/>
                </a:cubicBezTo>
                <a:close/>
                <a:moveTo>
                  <a:pt x="273755" y="8895"/>
                </a:moveTo>
                <a:cubicBezTo>
                  <a:pt x="274007" y="8920"/>
                  <a:pt x="274259" y="8928"/>
                  <a:pt x="274510" y="8932"/>
                </a:cubicBezTo>
                <a:lnTo>
                  <a:pt x="274510" y="9680"/>
                </a:lnTo>
                <a:cubicBezTo>
                  <a:pt x="274259" y="9680"/>
                  <a:pt x="274007" y="9667"/>
                  <a:pt x="273755" y="9646"/>
                </a:cubicBezTo>
                <a:lnTo>
                  <a:pt x="273755" y="8895"/>
                </a:lnTo>
                <a:close/>
                <a:moveTo>
                  <a:pt x="1121" y="9965"/>
                </a:moveTo>
                <a:lnTo>
                  <a:pt x="1121" y="142800"/>
                </a:lnTo>
                <a:cubicBezTo>
                  <a:pt x="870" y="142779"/>
                  <a:pt x="618" y="142771"/>
                  <a:pt x="366" y="142771"/>
                </a:cubicBezTo>
                <a:lnTo>
                  <a:pt x="366" y="76748"/>
                </a:lnTo>
                <a:lnTo>
                  <a:pt x="366" y="9994"/>
                </a:lnTo>
                <a:cubicBezTo>
                  <a:pt x="618" y="9994"/>
                  <a:pt x="870" y="9986"/>
                  <a:pt x="1121" y="9965"/>
                </a:cubicBezTo>
                <a:close/>
                <a:moveTo>
                  <a:pt x="273755" y="9965"/>
                </a:moveTo>
                <a:cubicBezTo>
                  <a:pt x="274007" y="9982"/>
                  <a:pt x="274259" y="9994"/>
                  <a:pt x="274510" y="9994"/>
                </a:cubicBezTo>
                <a:lnTo>
                  <a:pt x="274510" y="76013"/>
                </a:lnTo>
                <a:lnTo>
                  <a:pt x="274510" y="142766"/>
                </a:lnTo>
                <a:cubicBezTo>
                  <a:pt x="274259" y="142766"/>
                  <a:pt x="274007" y="142779"/>
                  <a:pt x="273755" y="142800"/>
                </a:cubicBezTo>
                <a:lnTo>
                  <a:pt x="273755" y="9965"/>
                </a:lnTo>
                <a:close/>
                <a:moveTo>
                  <a:pt x="274510" y="143085"/>
                </a:moveTo>
                <a:lnTo>
                  <a:pt x="274510" y="143833"/>
                </a:lnTo>
                <a:cubicBezTo>
                  <a:pt x="274259" y="143833"/>
                  <a:pt x="274007" y="143845"/>
                  <a:pt x="273755" y="143866"/>
                </a:cubicBezTo>
                <a:lnTo>
                  <a:pt x="273755" y="143119"/>
                </a:lnTo>
                <a:cubicBezTo>
                  <a:pt x="274007" y="143098"/>
                  <a:pt x="274259" y="143085"/>
                  <a:pt x="274510" y="143085"/>
                </a:cubicBezTo>
                <a:close/>
                <a:moveTo>
                  <a:pt x="366" y="143085"/>
                </a:moveTo>
                <a:cubicBezTo>
                  <a:pt x="618" y="143085"/>
                  <a:pt x="870" y="143098"/>
                  <a:pt x="1121" y="143119"/>
                </a:cubicBezTo>
                <a:lnTo>
                  <a:pt x="1121" y="143870"/>
                </a:lnTo>
                <a:cubicBezTo>
                  <a:pt x="874" y="143845"/>
                  <a:pt x="622" y="143833"/>
                  <a:pt x="366" y="143833"/>
                </a:cubicBezTo>
                <a:lnTo>
                  <a:pt x="366" y="143085"/>
                </a:lnTo>
                <a:close/>
                <a:moveTo>
                  <a:pt x="1520" y="143161"/>
                </a:moveTo>
                <a:cubicBezTo>
                  <a:pt x="5806" y="143702"/>
                  <a:pt x="9172" y="147094"/>
                  <a:pt x="9684" y="151383"/>
                </a:cubicBezTo>
                <a:lnTo>
                  <a:pt x="8933" y="151383"/>
                </a:lnTo>
                <a:cubicBezTo>
                  <a:pt x="8689" y="149486"/>
                  <a:pt x="7820" y="147723"/>
                  <a:pt x="6465" y="146372"/>
                </a:cubicBezTo>
                <a:cubicBezTo>
                  <a:pt x="5130" y="145033"/>
                  <a:pt x="3392" y="144168"/>
                  <a:pt x="1520" y="143912"/>
                </a:cubicBezTo>
                <a:lnTo>
                  <a:pt x="1520" y="143161"/>
                </a:lnTo>
                <a:close/>
                <a:moveTo>
                  <a:pt x="264874" y="1377"/>
                </a:moveTo>
                <a:cubicBezTo>
                  <a:pt x="265390" y="5843"/>
                  <a:pt x="268899" y="9373"/>
                  <a:pt x="273360" y="9923"/>
                </a:cubicBezTo>
                <a:lnTo>
                  <a:pt x="273360" y="142838"/>
                </a:lnTo>
                <a:cubicBezTo>
                  <a:pt x="268899" y="143388"/>
                  <a:pt x="265390" y="146918"/>
                  <a:pt x="264874" y="151383"/>
                </a:cubicBezTo>
                <a:lnTo>
                  <a:pt x="10003" y="151383"/>
                </a:lnTo>
                <a:cubicBezTo>
                  <a:pt x="9487" y="146918"/>
                  <a:pt x="5982" y="143388"/>
                  <a:pt x="1520" y="142838"/>
                </a:cubicBezTo>
                <a:lnTo>
                  <a:pt x="1520" y="9923"/>
                </a:lnTo>
                <a:cubicBezTo>
                  <a:pt x="5982" y="9373"/>
                  <a:pt x="9487" y="5843"/>
                  <a:pt x="10003" y="1377"/>
                </a:cubicBezTo>
                <a:close/>
                <a:moveTo>
                  <a:pt x="273356" y="143161"/>
                </a:moveTo>
                <a:lnTo>
                  <a:pt x="273356" y="143912"/>
                </a:lnTo>
                <a:cubicBezTo>
                  <a:pt x="269486" y="144450"/>
                  <a:pt x="266452" y="147509"/>
                  <a:pt x="265948" y="151383"/>
                </a:cubicBezTo>
                <a:lnTo>
                  <a:pt x="265193" y="151383"/>
                </a:lnTo>
                <a:cubicBezTo>
                  <a:pt x="265705" y="147094"/>
                  <a:pt x="269071" y="143702"/>
                  <a:pt x="273356" y="143161"/>
                </a:cubicBezTo>
                <a:close/>
                <a:moveTo>
                  <a:pt x="366" y="144152"/>
                </a:moveTo>
                <a:cubicBezTo>
                  <a:pt x="618" y="144152"/>
                  <a:pt x="870" y="144164"/>
                  <a:pt x="1121" y="144185"/>
                </a:cubicBezTo>
                <a:lnTo>
                  <a:pt x="1121" y="147665"/>
                </a:lnTo>
                <a:cubicBezTo>
                  <a:pt x="1121" y="148474"/>
                  <a:pt x="1782" y="149008"/>
                  <a:pt x="2471" y="149008"/>
                </a:cubicBezTo>
                <a:cubicBezTo>
                  <a:pt x="2800" y="149008"/>
                  <a:pt x="3136" y="148886"/>
                  <a:pt x="3409" y="148613"/>
                </a:cubicBezTo>
                <a:lnTo>
                  <a:pt x="3422" y="148601"/>
                </a:lnTo>
                <a:cubicBezTo>
                  <a:pt x="4001" y="148013"/>
                  <a:pt x="3908" y="147043"/>
                  <a:pt x="3233" y="146569"/>
                </a:cubicBezTo>
                <a:lnTo>
                  <a:pt x="3220" y="146561"/>
                </a:lnTo>
                <a:lnTo>
                  <a:pt x="3212" y="146557"/>
                </a:lnTo>
                <a:cubicBezTo>
                  <a:pt x="3207" y="146552"/>
                  <a:pt x="3203" y="146552"/>
                  <a:pt x="3199" y="146548"/>
                </a:cubicBezTo>
                <a:cubicBezTo>
                  <a:pt x="3084" y="146477"/>
                  <a:pt x="2963" y="146446"/>
                  <a:pt x="2845" y="146446"/>
                </a:cubicBezTo>
                <a:cubicBezTo>
                  <a:pt x="2447" y="146446"/>
                  <a:pt x="2092" y="146810"/>
                  <a:pt x="2179" y="147257"/>
                </a:cubicBezTo>
                <a:cubicBezTo>
                  <a:pt x="2250" y="147604"/>
                  <a:pt x="2546" y="147802"/>
                  <a:pt x="2847" y="147802"/>
                </a:cubicBezTo>
                <a:cubicBezTo>
                  <a:pt x="3049" y="147802"/>
                  <a:pt x="3252" y="147714"/>
                  <a:pt x="3392" y="147522"/>
                </a:cubicBezTo>
                <a:cubicBezTo>
                  <a:pt x="3401" y="147568"/>
                  <a:pt x="3405" y="147618"/>
                  <a:pt x="3405" y="147665"/>
                </a:cubicBezTo>
                <a:cubicBezTo>
                  <a:pt x="3405" y="147912"/>
                  <a:pt x="3308" y="148147"/>
                  <a:pt x="3136" y="148324"/>
                </a:cubicBezTo>
                <a:lnTo>
                  <a:pt x="3128" y="148332"/>
                </a:lnTo>
                <a:cubicBezTo>
                  <a:pt x="2943" y="148515"/>
                  <a:pt x="2702" y="148606"/>
                  <a:pt x="2461" y="148606"/>
                </a:cubicBezTo>
                <a:cubicBezTo>
                  <a:pt x="2220" y="148606"/>
                  <a:pt x="1980" y="148515"/>
                  <a:pt x="1797" y="148332"/>
                </a:cubicBezTo>
                <a:cubicBezTo>
                  <a:pt x="1621" y="148156"/>
                  <a:pt x="1520" y="147916"/>
                  <a:pt x="1520" y="147665"/>
                </a:cubicBezTo>
                <a:lnTo>
                  <a:pt x="1520" y="144235"/>
                </a:lnTo>
                <a:cubicBezTo>
                  <a:pt x="5218" y="144769"/>
                  <a:pt x="8114" y="147686"/>
                  <a:pt x="8614" y="151388"/>
                </a:cubicBezTo>
                <a:lnTo>
                  <a:pt x="5142" y="151388"/>
                </a:lnTo>
                <a:cubicBezTo>
                  <a:pt x="4895" y="151388"/>
                  <a:pt x="4651" y="151287"/>
                  <a:pt x="4479" y="151111"/>
                </a:cubicBezTo>
                <a:cubicBezTo>
                  <a:pt x="4110" y="150741"/>
                  <a:pt x="4110" y="150145"/>
                  <a:pt x="4479" y="149776"/>
                </a:cubicBezTo>
                <a:lnTo>
                  <a:pt x="4488" y="149767"/>
                </a:lnTo>
                <a:cubicBezTo>
                  <a:pt x="4660" y="149599"/>
                  <a:pt x="4889" y="149503"/>
                  <a:pt x="5127" y="149503"/>
                </a:cubicBezTo>
                <a:cubicBezTo>
                  <a:pt x="5132" y="149503"/>
                  <a:pt x="5137" y="149503"/>
                  <a:pt x="5142" y="149503"/>
                </a:cubicBezTo>
                <a:cubicBezTo>
                  <a:pt x="5193" y="149503"/>
                  <a:pt x="5239" y="149503"/>
                  <a:pt x="5285" y="149511"/>
                </a:cubicBezTo>
                <a:cubicBezTo>
                  <a:pt x="4807" y="149860"/>
                  <a:pt x="4970" y="150611"/>
                  <a:pt x="5550" y="150724"/>
                </a:cubicBezTo>
                <a:cubicBezTo>
                  <a:pt x="5597" y="150734"/>
                  <a:pt x="5644" y="150739"/>
                  <a:pt x="5690" y="150739"/>
                </a:cubicBezTo>
                <a:cubicBezTo>
                  <a:pt x="6196" y="150739"/>
                  <a:pt x="6544" y="150171"/>
                  <a:pt x="6263" y="149709"/>
                </a:cubicBezTo>
                <a:cubicBezTo>
                  <a:pt x="6259" y="149704"/>
                  <a:pt x="6255" y="149696"/>
                  <a:pt x="6255" y="149692"/>
                </a:cubicBezTo>
                <a:lnTo>
                  <a:pt x="6246" y="149684"/>
                </a:lnTo>
                <a:lnTo>
                  <a:pt x="6242" y="149679"/>
                </a:lnTo>
                <a:cubicBezTo>
                  <a:pt x="5980" y="149298"/>
                  <a:pt x="5562" y="149101"/>
                  <a:pt x="5141" y="149101"/>
                </a:cubicBezTo>
                <a:cubicBezTo>
                  <a:pt x="4806" y="149101"/>
                  <a:pt x="4469" y="149225"/>
                  <a:pt x="4206" y="149482"/>
                </a:cubicBezTo>
                <a:lnTo>
                  <a:pt x="4194" y="149495"/>
                </a:lnTo>
                <a:cubicBezTo>
                  <a:pt x="3350" y="150338"/>
                  <a:pt x="3950" y="151782"/>
                  <a:pt x="5142" y="151782"/>
                </a:cubicBezTo>
                <a:lnTo>
                  <a:pt x="8655" y="151782"/>
                </a:lnTo>
                <a:cubicBezTo>
                  <a:pt x="8672" y="151988"/>
                  <a:pt x="8681" y="152189"/>
                  <a:pt x="8685" y="152399"/>
                </a:cubicBezTo>
                <a:lnTo>
                  <a:pt x="4748" y="152399"/>
                </a:lnTo>
                <a:cubicBezTo>
                  <a:pt x="2330" y="152395"/>
                  <a:pt x="370" y="150435"/>
                  <a:pt x="366" y="148017"/>
                </a:cubicBezTo>
                <a:lnTo>
                  <a:pt x="366" y="144152"/>
                </a:lnTo>
                <a:close/>
                <a:moveTo>
                  <a:pt x="9726" y="151782"/>
                </a:moveTo>
                <a:cubicBezTo>
                  <a:pt x="9738" y="151988"/>
                  <a:pt x="9747" y="152193"/>
                  <a:pt x="9751" y="152399"/>
                </a:cubicBezTo>
                <a:lnTo>
                  <a:pt x="9000" y="152399"/>
                </a:lnTo>
                <a:cubicBezTo>
                  <a:pt x="9000" y="152193"/>
                  <a:pt x="8991" y="151988"/>
                  <a:pt x="8974" y="151782"/>
                </a:cubicBezTo>
                <a:close/>
                <a:moveTo>
                  <a:pt x="264836" y="151782"/>
                </a:moveTo>
                <a:cubicBezTo>
                  <a:pt x="264819" y="151988"/>
                  <a:pt x="264815" y="152193"/>
                  <a:pt x="264815" y="152399"/>
                </a:cubicBezTo>
                <a:lnTo>
                  <a:pt x="10066" y="152399"/>
                </a:lnTo>
                <a:cubicBezTo>
                  <a:pt x="10066" y="152193"/>
                  <a:pt x="10057" y="151988"/>
                  <a:pt x="10041" y="151782"/>
                </a:cubicBezTo>
                <a:close/>
                <a:moveTo>
                  <a:pt x="265902" y="151782"/>
                </a:moveTo>
                <a:cubicBezTo>
                  <a:pt x="265889" y="151988"/>
                  <a:pt x="265881" y="152193"/>
                  <a:pt x="265877" y="152399"/>
                </a:cubicBezTo>
                <a:lnTo>
                  <a:pt x="265130" y="152399"/>
                </a:lnTo>
                <a:cubicBezTo>
                  <a:pt x="265130" y="152193"/>
                  <a:pt x="265138" y="151988"/>
                  <a:pt x="265155" y="151782"/>
                </a:cubicBezTo>
                <a:close/>
                <a:moveTo>
                  <a:pt x="274515" y="144152"/>
                </a:moveTo>
                <a:lnTo>
                  <a:pt x="274510" y="148017"/>
                </a:lnTo>
                <a:cubicBezTo>
                  <a:pt x="274510" y="150435"/>
                  <a:pt x="272550" y="152395"/>
                  <a:pt x="270133" y="152399"/>
                </a:cubicBezTo>
                <a:lnTo>
                  <a:pt x="266196" y="152399"/>
                </a:lnTo>
                <a:cubicBezTo>
                  <a:pt x="266196" y="152189"/>
                  <a:pt x="266208" y="151988"/>
                  <a:pt x="266225" y="151782"/>
                </a:cubicBezTo>
                <a:lnTo>
                  <a:pt x="269734" y="151782"/>
                </a:lnTo>
                <a:cubicBezTo>
                  <a:pt x="270930" y="151782"/>
                  <a:pt x="271526" y="150338"/>
                  <a:pt x="270683" y="149495"/>
                </a:cubicBezTo>
                <a:lnTo>
                  <a:pt x="270670" y="149486"/>
                </a:lnTo>
                <a:cubicBezTo>
                  <a:pt x="270407" y="149227"/>
                  <a:pt x="270070" y="149101"/>
                  <a:pt x="269735" y="149101"/>
                </a:cubicBezTo>
                <a:cubicBezTo>
                  <a:pt x="269315" y="149101"/>
                  <a:pt x="268898" y="149299"/>
                  <a:pt x="268634" y="149679"/>
                </a:cubicBezTo>
                <a:lnTo>
                  <a:pt x="268630" y="149684"/>
                </a:lnTo>
                <a:lnTo>
                  <a:pt x="268626" y="149692"/>
                </a:lnTo>
                <a:cubicBezTo>
                  <a:pt x="268622" y="149696"/>
                  <a:pt x="268617" y="149704"/>
                  <a:pt x="268617" y="149709"/>
                </a:cubicBezTo>
                <a:cubicBezTo>
                  <a:pt x="268550" y="149814"/>
                  <a:pt x="268517" y="149935"/>
                  <a:pt x="268517" y="150061"/>
                </a:cubicBezTo>
                <a:cubicBezTo>
                  <a:pt x="268517" y="150453"/>
                  <a:pt x="268839" y="150741"/>
                  <a:pt x="269196" y="150741"/>
                </a:cubicBezTo>
                <a:cubicBezTo>
                  <a:pt x="269298" y="150741"/>
                  <a:pt x="269402" y="150717"/>
                  <a:pt x="269503" y="150666"/>
                </a:cubicBezTo>
                <a:cubicBezTo>
                  <a:pt x="269952" y="150435"/>
                  <a:pt x="270003" y="149809"/>
                  <a:pt x="269591" y="149511"/>
                </a:cubicBezTo>
                <a:cubicBezTo>
                  <a:pt x="269637" y="149507"/>
                  <a:pt x="269688" y="149503"/>
                  <a:pt x="269734" y="149503"/>
                </a:cubicBezTo>
                <a:cubicBezTo>
                  <a:pt x="269739" y="149503"/>
                  <a:pt x="269744" y="149503"/>
                  <a:pt x="269749" y="149503"/>
                </a:cubicBezTo>
                <a:cubicBezTo>
                  <a:pt x="269991" y="149503"/>
                  <a:pt x="270220" y="149599"/>
                  <a:pt x="270393" y="149767"/>
                </a:cubicBezTo>
                <a:lnTo>
                  <a:pt x="270401" y="149776"/>
                </a:lnTo>
                <a:cubicBezTo>
                  <a:pt x="270766" y="150145"/>
                  <a:pt x="270766" y="150741"/>
                  <a:pt x="270401" y="151111"/>
                </a:cubicBezTo>
                <a:cubicBezTo>
                  <a:pt x="270225" y="151287"/>
                  <a:pt x="269986" y="151383"/>
                  <a:pt x="269734" y="151383"/>
                </a:cubicBezTo>
                <a:lnTo>
                  <a:pt x="266267" y="151383"/>
                </a:lnTo>
                <a:cubicBezTo>
                  <a:pt x="266767" y="147686"/>
                  <a:pt x="269663" y="144764"/>
                  <a:pt x="273360" y="144235"/>
                </a:cubicBezTo>
                <a:lnTo>
                  <a:pt x="273360" y="147669"/>
                </a:lnTo>
                <a:cubicBezTo>
                  <a:pt x="273360" y="147916"/>
                  <a:pt x="273260" y="148156"/>
                  <a:pt x="273083" y="148332"/>
                </a:cubicBezTo>
                <a:cubicBezTo>
                  <a:pt x="272899" y="148517"/>
                  <a:pt x="272657" y="148609"/>
                  <a:pt x="272417" y="148609"/>
                </a:cubicBezTo>
                <a:cubicBezTo>
                  <a:pt x="272176" y="148609"/>
                  <a:pt x="271935" y="148517"/>
                  <a:pt x="271753" y="148332"/>
                </a:cubicBezTo>
                <a:lnTo>
                  <a:pt x="271744" y="148324"/>
                </a:lnTo>
                <a:cubicBezTo>
                  <a:pt x="271572" y="148147"/>
                  <a:pt x="271476" y="147912"/>
                  <a:pt x="271476" y="147669"/>
                </a:cubicBezTo>
                <a:cubicBezTo>
                  <a:pt x="271476" y="147618"/>
                  <a:pt x="271480" y="147572"/>
                  <a:pt x="271488" y="147526"/>
                </a:cubicBezTo>
                <a:cubicBezTo>
                  <a:pt x="271626" y="147717"/>
                  <a:pt x="271828" y="147805"/>
                  <a:pt x="272029" y="147805"/>
                </a:cubicBezTo>
                <a:cubicBezTo>
                  <a:pt x="272331" y="147805"/>
                  <a:pt x="272631" y="147606"/>
                  <a:pt x="272701" y="147257"/>
                </a:cubicBezTo>
                <a:cubicBezTo>
                  <a:pt x="272789" y="146810"/>
                  <a:pt x="272433" y="146447"/>
                  <a:pt x="272034" y="146447"/>
                </a:cubicBezTo>
                <a:cubicBezTo>
                  <a:pt x="271917" y="146447"/>
                  <a:pt x="271796" y="146479"/>
                  <a:pt x="271682" y="146548"/>
                </a:cubicBezTo>
                <a:cubicBezTo>
                  <a:pt x="271677" y="146552"/>
                  <a:pt x="271673" y="146552"/>
                  <a:pt x="271669" y="146557"/>
                </a:cubicBezTo>
                <a:lnTo>
                  <a:pt x="271661" y="146565"/>
                </a:lnTo>
                <a:lnTo>
                  <a:pt x="271648" y="146573"/>
                </a:lnTo>
                <a:cubicBezTo>
                  <a:pt x="270972" y="147048"/>
                  <a:pt x="270880" y="148013"/>
                  <a:pt x="271459" y="148605"/>
                </a:cubicBezTo>
                <a:lnTo>
                  <a:pt x="271472" y="148613"/>
                </a:lnTo>
                <a:cubicBezTo>
                  <a:pt x="271745" y="148888"/>
                  <a:pt x="272081" y="149010"/>
                  <a:pt x="272410" y="149010"/>
                </a:cubicBezTo>
                <a:cubicBezTo>
                  <a:pt x="273099" y="149010"/>
                  <a:pt x="273759" y="148475"/>
                  <a:pt x="273759" y="147669"/>
                </a:cubicBezTo>
                <a:lnTo>
                  <a:pt x="273759" y="144189"/>
                </a:lnTo>
                <a:cubicBezTo>
                  <a:pt x="274007" y="144164"/>
                  <a:pt x="274259" y="144152"/>
                  <a:pt x="274515" y="144152"/>
                </a:cubicBezTo>
                <a:close/>
                <a:moveTo>
                  <a:pt x="4748" y="1"/>
                </a:moveTo>
                <a:cubicBezTo>
                  <a:pt x="2125" y="1"/>
                  <a:pt x="1" y="2124"/>
                  <a:pt x="1" y="4748"/>
                </a:cubicBezTo>
                <a:lnTo>
                  <a:pt x="1" y="148017"/>
                </a:lnTo>
                <a:cubicBezTo>
                  <a:pt x="5" y="150636"/>
                  <a:pt x="2125" y="152760"/>
                  <a:pt x="4748" y="152764"/>
                </a:cubicBezTo>
                <a:lnTo>
                  <a:pt x="270133" y="152764"/>
                </a:lnTo>
                <a:cubicBezTo>
                  <a:pt x="272752" y="152760"/>
                  <a:pt x="274876" y="150636"/>
                  <a:pt x="274880" y="148017"/>
                </a:cubicBezTo>
                <a:lnTo>
                  <a:pt x="274880" y="4748"/>
                </a:lnTo>
                <a:cubicBezTo>
                  <a:pt x="274876" y="2124"/>
                  <a:pt x="272752" y="1"/>
                  <a:pt x="270133" y="1"/>
                </a:cubicBezTo>
                <a:close/>
              </a:path>
            </a:pathLst>
          </a:custGeom>
          <a:solidFill>
            <a:srgbClr val="AC8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subTitle" idx="1"/>
          </p:nvPr>
        </p:nvSpPr>
        <p:spPr>
          <a:xfrm>
            <a:off x="738063" y="2677950"/>
            <a:ext cx="2336400" cy="86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1"/>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6" name="Google Shape;126;p22"/>
          <p:cNvSpPr txBox="1">
            <a:spLocks noGrp="1"/>
          </p:cNvSpPr>
          <p:nvPr>
            <p:ph type="subTitle" idx="2"/>
          </p:nvPr>
        </p:nvSpPr>
        <p:spPr>
          <a:xfrm>
            <a:off x="720000" y="3474458"/>
            <a:ext cx="2336400" cy="79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22"/>
          <p:cNvSpPr txBox="1">
            <a:spLocks noGrp="1"/>
          </p:cNvSpPr>
          <p:nvPr>
            <p:ph type="subTitle" idx="3"/>
          </p:nvPr>
        </p:nvSpPr>
        <p:spPr>
          <a:xfrm>
            <a:off x="3403800" y="3474458"/>
            <a:ext cx="2336400" cy="79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subTitle" idx="4"/>
          </p:nvPr>
        </p:nvSpPr>
        <p:spPr>
          <a:xfrm>
            <a:off x="6087600" y="3474458"/>
            <a:ext cx="2336400" cy="79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22"/>
          <p:cNvSpPr txBox="1">
            <a:spLocks noGrp="1"/>
          </p:cNvSpPr>
          <p:nvPr>
            <p:ph type="subTitle" idx="5"/>
          </p:nvPr>
        </p:nvSpPr>
        <p:spPr>
          <a:xfrm>
            <a:off x="3421863" y="2677950"/>
            <a:ext cx="2336400" cy="86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1"/>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0" name="Google Shape;130;p22"/>
          <p:cNvSpPr txBox="1">
            <a:spLocks noGrp="1"/>
          </p:cNvSpPr>
          <p:nvPr>
            <p:ph type="subTitle" idx="6"/>
          </p:nvPr>
        </p:nvSpPr>
        <p:spPr>
          <a:xfrm>
            <a:off x="6105663" y="2677950"/>
            <a:ext cx="2336400" cy="86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1"/>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1" name="Google Shape;131;p22"/>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1600"/>
              </a:spcBef>
              <a:spcAft>
                <a:spcPts val="160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59" r:id="rId7"/>
    <p:sldLayoutId id="2147483664" r:id="rId8"/>
    <p:sldLayoutId id="2147483668" r:id="rId9"/>
    <p:sldLayoutId id="2147483669" r:id="rId10"/>
    <p:sldLayoutId id="2147483675" r:id="rId11"/>
    <p:sldLayoutId id="2147483676" r:id="rId12"/>
    <p:sldLayoutId id="214748367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grpSp>
        <p:nvGrpSpPr>
          <p:cNvPr id="1052" name="Google Shape;1052;p49"/>
          <p:cNvGrpSpPr/>
          <p:nvPr/>
        </p:nvGrpSpPr>
        <p:grpSpPr>
          <a:xfrm rot="5400000">
            <a:off x="252972" y="2365240"/>
            <a:ext cx="991825" cy="294612"/>
            <a:chOff x="3716452" y="4070358"/>
            <a:chExt cx="1406246" cy="393215"/>
          </a:xfrm>
        </p:grpSpPr>
        <p:sp>
          <p:nvSpPr>
            <p:cNvPr id="1053" name="Google Shape;1053;p49"/>
            <p:cNvSpPr/>
            <p:nvPr/>
          </p:nvSpPr>
          <p:spPr>
            <a:xfrm>
              <a:off x="4493497" y="4113625"/>
              <a:ext cx="629201" cy="349947"/>
            </a:xfrm>
            <a:custGeom>
              <a:avLst/>
              <a:gdLst/>
              <a:ahLst/>
              <a:cxnLst/>
              <a:rect l="l" t="t" r="r" b="b"/>
              <a:pathLst>
                <a:path w="19661" h="10935" extrusionOk="0">
                  <a:moveTo>
                    <a:pt x="14917" y="0"/>
                  </a:moveTo>
                  <a:cubicBezTo>
                    <a:pt x="14602" y="0"/>
                    <a:pt x="14285" y="32"/>
                    <a:pt x="13973" y="98"/>
                  </a:cubicBezTo>
                  <a:cubicBezTo>
                    <a:pt x="13705" y="156"/>
                    <a:pt x="13440" y="236"/>
                    <a:pt x="13188" y="341"/>
                  </a:cubicBezTo>
                  <a:cubicBezTo>
                    <a:pt x="13062" y="391"/>
                    <a:pt x="12937" y="450"/>
                    <a:pt x="12815" y="513"/>
                  </a:cubicBezTo>
                  <a:cubicBezTo>
                    <a:pt x="12693" y="572"/>
                    <a:pt x="12584" y="635"/>
                    <a:pt x="12471" y="698"/>
                  </a:cubicBezTo>
                  <a:cubicBezTo>
                    <a:pt x="11572" y="1222"/>
                    <a:pt x="10788" y="1923"/>
                    <a:pt x="10158" y="2750"/>
                  </a:cubicBezTo>
                  <a:cubicBezTo>
                    <a:pt x="9537" y="3560"/>
                    <a:pt x="9046" y="4412"/>
                    <a:pt x="8538" y="5227"/>
                  </a:cubicBezTo>
                  <a:cubicBezTo>
                    <a:pt x="8290" y="5638"/>
                    <a:pt x="8034" y="6041"/>
                    <a:pt x="7774" y="6435"/>
                  </a:cubicBezTo>
                  <a:cubicBezTo>
                    <a:pt x="7514" y="6834"/>
                    <a:pt x="7253" y="7229"/>
                    <a:pt x="6972" y="7602"/>
                  </a:cubicBezTo>
                  <a:cubicBezTo>
                    <a:pt x="6418" y="8349"/>
                    <a:pt x="5801" y="9050"/>
                    <a:pt x="5067" y="9520"/>
                  </a:cubicBezTo>
                  <a:cubicBezTo>
                    <a:pt x="4714" y="9760"/>
                    <a:pt x="4320" y="9923"/>
                    <a:pt x="3904" y="10011"/>
                  </a:cubicBezTo>
                  <a:cubicBezTo>
                    <a:pt x="3718" y="10047"/>
                    <a:pt x="3529" y="10065"/>
                    <a:pt x="3341" y="10065"/>
                  </a:cubicBezTo>
                  <a:cubicBezTo>
                    <a:pt x="3108" y="10065"/>
                    <a:pt x="2874" y="10038"/>
                    <a:pt x="2645" y="9982"/>
                  </a:cubicBezTo>
                  <a:cubicBezTo>
                    <a:pt x="2229" y="9890"/>
                    <a:pt x="1835" y="9709"/>
                    <a:pt x="1486" y="9457"/>
                  </a:cubicBezTo>
                  <a:cubicBezTo>
                    <a:pt x="1151" y="9214"/>
                    <a:pt x="895" y="8874"/>
                    <a:pt x="752" y="8484"/>
                  </a:cubicBezTo>
                  <a:cubicBezTo>
                    <a:pt x="479" y="7720"/>
                    <a:pt x="781" y="6733"/>
                    <a:pt x="1486" y="6251"/>
                  </a:cubicBezTo>
                  <a:cubicBezTo>
                    <a:pt x="1752" y="6061"/>
                    <a:pt x="2067" y="5962"/>
                    <a:pt x="2387" y="5962"/>
                  </a:cubicBezTo>
                  <a:cubicBezTo>
                    <a:pt x="2492" y="5962"/>
                    <a:pt x="2599" y="5973"/>
                    <a:pt x="2704" y="5995"/>
                  </a:cubicBezTo>
                  <a:cubicBezTo>
                    <a:pt x="2918" y="6041"/>
                    <a:pt x="3123" y="6129"/>
                    <a:pt x="3308" y="6251"/>
                  </a:cubicBezTo>
                  <a:cubicBezTo>
                    <a:pt x="3497" y="6372"/>
                    <a:pt x="3656" y="6532"/>
                    <a:pt x="3778" y="6721"/>
                  </a:cubicBezTo>
                  <a:cubicBezTo>
                    <a:pt x="3896" y="6905"/>
                    <a:pt x="3946" y="7128"/>
                    <a:pt x="3921" y="7346"/>
                  </a:cubicBezTo>
                  <a:cubicBezTo>
                    <a:pt x="3891" y="7569"/>
                    <a:pt x="3799" y="7783"/>
                    <a:pt x="3652" y="7959"/>
                  </a:cubicBezTo>
                  <a:cubicBezTo>
                    <a:pt x="3505" y="8139"/>
                    <a:pt x="3312" y="8278"/>
                    <a:pt x="3094" y="8358"/>
                  </a:cubicBezTo>
                  <a:cubicBezTo>
                    <a:pt x="3015" y="8385"/>
                    <a:pt x="2928" y="8400"/>
                    <a:pt x="2842" y="8400"/>
                  </a:cubicBezTo>
                  <a:cubicBezTo>
                    <a:pt x="2692" y="8400"/>
                    <a:pt x="2541" y="8354"/>
                    <a:pt x="2427" y="8244"/>
                  </a:cubicBezTo>
                  <a:lnTo>
                    <a:pt x="2427" y="8244"/>
                  </a:lnTo>
                  <a:cubicBezTo>
                    <a:pt x="2543" y="8382"/>
                    <a:pt x="2727" y="8446"/>
                    <a:pt x="2910" y="8446"/>
                  </a:cubicBezTo>
                  <a:cubicBezTo>
                    <a:pt x="2978" y="8446"/>
                    <a:pt x="3046" y="8438"/>
                    <a:pt x="3111" y="8421"/>
                  </a:cubicBezTo>
                  <a:cubicBezTo>
                    <a:pt x="3354" y="8358"/>
                    <a:pt x="3577" y="8228"/>
                    <a:pt x="3749" y="8043"/>
                  </a:cubicBezTo>
                  <a:cubicBezTo>
                    <a:pt x="3933" y="7862"/>
                    <a:pt x="4059" y="7627"/>
                    <a:pt x="4110" y="7376"/>
                  </a:cubicBezTo>
                  <a:cubicBezTo>
                    <a:pt x="4160" y="7111"/>
                    <a:pt x="4118" y="6838"/>
                    <a:pt x="3992" y="6599"/>
                  </a:cubicBezTo>
                  <a:cubicBezTo>
                    <a:pt x="3866" y="6372"/>
                    <a:pt x="3694" y="6171"/>
                    <a:pt x="3488" y="6011"/>
                  </a:cubicBezTo>
                  <a:cubicBezTo>
                    <a:pt x="3283" y="5839"/>
                    <a:pt x="3048" y="5713"/>
                    <a:pt x="2796" y="5638"/>
                  </a:cubicBezTo>
                  <a:cubicBezTo>
                    <a:pt x="2624" y="5583"/>
                    <a:pt x="2445" y="5558"/>
                    <a:pt x="2266" y="5558"/>
                  </a:cubicBezTo>
                  <a:cubicBezTo>
                    <a:pt x="1905" y="5558"/>
                    <a:pt x="1541" y="5661"/>
                    <a:pt x="1230" y="5844"/>
                  </a:cubicBezTo>
                  <a:cubicBezTo>
                    <a:pt x="760" y="6121"/>
                    <a:pt x="395" y="6549"/>
                    <a:pt x="198" y="7061"/>
                  </a:cubicBezTo>
                  <a:cubicBezTo>
                    <a:pt x="97" y="7317"/>
                    <a:pt x="38" y="7585"/>
                    <a:pt x="17" y="7858"/>
                  </a:cubicBezTo>
                  <a:cubicBezTo>
                    <a:pt x="1" y="8135"/>
                    <a:pt x="30" y="8416"/>
                    <a:pt x="105" y="8685"/>
                  </a:cubicBezTo>
                  <a:cubicBezTo>
                    <a:pt x="265" y="9218"/>
                    <a:pt x="580" y="9697"/>
                    <a:pt x="1012" y="10049"/>
                  </a:cubicBezTo>
                  <a:cubicBezTo>
                    <a:pt x="1428" y="10393"/>
                    <a:pt x="1915" y="10645"/>
                    <a:pt x="2439" y="10784"/>
                  </a:cubicBezTo>
                  <a:cubicBezTo>
                    <a:pt x="2789" y="10884"/>
                    <a:pt x="3150" y="10935"/>
                    <a:pt x="3511" y="10935"/>
                  </a:cubicBezTo>
                  <a:cubicBezTo>
                    <a:pt x="3691" y="10935"/>
                    <a:pt x="3872" y="10922"/>
                    <a:pt x="4051" y="10897"/>
                  </a:cubicBezTo>
                  <a:cubicBezTo>
                    <a:pt x="4592" y="10813"/>
                    <a:pt x="5109" y="10624"/>
                    <a:pt x="5575" y="10343"/>
                  </a:cubicBezTo>
                  <a:cubicBezTo>
                    <a:pt x="6490" y="9789"/>
                    <a:pt x="7182" y="9029"/>
                    <a:pt x="7807" y="8244"/>
                  </a:cubicBezTo>
                  <a:cubicBezTo>
                    <a:pt x="8429" y="7460"/>
                    <a:pt x="8958" y="6633"/>
                    <a:pt x="9478" y="5814"/>
                  </a:cubicBezTo>
                  <a:cubicBezTo>
                    <a:pt x="9994" y="4992"/>
                    <a:pt x="10485" y="4173"/>
                    <a:pt x="11052" y="3451"/>
                  </a:cubicBezTo>
                  <a:cubicBezTo>
                    <a:pt x="11329" y="3099"/>
                    <a:pt x="11631" y="2767"/>
                    <a:pt x="11963" y="2461"/>
                  </a:cubicBezTo>
                  <a:cubicBezTo>
                    <a:pt x="12294" y="2158"/>
                    <a:pt x="12651" y="1894"/>
                    <a:pt x="13037" y="1667"/>
                  </a:cubicBezTo>
                  <a:cubicBezTo>
                    <a:pt x="13134" y="1613"/>
                    <a:pt x="13235" y="1554"/>
                    <a:pt x="13327" y="1504"/>
                  </a:cubicBezTo>
                  <a:cubicBezTo>
                    <a:pt x="13419" y="1453"/>
                    <a:pt x="13512" y="1411"/>
                    <a:pt x="13608" y="1369"/>
                  </a:cubicBezTo>
                  <a:cubicBezTo>
                    <a:pt x="13801" y="1290"/>
                    <a:pt x="14003" y="1227"/>
                    <a:pt x="14204" y="1180"/>
                  </a:cubicBezTo>
                  <a:cubicBezTo>
                    <a:pt x="14454" y="1127"/>
                    <a:pt x="14706" y="1100"/>
                    <a:pt x="14959" y="1100"/>
                  </a:cubicBezTo>
                  <a:cubicBezTo>
                    <a:pt x="15123" y="1100"/>
                    <a:pt x="15287" y="1111"/>
                    <a:pt x="15451" y="1134"/>
                  </a:cubicBezTo>
                  <a:cubicBezTo>
                    <a:pt x="16743" y="1311"/>
                    <a:pt x="17860" y="2129"/>
                    <a:pt x="18418" y="3308"/>
                  </a:cubicBezTo>
                  <a:cubicBezTo>
                    <a:pt x="18506" y="3501"/>
                    <a:pt x="18582" y="3703"/>
                    <a:pt x="18641" y="3904"/>
                  </a:cubicBezTo>
                  <a:cubicBezTo>
                    <a:pt x="18695" y="4110"/>
                    <a:pt x="18733" y="4320"/>
                    <a:pt x="18746" y="4530"/>
                  </a:cubicBezTo>
                  <a:cubicBezTo>
                    <a:pt x="18804" y="5403"/>
                    <a:pt x="18552" y="6267"/>
                    <a:pt x="18032" y="6973"/>
                  </a:cubicBezTo>
                  <a:cubicBezTo>
                    <a:pt x="17780" y="7321"/>
                    <a:pt x="17444" y="7598"/>
                    <a:pt x="17062" y="7787"/>
                  </a:cubicBezTo>
                  <a:cubicBezTo>
                    <a:pt x="16732" y="7942"/>
                    <a:pt x="16375" y="8023"/>
                    <a:pt x="16013" y="8023"/>
                  </a:cubicBezTo>
                  <a:cubicBezTo>
                    <a:pt x="15943" y="8023"/>
                    <a:pt x="15873" y="8020"/>
                    <a:pt x="15803" y="8014"/>
                  </a:cubicBezTo>
                  <a:cubicBezTo>
                    <a:pt x="15379" y="7984"/>
                    <a:pt x="14976" y="7804"/>
                    <a:pt x="14674" y="7510"/>
                  </a:cubicBezTo>
                  <a:cubicBezTo>
                    <a:pt x="14519" y="7367"/>
                    <a:pt x="14410" y="7187"/>
                    <a:pt x="14347" y="6989"/>
                  </a:cubicBezTo>
                  <a:cubicBezTo>
                    <a:pt x="14288" y="6788"/>
                    <a:pt x="14292" y="6574"/>
                    <a:pt x="14351" y="6372"/>
                  </a:cubicBezTo>
                  <a:cubicBezTo>
                    <a:pt x="14456" y="5953"/>
                    <a:pt x="14775" y="5562"/>
                    <a:pt x="15211" y="5449"/>
                  </a:cubicBezTo>
                  <a:cubicBezTo>
                    <a:pt x="15294" y="5427"/>
                    <a:pt x="15379" y="5416"/>
                    <a:pt x="15463" y="5416"/>
                  </a:cubicBezTo>
                  <a:cubicBezTo>
                    <a:pt x="15605" y="5416"/>
                    <a:pt x="15745" y="5447"/>
                    <a:pt x="15875" y="5508"/>
                  </a:cubicBezTo>
                  <a:cubicBezTo>
                    <a:pt x="16093" y="5613"/>
                    <a:pt x="16282" y="5764"/>
                    <a:pt x="16429" y="5953"/>
                  </a:cubicBezTo>
                  <a:cubicBezTo>
                    <a:pt x="16303" y="5739"/>
                    <a:pt x="16126" y="5554"/>
                    <a:pt x="15917" y="5420"/>
                  </a:cubicBezTo>
                  <a:cubicBezTo>
                    <a:pt x="15740" y="5313"/>
                    <a:pt x="15540" y="5257"/>
                    <a:pt x="15337" y="5257"/>
                  </a:cubicBezTo>
                  <a:cubicBezTo>
                    <a:pt x="15284" y="5257"/>
                    <a:pt x="15231" y="5261"/>
                    <a:pt x="15178" y="5269"/>
                  </a:cubicBezTo>
                  <a:cubicBezTo>
                    <a:pt x="14649" y="5352"/>
                    <a:pt x="14225" y="5772"/>
                    <a:pt x="14045" y="6267"/>
                  </a:cubicBezTo>
                  <a:cubicBezTo>
                    <a:pt x="13994" y="6389"/>
                    <a:pt x="13961" y="6524"/>
                    <a:pt x="13944" y="6658"/>
                  </a:cubicBezTo>
                  <a:cubicBezTo>
                    <a:pt x="13931" y="6796"/>
                    <a:pt x="13935" y="6939"/>
                    <a:pt x="13965" y="7078"/>
                  </a:cubicBezTo>
                  <a:cubicBezTo>
                    <a:pt x="14024" y="7350"/>
                    <a:pt x="14154" y="7602"/>
                    <a:pt x="14338" y="7812"/>
                  </a:cubicBezTo>
                  <a:cubicBezTo>
                    <a:pt x="14519" y="8014"/>
                    <a:pt x="14733" y="8186"/>
                    <a:pt x="14968" y="8316"/>
                  </a:cubicBezTo>
                  <a:cubicBezTo>
                    <a:pt x="15207" y="8450"/>
                    <a:pt x="15472" y="8542"/>
                    <a:pt x="15745" y="8580"/>
                  </a:cubicBezTo>
                  <a:cubicBezTo>
                    <a:pt x="15890" y="8601"/>
                    <a:pt x="16036" y="8611"/>
                    <a:pt x="16182" y="8611"/>
                  </a:cubicBezTo>
                  <a:cubicBezTo>
                    <a:pt x="16572" y="8611"/>
                    <a:pt x="16961" y="8538"/>
                    <a:pt x="17327" y="8391"/>
                  </a:cubicBezTo>
                  <a:cubicBezTo>
                    <a:pt x="17826" y="8186"/>
                    <a:pt x="18275" y="7862"/>
                    <a:pt x="18624" y="7447"/>
                  </a:cubicBezTo>
                  <a:cubicBezTo>
                    <a:pt x="18968" y="7040"/>
                    <a:pt x="19232" y="6570"/>
                    <a:pt x="19400" y="6062"/>
                  </a:cubicBezTo>
                  <a:cubicBezTo>
                    <a:pt x="19577" y="5558"/>
                    <a:pt x="19661" y="5025"/>
                    <a:pt x="19648" y="4488"/>
                  </a:cubicBezTo>
                  <a:cubicBezTo>
                    <a:pt x="19635" y="3942"/>
                    <a:pt x="19518" y="3409"/>
                    <a:pt x="19300" y="2910"/>
                  </a:cubicBezTo>
                  <a:cubicBezTo>
                    <a:pt x="18632" y="1394"/>
                    <a:pt x="17247" y="316"/>
                    <a:pt x="15610" y="51"/>
                  </a:cubicBezTo>
                  <a:cubicBezTo>
                    <a:pt x="15381" y="18"/>
                    <a:pt x="15149" y="0"/>
                    <a:pt x="1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9"/>
            <p:cNvSpPr/>
            <p:nvPr/>
          </p:nvSpPr>
          <p:spPr>
            <a:xfrm>
              <a:off x="4745612" y="4070358"/>
              <a:ext cx="290839" cy="173486"/>
            </a:xfrm>
            <a:custGeom>
              <a:avLst/>
              <a:gdLst/>
              <a:ahLst/>
              <a:cxnLst/>
              <a:rect l="l" t="t" r="r" b="b"/>
              <a:pathLst>
                <a:path w="9088" h="5421" extrusionOk="0">
                  <a:moveTo>
                    <a:pt x="6521" y="1"/>
                  </a:moveTo>
                  <a:cubicBezTo>
                    <a:pt x="6448" y="1"/>
                    <a:pt x="6374" y="2"/>
                    <a:pt x="6301" y="6"/>
                  </a:cubicBezTo>
                  <a:cubicBezTo>
                    <a:pt x="5306" y="39"/>
                    <a:pt x="4328" y="375"/>
                    <a:pt x="3485" y="887"/>
                  </a:cubicBezTo>
                  <a:cubicBezTo>
                    <a:pt x="2645" y="1399"/>
                    <a:pt x="1911" y="2071"/>
                    <a:pt x="1323" y="2860"/>
                  </a:cubicBezTo>
                  <a:cubicBezTo>
                    <a:pt x="735" y="3628"/>
                    <a:pt x="286" y="4497"/>
                    <a:pt x="1" y="5420"/>
                  </a:cubicBezTo>
                  <a:cubicBezTo>
                    <a:pt x="525" y="4618"/>
                    <a:pt x="1080" y="3859"/>
                    <a:pt x="1713" y="3187"/>
                  </a:cubicBezTo>
                  <a:cubicBezTo>
                    <a:pt x="2343" y="2511"/>
                    <a:pt x="3044" y="1911"/>
                    <a:pt x="3820" y="1441"/>
                  </a:cubicBezTo>
                  <a:cubicBezTo>
                    <a:pt x="4593" y="967"/>
                    <a:pt x="5449" y="648"/>
                    <a:pt x="6347" y="509"/>
                  </a:cubicBezTo>
                  <a:cubicBezTo>
                    <a:pt x="6613" y="472"/>
                    <a:pt x="6883" y="453"/>
                    <a:pt x="7154" y="453"/>
                  </a:cubicBezTo>
                  <a:cubicBezTo>
                    <a:pt x="7794" y="453"/>
                    <a:pt x="8445" y="556"/>
                    <a:pt x="9088" y="757"/>
                  </a:cubicBezTo>
                  <a:cubicBezTo>
                    <a:pt x="8349" y="267"/>
                    <a:pt x="7441" y="1"/>
                    <a:pt x="6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3716452" y="4113561"/>
              <a:ext cx="629073" cy="350011"/>
            </a:xfrm>
            <a:custGeom>
              <a:avLst/>
              <a:gdLst/>
              <a:ahLst/>
              <a:cxnLst/>
              <a:rect l="l" t="t" r="r" b="b"/>
              <a:pathLst>
                <a:path w="19657" h="10937" extrusionOk="0">
                  <a:moveTo>
                    <a:pt x="4738" y="1"/>
                  </a:moveTo>
                  <a:cubicBezTo>
                    <a:pt x="4509" y="1"/>
                    <a:pt x="4279" y="18"/>
                    <a:pt x="4051" y="53"/>
                  </a:cubicBezTo>
                  <a:cubicBezTo>
                    <a:pt x="2414" y="318"/>
                    <a:pt x="1025" y="1396"/>
                    <a:pt x="358" y="2916"/>
                  </a:cubicBezTo>
                  <a:cubicBezTo>
                    <a:pt x="139" y="3415"/>
                    <a:pt x="22" y="3953"/>
                    <a:pt x="9" y="4494"/>
                  </a:cubicBezTo>
                  <a:cubicBezTo>
                    <a:pt x="1" y="5031"/>
                    <a:pt x="85" y="5564"/>
                    <a:pt x="257" y="6068"/>
                  </a:cubicBezTo>
                  <a:cubicBezTo>
                    <a:pt x="425" y="6576"/>
                    <a:pt x="689" y="7046"/>
                    <a:pt x="1033" y="7457"/>
                  </a:cubicBezTo>
                  <a:cubicBezTo>
                    <a:pt x="1386" y="7869"/>
                    <a:pt x="1831" y="8196"/>
                    <a:pt x="2334" y="8402"/>
                  </a:cubicBezTo>
                  <a:cubicBezTo>
                    <a:pt x="2697" y="8545"/>
                    <a:pt x="3084" y="8617"/>
                    <a:pt x="3473" y="8617"/>
                  </a:cubicBezTo>
                  <a:cubicBezTo>
                    <a:pt x="3620" y="8617"/>
                    <a:pt x="3767" y="8607"/>
                    <a:pt x="3913" y="8586"/>
                  </a:cubicBezTo>
                  <a:cubicBezTo>
                    <a:pt x="4185" y="8549"/>
                    <a:pt x="4450" y="8460"/>
                    <a:pt x="4689" y="8322"/>
                  </a:cubicBezTo>
                  <a:cubicBezTo>
                    <a:pt x="4928" y="8192"/>
                    <a:pt x="5138" y="8024"/>
                    <a:pt x="5319" y="7818"/>
                  </a:cubicBezTo>
                  <a:cubicBezTo>
                    <a:pt x="5503" y="7608"/>
                    <a:pt x="5633" y="7357"/>
                    <a:pt x="5692" y="7084"/>
                  </a:cubicBezTo>
                  <a:cubicBezTo>
                    <a:pt x="5722" y="6945"/>
                    <a:pt x="5730" y="6803"/>
                    <a:pt x="5713" y="6664"/>
                  </a:cubicBezTo>
                  <a:cubicBezTo>
                    <a:pt x="5696" y="6530"/>
                    <a:pt x="5663" y="6400"/>
                    <a:pt x="5617" y="6274"/>
                  </a:cubicBezTo>
                  <a:cubicBezTo>
                    <a:pt x="5432" y="5778"/>
                    <a:pt x="5008" y="5359"/>
                    <a:pt x="4479" y="5275"/>
                  </a:cubicBezTo>
                  <a:cubicBezTo>
                    <a:pt x="4426" y="5267"/>
                    <a:pt x="4373" y="5263"/>
                    <a:pt x="4320" y="5263"/>
                  </a:cubicBezTo>
                  <a:cubicBezTo>
                    <a:pt x="4117" y="5263"/>
                    <a:pt x="3917" y="5320"/>
                    <a:pt x="3741" y="5430"/>
                  </a:cubicBezTo>
                  <a:cubicBezTo>
                    <a:pt x="3531" y="5560"/>
                    <a:pt x="3354" y="5741"/>
                    <a:pt x="3228" y="5955"/>
                  </a:cubicBezTo>
                  <a:cubicBezTo>
                    <a:pt x="3375" y="5766"/>
                    <a:pt x="3564" y="5615"/>
                    <a:pt x="3782" y="5510"/>
                  </a:cubicBezTo>
                  <a:cubicBezTo>
                    <a:pt x="3912" y="5449"/>
                    <a:pt x="4052" y="5418"/>
                    <a:pt x="4194" y="5418"/>
                  </a:cubicBezTo>
                  <a:cubicBezTo>
                    <a:pt x="4278" y="5418"/>
                    <a:pt x="4363" y="5429"/>
                    <a:pt x="4446" y="5451"/>
                  </a:cubicBezTo>
                  <a:cubicBezTo>
                    <a:pt x="4882" y="5564"/>
                    <a:pt x="5201" y="5955"/>
                    <a:pt x="5306" y="6374"/>
                  </a:cubicBezTo>
                  <a:cubicBezTo>
                    <a:pt x="5365" y="6576"/>
                    <a:pt x="5369" y="6790"/>
                    <a:pt x="5310" y="6991"/>
                  </a:cubicBezTo>
                  <a:cubicBezTo>
                    <a:pt x="5247" y="7189"/>
                    <a:pt x="5134" y="7369"/>
                    <a:pt x="4987" y="7512"/>
                  </a:cubicBezTo>
                  <a:cubicBezTo>
                    <a:pt x="4681" y="7806"/>
                    <a:pt x="4278" y="7986"/>
                    <a:pt x="3854" y="8016"/>
                  </a:cubicBezTo>
                  <a:cubicBezTo>
                    <a:pt x="3784" y="8022"/>
                    <a:pt x="3714" y="8025"/>
                    <a:pt x="3644" y="8025"/>
                  </a:cubicBezTo>
                  <a:cubicBezTo>
                    <a:pt x="3282" y="8025"/>
                    <a:pt x="2925" y="7944"/>
                    <a:pt x="2595" y="7789"/>
                  </a:cubicBezTo>
                  <a:cubicBezTo>
                    <a:pt x="2213" y="7600"/>
                    <a:pt x="1877" y="7323"/>
                    <a:pt x="1625" y="6975"/>
                  </a:cubicBezTo>
                  <a:cubicBezTo>
                    <a:pt x="1105" y="6269"/>
                    <a:pt x="853" y="5405"/>
                    <a:pt x="912" y="4532"/>
                  </a:cubicBezTo>
                  <a:cubicBezTo>
                    <a:pt x="924" y="4322"/>
                    <a:pt x="958" y="4112"/>
                    <a:pt x="1016" y="3906"/>
                  </a:cubicBezTo>
                  <a:cubicBezTo>
                    <a:pt x="1075" y="3705"/>
                    <a:pt x="1151" y="3503"/>
                    <a:pt x="1239" y="3310"/>
                  </a:cubicBezTo>
                  <a:cubicBezTo>
                    <a:pt x="1797" y="2131"/>
                    <a:pt x="2914" y="1313"/>
                    <a:pt x="4206" y="1136"/>
                  </a:cubicBezTo>
                  <a:cubicBezTo>
                    <a:pt x="4370" y="1113"/>
                    <a:pt x="4534" y="1102"/>
                    <a:pt x="4698" y="1102"/>
                  </a:cubicBezTo>
                  <a:cubicBezTo>
                    <a:pt x="4951" y="1102"/>
                    <a:pt x="5203" y="1129"/>
                    <a:pt x="5453" y="1182"/>
                  </a:cubicBezTo>
                  <a:cubicBezTo>
                    <a:pt x="5654" y="1229"/>
                    <a:pt x="5856" y="1292"/>
                    <a:pt x="6049" y="1371"/>
                  </a:cubicBezTo>
                  <a:cubicBezTo>
                    <a:pt x="6146" y="1413"/>
                    <a:pt x="6238" y="1455"/>
                    <a:pt x="6330" y="1506"/>
                  </a:cubicBezTo>
                  <a:cubicBezTo>
                    <a:pt x="6423" y="1556"/>
                    <a:pt x="6528" y="1615"/>
                    <a:pt x="6620" y="1669"/>
                  </a:cubicBezTo>
                  <a:cubicBezTo>
                    <a:pt x="7006" y="1896"/>
                    <a:pt x="7363" y="2160"/>
                    <a:pt x="7694" y="2463"/>
                  </a:cubicBezTo>
                  <a:cubicBezTo>
                    <a:pt x="8026" y="2769"/>
                    <a:pt x="8328" y="3101"/>
                    <a:pt x="8605" y="3453"/>
                  </a:cubicBezTo>
                  <a:cubicBezTo>
                    <a:pt x="9172" y="4175"/>
                    <a:pt x="9663" y="4994"/>
                    <a:pt x="10179" y="5816"/>
                  </a:cubicBezTo>
                  <a:cubicBezTo>
                    <a:pt x="10700" y="6635"/>
                    <a:pt x="11228" y="7462"/>
                    <a:pt x="11854" y="8246"/>
                  </a:cubicBezTo>
                  <a:cubicBezTo>
                    <a:pt x="12475" y="9031"/>
                    <a:pt x="13168" y="9791"/>
                    <a:pt x="14083" y="10345"/>
                  </a:cubicBezTo>
                  <a:cubicBezTo>
                    <a:pt x="14548" y="10626"/>
                    <a:pt x="15069" y="10815"/>
                    <a:pt x="15606" y="10899"/>
                  </a:cubicBezTo>
                  <a:cubicBezTo>
                    <a:pt x="15787" y="10924"/>
                    <a:pt x="15968" y="10937"/>
                    <a:pt x="16149" y="10937"/>
                  </a:cubicBezTo>
                  <a:cubicBezTo>
                    <a:pt x="16511" y="10937"/>
                    <a:pt x="16872" y="10886"/>
                    <a:pt x="17222" y="10786"/>
                  </a:cubicBezTo>
                  <a:cubicBezTo>
                    <a:pt x="17743" y="10643"/>
                    <a:pt x="18229" y="10395"/>
                    <a:pt x="18649" y="10051"/>
                  </a:cubicBezTo>
                  <a:cubicBezTo>
                    <a:pt x="19077" y="9694"/>
                    <a:pt x="19392" y="9220"/>
                    <a:pt x="19552" y="8687"/>
                  </a:cubicBezTo>
                  <a:cubicBezTo>
                    <a:pt x="19627" y="8414"/>
                    <a:pt x="19657" y="8137"/>
                    <a:pt x="19640" y="7856"/>
                  </a:cubicBezTo>
                  <a:cubicBezTo>
                    <a:pt x="19623" y="7583"/>
                    <a:pt x="19564" y="7315"/>
                    <a:pt x="19463" y="7063"/>
                  </a:cubicBezTo>
                  <a:cubicBezTo>
                    <a:pt x="19266" y="6551"/>
                    <a:pt x="18901" y="6123"/>
                    <a:pt x="18427" y="5841"/>
                  </a:cubicBezTo>
                  <a:cubicBezTo>
                    <a:pt x="18118" y="5660"/>
                    <a:pt x="17757" y="5559"/>
                    <a:pt x="17399" y="5559"/>
                  </a:cubicBezTo>
                  <a:cubicBezTo>
                    <a:pt x="17218" y="5559"/>
                    <a:pt x="17038" y="5585"/>
                    <a:pt x="16865" y="5640"/>
                  </a:cubicBezTo>
                  <a:cubicBezTo>
                    <a:pt x="16609" y="5715"/>
                    <a:pt x="16374" y="5841"/>
                    <a:pt x="16173" y="6009"/>
                  </a:cubicBezTo>
                  <a:cubicBezTo>
                    <a:pt x="15967" y="6169"/>
                    <a:pt x="15795" y="6370"/>
                    <a:pt x="15669" y="6601"/>
                  </a:cubicBezTo>
                  <a:cubicBezTo>
                    <a:pt x="15543" y="6840"/>
                    <a:pt x="15501" y="7113"/>
                    <a:pt x="15552" y="7373"/>
                  </a:cubicBezTo>
                  <a:cubicBezTo>
                    <a:pt x="15602" y="7629"/>
                    <a:pt x="15728" y="7860"/>
                    <a:pt x="15913" y="8045"/>
                  </a:cubicBezTo>
                  <a:cubicBezTo>
                    <a:pt x="16085" y="8230"/>
                    <a:pt x="16307" y="8360"/>
                    <a:pt x="16551" y="8423"/>
                  </a:cubicBezTo>
                  <a:cubicBezTo>
                    <a:pt x="16614" y="8439"/>
                    <a:pt x="16680" y="8448"/>
                    <a:pt x="16747" y="8448"/>
                  </a:cubicBezTo>
                  <a:cubicBezTo>
                    <a:pt x="16932" y="8448"/>
                    <a:pt x="17117" y="8382"/>
                    <a:pt x="17235" y="8246"/>
                  </a:cubicBezTo>
                  <a:lnTo>
                    <a:pt x="17235" y="8246"/>
                  </a:lnTo>
                  <a:cubicBezTo>
                    <a:pt x="17120" y="8353"/>
                    <a:pt x="16971" y="8398"/>
                    <a:pt x="16821" y="8398"/>
                  </a:cubicBezTo>
                  <a:cubicBezTo>
                    <a:pt x="16734" y="8398"/>
                    <a:pt x="16647" y="8383"/>
                    <a:pt x="16567" y="8356"/>
                  </a:cubicBezTo>
                  <a:cubicBezTo>
                    <a:pt x="16349" y="8280"/>
                    <a:pt x="16152" y="8141"/>
                    <a:pt x="16009" y="7957"/>
                  </a:cubicBezTo>
                  <a:cubicBezTo>
                    <a:pt x="15862" y="7785"/>
                    <a:pt x="15770" y="7571"/>
                    <a:pt x="15741" y="7344"/>
                  </a:cubicBezTo>
                  <a:cubicBezTo>
                    <a:pt x="15715" y="7126"/>
                    <a:pt x="15766" y="6907"/>
                    <a:pt x="15883" y="6719"/>
                  </a:cubicBezTo>
                  <a:cubicBezTo>
                    <a:pt x="16005" y="6534"/>
                    <a:pt x="16164" y="6374"/>
                    <a:pt x="16353" y="6253"/>
                  </a:cubicBezTo>
                  <a:cubicBezTo>
                    <a:pt x="16538" y="6131"/>
                    <a:pt x="16739" y="6043"/>
                    <a:pt x="16958" y="5997"/>
                  </a:cubicBezTo>
                  <a:cubicBezTo>
                    <a:pt x="17063" y="5975"/>
                    <a:pt x="17169" y="5964"/>
                    <a:pt x="17274" y="5964"/>
                  </a:cubicBezTo>
                  <a:cubicBezTo>
                    <a:pt x="17595" y="5964"/>
                    <a:pt x="17910" y="6063"/>
                    <a:pt x="18175" y="6253"/>
                  </a:cubicBezTo>
                  <a:cubicBezTo>
                    <a:pt x="18880" y="6735"/>
                    <a:pt x="19182" y="7722"/>
                    <a:pt x="18909" y="8486"/>
                  </a:cubicBezTo>
                  <a:cubicBezTo>
                    <a:pt x="18767" y="8876"/>
                    <a:pt x="18511" y="9216"/>
                    <a:pt x="18175" y="9459"/>
                  </a:cubicBezTo>
                  <a:cubicBezTo>
                    <a:pt x="17827" y="9711"/>
                    <a:pt x="17432" y="9892"/>
                    <a:pt x="17016" y="9984"/>
                  </a:cubicBezTo>
                  <a:cubicBezTo>
                    <a:pt x="16787" y="10040"/>
                    <a:pt x="16554" y="10067"/>
                    <a:pt x="16321" y="10067"/>
                  </a:cubicBezTo>
                  <a:cubicBezTo>
                    <a:pt x="16132" y="10067"/>
                    <a:pt x="15943" y="10049"/>
                    <a:pt x="15757" y="10013"/>
                  </a:cubicBezTo>
                  <a:cubicBezTo>
                    <a:pt x="15342" y="9925"/>
                    <a:pt x="14947" y="9757"/>
                    <a:pt x="14595" y="9522"/>
                  </a:cubicBezTo>
                  <a:cubicBezTo>
                    <a:pt x="13860" y="9052"/>
                    <a:pt x="13243" y="8351"/>
                    <a:pt x="12689" y="7604"/>
                  </a:cubicBezTo>
                  <a:cubicBezTo>
                    <a:pt x="12408" y="7231"/>
                    <a:pt x="12148" y="6836"/>
                    <a:pt x="11887" y="6437"/>
                  </a:cubicBezTo>
                  <a:cubicBezTo>
                    <a:pt x="11627" y="6039"/>
                    <a:pt x="11371" y="5640"/>
                    <a:pt x="11119" y="5229"/>
                  </a:cubicBezTo>
                  <a:cubicBezTo>
                    <a:pt x="10616" y="4410"/>
                    <a:pt x="10125" y="3562"/>
                    <a:pt x="9503" y="2752"/>
                  </a:cubicBezTo>
                  <a:cubicBezTo>
                    <a:pt x="8874" y="1921"/>
                    <a:pt x="8089" y="1224"/>
                    <a:pt x="7191" y="700"/>
                  </a:cubicBezTo>
                  <a:cubicBezTo>
                    <a:pt x="7077" y="637"/>
                    <a:pt x="6968" y="574"/>
                    <a:pt x="6846" y="511"/>
                  </a:cubicBezTo>
                  <a:cubicBezTo>
                    <a:pt x="6725" y="452"/>
                    <a:pt x="6599" y="393"/>
                    <a:pt x="6473" y="339"/>
                  </a:cubicBezTo>
                  <a:cubicBezTo>
                    <a:pt x="6217" y="238"/>
                    <a:pt x="5957" y="154"/>
                    <a:pt x="5684" y="100"/>
                  </a:cubicBezTo>
                  <a:cubicBezTo>
                    <a:pt x="5372" y="34"/>
                    <a:pt x="5055" y="1"/>
                    <a:pt x="4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3802571" y="4070358"/>
              <a:ext cx="290839" cy="173486"/>
            </a:xfrm>
            <a:custGeom>
              <a:avLst/>
              <a:gdLst/>
              <a:ahLst/>
              <a:cxnLst/>
              <a:rect l="l" t="t" r="r" b="b"/>
              <a:pathLst>
                <a:path w="9088" h="5421" extrusionOk="0">
                  <a:moveTo>
                    <a:pt x="2567" y="1"/>
                  </a:moveTo>
                  <a:cubicBezTo>
                    <a:pt x="1647" y="1"/>
                    <a:pt x="739" y="267"/>
                    <a:pt x="0" y="757"/>
                  </a:cubicBezTo>
                  <a:cubicBezTo>
                    <a:pt x="643" y="556"/>
                    <a:pt x="1294" y="453"/>
                    <a:pt x="1934" y="453"/>
                  </a:cubicBezTo>
                  <a:cubicBezTo>
                    <a:pt x="2206" y="453"/>
                    <a:pt x="2475" y="472"/>
                    <a:pt x="2741" y="509"/>
                  </a:cubicBezTo>
                  <a:cubicBezTo>
                    <a:pt x="3639" y="648"/>
                    <a:pt x="4495" y="967"/>
                    <a:pt x="5268" y="1441"/>
                  </a:cubicBezTo>
                  <a:cubicBezTo>
                    <a:pt x="6044" y="1911"/>
                    <a:pt x="6745" y="2511"/>
                    <a:pt x="7375" y="3187"/>
                  </a:cubicBezTo>
                  <a:cubicBezTo>
                    <a:pt x="8009" y="3859"/>
                    <a:pt x="8563" y="4618"/>
                    <a:pt x="9087" y="5420"/>
                  </a:cubicBezTo>
                  <a:cubicBezTo>
                    <a:pt x="8798" y="4497"/>
                    <a:pt x="8353" y="3628"/>
                    <a:pt x="7765" y="2860"/>
                  </a:cubicBezTo>
                  <a:cubicBezTo>
                    <a:pt x="7173" y="2071"/>
                    <a:pt x="6443" y="1399"/>
                    <a:pt x="5604" y="887"/>
                  </a:cubicBezTo>
                  <a:cubicBezTo>
                    <a:pt x="4760" y="375"/>
                    <a:pt x="3782" y="39"/>
                    <a:pt x="2787" y="6"/>
                  </a:cubicBezTo>
                  <a:cubicBezTo>
                    <a:pt x="2714" y="2"/>
                    <a:pt x="2640" y="1"/>
                    <a:pt x="2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052;p49"/>
          <p:cNvGrpSpPr/>
          <p:nvPr/>
        </p:nvGrpSpPr>
        <p:grpSpPr>
          <a:xfrm rot="5400000" flipV="1">
            <a:off x="7792763" y="2391145"/>
            <a:ext cx="991825" cy="242804"/>
            <a:chOff x="3716452" y="4070358"/>
            <a:chExt cx="1406246" cy="393215"/>
          </a:xfrm>
        </p:grpSpPr>
        <p:sp>
          <p:nvSpPr>
            <p:cNvPr id="123" name="Google Shape;1053;p49"/>
            <p:cNvSpPr/>
            <p:nvPr/>
          </p:nvSpPr>
          <p:spPr>
            <a:xfrm>
              <a:off x="4493497" y="4113625"/>
              <a:ext cx="629201" cy="349947"/>
            </a:xfrm>
            <a:custGeom>
              <a:avLst/>
              <a:gdLst/>
              <a:ahLst/>
              <a:cxnLst/>
              <a:rect l="l" t="t" r="r" b="b"/>
              <a:pathLst>
                <a:path w="19661" h="10935" extrusionOk="0">
                  <a:moveTo>
                    <a:pt x="14917" y="0"/>
                  </a:moveTo>
                  <a:cubicBezTo>
                    <a:pt x="14602" y="0"/>
                    <a:pt x="14285" y="32"/>
                    <a:pt x="13973" y="98"/>
                  </a:cubicBezTo>
                  <a:cubicBezTo>
                    <a:pt x="13705" y="156"/>
                    <a:pt x="13440" y="236"/>
                    <a:pt x="13188" y="341"/>
                  </a:cubicBezTo>
                  <a:cubicBezTo>
                    <a:pt x="13062" y="391"/>
                    <a:pt x="12937" y="450"/>
                    <a:pt x="12815" y="513"/>
                  </a:cubicBezTo>
                  <a:cubicBezTo>
                    <a:pt x="12693" y="572"/>
                    <a:pt x="12584" y="635"/>
                    <a:pt x="12471" y="698"/>
                  </a:cubicBezTo>
                  <a:cubicBezTo>
                    <a:pt x="11572" y="1222"/>
                    <a:pt x="10788" y="1923"/>
                    <a:pt x="10158" y="2750"/>
                  </a:cubicBezTo>
                  <a:cubicBezTo>
                    <a:pt x="9537" y="3560"/>
                    <a:pt x="9046" y="4412"/>
                    <a:pt x="8538" y="5227"/>
                  </a:cubicBezTo>
                  <a:cubicBezTo>
                    <a:pt x="8290" y="5638"/>
                    <a:pt x="8034" y="6041"/>
                    <a:pt x="7774" y="6435"/>
                  </a:cubicBezTo>
                  <a:cubicBezTo>
                    <a:pt x="7514" y="6834"/>
                    <a:pt x="7253" y="7229"/>
                    <a:pt x="6972" y="7602"/>
                  </a:cubicBezTo>
                  <a:cubicBezTo>
                    <a:pt x="6418" y="8349"/>
                    <a:pt x="5801" y="9050"/>
                    <a:pt x="5067" y="9520"/>
                  </a:cubicBezTo>
                  <a:cubicBezTo>
                    <a:pt x="4714" y="9760"/>
                    <a:pt x="4320" y="9923"/>
                    <a:pt x="3904" y="10011"/>
                  </a:cubicBezTo>
                  <a:cubicBezTo>
                    <a:pt x="3718" y="10047"/>
                    <a:pt x="3529" y="10065"/>
                    <a:pt x="3341" y="10065"/>
                  </a:cubicBezTo>
                  <a:cubicBezTo>
                    <a:pt x="3108" y="10065"/>
                    <a:pt x="2874" y="10038"/>
                    <a:pt x="2645" y="9982"/>
                  </a:cubicBezTo>
                  <a:cubicBezTo>
                    <a:pt x="2229" y="9890"/>
                    <a:pt x="1835" y="9709"/>
                    <a:pt x="1486" y="9457"/>
                  </a:cubicBezTo>
                  <a:cubicBezTo>
                    <a:pt x="1151" y="9214"/>
                    <a:pt x="895" y="8874"/>
                    <a:pt x="752" y="8484"/>
                  </a:cubicBezTo>
                  <a:cubicBezTo>
                    <a:pt x="479" y="7720"/>
                    <a:pt x="781" y="6733"/>
                    <a:pt x="1486" y="6251"/>
                  </a:cubicBezTo>
                  <a:cubicBezTo>
                    <a:pt x="1752" y="6061"/>
                    <a:pt x="2067" y="5962"/>
                    <a:pt x="2387" y="5962"/>
                  </a:cubicBezTo>
                  <a:cubicBezTo>
                    <a:pt x="2492" y="5962"/>
                    <a:pt x="2599" y="5973"/>
                    <a:pt x="2704" y="5995"/>
                  </a:cubicBezTo>
                  <a:cubicBezTo>
                    <a:pt x="2918" y="6041"/>
                    <a:pt x="3123" y="6129"/>
                    <a:pt x="3308" y="6251"/>
                  </a:cubicBezTo>
                  <a:cubicBezTo>
                    <a:pt x="3497" y="6372"/>
                    <a:pt x="3656" y="6532"/>
                    <a:pt x="3778" y="6721"/>
                  </a:cubicBezTo>
                  <a:cubicBezTo>
                    <a:pt x="3896" y="6905"/>
                    <a:pt x="3946" y="7128"/>
                    <a:pt x="3921" y="7346"/>
                  </a:cubicBezTo>
                  <a:cubicBezTo>
                    <a:pt x="3891" y="7569"/>
                    <a:pt x="3799" y="7783"/>
                    <a:pt x="3652" y="7959"/>
                  </a:cubicBezTo>
                  <a:cubicBezTo>
                    <a:pt x="3505" y="8139"/>
                    <a:pt x="3312" y="8278"/>
                    <a:pt x="3094" y="8358"/>
                  </a:cubicBezTo>
                  <a:cubicBezTo>
                    <a:pt x="3015" y="8385"/>
                    <a:pt x="2928" y="8400"/>
                    <a:pt x="2842" y="8400"/>
                  </a:cubicBezTo>
                  <a:cubicBezTo>
                    <a:pt x="2692" y="8400"/>
                    <a:pt x="2541" y="8354"/>
                    <a:pt x="2427" y="8244"/>
                  </a:cubicBezTo>
                  <a:lnTo>
                    <a:pt x="2427" y="8244"/>
                  </a:lnTo>
                  <a:cubicBezTo>
                    <a:pt x="2543" y="8382"/>
                    <a:pt x="2727" y="8446"/>
                    <a:pt x="2910" y="8446"/>
                  </a:cubicBezTo>
                  <a:cubicBezTo>
                    <a:pt x="2978" y="8446"/>
                    <a:pt x="3046" y="8438"/>
                    <a:pt x="3111" y="8421"/>
                  </a:cubicBezTo>
                  <a:cubicBezTo>
                    <a:pt x="3354" y="8358"/>
                    <a:pt x="3577" y="8228"/>
                    <a:pt x="3749" y="8043"/>
                  </a:cubicBezTo>
                  <a:cubicBezTo>
                    <a:pt x="3933" y="7862"/>
                    <a:pt x="4059" y="7627"/>
                    <a:pt x="4110" y="7376"/>
                  </a:cubicBezTo>
                  <a:cubicBezTo>
                    <a:pt x="4160" y="7111"/>
                    <a:pt x="4118" y="6838"/>
                    <a:pt x="3992" y="6599"/>
                  </a:cubicBezTo>
                  <a:cubicBezTo>
                    <a:pt x="3866" y="6372"/>
                    <a:pt x="3694" y="6171"/>
                    <a:pt x="3488" y="6011"/>
                  </a:cubicBezTo>
                  <a:cubicBezTo>
                    <a:pt x="3283" y="5839"/>
                    <a:pt x="3048" y="5713"/>
                    <a:pt x="2796" y="5638"/>
                  </a:cubicBezTo>
                  <a:cubicBezTo>
                    <a:pt x="2624" y="5583"/>
                    <a:pt x="2445" y="5558"/>
                    <a:pt x="2266" y="5558"/>
                  </a:cubicBezTo>
                  <a:cubicBezTo>
                    <a:pt x="1905" y="5558"/>
                    <a:pt x="1541" y="5661"/>
                    <a:pt x="1230" y="5844"/>
                  </a:cubicBezTo>
                  <a:cubicBezTo>
                    <a:pt x="760" y="6121"/>
                    <a:pt x="395" y="6549"/>
                    <a:pt x="198" y="7061"/>
                  </a:cubicBezTo>
                  <a:cubicBezTo>
                    <a:pt x="97" y="7317"/>
                    <a:pt x="38" y="7585"/>
                    <a:pt x="17" y="7858"/>
                  </a:cubicBezTo>
                  <a:cubicBezTo>
                    <a:pt x="1" y="8135"/>
                    <a:pt x="30" y="8416"/>
                    <a:pt x="105" y="8685"/>
                  </a:cubicBezTo>
                  <a:cubicBezTo>
                    <a:pt x="265" y="9218"/>
                    <a:pt x="580" y="9697"/>
                    <a:pt x="1012" y="10049"/>
                  </a:cubicBezTo>
                  <a:cubicBezTo>
                    <a:pt x="1428" y="10393"/>
                    <a:pt x="1915" y="10645"/>
                    <a:pt x="2439" y="10784"/>
                  </a:cubicBezTo>
                  <a:cubicBezTo>
                    <a:pt x="2789" y="10884"/>
                    <a:pt x="3150" y="10935"/>
                    <a:pt x="3511" y="10935"/>
                  </a:cubicBezTo>
                  <a:cubicBezTo>
                    <a:pt x="3691" y="10935"/>
                    <a:pt x="3872" y="10922"/>
                    <a:pt x="4051" y="10897"/>
                  </a:cubicBezTo>
                  <a:cubicBezTo>
                    <a:pt x="4592" y="10813"/>
                    <a:pt x="5109" y="10624"/>
                    <a:pt x="5575" y="10343"/>
                  </a:cubicBezTo>
                  <a:cubicBezTo>
                    <a:pt x="6490" y="9789"/>
                    <a:pt x="7182" y="9029"/>
                    <a:pt x="7807" y="8244"/>
                  </a:cubicBezTo>
                  <a:cubicBezTo>
                    <a:pt x="8429" y="7460"/>
                    <a:pt x="8958" y="6633"/>
                    <a:pt x="9478" y="5814"/>
                  </a:cubicBezTo>
                  <a:cubicBezTo>
                    <a:pt x="9994" y="4992"/>
                    <a:pt x="10485" y="4173"/>
                    <a:pt x="11052" y="3451"/>
                  </a:cubicBezTo>
                  <a:cubicBezTo>
                    <a:pt x="11329" y="3099"/>
                    <a:pt x="11631" y="2767"/>
                    <a:pt x="11963" y="2461"/>
                  </a:cubicBezTo>
                  <a:cubicBezTo>
                    <a:pt x="12294" y="2158"/>
                    <a:pt x="12651" y="1894"/>
                    <a:pt x="13037" y="1667"/>
                  </a:cubicBezTo>
                  <a:cubicBezTo>
                    <a:pt x="13134" y="1613"/>
                    <a:pt x="13235" y="1554"/>
                    <a:pt x="13327" y="1504"/>
                  </a:cubicBezTo>
                  <a:cubicBezTo>
                    <a:pt x="13419" y="1453"/>
                    <a:pt x="13512" y="1411"/>
                    <a:pt x="13608" y="1369"/>
                  </a:cubicBezTo>
                  <a:cubicBezTo>
                    <a:pt x="13801" y="1290"/>
                    <a:pt x="14003" y="1227"/>
                    <a:pt x="14204" y="1180"/>
                  </a:cubicBezTo>
                  <a:cubicBezTo>
                    <a:pt x="14454" y="1127"/>
                    <a:pt x="14706" y="1100"/>
                    <a:pt x="14959" y="1100"/>
                  </a:cubicBezTo>
                  <a:cubicBezTo>
                    <a:pt x="15123" y="1100"/>
                    <a:pt x="15287" y="1111"/>
                    <a:pt x="15451" y="1134"/>
                  </a:cubicBezTo>
                  <a:cubicBezTo>
                    <a:pt x="16743" y="1311"/>
                    <a:pt x="17860" y="2129"/>
                    <a:pt x="18418" y="3308"/>
                  </a:cubicBezTo>
                  <a:cubicBezTo>
                    <a:pt x="18506" y="3501"/>
                    <a:pt x="18582" y="3703"/>
                    <a:pt x="18641" y="3904"/>
                  </a:cubicBezTo>
                  <a:cubicBezTo>
                    <a:pt x="18695" y="4110"/>
                    <a:pt x="18733" y="4320"/>
                    <a:pt x="18746" y="4530"/>
                  </a:cubicBezTo>
                  <a:cubicBezTo>
                    <a:pt x="18804" y="5403"/>
                    <a:pt x="18552" y="6267"/>
                    <a:pt x="18032" y="6973"/>
                  </a:cubicBezTo>
                  <a:cubicBezTo>
                    <a:pt x="17780" y="7321"/>
                    <a:pt x="17444" y="7598"/>
                    <a:pt x="17062" y="7787"/>
                  </a:cubicBezTo>
                  <a:cubicBezTo>
                    <a:pt x="16732" y="7942"/>
                    <a:pt x="16375" y="8023"/>
                    <a:pt x="16013" y="8023"/>
                  </a:cubicBezTo>
                  <a:cubicBezTo>
                    <a:pt x="15943" y="8023"/>
                    <a:pt x="15873" y="8020"/>
                    <a:pt x="15803" y="8014"/>
                  </a:cubicBezTo>
                  <a:cubicBezTo>
                    <a:pt x="15379" y="7984"/>
                    <a:pt x="14976" y="7804"/>
                    <a:pt x="14674" y="7510"/>
                  </a:cubicBezTo>
                  <a:cubicBezTo>
                    <a:pt x="14519" y="7367"/>
                    <a:pt x="14410" y="7187"/>
                    <a:pt x="14347" y="6989"/>
                  </a:cubicBezTo>
                  <a:cubicBezTo>
                    <a:pt x="14288" y="6788"/>
                    <a:pt x="14292" y="6574"/>
                    <a:pt x="14351" y="6372"/>
                  </a:cubicBezTo>
                  <a:cubicBezTo>
                    <a:pt x="14456" y="5953"/>
                    <a:pt x="14775" y="5562"/>
                    <a:pt x="15211" y="5449"/>
                  </a:cubicBezTo>
                  <a:cubicBezTo>
                    <a:pt x="15294" y="5427"/>
                    <a:pt x="15379" y="5416"/>
                    <a:pt x="15463" y="5416"/>
                  </a:cubicBezTo>
                  <a:cubicBezTo>
                    <a:pt x="15605" y="5416"/>
                    <a:pt x="15745" y="5447"/>
                    <a:pt x="15875" y="5508"/>
                  </a:cubicBezTo>
                  <a:cubicBezTo>
                    <a:pt x="16093" y="5613"/>
                    <a:pt x="16282" y="5764"/>
                    <a:pt x="16429" y="5953"/>
                  </a:cubicBezTo>
                  <a:cubicBezTo>
                    <a:pt x="16303" y="5739"/>
                    <a:pt x="16126" y="5554"/>
                    <a:pt x="15917" y="5420"/>
                  </a:cubicBezTo>
                  <a:cubicBezTo>
                    <a:pt x="15740" y="5313"/>
                    <a:pt x="15540" y="5257"/>
                    <a:pt x="15337" y="5257"/>
                  </a:cubicBezTo>
                  <a:cubicBezTo>
                    <a:pt x="15284" y="5257"/>
                    <a:pt x="15231" y="5261"/>
                    <a:pt x="15178" y="5269"/>
                  </a:cubicBezTo>
                  <a:cubicBezTo>
                    <a:pt x="14649" y="5352"/>
                    <a:pt x="14225" y="5772"/>
                    <a:pt x="14045" y="6267"/>
                  </a:cubicBezTo>
                  <a:cubicBezTo>
                    <a:pt x="13994" y="6389"/>
                    <a:pt x="13961" y="6524"/>
                    <a:pt x="13944" y="6658"/>
                  </a:cubicBezTo>
                  <a:cubicBezTo>
                    <a:pt x="13931" y="6796"/>
                    <a:pt x="13935" y="6939"/>
                    <a:pt x="13965" y="7078"/>
                  </a:cubicBezTo>
                  <a:cubicBezTo>
                    <a:pt x="14024" y="7350"/>
                    <a:pt x="14154" y="7602"/>
                    <a:pt x="14338" y="7812"/>
                  </a:cubicBezTo>
                  <a:cubicBezTo>
                    <a:pt x="14519" y="8014"/>
                    <a:pt x="14733" y="8186"/>
                    <a:pt x="14968" y="8316"/>
                  </a:cubicBezTo>
                  <a:cubicBezTo>
                    <a:pt x="15207" y="8450"/>
                    <a:pt x="15472" y="8542"/>
                    <a:pt x="15745" y="8580"/>
                  </a:cubicBezTo>
                  <a:cubicBezTo>
                    <a:pt x="15890" y="8601"/>
                    <a:pt x="16036" y="8611"/>
                    <a:pt x="16182" y="8611"/>
                  </a:cubicBezTo>
                  <a:cubicBezTo>
                    <a:pt x="16572" y="8611"/>
                    <a:pt x="16961" y="8538"/>
                    <a:pt x="17327" y="8391"/>
                  </a:cubicBezTo>
                  <a:cubicBezTo>
                    <a:pt x="17826" y="8186"/>
                    <a:pt x="18275" y="7862"/>
                    <a:pt x="18624" y="7447"/>
                  </a:cubicBezTo>
                  <a:cubicBezTo>
                    <a:pt x="18968" y="7040"/>
                    <a:pt x="19232" y="6570"/>
                    <a:pt x="19400" y="6062"/>
                  </a:cubicBezTo>
                  <a:cubicBezTo>
                    <a:pt x="19577" y="5558"/>
                    <a:pt x="19661" y="5025"/>
                    <a:pt x="19648" y="4488"/>
                  </a:cubicBezTo>
                  <a:cubicBezTo>
                    <a:pt x="19635" y="3942"/>
                    <a:pt x="19518" y="3409"/>
                    <a:pt x="19300" y="2910"/>
                  </a:cubicBezTo>
                  <a:cubicBezTo>
                    <a:pt x="18632" y="1394"/>
                    <a:pt x="17247" y="316"/>
                    <a:pt x="15610" y="51"/>
                  </a:cubicBezTo>
                  <a:cubicBezTo>
                    <a:pt x="15381" y="18"/>
                    <a:pt x="15149" y="0"/>
                    <a:pt x="1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54;p49"/>
            <p:cNvSpPr/>
            <p:nvPr/>
          </p:nvSpPr>
          <p:spPr>
            <a:xfrm>
              <a:off x="4745612" y="4070358"/>
              <a:ext cx="290839" cy="173486"/>
            </a:xfrm>
            <a:custGeom>
              <a:avLst/>
              <a:gdLst/>
              <a:ahLst/>
              <a:cxnLst/>
              <a:rect l="l" t="t" r="r" b="b"/>
              <a:pathLst>
                <a:path w="9088" h="5421" extrusionOk="0">
                  <a:moveTo>
                    <a:pt x="6521" y="1"/>
                  </a:moveTo>
                  <a:cubicBezTo>
                    <a:pt x="6448" y="1"/>
                    <a:pt x="6374" y="2"/>
                    <a:pt x="6301" y="6"/>
                  </a:cubicBezTo>
                  <a:cubicBezTo>
                    <a:pt x="5306" y="39"/>
                    <a:pt x="4328" y="375"/>
                    <a:pt x="3485" y="887"/>
                  </a:cubicBezTo>
                  <a:cubicBezTo>
                    <a:pt x="2645" y="1399"/>
                    <a:pt x="1911" y="2071"/>
                    <a:pt x="1323" y="2860"/>
                  </a:cubicBezTo>
                  <a:cubicBezTo>
                    <a:pt x="735" y="3628"/>
                    <a:pt x="286" y="4497"/>
                    <a:pt x="1" y="5420"/>
                  </a:cubicBezTo>
                  <a:cubicBezTo>
                    <a:pt x="525" y="4618"/>
                    <a:pt x="1080" y="3859"/>
                    <a:pt x="1713" y="3187"/>
                  </a:cubicBezTo>
                  <a:cubicBezTo>
                    <a:pt x="2343" y="2511"/>
                    <a:pt x="3044" y="1911"/>
                    <a:pt x="3820" y="1441"/>
                  </a:cubicBezTo>
                  <a:cubicBezTo>
                    <a:pt x="4593" y="967"/>
                    <a:pt x="5449" y="648"/>
                    <a:pt x="6347" y="509"/>
                  </a:cubicBezTo>
                  <a:cubicBezTo>
                    <a:pt x="6613" y="472"/>
                    <a:pt x="6883" y="453"/>
                    <a:pt x="7154" y="453"/>
                  </a:cubicBezTo>
                  <a:cubicBezTo>
                    <a:pt x="7794" y="453"/>
                    <a:pt x="8445" y="556"/>
                    <a:pt x="9088" y="757"/>
                  </a:cubicBezTo>
                  <a:cubicBezTo>
                    <a:pt x="8349" y="267"/>
                    <a:pt x="7441" y="1"/>
                    <a:pt x="6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55;p49"/>
            <p:cNvSpPr/>
            <p:nvPr/>
          </p:nvSpPr>
          <p:spPr>
            <a:xfrm>
              <a:off x="3716452" y="4113561"/>
              <a:ext cx="629073" cy="350011"/>
            </a:xfrm>
            <a:custGeom>
              <a:avLst/>
              <a:gdLst/>
              <a:ahLst/>
              <a:cxnLst/>
              <a:rect l="l" t="t" r="r" b="b"/>
              <a:pathLst>
                <a:path w="19657" h="10937" extrusionOk="0">
                  <a:moveTo>
                    <a:pt x="4738" y="1"/>
                  </a:moveTo>
                  <a:cubicBezTo>
                    <a:pt x="4509" y="1"/>
                    <a:pt x="4279" y="18"/>
                    <a:pt x="4051" y="53"/>
                  </a:cubicBezTo>
                  <a:cubicBezTo>
                    <a:pt x="2414" y="318"/>
                    <a:pt x="1025" y="1396"/>
                    <a:pt x="358" y="2916"/>
                  </a:cubicBezTo>
                  <a:cubicBezTo>
                    <a:pt x="139" y="3415"/>
                    <a:pt x="22" y="3953"/>
                    <a:pt x="9" y="4494"/>
                  </a:cubicBezTo>
                  <a:cubicBezTo>
                    <a:pt x="1" y="5031"/>
                    <a:pt x="85" y="5564"/>
                    <a:pt x="257" y="6068"/>
                  </a:cubicBezTo>
                  <a:cubicBezTo>
                    <a:pt x="425" y="6576"/>
                    <a:pt x="689" y="7046"/>
                    <a:pt x="1033" y="7457"/>
                  </a:cubicBezTo>
                  <a:cubicBezTo>
                    <a:pt x="1386" y="7869"/>
                    <a:pt x="1831" y="8196"/>
                    <a:pt x="2334" y="8402"/>
                  </a:cubicBezTo>
                  <a:cubicBezTo>
                    <a:pt x="2697" y="8545"/>
                    <a:pt x="3084" y="8617"/>
                    <a:pt x="3473" y="8617"/>
                  </a:cubicBezTo>
                  <a:cubicBezTo>
                    <a:pt x="3620" y="8617"/>
                    <a:pt x="3767" y="8607"/>
                    <a:pt x="3913" y="8586"/>
                  </a:cubicBezTo>
                  <a:cubicBezTo>
                    <a:pt x="4185" y="8549"/>
                    <a:pt x="4450" y="8460"/>
                    <a:pt x="4689" y="8322"/>
                  </a:cubicBezTo>
                  <a:cubicBezTo>
                    <a:pt x="4928" y="8192"/>
                    <a:pt x="5138" y="8024"/>
                    <a:pt x="5319" y="7818"/>
                  </a:cubicBezTo>
                  <a:cubicBezTo>
                    <a:pt x="5503" y="7608"/>
                    <a:pt x="5633" y="7357"/>
                    <a:pt x="5692" y="7084"/>
                  </a:cubicBezTo>
                  <a:cubicBezTo>
                    <a:pt x="5722" y="6945"/>
                    <a:pt x="5730" y="6803"/>
                    <a:pt x="5713" y="6664"/>
                  </a:cubicBezTo>
                  <a:cubicBezTo>
                    <a:pt x="5696" y="6530"/>
                    <a:pt x="5663" y="6400"/>
                    <a:pt x="5617" y="6274"/>
                  </a:cubicBezTo>
                  <a:cubicBezTo>
                    <a:pt x="5432" y="5778"/>
                    <a:pt x="5008" y="5359"/>
                    <a:pt x="4479" y="5275"/>
                  </a:cubicBezTo>
                  <a:cubicBezTo>
                    <a:pt x="4426" y="5267"/>
                    <a:pt x="4373" y="5263"/>
                    <a:pt x="4320" y="5263"/>
                  </a:cubicBezTo>
                  <a:cubicBezTo>
                    <a:pt x="4117" y="5263"/>
                    <a:pt x="3917" y="5320"/>
                    <a:pt x="3741" y="5430"/>
                  </a:cubicBezTo>
                  <a:cubicBezTo>
                    <a:pt x="3531" y="5560"/>
                    <a:pt x="3354" y="5741"/>
                    <a:pt x="3228" y="5955"/>
                  </a:cubicBezTo>
                  <a:cubicBezTo>
                    <a:pt x="3375" y="5766"/>
                    <a:pt x="3564" y="5615"/>
                    <a:pt x="3782" y="5510"/>
                  </a:cubicBezTo>
                  <a:cubicBezTo>
                    <a:pt x="3912" y="5449"/>
                    <a:pt x="4052" y="5418"/>
                    <a:pt x="4194" y="5418"/>
                  </a:cubicBezTo>
                  <a:cubicBezTo>
                    <a:pt x="4278" y="5418"/>
                    <a:pt x="4363" y="5429"/>
                    <a:pt x="4446" y="5451"/>
                  </a:cubicBezTo>
                  <a:cubicBezTo>
                    <a:pt x="4882" y="5564"/>
                    <a:pt x="5201" y="5955"/>
                    <a:pt x="5306" y="6374"/>
                  </a:cubicBezTo>
                  <a:cubicBezTo>
                    <a:pt x="5365" y="6576"/>
                    <a:pt x="5369" y="6790"/>
                    <a:pt x="5310" y="6991"/>
                  </a:cubicBezTo>
                  <a:cubicBezTo>
                    <a:pt x="5247" y="7189"/>
                    <a:pt x="5134" y="7369"/>
                    <a:pt x="4987" y="7512"/>
                  </a:cubicBezTo>
                  <a:cubicBezTo>
                    <a:pt x="4681" y="7806"/>
                    <a:pt x="4278" y="7986"/>
                    <a:pt x="3854" y="8016"/>
                  </a:cubicBezTo>
                  <a:cubicBezTo>
                    <a:pt x="3784" y="8022"/>
                    <a:pt x="3714" y="8025"/>
                    <a:pt x="3644" y="8025"/>
                  </a:cubicBezTo>
                  <a:cubicBezTo>
                    <a:pt x="3282" y="8025"/>
                    <a:pt x="2925" y="7944"/>
                    <a:pt x="2595" y="7789"/>
                  </a:cubicBezTo>
                  <a:cubicBezTo>
                    <a:pt x="2213" y="7600"/>
                    <a:pt x="1877" y="7323"/>
                    <a:pt x="1625" y="6975"/>
                  </a:cubicBezTo>
                  <a:cubicBezTo>
                    <a:pt x="1105" y="6269"/>
                    <a:pt x="853" y="5405"/>
                    <a:pt x="912" y="4532"/>
                  </a:cubicBezTo>
                  <a:cubicBezTo>
                    <a:pt x="924" y="4322"/>
                    <a:pt x="958" y="4112"/>
                    <a:pt x="1016" y="3906"/>
                  </a:cubicBezTo>
                  <a:cubicBezTo>
                    <a:pt x="1075" y="3705"/>
                    <a:pt x="1151" y="3503"/>
                    <a:pt x="1239" y="3310"/>
                  </a:cubicBezTo>
                  <a:cubicBezTo>
                    <a:pt x="1797" y="2131"/>
                    <a:pt x="2914" y="1313"/>
                    <a:pt x="4206" y="1136"/>
                  </a:cubicBezTo>
                  <a:cubicBezTo>
                    <a:pt x="4370" y="1113"/>
                    <a:pt x="4534" y="1102"/>
                    <a:pt x="4698" y="1102"/>
                  </a:cubicBezTo>
                  <a:cubicBezTo>
                    <a:pt x="4951" y="1102"/>
                    <a:pt x="5203" y="1129"/>
                    <a:pt x="5453" y="1182"/>
                  </a:cubicBezTo>
                  <a:cubicBezTo>
                    <a:pt x="5654" y="1229"/>
                    <a:pt x="5856" y="1292"/>
                    <a:pt x="6049" y="1371"/>
                  </a:cubicBezTo>
                  <a:cubicBezTo>
                    <a:pt x="6146" y="1413"/>
                    <a:pt x="6238" y="1455"/>
                    <a:pt x="6330" y="1506"/>
                  </a:cubicBezTo>
                  <a:cubicBezTo>
                    <a:pt x="6423" y="1556"/>
                    <a:pt x="6528" y="1615"/>
                    <a:pt x="6620" y="1669"/>
                  </a:cubicBezTo>
                  <a:cubicBezTo>
                    <a:pt x="7006" y="1896"/>
                    <a:pt x="7363" y="2160"/>
                    <a:pt x="7694" y="2463"/>
                  </a:cubicBezTo>
                  <a:cubicBezTo>
                    <a:pt x="8026" y="2769"/>
                    <a:pt x="8328" y="3101"/>
                    <a:pt x="8605" y="3453"/>
                  </a:cubicBezTo>
                  <a:cubicBezTo>
                    <a:pt x="9172" y="4175"/>
                    <a:pt x="9663" y="4994"/>
                    <a:pt x="10179" y="5816"/>
                  </a:cubicBezTo>
                  <a:cubicBezTo>
                    <a:pt x="10700" y="6635"/>
                    <a:pt x="11228" y="7462"/>
                    <a:pt x="11854" y="8246"/>
                  </a:cubicBezTo>
                  <a:cubicBezTo>
                    <a:pt x="12475" y="9031"/>
                    <a:pt x="13168" y="9791"/>
                    <a:pt x="14083" y="10345"/>
                  </a:cubicBezTo>
                  <a:cubicBezTo>
                    <a:pt x="14548" y="10626"/>
                    <a:pt x="15069" y="10815"/>
                    <a:pt x="15606" y="10899"/>
                  </a:cubicBezTo>
                  <a:cubicBezTo>
                    <a:pt x="15787" y="10924"/>
                    <a:pt x="15968" y="10937"/>
                    <a:pt x="16149" y="10937"/>
                  </a:cubicBezTo>
                  <a:cubicBezTo>
                    <a:pt x="16511" y="10937"/>
                    <a:pt x="16872" y="10886"/>
                    <a:pt x="17222" y="10786"/>
                  </a:cubicBezTo>
                  <a:cubicBezTo>
                    <a:pt x="17743" y="10643"/>
                    <a:pt x="18229" y="10395"/>
                    <a:pt x="18649" y="10051"/>
                  </a:cubicBezTo>
                  <a:cubicBezTo>
                    <a:pt x="19077" y="9694"/>
                    <a:pt x="19392" y="9220"/>
                    <a:pt x="19552" y="8687"/>
                  </a:cubicBezTo>
                  <a:cubicBezTo>
                    <a:pt x="19627" y="8414"/>
                    <a:pt x="19657" y="8137"/>
                    <a:pt x="19640" y="7856"/>
                  </a:cubicBezTo>
                  <a:cubicBezTo>
                    <a:pt x="19623" y="7583"/>
                    <a:pt x="19564" y="7315"/>
                    <a:pt x="19463" y="7063"/>
                  </a:cubicBezTo>
                  <a:cubicBezTo>
                    <a:pt x="19266" y="6551"/>
                    <a:pt x="18901" y="6123"/>
                    <a:pt x="18427" y="5841"/>
                  </a:cubicBezTo>
                  <a:cubicBezTo>
                    <a:pt x="18118" y="5660"/>
                    <a:pt x="17757" y="5559"/>
                    <a:pt x="17399" y="5559"/>
                  </a:cubicBezTo>
                  <a:cubicBezTo>
                    <a:pt x="17218" y="5559"/>
                    <a:pt x="17038" y="5585"/>
                    <a:pt x="16865" y="5640"/>
                  </a:cubicBezTo>
                  <a:cubicBezTo>
                    <a:pt x="16609" y="5715"/>
                    <a:pt x="16374" y="5841"/>
                    <a:pt x="16173" y="6009"/>
                  </a:cubicBezTo>
                  <a:cubicBezTo>
                    <a:pt x="15967" y="6169"/>
                    <a:pt x="15795" y="6370"/>
                    <a:pt x="15669" y="6601"/>
                  </a:cubicBezTo>
                  <a:cubicBezTo>
                    <a:pt x="15543" y="6840"/>
                    <a:pt x="15501" y="7113"/>
                    <a:pt x="15552" y="7373"/>
                  </a:cubicBezTo>
                  <a:cubicBezTo>
                    <a:pt x="15602" y="7629"/>
                    <a:pt x="15728" y="7860"/>
                    <a:pt x="15913" y="8045"/>
                  </a:cubicBezTo>
                  <a:cubicBezTo>
                    <a:pt x="16085" y="8230"/>
                    <a:pt x="16307" y="8360"/>
                    <a:pt x="16551" y="8423"/>
                  </a:cubicBezTo>
                  <a:cubicBezTo>
                    <a:pt x="16614" y="8439"/>
                    <a:pt x="16680" y="8448"/>
                    <a:pt x="16747" y="8448"/>
                  </a:cubicBezTo>
                  <a:cubicBezTo>
                    <a:pt x="16932" y="8448"/>
                    <a:pt x="17117" y="8382"/>
                    <a:pt x="17235" y="8246"/>
                  </a:cubicBezTo>
                  <a:lnTo>
                    <a:pt x="17235" y="8246"/>
                  </a:lnTo>
                  <a:cubicBezTo>
                    <a:pt x="17120" y="8353"/>
                    <a:pt x="16971" y="8398"/>
                    <a:pt x="16821" y="8398"/>
                  </a:cubicBezTo>
                  <a:cubicBezTo>
                    <a:pt x="16734" y="8398"/>
                    <a:pt x="16647" y="8383"/>
                    <a:pt x="16567" y="8356"/>
                  </a:cubicBezTo>
                  <a:cubicBezTo>
                    <a:pt x="16349" y="8280"/>
                    <a:pt x="16152" y="8141"/>
                    <a:pt x="16009" y="7957"/>
                  </a:cubicBezTo>
                  <a:cubicBezTo>
                    <a:pt x="15862" y="7785"/>
                    <a:pt x="15770" y="7571"/>
                    <a:pt x="15741" y="7344"/>
                  </a:cubicBezTo>
                  <a:cubicBezTo>
                    <a:pt x="15715" y="7126"/>
                    <a:pt x="15766" y="6907"/>
                    <a:pt x="15883" y="6719"/>
                  </a:cubicBezTo>
                  <a:cubicBezTo>
                    <a:pt x="16005" y="6534"/>
                    <a:pt x="16164" y="6374"/>
                    <a:pt x="16353" y="6253"/>
                  </a:cubicBezTo>
                  <a:cubicBezTo>
                    <a:pt x="16538" y="6131"/>
                    <a:pt x="16739" y="6043"/>
                    <a:pt x="16958" y="5997"/>
                  </a:cubicBezTo>
                  <a:cubicBezTo>
                    <a:pt x="17063" y="5975"/>
                    <a:pt x="17169" y="5964"/>
                    <a:pt x="17274" y="5964"/>
                  </a:cubicBezTo>
                  <a:cubicBezTo>
                    <a:pt x="17595" y="5964"/>
                    <a:pt x="17910" y="6063"/>
                    <a:pt x="18175" y="6253"/>
                  </a:cubicBezTo>
                  <a:cubicBezTo>
                    <a:pt x="18880" y="6735"/>
                    <a:pt x="19182" y="7722"/>
                    <a:pt x="18909" y="8486"/>
                  </a:cubicBezTo>
                  <a:cubicBezTo>
                    <a:pt x="18767" y="8876"/>
                    <a:pt x="18511" y="9216"/>
                    <a:pt x="18175" y="9459"/>
                  </a:cubicBezTo>
                  <a:cubicBezTo>
                    <a:pt x="17827" y="9711"/>
                    <a:pt x="17432" y="9892"/>
                    <a:pt x="17016" y="9984"/>
                  </a:cubicBezTo>
                  <a:cubicBezTo>
                    <a:pt x="16787" y="10040"/>
                    <a:pt x="16554" y="10067"/>
                    <a:pt x="16321" y="10067"/>
                  </a:cubicBezTo>
                  <a:cubicBezTo>
                    <a:pt x="16132" y="10067"/>
                    <a:pt x="15943" y="10049"/>
                    <a:pt x="15757" y="10013"/>
                  </a:cubicBezTo>
                  <a:cubicBezTo>
                    <a:pt x="15342" y="9925"/>
                    <a:pt x="14947" y="9757"/>
                    <a:pt x="14595" y="9522"/>
                  </a:cubicBezTo>
                  <a:cubicBezTo>
                    <a:pt x="13860" y="9052"/>
                    <a:pt x="13243" y="8351"/>
                    <a:pt x="12689" y="7604"/>
                  </a:cubicBezTo>
                  <a:cubicBezTo>
                    <a:pt x="12408" y="7231"/>
                    <a:pt x="12148" y="6836"/>
                    <a:pt x="11887" y="6437"/>
                  </a:cubicBezTo>
                  <a:cubicBezTo>
                    <a:pt x="11627" y="6039"/>
                    <a:pt x="11371" y="5640"/>
                    <a:pt x="11119" y="5229"/>
                  </a:cubicBezTo>
                  <a:cubicBezTo>
                    <a:pt x="10616" y="4410"/>
                    <a:pt x="10125" y="3562"/>
                    <a:pt x="9503" y="2752"/>
                  </a:cubicBezTo>
                  <a:cubicBezTo>
                    <a:pt x="8874" y="1921"/>
                    <a:pt x="8089" y="1224"/>
                    <a:pt x="7191" y="700"/>
                  </a:cubicBezTo>
                  <a:cubicBezTo>
                    <a:pt x="7077" y="637"/>
                    <a:pt x="6968" y="574"/>
                    <a:pt x="6846" y="511"/>
                  </a:cubicBezTo>
                  <a:cubicBezTo>
                    <a:pt x="6725" y="452"/>
                    <a:pt x="6599" y="393"/>
                    <a:pt x="6473" y="339"/>
                  </a:cubicBezTo>
                  <a:cubicBezTo>
                    <a:pt x="6217" y="238"/>
                    <a:pt x="5957" y="154"/>
                    <a:pt x="5684" y="100"/>
                  </a:cubicBezTo>
                  <a:cubicBezTo>
                    <a:pt x="5372" y="34"/>
                    <a:pt x="5055" y="1"/>
                    <a:pt x="4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56;p49"/>
            <p:cNvSpPr/>
            <p:nvPr/>
          </p:nvSpPr>
          <p:spPr>
            <a:xfrm>
              <a:off x="3802571" y="4070358"/>
              <a:ext cx="290839" cy="173486"/>
            </a:xfrm>
            <a:custGeom>
              <a:avLst/>
              <a:gdLst/>
              <a:ahLst/>
              <a:cxnLst/>
              <a:rect l="l" t="t" r="r" b="b"/>
              <a:pathLst>
                <a:path w="9088" h="5421" extrusionOk="0">
                  <a:moveTo>
                    <a:pt x="2567" y="1"/>
                  </a:moveTo>
                  <a:cubicBezTo>
                    <a:pt x="1647" y="1"/>
                    <a:pt x="739" y="267"/>
                    <a:pt x="0" y="757"/>
                  </a:cubicBezTo>
                  <a:cubicBezTo>
                    <a:pt x="643" y="556"/>
                    <a:pt x="1294" y="453"/>
                    <a:pt x="1934" y="453"/>
                  </a:cubicBezTo>
                  <a:cubicBezTo>
                    <a:pt x="2206" y="453"/>
                    <a:pt x="2475" y="472"/>
                    <a:pt x="2741" y="509"/>
                  </a:cubicBezTo>
                  <a:cubicBezTo>
                    <a:pt x="3639" y="648"/>
                    <a:pt x="4495" y="967"/>
                    <a:pt x="5268" y="1441"/>
                  </a:cubicBezTo>
                  <a:cubicBezTo>
                    <a:pt x="6044" y="1911"/>
                    <a:pt x="6745" y="2511"/>
                    <a:pt x="7375" y="3187"/>
                  </a:cubicBezTo>
                  <a:cubicBezTo>
                    <a:pt x="8009" y="3859"/>
                    <a:pt x="8563" y="4618"/>
                    <a:pt x="9087" y="5420"/>
                  </a:cubicBezTo>
                  <a:cubicBezTo>
                    <a:pt x="8798" y="4497"/>
                    <a:pt x="8353" y="3628"/>
                    <a:pt x="7765" y="2860"/>
                  </a:cubicBezTo>
                  <a:cubicBezTo>
                    <a:pt x="7173" y="2071"/>
                    <a:pt x="6443" y="1399"/>
                    <a:pt x="5604" y="887"/>
                  </a:cubicBezTo>
                  <a:cubicBezTo>
                    <a:pt x="4760" y="375"/>
                    <a:pt x="3782" y="39"/>
                    <a:pt x="2787" y="6"/>
                  </a:cubicBezTo>
                  <a:cubicBezTo>
                    <a:pt x="2714" y="2"/>
                    <a:pt x="2640" y="1"/>
                    <a:pt x="2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Rectangle 126"/>
          <p:cNvSpPr/>
          <p:nvPr/>
        </p:nvSpPr>
        <p:spPr>
          <a:xfrm>
            <a:off x="601579" y="796731"/>
            <a:ext cx="7724274" cy="3672800"/>
          </a:xfrm>
          <a:prstGeom prst="rect">
            <a:avLst/>
          </a:prstGeom>
        </p:spPr>
        <p:txBody>
          <a:bodyPr wrap="square">
            <a:spAutoFit/>
          </a:bodyPr>
          <a:lstStyle/>
          <a:p>
            <a:pPr lvl="0" algn="ctr">
              <a:lnSpc>
                <a:spcPct val="150000"/>
              </a:lnSpc>
              <a:spcAft>
                <a:spcPts val="1000"/>
              </a:spcAft>
            </a:pPr>
            <a:r>
              <a:rPr lang="en-US" sz="4800" b="1">
                <a:solidFill>
                  <a:schemeClr val="tx1">
                    <a:lumMod val="75000"/>
                  </a:schemeClr>
                </a:solidFill>
                <a:latin typeface="+mj-lt"/>
                <a:ea typeface="Calibri" panose="020F0502020204030204" pitchFamily="34" charset="0"/>
                <a:cs typeface="Times New Roman" panose="02020603050405020304" pitchFamily="18" charset="0"/>
              </a:rPr>
              <a:t>THÂN MẾN CHÀO </a:t>
            </a:r>
          </a:p>
          <a:p>
            <a:pPr lvl="0" algn="ctr">
              <a:lnSpc>
                <a:spcPct val="150000"/>
              </a:lnSpc>
              <a:spcAft>
                <a:spcPts val="1000"/>
              </a:spcAft>
            </a:pPr>
            <a:r>
              <a:rPr lang="en-US" sz="4800" b="1">
                <a:solidFill>
                  <a:schemeClr val="tx1">
                    <a:lumMod val="60000"/>
                    <a:lumOff val="40000"/>
                  </a:schemeClr>
                </a:solidFill>
                <a:latin typeface="+mj-lt"/>
                <a:ea typeface="Calibri" panose="020F0502020204030204" pitchFamily="34" charset="0"/>
                <a:cs typeface="Times New Roman" panose="02020603050405020304" pitchFamily="18" charset="0"/>
              </a:rPr>
              <a:t>CÁC EM HỌC SINH </a:t>
            </a:r>
          </a:p>
          <a:p>
            <a:pPr lvl="0" algn="ctr">
              <a:lnSpc>
                <a:spcPct val="150000"/>
              </a:lnSpc>
              <a:spcAft>
                <a:spcPts val="1000"/>
              </a:spcAft>
            </a:pPr>
            <a:r>
              <a:rPr lang="en-US" sz="4800" b="1">
                <a:solidFill>
                  <a:schemeClr val="tx1">
                    <a:lumMod val="75000"/>
                  </a:schemeClr>
                </a:solidFill>
                <a:latin typeface="+mj-lt"/>
                <a:ea typeface="Calibri" panose="020F0502020204030204" pitchFamily="34" charset="0"/>
                <a:cs typeface="Times New Roman" panose="02020603050405020304" pitchFamily="18" charset="0"/>
              </a:rPr>
              <a:t>ĐẾN VỚI BÀI HỌC MỚI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grpSp>
        <p:nvGrpSpPr>
          <p:cNvPr id="1519" name="Google Shape;1519;p59"/>
          <p:cNvGrpSpPr/>
          <p:nvPr/>
        </p:nvGrpSpPr>
        <p:grpSpPr>
          <a:xfrm rot="306582">
            <a:off x="6387247" y="2800140"/>
            <a:ext cx="2370267" cy="1867904"/>
            <a:chOff x="6121326" y="2547025"/>
            <a:chExt cx="2615897" cy="2061474"/>
          </a:xfrm>
        </p:grpSpPr>
        <p:sp>
          <p:nvSpPr>
            <p:cNvPr id="1520" name="Google Shape;1520;p59"/>
            <p:cNvSpPr/>
            <p:nvPr/>
          </p:nvSpPr>
          <p:spPr>
            <a:xfrm>
              <a:off x="8405155" y="2547025"/>
              <a:ext cx="332068" cy="1799093"/>
            </a:xfrm>
            <a:custGeom>
              <a:avLst/>
              <a:gdLst/>
              <a:ahLst/>
              <a:cxnLst/>
              <a:rect l="l" t="t" r="r" b="b"/>
              <a:pathLst>
                <a:path w="4382" h="23741" extrusionOk="0">
                  <a:moveTo>
                    <a:pt x="4381" y="102"/>
                  </a:moveTo>
                  <a:lnTo>
                    <a:pt x="3733" y="1"/>
                  </a:lnTo>
                  <a:lnTo>
                    <a:pt x="1" y="23587"/>
                  </a:lnTo>
                  <a:lnTo>
                    <a:pt x="611" y="2374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9"/>
            <p:cNvSpPr/>
            <p:nvPr/>
          </p:nvSpPr>
          <p:spPr>
            <a:xfrm>
              <a:off x="6121326" y="4463078"/>
              <a:ext cx="1708536" cy="145422"/>
            </a:xfrm>
            <a:custGeom>
              <a:avLst/>
              <a:gdLst/>
              <a:ahLst/>
              <a:cxnLst/>
              <a:rect l="l" t="t" r="r" b="b"/>
              <a:pathLst>
                <a:path w="22546" h="1919" extrusionOk="0">
                  <a:moveTo>
                    <a:pt x="38" y="1919"/>
                  </a:moveTo>
                  <a:lnTo>
                    <a:pt x="1" y="1263"/>
                  </a:lnTo>
                  <a:lnTo>
                    <a:pt x="22508" y="0"/>
                  </a:lnTo>
                  <a:lnTo>
                    <a:pt x="22545" y="6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9"/>
            <p:cNvSpPr/>
            <p:nvPr/>
          </p:nvSpPr>
          <p:spPr>
            <a:xfrm>
              <a:off x="6284635" y="2637356"/>
              <a:ext cx="2388055" cy="1825768"/>
            </a:xfrm>
            <a:custGeom>
              <a:avLst/>
              <a:gdLst/>
              <a:ahLst/>
              <a:cxnLst/>
              <a:rect l="l" t="t" r="r" b="b"/>
              <a:pathLst>
                <a:path w="31513" h="24093" extrusionOk="0">
                  <a:moveTo>
                    <a:pt x="31513" y="90"/>
                  </a:moveTo>
                  <a:lnTo>
                    <a:pt x="27986" y="22395"/>
                  </a:lnTo>
                  <a:cubicBezTo>
                    <a:pt x="25685" y="21750"/>
                    <a:pt x="22493" y="21623"/>
                    <a:pt x="20357" y="24092"/>
                  </a:cubicBezTo>
                  <a:lnTo>
                    <a:pt x="20357" y="24092"/>
                  </a:lnTo>
                  <a:cubicBezTo>
                    <a:pt x="14080" y="22286"/>
                    <a:pt x="6791" y="20896"/>
                    <a:pt x="1" y="20532"/>
                  </a:cubicBezTo>
                  <a:cubicBezTo>
                    <a:pt x="413" y="19247"/>
                    <a:pt x="657" y="18299"/>
                    <a:pt x="1117" y="17197"/>
                  </a:cubicBezTo>
                  <a:cubicBezTo>
                    <a:pt x="8267" y="18104"/>
                    <a:pt x="17392" y="19963"/>
                    <a:pt x="22714" y="22027"/>
                  </a:cubicBezTo>
                  <a:cubicBezTo>
                    <a:pt x="16583" y="18891"/>
                    <a:pt x="8567" y="16436"/>
                    <a:pt x="2178" y="14862"/>
                  </a:cubicBezTo>
                  <a:cubicBezTo>
                    <a:pt x="2257" y="14727"/>
                    <a:pt x="2305" y="14585"/>
                    <a:pt x="2388" y="14454"/>
                  </a:cubicBezTo>
                  <a:cubicBezTo>
                    <a:pt x="9422" y="16196"/>
                    <a:pt x="17745" y="18831"/>
                    <a:pt x="23763" y="21874"/>
                  </a:cubicBezTo>
                  <a:cubicBezTo>
                    <a:pt x="18198" y="18546"/>
                    <a:pt x="9879" y="15323"/>
                    <a:pt x="3137" y="13120"/>
                  </a:cubicBezTo>
                  <a:cubicBezTo>
                    <a:pt x="3227" y="12989"/>
                    <a:pt x="3291" y="12850"/>
                    <a:pt x="3381" y="12719"/>
                  </a:cubicBezTo>
                  <a:cubicBezTo>
                    <a:pt x="10452" y="15027"/>
                    <a:pt x="19086" y="18362"/>
                    <a:pt x="24880" y="21907"/>
                  </a:cubicBezTo>
                  <a:lnTo>
                    <a:pt x="28275" y="0"/>
                  </a:lnTo>
                  <a:cubicBezTo>
                    <a:pt x="29541" y="15"/>
                    <a:pt x="30587" y="45"/>
                    <a:pt x="31513" y="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59"/>
          <p:cNvGrpSpPr/>
          <p:nvPr/>
        </p:nvGrpSpPr>
        <p:grpSpPr>
          <a:xfrm flipH="1">
            <a:off x="537582" y="1521097"/>
            <a:ext cx="994141" cy="3087393"/>
            <a:chOff x="7460374" y="1803800"/>
            <a:chExt cx="901634" cy="2800102"/>
          </a:xfrm>
        </p:grpSpPr>
        <p:sp>
          <p:nvSpPr>
            <p:cNvPr id="1524" name="Google Shape;1524;p59"/>
            <p:cNvSpPr/>
            <p:nvPr/>
          </p:nvSpPr>
          <p:spPr>
            <a:xfrm>
              <a:off x="7538540" y="1803800"/>
              <a:ext cx="823468" cy="1987625"/>
            </a:xfrm>
            <a:custGeom>
              <a:avLst/>
              <a:gdLst/>
              <a:ahLst/>
              <a:cxnLst/>
              <a:rect l="l" t="t" r="r" b="b"/>
              <a:pathLst>
                <a:path w="17415" h="42035" extrusionOk="0">
                  <a:moveTo>
                    <a:pt x="17414" y="1"/>
                  </a:moveTo>
                  <a:cubicBezTo>
                    <a:pt x="17414" y="1"/>
                    <a:pt x="7300" y="2898"/>
                    <a:pt x="2399" y="16482"/>
                  </a:cubicBezTo>
                  <a:cubicBezTo>
                    <a:pt x="3279" y="18655"/>
                    <a:pt x="4025" y="21162"/>
                    <a:pt x="4595" y="23872"/>
                  </a:cubicBezTo>
                  <a:cubicBezTo>
                    <a:pt x="3699" y="21897"/>
                    <a:pt x="2762" y="20057"/>
                    <a:pt x="1784" y="18348"/>
                  </a:cubicBezTo>
                  <a:cubicBezTo>
                    <a:pt x="1214" y="20225"/>
                    <a:pt x="780" y="22144"/>
                    <a:pt x="472" y="24081"/>
                  </a:cubicBezTo>
                  <a:cubicBezTo>
                    <a:pt x="146" y="26068"/>
                    <a:pt x="0" y="28080"/>
                    <a:pt x="26" y="30092"/>
                  </a:cubicBezTo>
                  <a:cubicBezTo>
                    <a:pt x="1331" y="31846"/>
                    <a:pt x="2597" y="33888"/>
                    <a:pt x="3766" y="36137"/>
                  </a:cubicBezTo>
                  <a:cubicBezTo>
                    <a:pt x="2560" y="34694"/>
                    <a:pt x="1346" y="33360"/>
                    <a:pt x="128" y="32131"/>
                  </a:cubicBezTo>
                  <a:lnTo>
                    <a:pt x="128" y="32131"/>
                  </a:lnTo>
                  <a:lnTo>
                    <a:pt x="135" y="32206"/>
                  </a:lnTo>
                  <a:cubicBezTo>
                    <a:pt x="1263" y="33843"/>
                    <a:pt x="2286" y="35548"/>
                    <a:pt x="3197" y="37313"/>
                  </a:cubicBezTo>
                  <a:cubicBezTo>
                    <a:pt x="2264" y="36200"/>
                    <a:pt x="1327" y="35151"/>
                    <a:pt x="386" y="34166"/>
                  </a:cubicBezTo>
                  <a:lnTo>
                    <a:pt x="386" y="34166"/>
                  </a:lnTo>
                  <a:cubicBezTo>
                    <a:pt x="1132" y="38524"/>
                    <a:pt x="2976" y="41574"/>
                    <a:pt x="5539" y="41983"/>
                  </a:cubicBezTo>
                  <a:cubicBezTo>
                    <a:pt x="5753" y="42017"/>
                    <a:pt x="5972" y="42035"/>
                    <a:pt x="6193" y="42035"/>
                  </a:cubicBezTo>
                  <a:cubicBezTo>
                    <a:pt x="8369" y="42035"/>
                    <a:pt x="10811" y="40346"/>
                    <a:pt x="12573" y="36703"/>
                  </a:cubicBezTo>
                  <a:lnTo>
                    <a:pt x="12573" y="36703"/>
                  </a:lnTo>
                  <a:cubicBezTo>
                    <a:pt x="11201" y="37313"/>
                    <a:pt x="9725" y="37887"/>
                    <a:pt x="8177" y="38408"/>
                  </a:cubicBezTo>
                  <a:cubicBezTo>
                    <a:pt x="10013" y="37302"/>
                    <a:pt x="11718" y="36159"/>
                    <a:pt x="13285" y="35001"/>
                  </a:cubicBezTo>
                  <a:cubicBezTo>
                    <a:pt x="14491" y="31722"/>
                    <a:pt x="15203" y="27233"/>
                    <a:pt x="14971" y="21406"/>
                  </a:cubicBezTo>
                  <a:cubicBezTo>
                    <a:pt x="14799" y="17036"/>
                    <a:pt x="14885" y="13484"/>
                    <a:pt x="15106" y="10625"/>
                  </a:cubicBezTo>
                  <a:lnTo>
                    <a:pt x="15106" y="10625"/>
                  </a:lnTo>
                  <a:cubicBezTo>
                    <a:pt x="14315" y="11247"/>
                    <a:pt x="13521" y="11899"/>
                    <a:pt x="12723" y="12588"/>
                  </a:cubicBezTo>
                  <a:cubicBezTo>
                    <a:pt x="13532" y="11498"/>
                    <a:pt x="14364" y="10475"/>
                    <a:pt x="15200" y="9523"/>
                  </a:cubicBezTo>
                  <a:cubicBezTo>
                    <a:pt x="15275" y="8721"/>
                    <a:pt x="15365" y="7979"/>
                    <a:pt x="15458" y="7293"/>
                  </a:cubicBezTo>
                  <a:lnTo>
                    <a:pt x="15458" y="7293"/>
                  </a:lnTo>
                  <a:cubicBezTo>
                    <a:pt x="14548" y="8223"/>
                    <a:pt x="13618" y="9201"/>
                    <a:pt x="12666" y="10231"/>
                  </a:cubicBezTo>
                  <a:cubicBezTo>
                    <a:pt x="13645" y="8927"/>
                    <a:pt x="14615" y="7694"/>
                    <a:pt x="15571" y="6544"/>
                  </a:cubicBezTo>
                  <a:cubicBezTo>
                    <a:pt x="16320" y="1683"/>
                    <a:pt x="17414" y="1"/>
                    <a:pt x="17414" y="1"/>
                  </a:cubicBezTo>
                  <a:close/>
                </a:path>
              </a:pathLst>
            </a:custGeom>
            <a:solidFill>
              <a:srgbClr val="FFFFFF">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9"/>
            <p:cNvSpPr/>
            <p:nvPr/>
          </p:nvSpPr>
          <p:spPr>
            <a:xfrm>
              <a:off x="7731659" y="2227857"/>
              <a:ext cx="141997" cy="599858"/>
            </a:xfrm>
            <a:custGeom>
              <a:avLst/>
              <a:gdLst/>
              <a:ahLst/>
              <a:cxnLst/>
              <a:rect l="l" t="t" r="r" b="b"/>
              <a:pathLst>
                <a:path w="3003" h="12686" extrusionOk="0">
                  <a:moveTo>
                    <a:pt x="2152" y="0"/>
                  </a:moveTo>
                  <a:cubicBezTo>
                    <a:pt x="1350" y="1147"/>
                    <a:pt x="634" y="2346"/>
                    <a:pt x="1" y="3594"/>
                  </a:cubicBezTo>
                  <a:cubicBezTo>
                    <a:pt x="908" y="6596"/>
                    <a:pt x="1863" y="9609"/>
                    <a:pt x="3003" y="12685"/>
                  </a:cubicBezTo>
                  <a:cubicBezTo>
                    <a:pt x="2347" y="8454"/>
                    <a:pt x="2047" y="4167"/>
                    <a:pt x="2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9"/>
            <p:cNvSpPr/>
            <p:nvPr/>
          </p:nvSpPr>
          <p:spPr>
            <a:xfrm>
              <a:off x="7859287" y="2088033"/>
              <a:ext cx="86484" cy="365939"/>
            </a:xfrm>
            <a:custGeom>
              <a:avLst/>
              <a:gdLst/>
              <a:ahLst/>
              <a:cxnLst/>
              <a:rect l="l" t="t" r="r" b="b"/>
              <a:pathLst>
                <a:path w="1829" h="7739" extrusionOk="0">
                  <a:moveTo>
                    <a:pt x="1829" y="1"/>
                  </a:moveTo>
                  <a:cubicBezTo>
                    <a:pt x="1180" y="698"/>
                    <a:pt x="573" y="1428"/>
                    <a:pt x="0" y="2193"/>
                  </a:cubicBezTo>
                  <a:cubicBezTo>
                    <a:pt x="375" y="4074"/>
                    <a:pt x="884" y="5929"/>
                    <a:pt x="1533" y="7739"/>
                  </a:cubicBezTo>
                  <a:cubicBezTo>
                    <a:pt x="1638" y="5164"/>
                    <a:pt x="1746" y="2594"/>
                    <a:pt x="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9"/>
            <p:cNvSpPr/>
            <p:nvPr/>
          </p:nvSpPr>
          <p:spPr>
            <a:xfrm>
              <a:off x="7971073" y="2884890"/>
              <a:ext cx="278272" cy="383670"/>
            </a:xfrm>
            <a:custGeom>
              <a:avLst/>
              <a:gdLst/>
              <a:ahLst/>
              <a:cxnLst/>
              <a:rect l="l" t="t" r="r" b="b"/>
              <a:pathLst>
                <a:path w="5885" h="8114" extrusionOk="0">
                  <a:moveTo>
                    <a:pt x="5862" y="1"/>
                  </a:moveTo>
                  <a:lnTo>
                    <a:pt x="5862" y="1"/>
                  </a:lnTo>
                  <a:cubicBezTo>
                    <a:pt x="3662" y="2515"/>
                    <a:pt x="1698" y="5232"/>
                    <a:pt x="1" y="8114"/>
                  </a:cubicBezTo>
                  <a:cubicBezTo>
                    <a:pt x="1904" y="6937"/>
                    <a:pt x="3804" y="5760"/>
                    <a:pt x="5704" y="4587"/>
                  </a:cubicBezTo>
                  <a:cubicBezTo>
                    <a:pt x="5828" y="3171"/>
                    <a:pt x="5884" y="1642"/>
                    <a:pt x="5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9"/>
            <p:cNvSpPr/>
            <p:nvPr/>
          </p:nvSpPr>
          <p:spPr>
            <a:xfrm>
              <a:off x="7541377" y="3043108"/>
              <a:ext cx="218315" cy="351990"/>
            </a:xfrm>
            <a:custGeom>
              <a:avLst/>
              <a:gdLst/>
              <a:ahLst/>
              <a:cxnLst/>
              <a:rect l="l" t="t" r="r" b="b"/>
              <a:pathLst>
                <a:path w="4617" h="7444" extrusionOk="0">
                  <a:moveTo>
                    <a:pt x="128" y="1"/>
                  </a:moveTo>
                  <a:cubicBezTo>
                    <a:pt x="71" y="582"/>
                    <a:pt x="30" y="1155"/>
                    <a:pt x="0" y="1717"/>
                  </a:cubicBezTo>
                  <a:cubicBezTo>
                    <a:pt x="1439" y="3595"/>
                    <a:pt x="2983" y="5513"/>
                    <a:pt x="4617" y="7443"/>
                  </a:cubicBezTo>
                  <a:cubicBezTo>
                    <a:pt x="3864" y="6068"/>
                    <a:pt x="3114" y="4689"/>
                    <a:pt x="2365" y="3314"/>
                  </a:cubicBezTo>
                  <a:cubicBezTo>
                    <a:pt x="1870" y="2411"/>
                    <a:pt x="1346" y="1462"/>
                    <a:pt x="469" y="394"/>
                  </a:cubicBezTo>
                  <a:cubicBezTo>
                    <a:pt x="364" y="267"/>
                    <a:pt x="248" y="136"/>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9"/>
            <p:cNvSpPr/>
            <p:nvPr/>
          </p:nvSpPr>
          <p:spPr>
            <a:xfrm>
              <a:off x="7982753" y="3298119"/>
              <a:ext cx="229711" cy="202947"/>
            </a:xfrm>
            <a:custGeom>
              <a:avLst/>
              <a:gdLst/>
              <a:ahLst/>
              <a:cxnLst/>
              <a:rect l="l" t="t" r="r" b="b"/>
              <a:pathLst>
                <a:path w="4858" h="4292" extrusionOk="0">
                  <a:moveTo>
                    <a:pt x="4858" y="0"/>
                  </a:moveTo>
                  <a:lnTo>
                    <a:pt x="4858" y="0"/>
                  </a:lnTo>
                  <a:cubicBezTo>
                    <a:pt x="3254" y="1353"/>
                    <a:pt x="1631" y="2785"/>
                    <a:pt x="1" y="4291"/>
                  </a:cubicBezTo>
                  <a:cubicBezTo>
                    <a:pt x="1343" y="3486"/>
                    <a:pt x="2688" y="2676"/>
                    <a:pt x="4029" y="1863"/>
                  </a:cubicBezTo>
                  <a:lnTo>
                    <a:pt x="4468" y="1597"/>
                  </a:lnTo>
                  <a:cubicBezTo>
                    <a:pt x="4610" y="1091"/>
                    <a:pt x="4738" y="559"/>
                    <a:pt x="4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9"/>
            <p:cNvSpPr/>
            <p:nvPr/>
          </p:nvSpPr>
          <p:spPr>
            <a:xfrm>
              <a:off x="8066403" y="2698112"/>
              <a:ext cx="179210" cy="311230"/>
            </a:xfrm>
            <a:custGeom>
              <a:avLst/>
              <a:gdLst/>
              <a:ahLst/>
              <a:cxnLst/>
              <a:rect l="l" t="t" r="r" b="b"/>
              <a:pathLst>
                <a:path w="3790" h="6582" extrusionOk="0">
                  <a:moveTo>
                    <a:pt x="3737" y="1"/>
                  </a:moveTo>
                  <a:cubicBezTo>
                    <a:pt x="2478" y="2084"/>
                    <a:pt x="1226" y="4284"/>
                    <a:pt x="1" y="6581"/>
                  </a:cubicBezTo>
                  <a:cubicBezTo>
                    <a:pt x="1001" y="5375"/>
                    <a:pt x="2006" y="4172"/>
                    <a:pt x="3006" y="2965"/>
                  </a:cubicBezTo>
                  <a:cubicBezTo>
                    <a:pt x="3265" y="2654"/>
                    <a:pt x="3527" y="2343"/>
                    <a:pt x="3789" y="1998"/>
                  </a:cubicBezTo>
                  <a:cubicBezTo>
                    <a:pt x="3767" y="1312"/>
                    <a:pt x="3744" y="645"/>
                    <a:pt x="3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9"/>
            <p:cNvSpPr/>
            <p:nvPr/>
          </p:nvSpPr>
          <p:spPr>
            <a:xfrm>
              <a:off x="7460374" y="3913541"/>
              <a:ext cx="571865" cy="690361"/>
            </a:xfrm>
            <a:custGeom>
              <a:avLst/>
              <a:gdLst/>
              <a:ahLst/>
              <a:cxnLst/>
              <a:rect l="l" t="t" r="r" b="b"/>
              <a:pathLst>
                <a:path w="12094" h="14600" extrusionOk="0">
                  <a:moveTo>
                    <a:pt x="2984" y="0"/>
                  </a:moveTo>
                  <a:lnTo>
                    <a:pt x="2984" y="3860"/>
                  </a:lnTo>
                  <a:cubicBezTo>
                    <a:pt x="1327" y="3882"/>
                    <a:pt x="1" y="5228"/>
                    <a:pt x="1" y="6884"/>
                  </a:cubicBezTo>
                  <a:lnTo>
                    <a:pt x="1" y="14600"/>
                  </a:lnTo>
                  <a:lnTo>
                    <a:pt x="12093" y="14600"/>
                  </a:lnTo>
                  <a:lnTo>
                    <a:pt x="12093" y="6884"/>
                  </a:lnTo>
                  <a:cubicBezTo>
                    <a:pt x="12093" y="5228"/>
                    <a:pt x="10763" y="3882"/>
                    <a:pt x="9111" y="3860"/>
                  </a:cubicBezTo>
                  <a:lnTo>
                    <a:pt x="9111" y="0"/>
                  </a:lnTo>
                  <a:lnTo>
                    <a:pt x="8477" y="0"/>
                  </a:lnTo>
                  <a:lnTo>
                    <a:pt x="8477" y="4872"/>
                  </a:lnTo>
                  <a:lnTo>
                    <a:pt x="8447" y="4872"/>
                  </a:lnTo>
                  <a:cubicBezTo>
                    <a:pt x="9770" y="4872"/>
                    <a:pt x="10842" y="6030"/>
                    <a:pt x="10842" y="7454"/>
                  </a:cubicBezTo>
                  <a:lnTo>
                    <a:pt x="10842" y="14038"/>
                  </a:lnTo>
                  <a:lnTo>
                    <a:pt x="1249" y="14038"/>
                  </a:lnTo>
                  <a:lnTo>
                    <a:pt x="1249" y="7454"/>
                  </a:lnTo>
                  <a:cubicBezTo>
                    <a:pt x="1249" y="6041"/>
                    <a:pt x="2305" y="4890"/>
                    <a:pt x="3617" y="4872"/>
                  </a:cubicBezTo>
                  <a:lnTo>
                    <a:pt x="3617" y="0"/>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9"/>
            <p:cNvSpPr/>
            <p:nvPr/>
          </p:nvSpPr>
          <p:spPr>
            <a:xfrm>
              <a:off x="7519388" y="4224397"/>
              <a:ext cx="453652" cy="353124"/>
            </a:xfrm>
            <a:custGeom>
              <a:avLst/>
              <a:gdLst/>
              <a:ahLst/>
              <a:cxnLst/>
              <a:rect l="l" t="t" r="r" b="b"/>
              <a:pathLst>
                <a:path w="9594" h="7468" extrusionOk="0">
                  <a:moveTo>
                    <a:pt x="2279" y="1"/>
                  </a:moveTo>
                  <a:cubicBezTo>
                    <a:pt x="730" y="1"/>
                    <a:pt x="1" y="973"/>
                    <a:pt x="1" y="973"/>
                  </a:cubicBezTo>
                  <a:lnTo>
                    <a:pt x="1" y="7468"/>
                  </a:lnTo>
                  <a:lnTo>
                    <a:pt x="9594" y="7468"/>
                  </a:lnTo>
                  <a:lnTo>
                    <a:pt x="9594" y="973"/>
                  </a:lnTo>
                  <a:cubicBezTo>
                    <a:pt x="9594" y="973"/>
                    <a:pt x="8859" y="1494"/>
                    <a:pt x="7587" y="1494"/>
                  </a:cubicBezTo>
                  <a:cubicBezTo>
                    <a:pt x="6832" y="1494"/>
                    <a:pt x="5889" y="1311"/>
                    <a:pt x="4797" y="726"/>
                  </a:cubicBezTo>
                  <a:cubicBezTo>
                    <a:pt x="3795" y="188"/>
                    <a:pt x="2958" y="1"/>
                    <a:pt x="2279"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9"/>
            <p:cNvSpPr/>
            <p:nvPr/>
          </p:nvSpPr>
          <p:spPr>
            <a:xfrm>
              <a:off x="7799942" y="2199486"/>
              <a:ext cx="249145" cy="1606555"/>
            </a:xfrm>
            <a:custGeom>
              <a:avLst/>
              <a:gdLst/>
              <a:ahLst/>
              <a:cxnLst/>
              <a:rect l="l" t="t" r="r" b="b"/>
              <a:pathLst>
                <a:path w="5269" h="33976" extrusionOk="0">
                  <a:moveTo>
                    <a:pt x="5268" y="1"/>
                  </a:moveTo>
                  <a:cubicBezTo>
                    <a:pt x="5268" y="1"/>
                    <a:pt x="895" y="10993"/>
                    <a:pt x="11" y="33611"/>
                  </a:cubicBezTo>
                  <a:cubicBezTo>
                    <a:pt x="1" y="33867"/>
                    <a:pt x="7" y="33976"/>
                    <a:pt x="26" y="33976"/>
                  </a:cubicBezTo>
                  <a:cubicBezTo>
                    <a:pt x="128" y="33976"/>
                    <a:pt x="595" y="30684"/>
                    <a:pt x="595" y="30684"/>
                  </a:cubicBezTo>
                  <a:lnTo>
                    <a:pt x="5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9"/>
            <p:cNvSpPr/>
            <p:nvPr/>
          </p:nvSpPr>
          <p:spPr>
            <a:xfrm>
              <a:off x="7713407" y="2199296"/>
              <a:ext cx="335676" cy="2350206"/>
            </a:xfrm>
            <a:custGeom>
              <a:avLst/>
              <a:gdLst/>
              <a:ahLst/>
              <a:cxnLst/>
              <a:rect l="l" t="t" r="r" b="b"/>
              <a:pathLst>
                <a:path w="7099" h="49703" extrusionOk="0">
                  <a:moveTo>
                    <a:pt x="7098" y="1"/>
                  </a:moveTo>
                  <a:lnTo>
                    <a:pt x="7098" y="1"/>
                  </a:lnTo>
                  <a:cubicBezTo>
                    <a:pt x="7098" y="2"/>
                    <a:pt x="5982" y="5244"/>
                    <a:pt x="5678" y="7001"/>
                  </a:cubicBezTo>
                  <a:cubicBezTo>
                    <a:pt x="4044" y="16407"/>
                    <a:pt x="1043" y="35301"/>
                    <a:pt x="222" y="44793"/>
                  </a:cubicBezTo>
                  <a:cubicBezTo>
                    <a:pt x="140" y="45783"/>
                    <a:pt x="61" y="47728"/>
                    <a:pt x="5" y="49474"/>
                  </a:cubicBezTo>
                  <a:cubicBezTo>
                    <a:pt x="1" y="49625"/>
                    <a:pt x="89" y="49702"/>
                    <a:pt x="182" y="49702"/>
                  </a:cubicBezTo>
                  <a:cubicBezTo>
                    <a:pt x="270" y="49702"/>
                    <a:pt x="363" y="49632"/>
                    <a:pt x="383" y="49489"/>
                  </a:cubicBezTo>
                  <a:lnTo>
                    <a:pt x="7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9"/>
            <p:cNvSpPr/>
            <p:nvPr/>
          </p:nvSpPr>
          <p:spPr>
            <a:xfrm>
              <a:off x="7574147" y="3861763"/>
              <a:ext cx="355158" cy="51635"/>
            </a:xfrm>
            <a:custGeom>
              <a:avLst/>
              <a:gdLst/>
              <a:ahLst/>
              <a:cxnLst/>
              <a:rect l="l" t="t" r="r" b="b"/>
              <a:pathLst>
                <a:path w="7511" h="1092" extrusionOk="0">
                  <a:moveTo>
                    <a:pt x="0" y="1"/>
                  </a:moveTo>
                  <a:lnTo>
                    <a:pt x="0" y="413"/>
                  </a:lnTo>
                  <a:cubicBezTo>
                    <a:pt x="4" y="788"/>
                    <a:pt x="308" y="1091"/>
                    <a:pt x="683" y="1091"/>
                  </a:cubicBezTo>
                  <a:lnTo>
                    <a:pt x="6832" y="1091"/>
                  </a:lnTo>
                  <a:cubicBezTo>
                    <a:pt x="7207" y="1091"/>
                    <a:pt x="7510" y="788"/>
                    <a:pt x="7510" y="413"/>
                  </a:cubicBezTo>
                  <a:lnTo>
                    <a:pt x="7510" y="1"/>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9"/>
            <p:cNvSpPr/>
            <p:nvPr/>
          </p:nvSpPr>
          <p:spPr>
            <a:xfrm>
              <a:off x="7613678" y="3861763"/>
              <a:ext cx="66672" cy="51824"/>
            </a:xfrm>
            <a:custGeom>
              <a:avLst/>
              <a:gdLst/>
              <a:ahLst/>
              <a:cxnLst/>
              <a:rect l="l" t="t" r="r" b="b"/>
              <a:pathLst>
                <a:path w="1410" h="1096" extrusionOk="0">
                  <a:moveTo>
                    <a:pt x="0" y="1"/>
                  </a:moveTo>
                  <a:lnTo>
                    <a:pt x="0" y="1095"/>
                  </a:lnTo>
                  <a:lnTo>
                    <a:pt x="1409" y="1095"/>
                  </a:lnTo>
                  <a:lnTo>
                    <a:pt x="14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9"/>
            <p:cNvSpPr/>
            <p:nvPr/>
          </p:nvSpPr>
          <p:spPr>
            <a:xfrm>
              <a:off x="7519388" y="3913541"/>
              <a:ext cx="453652" cy="663976"/>
            </a:xfrm>
            <a:custGeom>
              <a:avLst/>
              <a:gdLst/>
              <a:ahLst/>
              <a:cxnLst/>
              <a:rect l="l" t="t" r="r" b="b"/>
              <a:pathLst>
                <a:path w="9594" h="14042" extrusionOk="0">
                  <a:moveTo>
                    <a:pt x="2365" y="0"/>
                  </a:moveTo>
                  <a:lnTo>
                    <a:pt x="2365" y="4872"/>
                  </a:lnTo>
                  <a:lnTo>
                    <a:pt x="2399" y="4872"/>
                  </a:lnTo>
                  <a:cubicBezTo>
                    <a:pt x="1076" y="4872"/>
                    <a:pt x="1" y="6030"/>
                    <a:pt x="1" y="7454"/>
                  </a:cubicBezTo>
                  <a:lnTo>
                    <a:pt x="1" y="14042"/>
                  </a:lnTo>
                  <a:lnTo>
                    <a:pt x="9594" y="14042"/>
                  </a:lnTo>
                  <a:lnTo>
                    <a:pt x="9594" y="7454"/>
                  </a:lnTo>
                  <a:cubicBezTo>
                    <a:pt x="9594" y="6030"/>
                    <a:pt x="8522" y="4872"/>
                    <a:pt x="7196" y="4872"/>
                  </a:cubicBezTo>
                  <a:lnTo>
                    <a:pt x="7229" y="4872"/>
                  </a:lnTo>
                  <a:lnTo>
                    <a:pt x="7229" y="0"/>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9"/>
            <p:cNvSpPr/>
            <p:nvPr/>
          </p:nvSpPr>
          <p:spPr>
            <a:xfrm>
              <a:off x="7519388" y="4237919"/>
              <a:ext cx="453652" cy="326077"/>
            </a:xfrm>
            <a:custGeom>
              <a:avLst/>
              <a:gdLst/>
              <a:ahLst/>
              <a:cxnLst/>
              <a:rect l="l" t="t" r="r" b="b"/>
              <a:pathLst>
                <a:path w="9594" h="6896" extrusionOk="0">
                  <a:moveTo>
                    <a:pt x="8486" y="1"/>
                  </a:moveTo>
                  <a:cubicBezTo>
                    <a:pt x="7772" y="1"/>
                    <a:pt x="6623" y="252"/>
                    <a:pt x="4797" y="1151"/>
                  </a:cubicBezTo>
                  <a:cubicBezTo>
                    <a:pt x="4084" y="1502"/>
                    <a:pt x="3431" y="1635"/>
                    <a:pt x="2852" y="1635"/>
                  </a:cubicBezTo>
                  <a:cubicBezTo>
                    <a:pt x="1083" y="1635"/>
                    <a:pt x="1" y="401"/>
                    <a:pt x="1" y="401"/>
                  </a:cubicBezTo>
                  <a:lnTo>
                    <a:pt x="1" y="6896"/>
                  </a:lnTo>
                  <a:lnTo>
                    <a:pt x="9594" y="6896"/>
                  </a:lnTo>
                  <a:lnTo>
                    <a:pt x="9594" y="401"/>
                  </a:lnTo>
                  <a:cubicBezTo>
                    <a:pt x="9594" y="401"/>
                    <a:pt x="9387" y="1"/>
                    <a:pt x="8486"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9"/>
            <p:cNvSpPr/>
            <p:nvPr/>
          </p:nvSpPr>
          <p:spPr>
            <a:xfrm>
              <a:off x="7613820" y="3913541"/>
              <a:ext cx="138119" cy="690361"/>
            </a:xfrm>
            <a:custGeom>
              <a:avLst/>
              <a:gdLst/>
              <a:ahLst/>
              <a:cxnLst/>
              <a:rect l="l" t="t" r="r" b="b"/>
              <a:pathLst>
                <a:path w="2921" h="14600" extrusionOk="0">
                  <a:moveTo>
                    <a:pt x="720" y="0"/>
                  </a:moveTo>
                  <a:lnTo>
                    <a:pt x="720" y="3860"/>
                  </a:lnTo>
                  <a:lnTo>
                    <a:pt x="728" y="3860"/>
                  </a:lnTo>
                  <a:cubicBezTo>
                    <a:pt x="327" y="3860"/>
                    <a:pt x="1" y="5213"/>
                    <a:pt x="1" y="6884"/>
                  </a:cubicBezTo>
                  <a:lnTo>
                    <a:pt x="1" y="14600"/>
                  </a:lnTo>
                  <a:lnTo>
                    <a:pt x="2920" y="14600"/>
                  </a:lnTo>
                  <a:lnTo>
                    <a:pt x="2920" y="6884"/>
                  </a:lnTo>
                  <a:cubicBezTo>
                    <a:pt x="2916" y="5213"/>
                    <a:pt x="2590" y="3860"/>
                    <a:pt x="2189" y="3860"/>
                  </a:cubicBezTo>
                  <a:lnTo>
                    <a:pt x="2197" y="3860"/>
                  </a:lnTo>
                  <a:lnTo>
                    <a:pt x="2197" y="0"/>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358;p38"/>
          <p:cNvSpPr txBox="1">
            <a:spLocks noGrp="1"/>
          </p:cNvSpPr>
          <p:nvPr>
            <p:ph type="title"/>
          </p:nvPr>
        </p:nvSpPr>
        <p:spPr>
          <a:xfrm>
            <a:off x="1723110" y="2085017"/>
            <a:ext cx="5362511" cy="968257"/>
          </a:xfrm>
          <a:prstGeom prst="rect">
            <a:avLst/>
          </a:prstGeom>
        </p:spPr>
        <p:txBody>
          <a:bodyPr spcFirstLastPara="1" wrap="square" lIns="91425" tIns="91425" rIns="91425" bIns="91425" anchor="b" anchorCtr="0">
            <a:noAutofit/>
          </a:bodyPr>
          <a:lstStyle/>
          <a:p>
            <a:pPr lvl="0">
              <a:lnSpc>
                <a:spcPct val="150000"/>
              </a:lnSpc>
            </a:pPr>
            <a:r>
              <a:rPr lang="en-US" sz="4000" b="1">
                <a:latin typeface="+mn-lt"/>
              </a:rPr>
              <a:t>VẬN DỤNG</a:t>
            </a:r>
            <a:endParaRPr lang="vi-VN" sz="4000" b="1">
              <a:latin typeface="+mn-lt"/>
            </a:endParaRPr>
          </a:p>
        </p:txBody>
      </p:sp>
      <p:sp>
        <p:nvSpPr>
          <p:cNvPr id="28" name="Google Shape;359;p38"/>
          <p:cNvSpPr txBox="1">
            <a:spLocks/>
          </p:cNvSpPr>
          <p:nvPr/>
        </p:nvSpPr>
        <p:spPr>
          <a:xfrm>
            <a:off x="3638308" y="812896"/>
            <a:ext cx="2365800" cy="1234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8000" b="1">
                <a:solidFill>
                  <a:schemeClr val="lt1"/>
                </a:solidFill>
                <a:latin typeface="+mj-lt"/>
                <a:ea typeface="DM Serif Display"/>
                <a:cs typeface="DM Serif Display"/>
                <a:sym typeface="DM Serif Display"/>
              </a:rPr>
              <a:t>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102" name="Freeform 9">
            <a:extLst>
              <a:ext uri="{FF2B5EF4-FFF2-40B4-BE49-F238E27FC236}">
                <a16:creationId xmlns:a16="http://schemas.microsoft.com/office/drawing/2014/main" id="{D8F86FB1-AEE8-CDCC-BADC-518CA0BC6FB9}"/>
              </a:ext>
            </a:extLst>
          </p:cNvPr>
          <p:cNvSpPr/>
          <p:nvPr/>
        </p:nvSpPr>
        <p:spPr>
          <a:xfrm rot="5400000">
            <a:off x="3801601" y="-1256789"/>
            <a:ext cx="1461704" cy="6783854"/>
          </a:xfrm>
          <a:prstGeom prst="roundRect">
            <a:avLst/>
          </a:prstGeom>
          <a:solidFill>
            <a:srgbClr val="FFFFFF"/>
          </a:solidFill>
          <a:ln w="28575">
            <a:solidFill>
              <a:schemeClr val="accent4">
                <a:lumMod val="10000"/>
              </a:schemeClr>
            </a:solidFill>
          </a:ln>
        </p:spPr>
        <p:txBody>
          <a:bodyPr/>
          <a:lstStyle/>
          <a:p>
            <a:endParaRPr lang="en-US"/>
          </a:p>
        </p:txBody>
      </p:sp>
      <p:sp>
        <p:nvSpPr>
          <p:cNvPr id="103" name="TextBox 102">
            <a:extLst>
              <a:ext uri="{FF2B5EF4-FFF2-40B4-BE49-F238E27FC236}">
                <a16:creationId xmlns:a16="http://schemas.microsoft.com/office/drawing/2014/main" id="{4A7180F8-B199-EE94-62C2-A863755ED707}"/>
              </a:ext>
            </a:extLst>
          </p:cNvPr>
          <p:cNvSpPr txBox="1"/>
          <p:nvPr/>
        </p:nvSpPr>
        <p:spPr>
          <a:xfrm>
            <a:off x="1140524" y="1414322"/>
            <a:ext cx="6783855" cy="141315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Hoàn thiện </a:t>
            </a:r>
          </a:p>
          <a:p>
            <a:pPr algn="ctr">
              <a:lnSpc>
                <a:spcPct val="150000"/>
              </a:lnSpc>
              <a:spcBef>
                <a:spcPts val="300"/>
              </a:spcBef>
              <a:spcAft>
                <a:spcPts val="300"/>
              </a:spcAft>
            </a:pPr>
            <a:r>
              <a:rPr lang="en-US" sz="2400" b="1">
                <a:latin typeface="Arial" panose="020B0604020202020204" pitchFamily="34" charset="0"/>
                <a:ea typeface="Calibri" panose="020F0502020204030204" pitchFamily="34" charset="0"/>
                <a:cs typeface="Arial" panose="020B0604020202020204" pitchFamily="34" charset="0"/>
              </a:rPr>
              <a:t>B</a:t>
            </a:r>
            <a:r>
              <a:rPr lang="vi-VN" sz="2400" b="1">
                <a:latin typeface="Arial" panose="020B0604020202020204" pitchFamily="34" charset="0"/>
                <a:ea typeface="Calibri" panose="020F0502020204030204" pitchFamily="34" charset="0"/>
                <a:cs typeface="Arial" panose="020B0604020202020204" pitchFamily="34" charset="0"/>
              </a:rPr>
              <a:t>ức thư cho người thân hoặc bạn bè ở xa. </a:t>
            </a:r>
            <a:endParaRPr lang="en-US" sz="2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04" name="Freeform 9">
            <a:extLst>
              <a:ext uri="{FF2B5EF4-FFF2-40B4-BE49-F238E27FC236}">
                <a16:creationId xmlns:a16="http://schemas.microsoft.com/office/drawing/2014/main" id="{BA4EF70B-803E-FDFF-401B-8D0D91F25E75}"/>
              </a:ext>
            </a:extLst>
          </p:cNvPr>
          <p:cNvSpPr/>
          <p:nvPr/>
        </p:nvSpPr>
        <p:spPr>
          <a:xfrm rot="5400000">
            <a:off x="3872007" y="455570"/>
            <a:ext cx="1320889" cy="6783855"/>
          </a:xfrm>
          <a:prstGeom prst="roundRect">
            <a:avLst/>
          </a:prstGeom>
          <a:solidFill>
            <a:srgbClr val="FFFFFF"/>
          </a:solidFill>
          <a:ln w="28575">
            <a:solidFill>
              <a:schemeClr val="accent4">
                <a:lumMod val="10000"/>
              </a:schemeClr>
            </a:solidFill>
          </a:ln>
        </p:spPr>
        <p:txBody>
          <a:bodyPr/>
          <a:lstStyle/>
          <a:p>
            <a:endParaRPr lang="en-US"/>
          </a:p>
        </p:txBody>
      </p:sp>
      <p:sp>
        <p:nvSpPr>
          <p:cNvPr id="105" name="TextBox 104">
            <a:extLst>
              <a:ext uri="{FF2B5EF4-FFF2-40B4-BE49-F238E27FC236}">
                <a16:creationId xmlns:a16="http://schemas.microsoft.com/office/drawing/2014/main" id="{2ED2231A-5838-2B0E-B207-3743C80D15FB}"/>
              </a:ext>
            </a:extLst>
          </p:cNvPr>
          <p:cNvSpPr txBox="1"/>
          <p:nvPr/>
        </p:nvSpPr>
        <p:spPr>
          <a:xfrm>
            <a:off x="940038" y="3179919"/>
            <a:ext cx="6984341" cy="1328023"/>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a:t>
            </a:r>
            <a:endParaRPr lang="en-US" sz="24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latin typeface="Arial" panose="020B0604020202020204" pitchFamily="34" charset="0"/>
                <a:ea typeface="Calibri" panose="020F0502020204030204" pitchFamily="34" charset="0"/>
                <a:cs typeface="Arial" panose="020B0604020202020204" pitchFamily="34" charset="0"/>
              </a:rPr>
              <a:t>Đọc mở rộng SGK tr.137. </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06" name="Google Shape;4830;p55"/>
          <p:cNvSpPr/>
          <p:nvPr/>
        </p:nvSpPr>
        <p:spPr>
          <a:xfrm>
            <a:off x="5711754" y="4252851"/>
            <a:ext cx="48399"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Rounded Rectangle 106"/>
          <p:cNvSpPr/>
          <p:nvPr/>
        </p:nvSpPr>
        <p:spPr>
          <a:xfrm>
            <a:off x="1008179" y="369225"/>
            <a:ext cx="7162989"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tx1"/>
                </a:solidFill>
                <a:latin typeface="Arial" panose="020B0604020202020204" pitchFamily="34" charset="0"/>
                <a:ea typeface="Arial"/>
                <a:cs typeface="Arial" panose="020B0604020202020204" pitchFamily="34" charset="0"/>
              </a:rPr>
              <a:t>CỦNG CỐ, DẶN DÒ</a:t>
            </a:r>
            <a:endParaRPr lang="en-US" sz="3600" b="1" dirty="0">
              <a:solidFill>
                <a:schemeClr val="tx1"/>
              </a:solidFill>
              <a:latin typeface="Arial" panose="020B0604020202020204" pitchFamily="34" charset="0"/>
              <a:ea typeface="Arial"/>
              <a:cs typeface="Arial" panose="020B0604020202020204" pitchFamily="34" charset="0"/>
            </a:endParaRPr>
          </a:p>
        </p:txBody>
      </p:sp>
      <p:grpSp>
        <p:nvGrpSpPr>
          <p:cNvPr id="108" name="Google Shape;2865;p66"/>
          <p:cNvGrpSpPr/>
          <p:nvPr/>
        </p:nvGrpSpPr>
        <p:grpSpPr>
          <a:xfrm>
            <a:off x="479587" y="2346157"/>
            <a:ext cx="843887" cy="2376247"/>
            <a:chOff x="1693675" y="1629500"/>
            <a:chExt cx="653846" cy="2189689"/>
          </a:xfrm>
        </p:grpSpPr>
        <p:sp>
          <p:nvSpPr>
            <p:cNvPr id="109" name="Google Shape;2866;p66"/>
            <p:cNvSpPr/>
            <p:nvPr/>
          </p:nvSpPr>
          <p:spPr>
            <a:xfrm>
              <a:off x="1815270" y="1629500"/>
              <a:ext cx="195234" cy="823007"/>
            </a:xfrm>
            <a:custGeom>
              <a:avLst/>
              <a:gdLst/>
              <a:ahLst/>
              <a:cxnLst/>
              <a:rect l="l" t="t" r="r" b="b"/>
              <a:pathLst>
                <a:path w="6260" h="26389" extrusionOk="0">
                  <a:moveTo>
                    <a:pt x="3159" y="1"/>
                  </a:moveTo>
                  <a:cubicBezTo>
                    <a:pt x="1886" y="1"/>
                    <a:pt x="680" y="614"/>
                    <a:pt x="561" y="2019"/>
                  </a:cubicBezTo>
                  <a:lnTo>
                    <a:pt x="1" y="26256"/>
                  </a:lnTo>
                  <a:cubicBezTo>
                    <a:pt x="529" y="25004"/>
                    <a:pt x="1674" y="24385"/>
                    <a:pt x="2818" y="24385"/>
                  </a:cubicBezTo>
                  <a:cubicBezTo>
                    <a:pt x="4012" y="24385"/>
                    <a:pt x="5204" y="25058"/>
                    <a:pt x="5695" y="26389"/>
                  </a:cubicBezTo>
                  <a:cubicBezTo>
                    <a:pt x="5883" y="18310"/>
                    <a:pt x="6071" y="10231"/>
                    <a:pt x="6259" y="2152"/>
                  </a:cubicBezTo>
                  <a:cubicBezTo>
                    <a:pt x="6165" y="807"/>
                    <a:pt x="4618" y="1"/>
                    <a:pt x="3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67;p66"/>
            <p:cNvSpPr/>
            <p:nvPr/>
          </p:nvSpPr>
          <p:spPr>
            <a:xfrm>
              <a:off x="1871031" y="1693931"/>
              <a:ext cx="139471" cy="584516"/>
            </a:xfrm>
            <a:custGeom>
              <a:avLst/>
              <a:gdLst/>
              <a:ahLst/>
              <a:cxnLst/>
              <a:rect l="l" t="t" r="r" b="b"/>
              <a:pathLst>
                <a:path w="4472" h="18742" extrusionOk="0">
                  <a:moveTo>
                    <a:pt x="402" y="1"/>
                  </a:moveTo>
                  <a:cubicBezTo>
                    <a:pt x="266" y="5773"/>
                    <a:pt x="133" y="11541"/>
                    <a:pt x="0" y="17313"/>
                  </a:cubicBezTo>
                  <a:cubicBezTo>
                    <a:pt x="350" y="18261"/>
                    <a:pt x="1202" y="18741"/>
                    <a:pt x="2054" y="18741"/>
                  </a:cubicBezTo>
                  <a:cubicBezTo>
                    <a:pt x="2872" y="18741"/>
                    <a:pt x="3691" y="18300"/>
                    <a:pt x="4069" y="17405"/>
                  </a:cubicBezTo>
                  <a:lnTo>
                    <a:pt x="4471" y="93"/>
                  </a:lnTo>
                  <a:lnTo>
                    <a:pt x="4471" y="93"/>
                  </a:lnTo>
                  <a:cubicBezTo>
                    <a:pt x="4447" y="1041"/>
                    <a:pt x="3435" y="1704"/>
                    <a:pt x="2416" y="1704"/>
                  </a:cubicBezTo>
                  <a:cubicBezTo>
                    <a:pt x="1543" y="1704"/>
                    <a:pt x="664" y="1216"/>
                    <a:pt x="402" y="1"/>
                  </a:cubicBezTo>
                  <a:close/>
                </a:path>
              </a:pathLst>
            </a:custGeom>
            <a:solidFill>
              <a:srgbClr val="63431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68;p66"/>
            <p:cNvSpPr/>
            <p:nvPr/>
          </p:nvSpPr>
          <p:spPr>
            <a:xfrm>
              <a:off x="1804823" y="1733475"/>
              <a:ext cx="226141" cy="1238144"/>
            </a:xfrm>
            <a:custGeom>
              <a:avLst/>
              <a:gdLst/>
              <a:ahLst/>
              <a:cxnLst/>
              <a:rect l="l" t="t" r="r" b="b"/>
              <a:pathLst>
                <a:path w="7251" h="39700" extrusionOk="0">
                  <a:moveTo>
                    <a:pt x="867" y="1"/>
                  </a:moveTo>
                  <a:cubicBezTo>
                    <a:pt x="656" y="9053"/>
                    <a:pt x="210" y="28399"/>
                    <a:pt x="0" y="37455"/>
                  </a:cubicBezTo>
                  <a:cubicBezTo>
                    <a:pt x="550" y="38945"/>
                    <a:pt x="1886" y="39699"/>
                    <a:pt x="3224" y="39699"/>
                  </a:cubicBezTo>
                  <a:cubicBezTo>
                    <a:pt x="4506" y="39699"/>
                    <a:pt x="5791" y="39006"/>
                    <a:pt x="6384" y="37602"/>
                  </a:cubicBezTo>
                  <a:lnTo>
                    <a:pt x="7250" y="148"/>
                  </a:lnTo>
                  <a:lnTo>
                    <a:pt x="7250" y="148"/>
                  </a:lnTo>
                  <a:cubicBezTo>
                    <a:pt x="6656" y="1550"/>
                    <a:pt x="5372" y="2244"/>
                    <a:pt x="4089" y="2244"/>
                  </a:cubicBezTo>
                  <a:cubicBezTo>
                    <a:pt x="2751" y="2244"/>
                    <a:pt x="1416" y="1490"/>
                    <a:pt x="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69;p66"/>
            <p:cNvSpPr/>
            <p:nvPr/>
          </p:nvSpPr>
          <p:spPr>
            <a:xfrm>
              <a:off x="1998739" y="2185925"/>
              <a:ext cx="322915" cy="826375"/>
            </a:xfrm>
            <a:custGeom>
              <a:avLst/>
              <a:gdLst/>
              <a:ahLst/>
              <a:cxnLst/>
              <a:rect l="l" t="t" r="r" b="b"/>
              <a:pathLst>
                <a:path w="10354" h="26497" extrusionOk="0">
                  <a:moveTo>
                    <a:pt x="6887" y="1"/>
                  </a:moveTo>
                  <a:cubicBezTo>
                    <a:pt x="5851" y="1"/>
                    <a:pt x="4901" y="470"/>
                    <a:pt x="4607" y="1610"/>
                  </a:cubicBezTo>
                  <a:lnTo>
                    <a:pt x="0" y="25413"/>
                  </a:lnTo>
                  <a:cubicBezTo>
                    <a:pt x="619" y="24444"/>
                    <a:pt x="1596" y="23996"/>
                    <a:pt x="2565" y="23996"/>
                  </a:cubicBezTo>
                  <a:cubicBezTo>
                    <a:pt x="3938" y="23996"/>
                    <a:pt x="5295" y="24897"/>
                    <a:pt x="5595" y="26496"/>
                  </a:cubicBezTo>
                  <a:cubicBezTo>
                    <a:pt x="7128" y="18561"/>
                    <a:pt x="8665" y="10629"/>
                    <a:pt x="10202" y="2694"/>
                  </a:cubicBezTo>
                  <a:cubicBezTo>
                    <a:pt x="10353" y="1158"/>
                    <a:pt x="8513" y="1"/>
                    <a:pt x="6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70;p66"/>
            <p:cNvSpPr/>
            <p:nvPr/>
          </p:nvSpPr>
          <p:spPr>
            <a:xfrm>
              <a:off x="2089647" y="2246021"/>
              <a:ext cx="227294" cy="585920"/>
            </a:xfrm>
            <a:custGeom>
              <a:avLst/>
              <a:gdLst/>
              <a:ahLst/>
              <a:cxnLst/>
              <a:rect l="l" t="t" r="r" b="b"/>
              <a:pathLst>
                <a:path w="7288" h="18787" extrusionOk="0">
                  <a:moveTo>
                    <a:pt x="3292" y="0"/>
                  </a:moveTo>
                  <a:lnTo>
                    <a:pt x="1" y="17002"/>
                  </a:lnTo>
                  <a:cubicBezTo>
                    <a:pt x="215" y="18144"/>
                    <a:pt x="1184" y="18787"/>
                    <a:pt x="2165" y="18787"/>
                  </a:cubicBezTo>
                  <a:cubicBezTo>
                    <a:pt x="2857" y="18787"/>
                    <a:pt x="3554" y="18467"/>
                    <a:pt x="3996" y="17776"/>
                  </a:cubicBezTo>
                  <a:lnTo>
                    <a:pt x="7287" y="774"/>
                  </a:lnTo>
                  <a:lnTo>
                    <a:pt x="7287" y="774"/>
                  </a:lnTo>
                  <a:cubicBezTo>
                    <a:pt x="7131" y="1581"/>
                    <a:pt x="6275" y="2053"/>
                    <a:pt x="5395" y="2053"/>
                  </a:cubicBezTo>
                  <a:cubicBezTo>
                    <a:pt x="4390" y="2053"/>
                    <a:pt x="3353" y="1437"/>
                    <a:pt x="3292" y="0"/>
                  </a:cubicBezTo>
                  <a:close/>
                </a:path>
              </a:pathLst>
            </a:custGeom>
            <a:solidFill>
              <a:srgbClr val="63431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71;p66"/>
            <p:cNvSpPr/>
            <p:nvPr/>
          </p:nvSpPr>
          <p:spPr>
            <a:xfrm>
              <a:off x="1912634" y="2276365"/>
              <a:ext cx="417632" cy="1234588"/>
            </a:xfrm>
            <a:custGeom>
              <a:avLst/>
              <a:gdLst/>
              <a:ahLst/>
              <a:cxnLst/>
              <a:rect l="l" t="t" r="r" b="b"/>
              <a:pathLst>
                <a:path w="13391" h="39586" extrusionOk="0">
                  <a:moveTo>
                    <a:pt x="7121" y="0"/>
                  </a:moveTo>
                  <a:cubicBezTo>
                    <a:pt x="5400" y="8894"/>
                    <a:pt x="1722" y="27890"/>
                    <a:pt x="1" y="36784"/>
                  </a:cubicBezTo>
                  <a:cubicBezTo>
                    <a:pt x="338" y="38576"/>
                    <a:pt x="1858" y="39586"/>
                    <a:pt x="3396" y="39586"/>
                  </a:cubicBezTo>
                  <a:cubicBezTo>
                    <a:pt x="4483" y="39586"/>
                    <a:pt x="5577" y="39082"/>
                    <a:pt x="6270" y="37996"/>
                  </a:cubicBezTo>
                  <a:cubicBezTo>
                    <a:pt x="7991" y="29106"/>
                    <a:pt x="11670" y="10106"/>
                    <a:pt x="13391" y="1213"/>
                  </a:cubicBezTo>
                  <a:lnTo>
                    <a:pt x="13391" y="1213"/>
                  </a:lnTo>
                  <a:cubicBezTo>
                    <a:pt x="12697" y="2299"/>
                    <a:pt x="11602" y="2801"/>
                    <a:pt x="10516" y="2801"/>
                  </a:cubicBezTo>
                  <a:cubicBezTo>
                    <a:pt x="8977" y="2801"/>
                    <a:pt x="7456" y="1792"/>
                    <a:pt x="7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72;p66"/>
            <p:cNvSpPr/>
            <p:nvPr/>
          </p:nvSpPr>
          <p:spPr>
            <a:xfrm>
              <a:off x="1693675" y="1837076"/>
              <a:ext cx="177738" cy="820949"/>
            </a:xfrm>
            <a:custGeom>
              <a:avLst/>
              <a:gdLst/>
              <a:ahLst/>
              <a:cxnLst/>
              <a:rect l="l" t="t" r="r" b="b"/>
              <a:pathLst>
                <a:path w="5699" h="26323" extrusionOk="0">
                  <a:moveTo>
                    <a:pt x="2647" y="0"/>
                  </a:moveTo>
                  <a:cubicBezTo>
                    <a:pt x="1340" y="0"/>
                    <a:pt x="90" y="639"/>
                    <a:pt x="0" y="2082"/>
                  </a:cubicBezTo>
                  <a:lnTo>
                    <a:pt x="0" y="26323"/>
                  </a:lnTo>
                  <a:cubicBezTo>
                    <a:pt x="513" y="25033"/>
                    <a:pt x="1682" y="24388"/>
                    <a:pt x="2851" y="24388"/>
                  </a:cubicBezTo>
                  <a:cubicBezTo>
                    <a:pt x="4020" y="24388"/>
                    <a:pt x="5188" y="25033"/>
                    <a:pt x="5698" y="26323"/>
                  </a:cubicBezTo>
                  <a:lnTo>
                    <a:pt x="5698" y="2082"/>
                  </a:lnTo>
                  <a:cubicBezTo>
                    <a:pt x="5577" y="766"/>
                    <a:pt x="4077" y="0"/>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73;p66"/>
            <p:cNvSpPr/>
            <p:nvPr/>
          </p:nvSpPr>
          <p:spPr>
            <a:xfrm>
              <a:off x="1744477" y="1902099"/>
              <a:ext cx="126933" cy="583269"/>
            </a:xfrm>
            <a:custGeom>
              <a:avLst/>
              <a:gdLst/>
              <a:ahLst/>
              <a:cxnLst/>
              <a:rect l="l" t="t" r="r" b="b"/>
              <a:pathLst>
                <a:path w="4070" h="18702" extrusionOk="0">
                  <a:moveTo>
                    <a:pt x="0" y="1"/>
                  </a:moveTo>
                  <a:lnTo>
                    <a:pt x="0" y="17320"/>
                  </a:lnTo>
                  <a:cubicBezTo>
                    <a:pt x="365" y="18241"/>
                    <a:pt x="1200" y="18702"/>
                    <a:pt x="2035" y="18702"/>
                  </a:cubicBezTo>
                  <a:cubicBezTo>
                    <a:pt x="2870" y="18702"/>
                    <a:pt x="3705" y="18241"/>
                    <a:pt x="4069" y="17320"/>
                  </a:cubicBezTo>
                  <a:lnTo>
                    <a:pt x="4069" y="1"/>
                  </a:lnTo>
                  <a:cubicBezTo>
                    <a:pt x="4069" y="965"/>
                    <a:pt x="3037" y="1659"/>
                    <a:pt x="2000" y="1659"/>
                  </a:cubicBezTo>
                  <a:cubicBezTo>
                    <a:pt x="1143" y="1659"/>
                    <a:pt x="284" y="1186"/>
                    <a:pt x="0" y="1"/>
                  </a:cubicBezTo>
                  <a:close/>
                </a:path>
              </a:pathLst>
            </a:custGeom>
            <a:solidFill>
              <a:srgbClr val="63431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74;p66"/>
            <p:cNvSpPr/>
            <p:nvPr/>
          </p:nvSpPr>
          <p:spPr>
            <a:xfrm>
              <a:off x="1693675" y="1942922"/>
              <a:ext cx="199226" cy="1236148"/>
            </a:xfrm>
            <a:custGeom>
              <a:avLst/>
              <a:gdLst/>
              <a:ahLst/>
              <a:cxnLst/>
              <a:rect l="l" t="t" r="r" b="b"/>
              <a:pathLst>
                <a:path w="6388" h="39636" extrusionOk="0">
                  <a:moveTo>
                    <a:pt x="0" y="0"/>
                  </a:moveTo>
                  <a:lnTo>
                    <a:pt x="0" y="37465"/>
                  </a:lnTo>
                  <a:cubicBezTo>
                    <a:pt x="573" y="38912"/>
                    <a:pt x="1884" y="39635"/>
                    <a:pt x="3194" y="39635"/>
                  </a:cubicBezTo>
                  <a:cubicBezTo>
                    <a:pt x="4504" y="39635"/>
                    <a:pt x="5815" y="38912"/>
                    <a:pt x="6388" y="37465"/>
                  </a:cubicBezTo>
                  <a:lnTo>
                    <a:pt x="6388" y="0"/>
                  </a:lnTo>
                  <a:cubicBezTo>
                    <a:pt x="5815" y="1447"/>
                    <a:pt x="4504" y="2170"/>
                    <a:pt x="3194" y="2170"/>
                  </a:cubicBezTo>
                  <a:cubicBezTo>
                    <a:pt x="1884" y="2170"/>
                    <a:pt x="573" y="144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75;p66"/>
            <p:cNvSpPr/>
            <p:nvPr/>
          </p:nvSpPr>
          <p:spPr>
            <a:xfrm>
              <a:off x="1922052" y="1842471"/>
              <a:ext cx="296406" cy="827280"/>
            </a:xfrm>
            <a:custGeom>
              <a:avLst/>
              <a:gdLst/>
              <a:ahLst/>
              <a:cxnLst/>
              <a:rect l="l" t="t" r="r" b="b"/>
              <a:pathLst>
                <a:path w="9504" h="26526" extrusionOk="0">
                  <a:moveTo>
                    <a:pt x="6122" y="1"/>
                  </a:moveTo>
                  <a:cubicBezTo>
                    <a:pt x="5039" y="1"/>
                    <a:pt x="4042" y="497"/>
                    <a:pt x="3779" y="1691"/>
                  </a:cubicBezTo>
                  <a:cubicBezTo>
                    <a:pt x="2518" y="9675"/>
                    <a:pt x="1261" y="17658"/>
                    <a:pt x="1" y="25637"/>
                  </a:cubicBezTo>
                  <a:cubicBezTo>
                    <a:pt x="607" y="24612"/>
                    <a:pt x="1618" y="24131"/>
                    <a:pt x="2623" y="24131"/>
                  </a:cubicBezTo>
                  <a:cubicBezTo>
                    <a:pt x="3958" y="24131"/>
                    <a:pt x="5282" y="24980"/>
                    <a:pt x="5629" y="26526"/>
                  </a:cubicBezTo>
                  <a:lnTo>
                    <a:pt x="9407" y="2580"/>
                  </a:lnTo>
                  <a:cubicBezTo>
                    <a:pt x="9503" y="1078"/>
                    <a:pt x="7719" y="1"/>
                    <a:pt x="6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76;p66"/>
            <p:cNvSpPr/>
            <p:nvPr/>
          </p:nvSpPr>
          <p:spPr>
            <a:xfrm>
              <a:off x="2005850" y="1903378"/>
              <a:ext cx="209580" cy="586824"/>
            </a:xfrm>
            <a:custGeom>
              <a:avLst/>
              <a:gdLst/>
              <a:ahLst/>
              <a:cxnLst/>
              <a:rect l="l" t="t" r="r" b="b"/>
              <a:pathLst>
                <a:path w="6720" h="18816" extrusionOk="0">
                  <a:moveTo>
                    <a:pt x="2699" y="0"/>
                  </a:moveTo>
                  <a:lnTo>
                    <a:pt x="1" y="17102"/>
                  </a:lnTo>
                  <a:cubicBezTo>
                    <a:pt x="249" y="18208"/>
                    <a:pt x="1195" y="18815"/>
                    <a:pt x="2149" y="18815"/>
                  </a:cubicBezTo>
                  <a:cubicBezTo>
                    <a:pt x="2866" y="18815"/>
                    <a:pt x="3588" y="18472"/>
                    <a:pt x="4022" y="17739"/>
                  </a:cubicBezTo>
                  <a:cubicBezTo>
                    <a:pt x="4921" y="12038"/>
                    <a:pt x="5820" y="6336"/>
                    <a:pt x="6720" y="634"/>
                  </a:cubicBezTo>
                  <a:lnTo>
                    <a:pt x="6720" y="634"/>
                  </a:lnTo>
                  <a:cubicBezTo>
                    <a:pt x="6587" y="1472"/>
                    <a:pt x="5698" y="1978"/>
                    <a:pt x="4789" y="1978"/>
                  </a:cubicBezTo>
                  <a:cubicBezTo>
                    <a:pt x="3810" y="1978"/>
                    <a:pt x="2808" y="1391"/>
                    <a:pt x="2699" y="0"/>
                  </a:cubicBezTo>
                  <a:close/>
                </a:path>
              </a:pathLst>
            </a:custGeom>
            <a:solidFill>
              <a:srgbClr val="63431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77;p66"/>
            <p:cNvSpPr/>
            <p:nvPr/>
          </p:nvSpPr>
          <p:spPr>
            <a:xfrm>
              <a:off x="1851477" y="1935656"/>
              <a:ext cx="378803" cy="1237957"/>
            </a:xfrm>
            <a:custGeom>
              <a:avLst/>
              <a:gdLst/>
              <a:ahLst/>
              <a:cxnLst/>
              <a:rect l="l" t="t" r="r" b="b"/>
              <a:pathLst>
                <a:path w="12146" h="39694" extrusionOk="0">
                  <a:moveTo>
                    <a:pt x="5839" y="1"/>
                  </a:moveTo>
                  <a:cubicBezTo>
                    <a:pt x="4424" y="8946"/>
                    <a:pt x="1412" y="28064"/>
                    <a:pt x="1" y="37009"/>
                  </a:cubicBezTo>
                  <a:cubicBezTo>
                    <a:pt x="388" y="38742"/>
                    <a:pt x="1872" y="39694"/>
                    <a:pt x="3368" y="39694"/>
                  </a:cubicBezTo>
                  <a:cubicBezTo>
                    <a:pt x="4495" y="39694"/>
                    <a:pt x="5628" y="39155"/>
                    <a:pt x="6307" y="38004"/>
                  </a:cubicBezTo>
                  <a:lnTo>
                    <a:pt x="12145" y="996"/>
                  </a:lnTo>
                  <a:lnTo>
                    <a:pt x="12145" y="996"/>
                  </a:lnTo>
                  <a:cubicBezTo>
                    <a:pt x="11466" y="2147"/>
                    <a:pt x="10333" y="2686"/>
                    <a:pt x="9206" y="2686"/>
                  </a:cubicBezTo>
                  <a:cubicBezTo>
                    <a:pt x="7710" y="2686"/>
                    <a:pt x="6226" y="1734"/>
                    <a:pt x="58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78;p66"/>
            <p:cNvSpPr/>
            <p:nvPr/>
          </p:nvSpPr>
          <p:spPr>
            <a:xfrm>
              <a:off x="1693675" y="2842334"/>
              <a:ext cx="593280" cy="976855"/>
            </a:xfrm>
            <a:custGeom>
              <a:avLst/>
              <a:gdLst/>
              <a:ahLst/>
              <a:cxnLst/>
              <a:rect l="l" t="t" r="r" b="b"/>
              <a:pathLst>
                <a:path w="19023" h="31322" extrusionOk="0">
                  <a:moveTo>
                    <a:pt x="0" y="1"/>
                  </a:moveTo>
                  <a:lnTo>
                    <a:pt x="0" y="31322"/>
                  </a:lnTo>
                  <a:lnTo>
                    <a:pt x="19022" y="31322"/>
                  </a:lnTo>
                  <a:lnTo>
                    <a:pt x="190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79;p66"/>
            <p:cNvSpPr/>
            <p:nvPr/>
          </p:nvSpPr>
          <p:spPr>
            <a:xfrm>
              <a:off x="1693675" y="2746797"/>
              <a:ext cx="653846" cy="95524"/>
            </a:xfrm>
            <a:custGeom>
              <a:avLst/>
              <a:gdLst/>
              <a:ahLst/>
              <a:cxnLst/>
              <a:rect l="l" t="t" r="r" b="b"/>
              <a:pathLst>
                <a:path w="20965" h="2567" extrusionOk="0">
                  <a:moveTo>
                    <a:pt x="0" y="1"/>
                  </a:moveTo>
                  <a:lnTo>
                    <a:pt x="0" y="2566"/>
                  </a:lnTo>
                  <a:lnTo>
                    <a:pt x="20194" y="2566"/>
                  </a:lnTo>
                  <a:cubicBezTo>
                    <a:pt x="20618" y="2566"/>
                    <a:pt x="20965" y="2223"/>
                    <a:pt x="20965" y="1796"/>
                  </a:cubicBezTo>
                  <a:lnTo>
                    <a:pt x="20965" y="771"/>
                  </a:lnTo>
                  <a:cubicBezTo>
                    <a:pt x="20965" y="344"/>
                    <a:pt x="20618" y="1"/>
                    <a:pt x="20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80;p66"/>
            <p:cNvSpPr/>
            <p:nvPr/>
          </p:nvSpPr>
          <p:spPr>
            <a:xfrm>
              <a:off x="1693675" y="2796665"/>
              <a:ext cx="653846" cy="45658"/>
            </a:xfrm>
            <a:custGeom>
              <a:avLst/>
              <a:gdLst/>
              <a:ahLst/>
              <a:cxnLst/>
              <a:rect l="l" t="t" r="r" b="b"/>
              <a:pathLst>
                <a:path w="20965" h="1464" extrusionOk="0">
                  <a:moveTo>
                    <a:pt x="20965" y="1"/>
                  </a:moveTo>
                  <a:cubicBezTo>
                    <a:pt x="20965" y="428"/>
                    <a:pt x="20618" y="771"/>
                    <a:pt x="20194" y="771"/>
                  </a:cubicBezTo>
                  <a:lnTo>
                    <a:pt x="0" y="771"/>
                  </a:lnTo>
                  <a:lnTo>
                    <a:pt x="0" y="1464"/>
                  </a:lnTo>
                  <a:lnTo>
                    <a:pt x="20194" y="1464"/>
                  </a:lnTo>
                  <a:cubicBezTo>
                    <a:pt x="20618" y="1464"/>
                    <a:pt x="20965" y="1118"/>
                    <a:pt x="20965" y="694"/>
                  </a:cubicBezTo>
                  <a:lnTo>
                    <a:pt x="20965" y="1"/>
                  </a:lnTo>
                  <a:close/>
                </a:path>
              </a:pathLst>
            </a:custGeom>
            <a:solidFill>
              <a:srgbClr val="63431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animEffect transition="in" filter="fade">
                                      <p:cBhvr>
                                        <p:cTn id="9" dur="500"/>
                                        <p:tgtEl>
                                          <p:spTgt spid="10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500"/>
                                        <p:tgtEl>
                                          <p:spTgt spid="10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P spid="104" grpId="0" animBg="1"/>
      <p:bldP spid="105"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grpSp>
        <p:nvGrpSpPr>
          <p:cNvPr id="1052" name="Google Shape;1052;p49"/>
          <p:cNvGrpSpPr/>
          <p:nvPr/>
        </p:nvGrpSpPr>
        <p:grpSpPr>
          <a:xfrm rot="5400000">
            <a:off x="252972" y="2365240"/>
            <a:ext cx="991825" cy="294612"/>
            <a:chOff x="3716452" y="4070358"/>
            <a:chExt cx="1406246" cy="393215"/>
          </a:xfrm>
        </p:grpSpPr>
        <p:sp>
          <p:nvSpPr>
            <p:cNvPr id="1053" name="Google Shape;1053;p49"/>
            <p:cNvSpPr/>
            <p:nvPr/>
          </p:nvSpPr>
          <p:spPr>
            <a:xfrm>
              <a:off x="4493497" y="4113625"/>
              <a:ext cx="629201" cy="349947"/>
            </a:xfrm>
            <a:custGeom>
              <a:avLst/>
              <a:gdLst/>
              <a:ahLst/>
              <a:cxnLst/>
              <a:rect l="l" t="t" r="r" b="b"/>
              <a:pathLst>
                <a:path w="19661" h="10935" extrusionOk="0">
                  <a:moveTo>
                    <a:pt x="14917" y="0"/>
                  </a:moveTo>
                  <a:cubicBezTo>
                    <a:pt x="14602" y="0"/>
                    <a:pt x="14285" y="32"/>
                    <a:pt x="13973" y="98"/>
                  </a:cubicBezTo>
                  <a:cubicBezTo>
                    <a:pt x="13705" y="156"/>
                    <a:pt x="13440" y="236"/>
                    <a:pt x="13188" y="341"/>
                  </a:cubicBezTo>
                  <a:cubicBezTo>
                    <a:pt x="13062" y="391"/>
                    <a:pt x="12937" y="450"/>
                    <a:pt x="12815" y="513"/>
                  </a:cubicBezTo>
                  <a:cubicBezTo>
                    <a:pt x="12693" y="572"/>
                    <a:pt x="12584" y="635"/>
                    <a:pt x="12471" y="698"/>
                  </a:cubicBezTo>
                  <a:cubicBezTo>
                    <a:pt x="11572" y="1222"/>
                    <a:pt x="10788" y="1923"/>
                    <a:pt x="10158" y="2750"/>
                  </a:cubicBezTo>
                  <a:cubicBezTo>
                    <a:pt x="9537" y="3560"/>
                    <a:pt x="9046" y="4412"/>
                    <a:pt x="8538" y="5227"/>
                  </a:cubicBezTo>
                  <a:cubicBezTo>
                    <a:pt x="8290" y="5638"/>
                    <a:pt x="8034" y="6041"/>
                    <a:pt x="7774" y="6435"/>
                  </a:cubicBezTo>
                  <a:cubicBezTo>
                    <a:pt x="7514" y="6834"/>
                    <a:pt x="7253" y="7229"/>
                    <a:pt x="6972" y="7602"/>
                  </a:cubicBezTo>
                  <a:cubicBezTo>
                    <a:pt x="6418" y="8349"/>
                    <a:pt x="5801" y="9050"/>
                    <a:pt x="5067" y="9520"/>
                  </a:cubicBezTo>
                  <a:cubicBezTo>
                    <a:pt x="4714" y="9760"/>
                    <a:pt x="4320" y="9923"/>
                    <a:pt x="3904" y="10011"/>
                  </a:cubicBezTo>
                  <a:cubicBezTo>
                    <a:pt x="3718" y="10047"/>
                    <a:pt x="3529" y="10065"/>
                    <a:pt x="3341" y="10065"/>
                  </a:cubicBezTo>
                  <a:cubicBezTo>
                    <a:pt x="3108" y="10065"/>
                    <a:pt x="2874" y="10038"/>
                    <a:pt x="2645" y="9982"/>
                  </a:cubicBezTo>
                  <a:cubicBezTo>
                    <a:pt x="2229" y="9890"/>
                    <a:pt x="1835" y="9709"/>
                    <a:pt x="1486" y="9457"/>
                  </a:cubicBezTo>
                  <a:cubicBezTo>
                    <a:pt x="1151" y="9214"/>
                    <a:pt x="895" y="8874"/>
                    <a:pt x="752" y="8484"/>
                  </a:cubicBezTo>
                  <a:cubicBezTo>
                    <a:pt x="479" y="7720"/>
                    <a:pt x="781" y="6733"/>
                    <a:pt x="1486" y="6251"/>
                  </a:cubicBezTo>
                  <a:cubicBezTo>
                    <a:pt x="1752" y="6061"/>
                    <a:pt x="2067" y="5962"/>
                    <a:pt x="2387" y="5962"/>
                  </a:cubicBezTo>
                  <a:cubicBezTo>
                    <a:pt x="2492" y="5962"/>
                    <a:pt x="2599" y="5973"/>
                    <a:pt x="2704" y="5995"/>
                  </a:cubicBezTo>
                  <a:cubicBezTo>
                    <a:pt x="2918" y="6041"/>
                    <a:pt x="3123" y="6129"/>
                    <a:pt x="3308" y="6251"/>
                  </a:cubicBezTo>
                  <a:cubicBezTo>
                    <a:pt x="3497" y="6372"/>
                    <a:pt x="3656" y="6532"/>
                    <a:pt x="3778" y="6721"/>
                  </a:cubicBezTo>
                  <a:cubicBezTo>
                    <a:pt x="3896" y="6905"/>
                    <a:pt x="3946" y="7128"/>
                    <a:pt x="3921" y="7346"/>
                  </a:cubicBezTo>
                  <a:cubicBezTo>
                    <a:pt x="3891" y="7569"/>
                    <a:pt x="3799" y="7783"/>
                    <a:pt x="3652" y="7959"/>
                  </a:cubicBezTo>
                  <a:cubicBezTo>
                    <a:pt x="3505" y="8139"/>
                    <a:pt x="3312" y="8278"/>
                    <a:pt x="3094" y="8358"/>
                  </a:cubicBezTo>
                  <a:cubicBezTo>
                    <a:pt x="3015" y="8385"/>
                    <a:pt x="2928" y="8400"/>
                    <a:pt x="2842" y="8400"/>
                  </a:cubicBezTo>
                  <a:cubicBezTo>
                    <a:pt x="2692" y="8400"/>
                    <a:pt x="2541" y="8354"/>
                    <a:pt x="2427" y="8244"/>
                  </a:cubicBezTo>
                  <a:lnTo>
                    <a:pt x="2427" y="8244"/>
                  </a:lnTo>
                  <a:cubicBezTo>
                    <a:pt x="2543" y="8382"/>
                    <a:pt x="2727" y="8446"/>
                    <a:pt x="2910" y="8446"/>
                  </a:cubicBezTo>
                  <a:cubicBezTo>
                    <a:pt x="2978" y="8446"/>
                    <a:pt x="3046" y="8438"/>
                    <a:pt x="3111" y="8421"/>
                  </a:cubicBezTo>
                  <a:cubicBezTo>
                    <a:pt x="3354" y="8358"/>
                    <a:pt x="3577" y="8228"/>
                    <a:pt x="3749" y="8043"/>
                  </a:cubicBezTo>
                  <a:cubicBezTo>
                    <a:pt x="3933" y="7862"/>
                    <a:pt x="4059" y="7627"/>
                    <a:pt x="4110" y="7376"/>
                  </a:cubicBezTo>
                  <a:cubicBezTo>
                    <a:pt x="4160" y="7111"/>
                    <a:pt x="4118" y="6838"/>
                    <a:pt x="3992" y="6599"/>
                  </a:cubicBezTo>
                  <a:cubicBezTo>
                    <a:pt x="3866" y="6372"/>
                    <a:pt x="3694" y="6171"/>
                    <a:pt x="3488" y="6011"/>
                  </a:cubicBezTo>
                  <a:cubicBezTo>
                    <a:pt x="3283" y="5839"/>
                    <a:pt x="3048" y="5713"/>
                    <a:pt x="2796" y="5638"/>
                  </a:cubicBezTo>
                  <a:cubicBezTo>
                    <a:pt x="2624" y="5583"/>
                    <a:pt x="2445" y="5558"/>
                    <a:pt x="2266" y="5558"/>
                  </a:cubicBezTo>
                  <a:cubicBezTo>
                    <a:pt x="1905" y="5558"/>
                    <a:pt x="1541" y="5661"/>
                    <a:pt x="1230" y="5844"/>
                  </a:cubicBezTo>
                  <a:cubicBezTo>
                    <a:pt x="760" y="6121"/>
                    <a:pt x="395" y="6549"/>
                    <a:pt x="198" y="7061"/>
                  </a:cubicBezTo>
                  <a:cubicBezTo>
                    <a:pt x="97" y="7317"/>
                    <a:pt x="38" y="7585"/>
                    <a:pt x="17" y="7858"/>
                  </a:cubicBezTo>
                  <a:cubicBezTo>
                    <a:pt x="1" y="8135"/>
                    <a:pt x="30" y="8416"/>
                    <a:pt x="105" y="8685"/>
                  </a:cubicBezTo>
                  <a:cubicBezTo>
                    <a:pt x="265" y="9218"/>
                    <a:pt x="580" y="9697"/>
                    <a:pt x="1012" y="10049"/>
                  </a:cubicBezTo>
                  <a:cubicBezTo>
                    <a:pt x="1428" y="10393"/>
                    <a:pt x="1915" y="10645"/>
                    <a:pt x="2439" y="10784"/>
                  </a:cubicBezTo>
                  <a:cubicBezTo>
                    <a:pt x="2789" y="10884"/>
                    <a:pt x="3150" y="10935"/>
                    <a:pt x="3511" y="10935"/>
                  </a:cubicBezTo>
                  <a:cubicBezTo>
                    <a:pt x="3691" y="10935"/>
                    <a:pt x="3872" y="10922"/>
                    <a:pt x="4051" y="10897"/>
                  </a:cubicBezTo>
                  <a:cubicBezTo>
                    <a:pt x="4592" y="10813"/>
                    <a:pt x="5109" y="10624"/>
                    <a:pt x="5575" y="10343"/>
                  </a:cubicBezTo>
                  <a:cubicBezTo>
                    <a:pt x="6490" y="9789"/>
                    <a:pt x="7182" y="9029"/>
                    <a:pt x="7807" y="8244"/>
                  </a:cubicBezTo>
                  <a:cubicBezTo>
                    <a:pt x="8429" y="7460"/>
                    <a:pt x="8958" y="6633"/>
                    <a:pt x="9478" y="5814"/>
                  </a:cubicBezTo>
                  <a:cubicBezTo>
                    <a:pt x="9994" y="4992"/>
                    <a:pt x="10485" y="4173"/>
                    <a:pt x="11052" y="3451"/>
                  </a:cubicBezTo>
                  <a:cubicBezTo>
                    <a:pt x="11329" y="3099"/>
                    <a:pt x="11631" y="2767"/>
                    <a:pt x="11963" y="2461"/>
                  </a:cubicBezTo>
                  <a:cubicBezTo>
                    <a:pt x="12294" y="2158"/>
                    <a:pt x="12651" y="1894"/>
                    <a:pt x="13037" y="1667"/>
                  </a:cubicBezTo>
                  <a:cubicBezTo>
                    <a:pt x="13134" y="1613"/>
                    <a:pt x="13235" y="1554"/>
                    <a:pt x="13327" y="1504"/>
                  </a:cubicBezTo>
                  <a:cubicBezTo>
                    <a:pt x="13419" y="1453"/>
                    <a:pt x="13512" y="1411"/>
                    <a:pt x="13608" y="1369"/>
                  </a:cubicBezTo>
                  <a:cubicBezTo>
                    <a:pt x="13801" y="1290"/>
                    <a:pt x="14003" y="1227"/>
                    <a:pt x="14204" y="1180"/>
                  </a:cubicBezTo>
                  <a:cubicBezTo>
                    <a:pt x="14454" y="1127"/>
                    <a:pt x="14706" y="1100"/>
                    <a:pt x="14959" y="1100"/>
                  </a:cubicBezTo>
                  <a:cubicBezTo>
                    <a:pt x="15123" y="1100"/>
                    <a:pt x="15287" y="1111"/>
                    <a:pt x="15451" y="1134"/>
                  </a:cubicBezTo>
                  <a:cubicBezTo>
                    <a:pt x="16743" y="1311"/>
                    <a:pt x="17860" y="2129"/>
                    <a:pt x="18418" y="3308"/>
                  </a:cubicBezTo>
                  <a:cubicBezTo>
                    <a:pt x="18506" y="3501"/>
                    <a:pt x="18582" y="3703"/>
                    <a:pt x="18641" y="3904"/>
                  </a:cubicBezTo>
                  <a:cubicBezTo>
                    <a:pt x="18695" y="4110"/>
                    <a:pt x="18733" y="4320"/>
                    <a:pt x="18746" y="4530"/>
                  </a:cubicBezTo>
                  <a:cubicBezTo>
                    <a:pt x="18804" y="5403"/>
                    <a:pt x="18552" y="6267"/>
                    <a:pt x="18032" y="6973"/>
                  </a:cubicBezTo>
                  <a:cubicBezTo>
                    <a:pt x="17780" y="7321"/>
                    <a:pt x="17444" y="7598"/>
                    <a:pt x="17062" y="7787"/>
                  </a:cubicBezTo>
                  <a:cubicBezTo>
                    <a:pt x="16732" y="7942"/>
                    <a:pt x="16375" y="8023"/>
                    <a:pt x="16013" y="8023"/>
                  </a:cubicBezTo>
                  <a:cubicBezTo>
                    <a:pt x="15943" y="8023"/>
                    <a:pt x="15873" y="8020"/>
                    <a:pt x="15803" y="8014"/>
                  </a:cubicBezTo>
                  <a:cubicBezTo>
                    <a:pt x="15379" y="7984"/>
                    <a:pt x="14976" y="7804"/>
                    <a:pt x="14674" y="7510"/>
                  </a:cubicBezTo>
                  <a:cubicBezTo>
                    <a:pt x="14519" y="7367"/>
                    <a:pt x="14410" y="7187"/>
                    <a:pt x="14347" y="6989"/>
                  </a:cubicBezTo>
                  <a:cubicBezTo>
                    <a:pt x="14288" y="6788"/>
                    <a:pt x="14292" y="6574"/>
                    <a:pt x="14351" y="6372"/>
                  </a:cubicBezTo>
                  <a:cubicBezTo>
                    <a:pt x="14456" y="5953"/>
                    <a:pt x="14775" y="5562"/>
                    <a:pt x="15211" y="5449"/>
                  </a:cubicBezTo>
                  <a:cubicBezTo>
                    <a:pt x="15294" y="5427"/>
                    <a:pt x="15379" y="5416"/>
                    <a:pt x="15463" y="5416"/>
                  </a:cubicBezTo>
                  <a:cubicBezTo>
                    <a:pt x="15605" y="5416"/>
                    <a:pt x="15745" y="5447"/>
                    <a:pt x="15875" y="5508"/>
                  </a:cubicBezTo>
                  <a:cubicBezTo>
                    <a:pt x="16093" y="5613"/>
                    <a:pt x="16282" y="5764"/>
                    <a:pt x="16429" y="5953"/>
                  </a:cubicBezTo>
                  <a:cubicBezTo>
                    <a:pt x="16303" y="5739"/>
                    <a:pt x="16126" y="5554"/>
                    <a:pt x="15917" y="5420"/>
                  </a:cubicBezTo>
                  <a:cubicBezTo>
                    <a:pt x="15740" y="5313"/>
                    <a:pt x="15540" y="5257"/>
                    <a:pt x="15337" y="5257"/>
                  </a:cubicBezTo>
                  <a:cubicBezTo>
                    <a:pt x="15284" y="5257"/>
                    <a:pt x="15231" y="5261"/>
                    <a:pt x="15178" y="5269"/>
                  </a:cubicBezTo>
                  <a:cubicBezTo>
                    <a:pt x="14649" y="5352"/>
                    <a:pt x="14225" y="5772"/>
                    <a:pt x="14045" y="6267"/>
                  </a:cubicBezTo>
                  <a:cubicBezTo>
                    <a:pt x="13994" y="6389"/>
                    <a:pt x="13961" y="6524"/>
                    <a:pt x="13944" y="6658"/>
                  </a:cubicBezTo>
                  <a:cubicBezTo>
                    <a:pt x="13931" y="6796"/>
                    <a:pt x="13935" y="6939"/>
                    <a:pt x="13965" y="7078"/>
                  </a:cubicBezTo>
                  <a:cubicBezTo>
                    <a:pt x="14024" y="7350"/>
                    <a:pt x="14154" y="7602"/>
                    <a:pt x="14338" y="7812"/>
                  </a:cubicBezTo>
                  <a:cubicBezTo>
                    <a:pt x="14519" y="8014"/>
                    <a:pt x="14733" y="8186"/>
                    <a:pt x="14968" y="8316"/>
                  </a:cubicBezTo>
                  <a:cubicBezTo>
                    <a:pt x="15207" y="8450"/>
                    <a:pt x="15472" y="8542"/>
                    <a:pt x="15745" y="8580"/>
                  </a:cubicBezTo>
                  <a:cubicBezTo>
                    <a:pt x="15890" y="8601"/>
                    <a:pt x="16036" y="8611"/>
                    <a:pt x="16182" y="8611"/>
                  </a:cubicBezTo>
                  <a:cubicBezTo>
                    <a:pt x="16572" y="8611"/>
                    <a:pt x="16961" y="8538"/>
                    <a:pt x="17327" y="8391"/>
                  </a:cubicBezTo>
                  <a:cubicBezTo>
                    <a:pt x="17826" y="8186"/>
                    <a:pt x="18275" y="7862"/>
                    <a:pt x="18624" y="7447"/>
                  </a:cubicBezTo>
                  <a:cubicBezTo>
                    <a:pt x="18968" y="7040"/>
                    <a:pt x="19232" y="6570"/>
                    <a:pt x="19400" y="6062"/>
                  </a:cubicBezTo>
                  <a:cubicBezTo>
                    <a:pt x="19577" y="5558"/>
                    <a:pt x="19661" y="5025"/>
                    <a:pt x="19648" y="4488"/>
                  </a:cubicBezTo>
                  <a:cubicBezTo>
                    <a:pt x="19635" y="3942"/>
                    <a:pt x="19518" y="3409"/>
                    <a:pt x="19300" y="2910"/>
                  </a:cubicBezTo>
                  <a:cubicBezTo>
                    <a:pt x="18632" y="1394"/>
                    <a:pt x="17247" y="316"/>
                    <a:pt x="15610" y="51"/>
                  </a:cubicBezTo>
                  <a:cubicBezTo>
                    <a:pt x="15381" y="18"/>
                    <a:pt x="15149" y="0"/>
                    <a:pt x="1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9"/>
            <p:cNvSpPr/>
            <p:nvPr/>
          </p:nvSpPr>
          <p:spPr>
            <a:xfrm>
              <a:off x="4745612" y="4070358"/>
              <a:ext cx="290839" cy="173486"/>
            </a:xfrm>
            <a:custGeom>
              <a:avLst/>
              <a:gdLst/>
              <a:ahLst/>
              <a:cxnLst/>
              <a:rect l="l" t="t" r="r" b="b"/>
              <a:pathLst>
                <a:path w="9088" h="5421" extrusionOk="0">
                  <a:moveTo>
                    <a:pt x="6521" y="1"/>
                  </a:moveTo>
                  <a:cubicBezTo>
                    <a:pt x="6448" y="1"/>
                    <a:pt x="6374" y="2"/>
                    <a:pt x="6301" y="6"/>
                  </a:cubicBezTo>
                  <a:cubicBezTo>
                    <a:pt x="5306" y="39"/>
                    <a:pt x="4328" y="375"/>
                    <a:pt x="3485" y="887"/>
                  </a:cubicBezTo>
                  <a:cubicBezTo>
                    <a:pt x="2645" y="1399"/>
                    <a:pt x="1911" y="2071"/>
                    <a:pt x="1323" y="2860"/>
                  </a:cubicBezTo>
                  <a:cubicBezTo>
                    <a:pt x="735" y="3628"/>
                    <a:pt x="286" y="4497"/>
                    <a:pt x="1" y="5420"/>
                  </a:cubicBezTo>
                  <a:cubicBezTo>
                    <a:pt x="525" y="4618"/>
                    <a:pt x="1080" y="3859"/>
                    <a:pt x="1713" y="3187"/>
                  </a:cubicBezTo>
                  <a:cubicBezTo>
                    <a:pt x="2343" y="2511"/>
                    <a:pt x="3044" y="1911"/>
                    <a:pt x="3820" y="1441"/>
                  </a:cubicBezTo>
                  <a:cubicBezTo>
                    <a:pt x="4593" y="967"/>
                    <a:pt x="5449" y="648"/>
                    <a:pt x="6347" y="509"/>
                  </a:cubicBezTo>
                  <a:cubicBezTo>
                    <a:pt x="6613" y="472"/>
                    <a:pt x="6883" y="453"/>
                    <a:pt x="7154" y="453"/>
                  </a:cubicBezTo>
                  <a:cubicBezTo>
                    <a:pt x="7794" y="453"/>
                    <a:pt x="8445" y="556"/>
                    <a:pt x="9088" y="757"/>
                  </a:cubicBezTo>
                  <a:cubicBezTo>
                    <a:pt x="8349" y="267"/>
                    <a:pt x="7441" y="1"/>
                    <a:pt x="6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3716452" y="4113561"/>
              <a:ext cx="629073" cy="350011"/>
            </a:xfrm>
            <a:custGeom>
              <a:avLst/>
              <a:gdLst/>
              <a:ahLst/>
              <a:cxnLst/>
              <a:rect l="l" t="t" r="r" b="b"/>
              <a:pathLst>
                <a:path w="19657" h="10937" extrusionOk="0">
                  <a:moveTo>
                    <a:pt x="4738" y="1"/>
                  </a:moveTo>
                  <a:cubicBezTo>
                    <a:pt x="4509" y="1"/>
                    <a:pt x="4279" y="18"/>
                    <a:pt x="4051" y="53"/>
                  </a:cubicBezTo>
                  <a:cubicBezTo>
                    <a:pt x="2414" y="318"/>
                    <a:pt x="1025" y="1396"/>
                    <a:pt x="358" y="2916"/>
                  </a:cubicBezTo>
                  <a:cubicBezTo>
                    <a:pt x="139" y="3415"/>
                    <a:pt x="22" y="3953"/>
                    <a:pt x="9" y="4494"/>
                  </a:cubicBezTo>
                  <a:cubicBezTo>
                    <a:pt x="1" y="5031"/>
                    <a:pt x="85" y="5564"/>
                    <a:pt x="257" y="6068"/>
                  </a:cubicBezTo>
                  <a:cubicBezTo>
                    <a:pt x="425" y="6576"/>
                    <a:pt x="689" y="7046"/>
                    <a:pt x="1033" y="7457"/>
                  </a:cubicBezTo>
                  <a:cubicBezTo>
                    <a:pt x="1386" y="7869"/>
                    <a:pt x="1831" y="8196"/>
                    <a:pt x="2334" y="8402"/>
                  </a:cubicBezTo>
                  <a:cubicBezTo>
                    <a:pt x="2697" y="8545"/>
                    <a:pt x="3084" y="8617"/>
                    <a:pt x="3473" y="8617"/>
                  </a:cubicBezTo>
                  <a:cubicBezTo>
                    <a:pt x="3620" y="8617"/>
                    <a:pt x="3767" y="8607"/>
                    <a:pt x="3913" y="8586"/>
                  </a:cubicBezTo>
                  <a:cubicBezTo>
                    <a:pt x="4185" y="8549"/>
                    <a:pt x="4450" y="8460"/>
                    <a:pt x="4689" y="8322"/>
                  </a:cubicBezTo>
                  <a:cubicBezTo>
                    <a:pt x="4928" y="8192"/>
                    <a:pt x="5138" y="8024"/>
                    <a:pt x="5319" y="7818"/>
                  </a:cubicBezTo>
                  <a:cubicBezTo>
                    <a:pt x="5503" y="7608"/>
                    <a:pt x="5633" y="7357"/>
                    <a:pt x="5692" y="7084"/>
                  </a:cubicBezTo>
                  <a:cubicBezTo>
                    <a:pt x="5722" y="6945"/>
                    <a:pt x="5730" y="6803"/>
                    <a:pt x="5713" y="6664"/>
                  </a:cubicBezTo>
                  <a:cubicBezTo>
                    <a:pt x="5696" y="6530"/>
                    <a:pt x="5663" y="6400"/>
                    <a:pt x="5617" y="6274"/>
                  </a:cubicBezTo>
                  <a:cubicBezTo>
                    <a:pt x="5432" y="5778"/>
                    <a:pt x="5008" y="5359"/>
                    <a:pt x="4479" y="5275"/>
                  </a:cubicBezTo>
                  <a:cubicBezTo>
                    <a:pt x="4426" y="5267"/>
                    <a:pt x="4373" y="5263"/>
                    <a:pt x="4320" y="5263"/>
                  </a:cubicBezTo>
                  <a:cubicBezTo>
                    <a:pt x="4117" y="5263"/>
                    <a:pt x="3917" y="5320"/>
                    <a:pt x="3741" y="5430"/>
                  </a:cubicBezTo>
                  <a:cubicBezTo>
                    <a:pt x="3531" y="5560"/>
                    <a:pt x="3354" y="5741"/>
                    <a:pt x="3228" y="5955"/>
                  </a:cubicBezTo>
                  <a:cubicBezTo>
                    <a:pt x="3375" y="5766"/>
                    <a:pt x="3564" y="5615"/>
                    <a:pt x="3782" y="5510"/>
                  </a:cubicBezTo>
                  <a:cubicBezTo>
                    <a:pt x="3912" y="5449"/>
                    <a:pt x="4052" y="5418"/>
                    <a:pt x="4194" y="5418"/>
                  </a:cubicBezTo>
                  <a:cubicBezTo>
                    <a:pt x="4278" y="5418"/>
                    <a:pt x="4363" y="5429"/>
                    <a:pt x="4446" y="5451"/>
                  </a:cubicBezTo>
                  <a:cubicBezTo>
                    <a:pt x="4882" y="5564"/>
                    <a:pt x="5201" y="5955"/>
                    <a:pt x="5306" y="6374"/>
                  </a:cubicBezTo>
                  <a:cubicBezTo>
                    <a:pt x="5365" y="6576"/>
                    <a:pt x="5369" y="6790"/>
                    <a:pt x="5310" y="6991"/>
                  </a:cubicBezTo>
                  <a:cubicBezTo>
                    <a:pt x="5247" y="7189"/>
                    <a:pt x="5134" y="7369"/>
                    <a:pt x="4987" y="7512"/>
                  </a:cubicBezTo>
                  <a:cubicBezTo>
                    <a:pt x="4681" y="7806"/>
                    <a:pt x="4278" y="7986"/>
                    <a:pt x="3854" y="8016"/>
                  </a:cubicBezTo>
                  <a:cubicBezTo>
                    <a:pt x="3784" y="8022"/>
                    <a:pt x="3714" y="8025"/>
                    <a:pt x="3644" y="8025"/>
                  </a:cubicBezTo>
                  <a:cubicBezTo>
                    <a:pt x="3282" y="8025"/>
                    <a:pt x="2925" y="7944"/>
                    <a:pt x="2595" y="7789"/>
                  </a:cubicBezTo>
                  <a:cubicBezTo>
                    <a:pt x="2213" y="7600"/>
                    <a:pt x="1877" y="7323"/>
                    <a:pt x="1625" y="6975"/>
                  </a:cubicBezTo>
                  <a:cubicBezTo>
                    <a:pt x="1105" y="6269"/>
                    <a:pt x="853" y="5405"/>
                    <a:pt x="912" y="4532"/>
                  </a:cubicBezTo>
                  <a:cubicBezTo>
                    <a:pt x="924" y="4322"/>
                    <a:pt x="958" y="4112"/>
                    <a:pt x="1016" y="3906"/>
                  </a:cubicBezTo>
                  <a:cubicBezTo>
                    <a:pt x="1075" y="3705"/>
                    <a:pt x="1151" y="3503"/>
                    <a:pt x="1239" y="3310"/>
                  </a:cubicBezTo>
                  <a:cubicBezTo>
                    <a:pt x="1797" y="2131"/>
                    <a:pt x="2914" y="1313"/>
                    <a:pt x="4206" y="1136"/>
                  </a:cubicBezTo>
                  <a:cubicBezTo>
                    <a:pt x="4370" y="1113"/>
                    <a:pt x="4534" y="1102"/>
                    <a:pt x="4698" y="1102"/>
                  </a:cubicBezTo>
                  <a:cubicBezTo>
                    <a:pt x="4951" y="1102"/>
                    <a:pt x="5203" y="1129"/>
                    <a:pt x="5453" y="1182"/>
                  </a:cubicBezTo>
                  <a:cubicBezTo>
                    <a:pt x="5654" y="1229"/>
                    <a:pt x="5856" y="1292"/>
                    <a:pt x="6049" y="1371"/>
                  </a:cubicBezTo>
                  <a:cubicBezTo>
                    <a:pt x="6146" y="1413"/>
                    <a:pt x="6238" y="1455"/>
                    <a:pt x="6330" y="1506"/>
                  </a:cubicBezTo>
                  <a:cubicBezTo>
                    <a:pt x="6423" y="1556"/>
                    <a:pt x="6528" y="1615"/>
                    <a:pt x="6620" y="1669"/>
                  </a:cubicBezTo>
                  <a:cubicBezTo>
                    <a:pt x="7006" y="1896"/>
                    <a:pt x="7363" y="2160"/>
                    <a:pt x="7694" y="2463"/>
                  </a:cubicBezTo>
                  <a:cubicBezTo>
                    <a:pt x="8026" y="2769"/>
                    <a:pt x="8328" y="3101"/>
                    <a:pt x="8605" y="3453"/>
                  </a:cubicBezTo>
                  <a:cubicBezTo>
                    <a:pt x="9172" y="4175"/>
                    <a:pt x="9663" y="4994"/>
                    <a:pt x="10179" y="5816"/>
                  </a:cubicBezTo>
                  <a:cubicBezTo>
                    <a:pt x="10700" y="6635"/>
                    <a:pt x="11228" y="7462"/>
                    <a:pt x="11854" y="8246"/>
                  </a:cubicBezTo>
                  <a:cubicBezTo>
                    <a:pt x="12475" y="9031"/>
                    <a:pt x="13168" y="9791"/>
                    <a:pt x="14083" y="10345"/>
                  </a:cubicBezTo>
                  <a:cubicBezTo>
                    <a:pt x="14548" y="10626"/>
                    <a:pt x="15069" y="10815"/>
                    <a:pt x="15606" y="10899"/>
                  </a:cubicBezTo>
                  <a:cubicBezTo>
                    <a:pt x="15787" y="10924"/>
                    <a:pt x="15968" y="10937"/>
                    <a:pt x="16149" y="10937"/>
                  </a:cubicBezTo>
                  <a:cubicBezTo>
                    <a:pt x="16511" y="10937"/>
                    <a:pt x="16872" y="10886"/>
                    <a:pt x="17222" y="10786"/>
                  </a:cubicBezTo>
                  <a:cubicBezTo>
                    <a:pt x="17743" y="10643"/>
                    <a:pt x="18229" y="10395"/>
                    <a:pt x="18649" y="10051"/>
                  </a:cubicBezTo>
                  <a:cubicBezTo>
                    <a:pt x="19077" y="9694"/>
                    <a:pt x="19392" y="9220"/>
                    <a:pt x="19552" y="8687"/>
                  </a:cubicBezTo>
                  <a:cubicBezTo>
                    <a:pt x="19627" y="8414"/>
                    <a:pt x="19657" y="8137"/>
                    <a:pt x="19640" y="7856"/>
                  </a:cubicBezTo>
                  <a:cubicBezTo>
                    <a:pt x="19623" y="7583"/>
                    <a:pt x="19564" y="7315"/>
                    <a:pt x="19463" y="7063"/>
                  </a:cubicBezTo>
                  <a:cubicBezTo>
                    <a:pt x="19266" y="6551"/>
                    <a:pt x="18901" y="6123"/>
                    <a:pt x="18427" y="5841"/>
                  </a:cubicBezTo>
                  <a:cubicBezTo>
                    <a:pt x="18118" y="5660"/>
                    <a:pt x="17757" y="5559"/>
                    <a:pt x="17399" y="5559"/>
                  </a:cubicBezTo>
                  <a:cubicBezTo>
                    <a:pt x="17218" y="5559"/>
                    <a:pt x="17038" y="5585"/>
                    <a:pt x="16865" y="5640"/>
                  </a:cubicBezTo>
                  <a:cubicBezTo>
                    <a:pt x="16609" y="5715"/>
                    <a:pt x="16374" y="5841"/>
                    <a:pt x="16173" y="6009"/>
                  </a:cubicBezTo>
                  <a:cubicBezTo>
                    <a:pt x="15967" y="6169"/>
                    <a:pt x="15795" y="6370"/>
                    <a:pt x="15669" y="6601"/>
                  </a:cubicBezTo>
                  <a:cubicBezTo>
                    <a:pt x="15543" y="6840"/>
                    <a:pt x="15501" y="7113"/>
                    <a:pt x="15552" y="7373"/>
                  </a:cubicBezTo>
                  <a:cubicBezTo>
                    <a:pt x="15602" y="7629"/>
                    <a:pt x="15728" y="7860"/>
                    <a:pt x="15913" y="8045"/>
                  </a:cubicBezTo>
                  <a:cubicBezTo>
                    <a:pt x="16085" y="8230"/>
                    <a:pt x="16307" y="8360"/>
                    <a:pt x="16551" y="8423"/>
                  </a:cubicBezTo>
                  <a:cubicBezTo>
                    <a:pt x="16614" y="8439"/>
                    <a:pt x="16680" y="8448"/>
                    <a:pt x="16747" y="8448"/>
                  </a:cubicBezTo>
                  <a:cubicBezTo>
                    <a:pt x="16932" y="8448"/>
                    <a:pt x="17117" y="8382"/>
                    <a:pt x="17235" y="8246"/>
                  </a:cubicBezTo>
                  <a:lnTo>
                    <a:pt x="17235" y="8246"/>
                  </a:lnTo>
                  <a:cubicBezTo>
                    <a:pt x="17120" y="8353"/>
                    <a:pt x="16971" y="8398"/>
                    <a:pt x="16821" y="8398"/>
                  </a:cubicBezTo>
                  <a:cubicBezTo>
                    <a:pt x="16734" y="8398"/>
                    <a:pt x="16647" y="8383"/>
                    <a:pt x="16567" y="8356"/>
                  </a:cubicBezTo>
                  <a:cubicBezTo>
                    <a:pt x="16349" y="8280"/>
                    <a:pt x="16152" y="8141"/>
                    <a:pt x="16009" y="7957"/>
                  </a:cubicBezTo>
                  <a:cubicBezTo>
                    <a:pt x="15862" y="7785"/>
                    <a:pt x="15770" y="7571"/>
                    <a:pt x="15741" y="7344"/>
                  </a:cubicBezTo>
                  <a:cubicBezTo>
                    <a:pt x="15715" y="7126"/>
                    <a:pt x="15766" y="6907"/>
                    <a:pt x="15883" y="6719"/>
                  </a:cubicBezTo>
                  <a:cubicBezTo>
                    <a:pt x="16005" y="6534"/>
                    <a:pt x="16164" y="6374"/>
                    <a:pt x="16353" y="6253"/>
                  </a:cubicBezTo>
                  <a:cubicBezTo>
                    <a:pt x="16538" y="6131"/>
                    <a:pt x="16739" y="6043"/>
                    <a:pt x="16958" y="5997"/>
                  </a:cubicBezTo>
                  <a:cubicBezTo>
                    <a:pt x="17063" y="5975"/>
                    <a:pt x="17169" y="5964"/>
                    <a:pt x="17274" y="5964"/>
                  </a:cubicBezTo>
                  <a:cubicBezTo>
                    <a:pt x="17595" y="5964"/>
                    <a:pt x="17910" y="6063"/>
                    <a:pt x="18175" y="6253"/>
                  </a:cubicBezTo>
                  <a:cubicBezTo>
                    <a:pt x="18880" y="6735"/>
                    <a:pt x="19182" y="7722"/>
                    <a:pt x="18909" y="8486"/>
                  </a:cubicBezTo>
                  <a:cubicBezTo>
                    <a:pt x="18767" y="8876"/>
                    <a:pt x="18511" y="9216"/>
                    <a:pt x="18175" y="9459"/>
                  </a:cubicBezTo>
                  <a:cubicBezTo>
                    <a:pt x="17827" y="9711"/>
                    <a:pt x="17432" y="9892"/>
                    <a:pt x="17016" y="9984"/>
                  </a:cubicBezTo>
                  <a:cubicBezTo>
                    <a:pt x="16787" y="10040"/>
                    <a:pt x="16554" y="10067"/>
                    <a:pt x="16321" y="10067"/>
                  </a:cubicBezTo>
                  <a:cubicBezTo>
                    <a:pt x="16132" y="10067"/>
                    <a:pt x="15943" y="10049"/>
                    <a:pt x="15757" y="10013"/>
                  </a:cubicBezTo>
                  <a:cubicBezTo>
                    <a:pt x="15342" y="9925"/>
                    <a:pt x="14947" y="9757"/>
                    <a:pt x="14595" y="9522"/>
                  </a:cubicBezTo>
                  <a:cubicBezTo>
                    <a:pt x="13860" y="9052"/>
                    <a:pt x="13243" y="8351"/>
                    <a:pt x="12689" y="7604"/>
                  </a:cubicBezTo>
                  <a:cubicBezTo>
                    <a:pt x="12408" y="7231"/>
                    <a:pt x="12148" y="6836"/>
                    <a:pt x="11887" y="6437"/>
                  </a:cubicBezTo>
                  <a:cubicBezTo>
                    <a:pt x="11627" y="6039"/>
                    <a:pt x="11371" y="5640"/>
                    <a:pt x="11119" y="5229"/>
                  </a:cubicBezTo>
                  <a:cubicBezTo>
                    <a:pt x="10616" y="4410"/>
                    <a:pt x="10125" y="3562"/>
                    <a:pt x="9503" y="2752"/>
                  </a:cubicBezTo>
                  <a:cubicBezTo>
                    <a:pt x="8874" y="1921"/>
                    <a:pt x="8089" y="1224"/>
                    <a:pt x="7191" y="700"/>
                  </a:cubicBezTo>
                  <a:cubicBezTo>
                    <a:pt x="7077" y="637"/>
                    <a:pt x="6968" y="574"/>
                    <a:pt x="6846" y="511"/>
                  </a:cubicBezTo>
                  <a:cubicBezTo>
                    <a:pt x="6725" y="452"/>
                    <a:pt x="6599" y="393"/>
                    <a:pt x="6473" y="339"/>
                  </a:cubicBezTo>
                  <a:cubicBezTo>
                    <a:pt x="6217" y="238"/>
                    <a:pt x="5957" y="154"/>
                    <a:pt x="5684" y="100"/>
                  </a:cubicBezTo>
                  <a:cubicBezTo>
                    <a:pt x="5372" y="34"/>
                    <a:pt x="5055" y="1"/>
                    <a:pt x="4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3802571" y="4070358"/>
              <a:ext cx="290839" cy="173486"/>
            </a:xfrm>
            <a:custGeom>
              <a:avLst/>
              <a:gdLst/>
              <a:ahLst/>
              <a:cxnLst/>
              <a:rect l="l" t="t" r="r" b="b"/>
              <a:pathLst>
                <a:path w="9088" h="5421" extrusionOk="0">
                  <a:moveTo>
                    <a:pt x="2567" y="1"/>
                  </a:moveTo>
                  <a:cubicBezTo>
                    <a:pt x="1647" y="1"/>
                    <a:pt x="739" y="267"/>
                    <a:pt x="0" y="757"/>
                  </a:cubicBezTo>
                  <a:cubicBezTo>
                    <a:pt x="643" y="556"/>
                    <a:pt x="1294" y="453"/>
                    <a:pt x="1934" y="453"/>
                  </a:cubicBezTo>
                  <a:cubicBezTo>
                    <a:pt x="2206" y="453"/>
                    <a:pt x="2475" y="472"/>
                    <a:pt x="2741" y="509"/>
                  </a:cubicBezTo>
                  <a:cubicBezTo>
                    <a:pt x="3639" y="648"/>
                    <a:pt x="4495" y="967"/>
                    <a:pt x="5268" y="1441"/>
                  </a:cubicBezTo>
                  <a:cubicBezTo>
                    <a:pt x="6044" y="1911"/>
                    <a:pt x="6745" y="2511"/>
                    <a:pt x="7375" y="3187"/>
                  </a:cubicBezTo>
                  <a:cubicBezTo>
                    <a:pt x="8009" y="3859"/>
                    <a:pt x="8563" y="4618"/>
                    <a:pt x="9087" y="5420"/>
                  </a:cubicBezTo>
                  <a:cubicBezTo>
                    <a:pt x="8798" y="4497"/>
                    <a:pt x="8353" y="3628"/>
                    <a:pt x="7765" y="2860"/>
                  </a:cubicBezTo>
                  <a:cubicBezTo>
                    <a:pt x="7173" y="2071"/>
                    <a:pt x="6443" y="1399"/>
                    <a:pt x="5604" y="887"/>
                  </a:cubicBezTo>
                  <a:cubicBezTo>
                    <a:pt x="4760" y="375"/>
                    <a:pt x="3782" y="39"/>
                    <a:pt x="2787" y="6"/>
                  </a:cubicBezTo>
                  <a:cubicBezTo>
                    <a:pt x="2714" y="2"/>
                    <a:pt x="2640" y="1"/>
                    <a:pt x="2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052;p49"/>
          <p:cNvGrpSpPr/>
          <p:nvPr/>
        </p:nvGrpSpPr>
        <p:grpSpPr>
          <a:xfrm rot="5400000" flipV="1">
            <a:off x="7792763" y="2391145"/>
            <a:ext cx="991825" cy="242804"/>
            <a:chOff x="3716452" y="4070358"/>
            <a:chExt cx="1406246" cy="393215"/>
          </a:xfrm>
        </p:grpSpPr>
        <p:sp>
          <p:nvSpPr>
            <p:cNvPr id="123" name="Google Shape;1053;p49"/>
            <p:cNvSpPr/>
            <p:nvPr/>
          </p:nvSpPr>
          <p:spPr>
            <a:xfrm>
              <a:off x="4493497" y="4113625"/>
              <a:ext cx="629201" cy="349947"/>
            </a:xfrm>
            <a:custGeom>
              <a:avLst/>
              <a:gdLst/>
              <a:ahLst/>
              <a:cxnLst/>
              <a:rect l="l" t="t" r="r" b="b"/>
              <a:pathLst>
                <a:path w="19661" h="10935" extrusionOk="0">
                  <a:moveTo>
                    <a:pt x="14917" y="0"/>
                  </a:moveTo>
                  <a:cubicBezTo>
                    <a:pt x="14602" y="0"/>
                    <a:pt x="14285" y="32"/>
                    <a:pt x="13973" y="98"/>
                  </a:cubicBezTo>
                  <a:cubicBezTo>
                    <a:pt x="13705" y="156"/>
                    <a:pt x="13440" y="236"/>
                    <a:pt x="13188" y="341"/>
                  </a:cubicBezTo>
                  <a:cubicBezTo>
                    <a:pt x="13062" y="391"/>
                    <a:pt x="12937" y="450"/>
                    <a:pt x="12815" y="513"/>
                  </a:cubicBezTo>
                  <a:cubicBezTo>
                    <a:pt x="12693" y="572"/>
                    <a:pt x="12584" y="635"/>
                    <a:pt x="12471" y="698"/>
                  </a:cubicBezTo>
                  <a:cubicBezTo>
                    <a:pt x="11572" y="1222"/>
                    <a:pt x="10788" y="1923"/>
                    <a:pt x="10158" y="2750"/>
                  </a:cubicBezTo>
                  <a:cubicBezTo>
                    <a:pt x="9537" y="3560"/>
                    <a:pt x="9046" y="4412"/>
                    <a:pt x="8538" y="5227"/>
                  </a:cubicBezTo>
                  <a:cubicBezTo>
                    <a:pt x="8290" y="5638"/>
                    <a:pt x="8034" y="6041"/>
                    <a:pt x="7774" y="6435"/>
                  </a:cubicBezTo>
                  <a:cubicBezTo>
                    <a:pt x="7514" y="6834"/>
                    <a:pt x="7253" y="7229"/>
                    <a:pt x="6972" y="7602"/>
                  </a:cubicBezTo>
                  <a:cubicBezTo>
                    <a:pt x="6418" y="8349"/>
                    <a:pt x="5801" y="9050"/>
                    <a:pt x="5067" y="9520"/>
                  </a:cubicBezTo>
                  <a:cubicBezTo>
                    <a:pt x="4714" y="9760"/>
                    <a:pt x="4320" y="9923"/>
                    <a:pt x="3904" y="10011"/>
                  </a:cubicBezTo>
                  <a:cubicBezTo>
                    <a:pt x="3718" y="10047"/>
                    <a:pt x="3529" y="10065"/>
                    <a:pt x="3341" y="10065"/>
                  </a:cubicBezTo>
                  <a:cubicBezTo>
                    <a:pt x="3108" y="10065"/>
                    <a:pt x="2874" y="10038"/>
                    <a:pt x="2645" y="9982"/>
                  </a:cubicBezTo>
                  <a:cubicBezTo>
                    <a:pt x="2229" y="9890"/>
                    <a:pt x="1835" y="9709"/>
                    <a:pt x="1486" y="9457"/>
                  </a:cubicBezTo>
                  <a:cubicBezTo>
                    <a:pt x="1151" y="9214"/>
                    <a:pt x="895" y="8874"/>
                    <a:pt x="752" y="8484"/>
                  </a:cubicBezTo>
                  <a:cubicBezTo>
                    <a:pt x="479" y="7720"/>
                    <a:pt x="781" y="6733"/>
                    <a:pt x="1486" y="6251"/>
                  </a:cubicBezTo>
                  <a:cubicBezTo>
                    <a:pt x="1752" y="6061"/>
                    <a:pt x="2067" y="5962"/>
                    <a:pt x="2387" y="5962"/>
                  </a:cubicBezTo>
                  <a:cubicBezTo>
                    <a:pt x="2492" y="5962"/>
                    <a:pt x="2599" y="5973"/>
                    <a:pt x="2704" y="5995"/>
                  </a:cubicBezTo>
                  <a:cubicBezTo>
                    <a:pt x="2918" y="6041"/>
                    <a:pt x="3123" y="6129"/>
                    <a:pt x="3308" y="6251"/>
                  </a:cubicBezTo>
                  <a:cubicBezTo>
                    <a:pt x="3497" y="6372"/>
                    <a:pt x="3656" y="6532"/>
                    <a:pt x="3778" y="6721"/>
                  </a:cubicBezTo>
                  <a:cubicBezTo>
                    <a:pt x="3896" y="6905"/>
                    <a:pt x="3946" y="7128"/>
                    <a:pt x="3921" y="7346"/>
                  </a:cubicBezTo>
                  <a:cubicBezTo>
                    <a:pt x="3891" y="7569"/>
                    <a:pt x="3799" y="7783"/>
                    <a:pt x="3652" y="7959"/>
                  </a:cubicBezTo>
                  <a:cubicBezTo>
                    <a:pt x="3505" y="8139"/>
                    <a:pt x="3312" y="8278"/>
                    <a:pt x="3094" y="8358"/>
                  </a:cubicBezTo>
                  <a:cubicBezTo>
                    <a:pt x="3015" y="8385"/>
                    <a:pt x="2928" y="8400"/>
                    <a:pt x="2842" y="8400"/>
                  </a:cubicBezTo>
                  <a:cubicBezTo>
                    <a:pt x="2692" y="8400"/>
                    <a:pt x="2541" y="8354"/>
                    <a:pt x="2427" y="8244"/>
                  </a:cubicBezTo>
                  <a:lnTo>
                    <a:pt x="2427" y="8244"/>
                  </a:lnTo>
                  <a:cubicBezTo>
                    <a:pt x="2543" y="8382"/>
                    <a:pt x="2727" y="8446"/>
                    <a:pt x="2910" y="8446"/>
                  </a:cubicBezTo>
                  <a:cubicBezTo>
                    <a:pt x="2978" y="8446"/>
                    <a:pt x="3046" y="8438"/>
                    <a:pt x="3111" y="8421"/>
                  </a:cubicBezTo>
                  <a:cubicBezTo>
                    <a:pt x="3354" y="8358"/>
                    <a:pt x="3577" y="8228"/>
                    <a:pt x="3749" y="8043"/>
                  </a:cubicBezTo>
                  <a:cubicBezTo>
                    <a:pt x="3933" y="7862"/>
                    <a:pt x="4059" y="7627"/>
                    <a:pt x="4110" y="7376"/>
                  </a:cubicBezTo>
                  <a:cubicBezTo>
                    <a:pt x="4160" y="7111"/>
                    <a:pt x="4118" y="6838"/>
                    <a:pt x="3992" y="6599"/>
                  </a:cubicBezTo>
                  <a:cubicBezTo>
                    <a:pt x="3866" y="6372"/>
                    <a:pt x="3694" y="6171"/>
                    <a:pt x="3488" y="6011"/>
                  </a:cubicBezTo>
                  <a:cubicBezTo>
                    <a:pt x="3283" y="5839"/>
                    <a:pt x="3048" y="5713"/>
                    <a:pt x="2796" y="5638"/>
                  </a:cubicBezTo>
                  <a:cubicBezTo>
                    <a:pt x="2624" y="5583"/>
                    <a:pt x="2445" y="5558"/>
                    <a:pt x="2266" y="5558"/>
                  </a:cubicBezTo>
                  <a:cubicBezTo>
                    <a:pt x="1905" y="5558"/>
                    <a:pt x="1541" y="5661"/>
                    <a:pt x="1230" y="5844"/>
                  </a:cubicBezTo>
                  <a:cubicBezTo>
                    <a:pt x="760" y="6121"/>
                    <a:pt x="395" y="6549"/>
                    <a:pt x="198" y="7061"/>
                  </a:cubicBezTo>
                  <a:cubicBezTo>
                    <a:pt x="97" y="7317"/>
                    <a:pt x="38" y="7585"/>
                    <a:pt x="17" y="7858"/>
                  </a:cubicBezTo>
                  <a:cubicBezTo>
                    <a:pt x="1" y="8135"/>
                    <a:pt x="30" y="8416"/>
                    <a:pt x="105" y="8685"/>
                  </a:cubicBezTo>
                  <a:cubicBezTo>
                    <a:pt x="265" y="9218"/>
                    <a:pt x="580" y="9697"/>
                    <a:pt x="1012" y="10049"/>
                  </a:cubicBezTo>
                  <a:cubicBezTo>
                    <a:pt x="1428" y="10393"/>
                    <a:pt x="1915" y="10645"/>
                    <a:pt x="2439" y="10784"/>
                  </a:cubicBezTo>
                  <a:cubicBezTo>
                    <a:pt x="2789" y="10884"/>
                    <a:pt x="3150" y="10935"/>
                    <a:pt x="3511" y="10935"/>
                  </a:cubicBezTo>
                  <a:cubicBezTo>
                    <a:pt x="3691" y="10935"/>
                    <a:pt x="3872" y="10922"/>
                    <a:pt x="4051" y="10897"/>
                  </a:cubicBezTo>
                  <a:cubicBezTo>
                    <a:pt x="4592" y="10813"/>
                    <a:pt x="5109" y="10624"/>
                    <a:pt x="5575" y="10343"/>
                  </a:cubicBezTo>
                  <a:cubicBezTo>
                    <a:pt x="6490" y="9789"/>
                    <a:pt x="7182" y="9029"/>
                    <a:pt x="7807" y="8244"/>
                  </a:cubicBezTo>
                  <a:cubicBezTo>
                    <a:pt x="8429" y="7460"/>
                    <a:pt x="8958" y="6633"/>
                    <a:pt x="9478" y="5814"/>
                  </a:cubicBezTo>
                  <a:cubicBezTo>
                    <a:pt x="9994" y="4992"/>
                    <a:pt x="10485" y="4173"/>
                    <a:pt x="11052" y="3451"/>
                  </a:cubicBezTo>
                  <a:cubicBezTo>
                    <a:pt x="11329" y="3099"/>
                    <a:pt x="11631" y="2767"/>
                    <a:pt x="11963" y="2461"/>
                  </a:cubicBezTo>
                  <a:cubicBezTo>
                    <a:pt x="12294" y="2158"/>
                    <a:pt x="12651" y="1894"/>
                    <a:pt x="13037" y="1667"/>
                  </a:cubicBezTo>
                  <a:cubicBezTo>
                    <a:pt x="13134" y="1613"/>
                    <a:pt x="13235" y="1554"/>
                    <a:pt x="13327" y="1504"/>
                  </a:cubicBezTo>
                  <a:cubicBezTo>
                    <a:pt x="13419" y="1453"/>
                    <a:pt x="13512" y="1411"/>
                    <a:pt x="13608" y="1369"/>
                  </a:cubicBezTo>
                  <a:cubicBezTo>
                    <a:pt x="13801" y="1290"/>
                    <a:pt x="14003" y="1227"/>
                    <a:pt x="14204" y="1180"/>
                  </a:cubicBezTo>
                  <a:cubicBezTo>
                    <a:pt x="14454" y="1127"/>
                    <a:pt x="14706" y="1100"/>
                    <a:pt x="14959" y="1100"/>
                  </a:cubicBezTo>
                  <a:cubicBezTo>
                    <a:pt x="15123" y="1100"/>
                    <a:pt x="15287" y="1111"/>
                    <a:pt x="15451" y="1134"/>
                  </a:cubicBezTo>
                  <a:cubicBezTo>
                    <a:pt x="16743" y="1311"/>
                    <a:pt x="17860" y="2129"/>
                    <a:pt x="18418" y="3308"/>
                  </a:cubicBezTo>
                  <a:cubicBezTo>
                    <a:pt x="18506" y="3501"/>
                    <a:pt x="18582" y="3703"/>
                    <a:pt x="18641" y="3904"/>
                  </a:cubicBezTo>
                  <a:cubicBezTo>
                    <a:pt x="18695" y="4110"/>
                    <a:pt x="18733" y="4320"/>
                    <a:pt x="18746" y="4530"/>
                  </a:cubicBezTo>
                  <a:cubicBezTo>
                    <a:pt x="18804" y="5403"/>
                    <a:pt x="18552" y="6267"/>
                    <a:pt x="18032" y="6973"/>
                  </a:cubicBezTo>
                  <a:cubicBezTo>
                    <a:pt x="17780" y="7321"/>
                    <a:pt x="17444" y="7598"/>
                    <a:pt x="17062" y="7787"/>
                  </a:cubicBezTo>
                  <a:cubicBezTo>
                    <a:pt x="16732" y="7942"/>
                    <a:pt x="16375" y="8023"/>
                    <a:pt x="16013" y="8023"/>
                  </a:cubicBezTo>
                  <a:cubicBezTo>
                    <a:pt x="15943" y="8023"/>
                    <a:pt x="15873" y="8020"/>
                    <a:pt x="15803" y="8014"/>
                  </a:cubicBezTo>
                  <a:cubicBezTo>
                    <a:pt x="15379" y="7984"/>
                    <a:pt x="14976" y="7804"/>
                    <a:pt x="14674" y="7510"/>
                  </a:cubicBezTo>
                  <a:cubicBezTo>
                    <a:pt x="14519" y="7367"/>
                    <a:pt x="14410" y="7187"/>
                    <a:pt x="14347" y="6989"/>
                  </a:cubicBezTo>
                  <a:cubicBezTo>
                    <a:pt x="14288" y="6788"/>
                    <a:pt x="14292" y="6574"/>
                    <a:pt x="14351" y="6372"/>
                  </a:cubicBezTo>
                  <a:cubicBezTo>
                    <a:pt x="14456" y="5953"/>
                    <a:pt x="14775" y="5562"/>
                    <a:pt x="15211" y="5449"/>
                  </a:cubicBezTo>
                  <a:cubicBezTo>
                    <a:pt x="15294" y="5427"/>
                    <a:pt x="15379" y="5416"/>
                    <a:pt x="15463" y="5416"/>
                  </a:cubicBezTo>
                  <a:cubicBezTo>
                    <a:pt x="15605" y="5416"/>
                    <a:pt x="15745" y="5447"/>
                    <a:pt x="15875" y="5508"/>
                  </a:cubicBezTo>
                  <a:cubicBezTo>
                    <a:pt x="16093" y="5613"/>
                    <a:pt x="16282" y="5764"/>
                    <a:pt x="16429" y="5953"/>
                  </a:cubicBezTo>
                  <a:cubicBezTo>
                    <a:pt x="16303" y="5739"/>
                    <a:pt x="16126" y="5554"/>
                    <a:pt x="15917" y="5420"/>
                  </a:cubicBezTo>
                  <a:cubicBezTo>
                    <a:pt x="15740" y="5313"/>
                    <a:pt x="15540" y="5257"/>
                    <a:pt x="15337" y="5257"/>
                  </a:cubicBezTo>
                  <a:cubicBezTo>
                    <a:pt x="15284" y="5257"/>
                    <a:pt x="15231" y="5261"/>
                    <a:pt x="15178" y="5269"/>
                  </a:cubicBezTo>
                  <a:cubicBezTo>
                    <a:pt x="14649" y="5352"/>
                    <a:pt x="14225" y="5772"/>
                    <a:pt x="14045" y="6267"/>
                  </a:cubicBezTo>
                  <a:cubicBezTo>
                    <a:pt x="13994" y="6389"/>
                    <a:pt x="13961" y="6524"/>
                    <a:pt x="13944" y="6658"/>
                  </a:cubicBezTo>
                  <a:cubicBezTo>
                    <a:pt x="13931" y="6796"/>
                    <a:pt x="13935" y="6939"/>
                    <a:pt x="13965" y="7078"/>
                  </a:cubicBezTo>
                  <a:cubicBezTo>
                    <a:pt x="14024" y="7350"/>
                    <a:pt x="14154" y="7602"/>
                    <a:pt x="14338" y="7812"/>
                  </a:cubicBezTo>
                  <a:cubicBezTo>
                    <a:pt x="14519" y="8014"/>
                    <a:pt x="14733" y="8186"/>
                    <a:pt x="14968" y="8316"/>
                  </a:cubicBezTo>
                  <a:cubicBezTo>
                    <a:pt x="15207" y="8450"/>
                    <a:pt x="15472" y="8542"/>
                    <a:pt x="15745" y="8580"/>
                  </a:cubicBezTo>
                  <a:cubicBezTo>
                    <a:pt x="15890" y="8601"/>
                    <a:pt x="16036" y="8611"/>
                    <a:pt x="16182" y="8611"/>
                  </a:cubicBezTo>
                  <a:cubicBezTo>
                    <a:pt x="16572" y="8611"/>
                    <a:pt x="16961" y="8538"/>
                    <a:pt x="17327" y="8391"/>
                  </a:cubicBezTo>
                  <a:cubicBezTo>
                    <a:pt x="17826" y="8186"/>
                    <a:pt x="18275" y="7862"/>
                    <a:pt x="18624" y="7447"/>
                  </a:cubicBezTo>
                  <a:cubicBezTo>
                    <a:pt x="18968" y="7040"/>
                    <a:pt x="19232" y="6570"/>
                    <a:pt x="19400" y="6062"/>
                  </a:cubicBezTo>
                  <a:cubicBezTo>
                    <a:pt x="19577" y="5558"/>
                    <a:pt x="19661" y="5025"/>
                    <a:pt x="19648" y="4488"/>
                  </a:cubicBezTo>
                  <a:cubicBezTo>
                    <a:pt x="19635" y="3942"/>
                    <a:pt x="19518" y="3409"/>
                    <a:pt x="19300" y="2910"/>
                  </a:cubicBezTo>
                  <a:cubicBezTo>
                    <a:pt x="18632" y="1394"/>
                    <a:pt x="17247" y="316"/>
                    <a:pt x="15610" y="51"/>
                  </a:cubicBezTo>
                  <a:cubicBezTo>
                    <a:pt x="15381" y="18"/>
                    <a:pt x="15149" y="0"/>
                    <a:pt x="1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54;p49"/>
            <p:cNvSpPr/>
            <p:nvPr/>
          </p:nvSpPr>
          <p:spPr>
            <a:xfrm>
              <a:off x="4745612" y="4070358"/>
              <a:ext cx="290839" cy="173486"/>
            </a:xfrm>
            <a:custGeom>
              <a:avLst/>
              <a:gdLst/>
              <a:ahLst/>
              <a:cxnLst/>
              <a:rect l="l" t="t" r="r" b="b"/>
              <a:pathLst>
                <a:path w="9088" h="5421" extrusionOk="0">
                  <a:moveTo>
                    <a:pt x="6521" y="1"/>
                  </a:moveTo>
                  <a:cubicBezTo>
                    <a:pt x="6448" y="1"/>
                    <a:pt x="6374" y="2"/>
                    <a:pt x="6301" y="6"/>
                  </a:cubicBezTo>
                  <a:cubicBezTo>
                    <a:pt x="5306" y="39"/>
                    <a:pt x="4328" y="375"/>
                    <a:pt x="3485" y="887"/>
                  </a:cubicBezTo>
                  <a:cubicBezTo>
                    <a:pt x="2645" y="1399"/>
                    <a:pt x="1911" y="2071"/>
                    <a:pt x="1323" y="2860"/>
                  </a:cubicBezTo>
                  <a:cubicBezTo>
                    <a:pt x="735" y="3628"/>
                    <a:pt x="286" y="4497"/>
                    <a:pt x="1" y="5420"/>
                  </a:cubicBezTo>
                  <a:cubicBezTo>
                    <a:pt x="525" y="4618"/>
                    <a:pt x="1080" y="3859"/>
                    <a:pt x="1713" y="3187"/>
                  </a:cubicBezTo>
                  <a:cubicBezTo>
                    <a:pt x="2343" y="2511"/>
                    <a:pt x="3044" y="1911"/>
                    <a:pt x="3820" y="1441"/>
                  </a:cubicBezTo>
                  <a:cubicBezTo>
                    <a:pt x="4593" y="967"/>
                    <a:pt x="5449" y="648"/>
                    <a:pt x="6347" y="509"/>
                  </a:cubicBezTo>
                  <a:cubicBezTo>
                    <a:pt x="6613" y="472"/>
                    <a:pt x="6883" y="453"/>
                    <a:pt x="7154" y="453"/>
                  </a:cubicBezTo>
                  <a:cubicBezTo>
                    <a:pt x="7794" y="453"/>
                    <a:pt x="8445" y="556"/>
                    <a:pt x="9088" y="757"/>
                  </a:cubicBezTo>
                  <a:cubicBezTo>
                    <a:pt x="8349" y="267"/>
                    <a:pt x="7441" y="1"/>
                    <a:pt x="6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55;p49"/>
            <p:cNvSpPr/>
            <p:nvPr/>
          </p:nvSpPr>
          <p:spPr>
            <a:xfrm>
              <a:off x="3716452" y="4113561"/>
              <a:ext cx="629073" cy="350011"/>
            </a:xfrm>
            <a:custGeom>
              <a:avLst/>
              <a:gdLst/>
              <a:ahLst/>
              <a:cxnLst/>
              <a:rect l="l" t="t" r="r" b="b"/>
              <a:pathLst>
                <a:path w="19657" h="10937" extrusionOk="0">
                  <a:moveTo>
                    <a:pt x="4738" y="1"/>
                  </a:moveTo>
                  <a:cubicBezTo>
                    <a:pt x="4509" y="1"/>
                    <a:pt x="4279" y="18"/>
                    <a:pt x="4051" y="53"/>
                  </a:cubicBezTo>
                  <a:cubicBezTo>
                    <a:pt x="2414" y="318"/>
                    <a:pt x="1025" y="1396"/>
                    <a:pt x="358" y="2916"/>
                  </a:cubicBezTo>
                  <a:cubicBezTo>
                    <a:pt x="139" y="3415"/>
                    <a:pt x="22" y="3953"/>
                    <a:pt x="9" y="4494"/>
                  </a:cubicBezTo>
                  <a:cubicBezTo>
                    <a:pt x="1" y="5031"/>
                    <a:pt x="85" y="5564"/>
                    <a:pt x="257" y="6068"/>
                  </a:cubicBezTo>
                  <a:cubicBezTo>
                    <a:pt x="425" y="6576"/>
                    <a:pt x="689" y="7046"/>
                    <a:pt x="1033" y="7457"/>
                  </a:cubicBezTo>
                  <a:cubicBezTo>
                    <a:pt x="1386" y="7869"/>
                    <a:pt x="1831" y="8196"/>
                    <a:pt x="2334" y="8402"/>
                  </a:cubicBezTo>
                  <a:cubicBezTo>
                    <a:pt x="2697" y="8545"/>
                    <a:pt x="3084" y="8617"/>
                    <a:pt x="3473" y="8617"/>
                  </a:cubicBezTo>
                  <a:cubicBezTo>
                    <a:pt x="3620" y="8617"/>
                    <a:pt x="3767" y="8607"/>
                    <a:pt x="3913" y="8586"/>
                  </a:cubicBezTo>
                  <a:cubicBezTo>
                    <a:pt x="4185" y="8549"/>
                    <a:pt x="4450" y="8460"/>
                    <a:pt x="4689" y="8322"/>
                  </a:cubicBezTo>
                  <a:cubicBezTo>
                    <a:pt x="4928" y="8192"/>
                    <a:pt x="5138" y="8024"/>
                    <a:pt x="5319" y="7818"/>
                  </a:cubicBezTo>
                  <a:cubicBezTo>
                    <a:pt x="5503" y="7608"/>
                    <a:pt x="5633" y="7357"/>
                    <a:pt x="5692" y="7084"/>
                  </a:cubicBezTo>
                  <a:cubicBezTo>
                    <a:pt x="5722" y="6945"/>
                    <a:pt x="5730" y="6803"/>
                    <a:pt x="5713" y="6664"/>
                  </a:cubicBezTo>
                  <a:cubicBezTo>
                    <a:pt x="5696" y="6530"/>
                    <a:pt x="5663" y="6400"/>
                    <a:pt x="5617" y="6274"/>
                  </a:cubicBezTo>
                  <a:cubicBezTo>
                    <a:pt x="5432" y="5778"/>
                    <a:pt x="5008" y="5359"/>
                    <a:pt x="4479" y="5275"/>
                  </a:cubicBezTo>
                  <a:cubicBezTo>
                    <a:pt x="4426" y="5267"/>
                    <a:pt x="4373" y="5263"/>
                    <a:pt x="4320" y="5263"/>
                  </a:cubicBezTo>
                  <a:cubicBezTo>
                    <a:pt x="4117" y="5263"/>
                    <a:pt x="3917" y="5320"/>
                    <a:pt x="3741" y="5430"/>
                  </a:cubicBezTo>
                  <a:cubicBezTo>
                    <a:pt x="3531" y="5560"/>
                    <a:pt x="3354" y="5741"/>
                    <a:pt x="3228" y="5955"/>
                  </a:cubicBezTo>
                  <a:cubicBezTo>
                    <a:pt x="3375" y="5766"/>
                    <a:pt x="3564" y="5615"/>
                    <a:pt x="3782" y="5510"/>
                  </a:cubicBezTo>
                  <a:cubicBezTo>
                    <a:pt x="3912" y="5449"/>
                    <a:pt x="4052" y="5418"/>
                    <a:pt x="4194" y="5418"/>
                  </a:cubicBezTo>
                  <a:cubicBezTo>
                    <a:pt x="4278" y="5418"/>
                    <a:pt x="4363" y="5429"/>
                    <a:pt x="4446" y="5451"/>
                  </a:cubicBezTo>
                  <a:cubicBezTo>
                    <a:pt x="4882" y="5564"/>
                    <a:pt x="5201" y="5955"/>
                    <a:pt x="5306" y="6374"/>
                  </a:cubicBezTo>
                  <a:cubicBezTo>
                    <a:pt x="5365" y="6576"/>
                    <a:pt x="5369" y="6790"/>
                    <a:pt x="5310" y="6991"/>
                  </a:cubicBezTo>
                  <a:cubicBezTo>
                    <a:pt x="5247" y="7189"/>
                    <a:pt x="5134" y="7369"/>
                    <a:pt x="4987" y="7512"/>
                  </a:cubicBezTo>
                  <a:cubicBezTo>
                    <a:pt x="4681" y="7806"/>
                    <a:pt x="4278" y="7986"/>
                    <a:pt x="3854" y="8016"/>
                  </a:cubicBezTo>
                  <a:cubicBezTo>
                    <a:pt x="3784" y="8022"/>
                    <a:pt x="3714" y="8025"/>
                    <a:pt x="3644" y="8025"/>
                  </a:cubicBezTo>
                  <a:cubicBezTo>
                    <a:pt x="3282" y="8025"/>
                    <a:pt x="2925" y="7944"/>
                    <a:pt x="2595" y="7789"/>
                  </a:cubicBezTo>
                  <a:cubicBezTo>
                    <a:pt x="2213" y="7600"/>
                    <a:pt x="1877" y="7323"/>
                    <a:pt x="1625" y="6975"/>
                  </a:cubicBezTo>
                  <a:cubicBezTo>
                    <a:pt x="1105" y="6269"/>
                    <a:pt x="853" y="5405"/>
                    <a:pt x="912" y="4532"/>
                  </a:cubicBezTo>
                  <a:cubicBezTo>
                    <a:pt x="924" y="4322"/>
                    <a:pt x="958" y="4112"/>
                    <a:pt x="1016" y="3906"/>
                  </a:cubicBezTo>
                  <a:cubicBezTo>
                    <a:pt x="1075" y="3705"/>
                    <a:pt x="1151" y="3503"/>
                    <a:pt x="1239" y="3310"/>
                  </a:cubicBezTo>
                  <a:cubicBezTo>
                    <a:pt x="1797" y="2131"/>
                    <a:pt x="2914" y="1313"/>
                    <a:pt x="4206" y="1136"/>
                  </a:cubicBezTo>
                  <a:cubicBezTo>
                    <a:pt x="4370" y="1113"/>
                    <a:pt x="4534" y="1102"/>
                    <a:pt x="4698" y="1102"/>
                  </a:cubicBezTo>
                  <a:cubicBezTo>
                    <a:pt x="4951" y="1102"/>
                    <a:pt x="5203" y="1129"/>
                    <a:pt x="5453" y="1182"/>
                  </a:cubicBezTo>
                  <a:cubicBezTo>
                    <a:pt x="5654" y="1229"/>
                    <a:pt x="5856" y="1292"/>
                    <a:pt x="6049" y="1371"/>
                  </a:cubicBezTo>
                  <a:cubicBezTo>
                    <a:pt x="6146" y="1413"/>
                    <a:pt x="6238" y="1455"/>
                    <a:pt x="6330" y="1506"/>
                  </a:cubicBezTo>
                  <a:cubicBezTo>
                    <a:pt x="6423" y="1556"/>
                    <a:pt x="6528" y="1615"/>
                    <a:pt x="6620" y="1669"/>
                  </a:cubicBezTo>
                  <a:cubicBezTo>
                    <a:pt x="7006" y="1896"/>
                    <a:pt x="7363" y="2160"/>
                    <a:pt x="7694" y="2463"/>
                  </a:cubicBezTo>
                  <a:cubicBezTo>
                    <a:pt x="8026" y="2769"/>
                    <a:pt x="8328" y="3101"/>
                    <a:pt x="8605" y="3453"/>
                  </a:cubicBezTo>
                  <a:cubicBezTo>
                    <a:pt x="9172" y="4175"/>
                    <a:pt x="9663" y="4994"/>
                    <a:pt x="10179" y="5816"/>
                  </a:cubicBezTo>
                  <a:cubicBezTo>
                    <a:pt x="10700" y="6635"/>
                    <a:pt x="11228" y="7462"/>
                    <a:pt x="11854" y="8246"/>
                  </a:cubicBezTo>
                  <a:cubicBezTo>
                    <a:pt x="12475" y="9031"/>
                    <a:pt x="13168" y="9791"/>
                    <a:pt x="14083" y="10345"/>
                  </a:cubicBezTo>
                  <a:cubicBezTo>
                    <a:pt x="14548" y="10626"/>
                    <a:pt x="15069" y="10815"/>
                    <a:pt x="15606" y="10899"/>
                  </a:cubicBezTo>
                  <a:cubicBezTo>
                    <a:pt x="15787" y="10924"/>
                    <a:pt x="15968" y="10937"/>
                    <a:pt x="16149" y="10937"/>
                  </a:cubicBezTo>
                  <a:cubicBezTo>
                    <a:pt x="16511" y="10937"/>
                    <a:pt x="16872" y="10886"/>
                    <a:pt x="17222" y="10786"/>
                  </a:cubicBezTo>
                  <a:cubicBezTo>
                    <a:pt x="17743" y="10643"/>
                    <a:pt x="18229" y="10395"/>
                    <a:pt x="18649" y="10051"/>
                  </a:cubicBezTo>
                  <a:cubicBezTo>
                    <a:pt x="19077" y="9694"/>
                    <a:pt x="19392" y="9220"/>
                    <a:pt x="19552" y="8687"/>
                  </a:cubicBezTo>
                  <a:cubicBezTo>
                    <a:pt x="19627" y="8414"/>
                    <a:pt x="19657" y="8137"/>
                    <a:pt x="19640" y="7856"/>
                  </a:cubicBezTo>
                  <a:cubicBezTo>
                    <a:pt x="19623" y="7583"/>
                    <a:pt x="19564" y="7315"/>
                    <a:pt x="19463" y="7063"/>
                  </a:cubicBezTo>
                  <a:cubicBezTo>
                    <a:pt x="19266" y="6551"/>
                    <a:pt x="18901" y="6123"/>
                    <a:pt x="18427" y="5841"/>
                  </a:cubicBezTo>
                  <a:cubicBezTo>
                    <a:pt x="18118" y="5660"/>
                    <a:pt x="17757" y="5559"/>
                    <a:pt x="17399" y="5559"/>
                  </a:cubicBezTo>
                  <a:cubicBezTo>
                    <a:pt x="17218" y="5559"/>
                    <a:pt x="17038" y="5585"/>
                    <a:pt x="16865" y="5640"/>
                  </a:cubicBezTo>
                  <a:cubicBezTo>
                    <a:pt x="16609" y="5715"/>
                    <a:pt x="16374" y="5841"/>
                    <a:pt x="16173" y="6009"/>
                  </a:cubicBezTo>
                  <a:cubicBezTo>
                    <a:pt x="15967" y="6169"/>
                    <a:pt x="15795" y="6370"/>
                    <a:pt x="15669" y="6601"/>
                  </a:cubicBezTo>
                  <a:cubicBezTo>
                    <a:pt x="15543" y="6840"/>
                    <a:pt x="15501" y="7113"/>
                    <a:pt x="15552" y="7373"/>
                  </a:cubicBezTo>
                  <a:cubicBezTo>
                    <a:pt x="15602" y="7629"/>
                    <a:pt x="15728" y="7860"/>
                    <a:pt x="15913" y="8045"/>
                  </a:cubicBezTo>
                  <a:cubicBezTo>
                    <a:pt x="16085" y="8230"/>
                    <a:pt x="16307" y="8360"/>
                    <a:pt x="16551" y="8423"/>
                  </a:cubicBezTo>
                  <a:cubicBezTo>
                    <a:pt x="16614" y="8439"/>
                    <a:pt x="16680" y="8448"/>
                    <a:pt x="16747" y="8448"/>
                  </a:cubicBezTo>
                  <a:cubicBezTo>
                    <a:pt x="16932" y="8448"/>
                    <a:pt x="17117" y="8382"/>
                    <a:pt x="17235" y="8246"/>
                  </a:cubicBezTo>
                  <a:lnTo>
                    <a:pt x="17235" y="8246"/>
                  </a:lnTo>
                  <a:cubicBezTo>
                    <a:pt x="17120" y="8353"/>
                    <a:pt x="16971" y="8398"/>
                    <a:pt x="16821" y="8398"/>
                  </a:cubicBezTo>
                  <a:cubicBezTo>
                    <a:pt x="16734" y="8398"/>
                    <a:pt x="16647" y="8383"/>
                    <a:pt x="16567" y="8356"/>
                  </a:cubicBezTo>
                  <a:cubicBezTo>
                    <a:pt x="16349" y="8280"/>
                    <a:pt x="16152" y="8141"/>
                    <a:pt x="16009" y="7957"/>
                  </a:cubicBezTo>
                  <a:cubicBezTo>
                    <a:pt x="15862" y="7785"/>
                    <a:pt x="15770" y="7571"/>
                    <a:pt x="15741" y="7344"/>
                  </a:cubicBezTo>
                  <a:cubicBezTo>
                    <a:pt x="15715" y="7126"/>
                    <a:pt x="15766" y="6907"/>
                    <a:pt x="15883" y="6719"/>
                  </a:cubicBezTo>
                  <a:cubicBezTo>
                    <a:pt x="16005" y="6534"/>
                    <a:pt x="16164" y="6374"/>
                    <a:pt x="16353" y="6253"/>
                  </a:cubicBezTo>
                  <a:cubicBezTo>
                    <a:pt x="16538" y="6131"/>
                    <a:pt x="16739" y="6043"/>
                    <a:pt x="16958" y="5997"/>
                  </a:cubicBezTo>
                  <a:cubicBezTo>
                    <a:pt x="17063" y="5975"/>
                    <a:pt x="17169" y="5964"/>
                    <a:pt x="17274" y="5964"/>
                  </a:cubicBezTo>
                  <a:cubicBezTo>
                    <a:pt x="17595" y="5964"/>
                    <a:pt x="17910" y="6063"/>
                    <a:pt x="18175" y="6253"/>
                  </a:cubicBezTo>
                  <a:cubicBezTo>
                    <a:pt x="18880" y="6735"/>
                    <a:pt x="19182" y="7722"/>
                    <a:pt x="18909" y="8486"/>
                  </a:cubicBezTo>
                  <a:cubicBezTo>
                    <a:pt x="18767" y="8876"/>
                    <a:pt x="18511" y="9216"/>
                    <a:pt x="18175" y="9459"/>
                  </a:cubicBezTo>
                  <a:cubicBezTo>
                    <a:pt x="17827" y="9711"/>
                    <a:pt x="17432" y="9892"/>
                    <a:pt x="17016" y="9984"/>
                  </a:cubicBezTo>
                  <a:cubicBezTo>
                    <a:pt x="16787" y="10040"/>
                    <a:pt x="16554" y="10067"/>
                    <a:pt x="16321" y="10067"/>
                  </a:cubicBezTo>
                  <a:cubicBezTo>
                    <a:pt x="16132" y="10067"/>
                    <a:pt x="15943" y="10049"/>
                    <a:pt x="15757" y="10013"/>
                  </a:cubicBezTo>
                  <a:cubicBezTo>
                    <a:pt x="15342" y="9925"/>
                    <a:pt x="14947" y="9757"/>
                    <a:pt x="14595" y="9522"/>
                  </a:cubicBezTo>
                  <a:cubicBezTo>
                    <a:pt x="13860" y="9052"/>
                    <a:pt x="13243" y="8351"/>
                    <a:pt x="12689" y="7604"/>
                  </a:cubicBezTo>
                  <a:cubicBezTo>
                    <a:pt x="12408" y="7231"/>
                    <a:pt x="12148" y="6836"/>
                    <a:pt x="11887" y="6437"/>
                  </a:cubicBezTo>
                  <a:cubicBezTo>
                    <a:pt x="11627" y="6039"/>
                    <a:pt x="11371" y="5640"/>
                    <a:pt x="11119" y="5229"/>
                  </a:cubicBezTo>
                  <a:cubicBezTo>
                    <a:pt x="10616" y="4410"/>
                    <a:pt x="10125" y="3562"/>
                    <a:pt x="9503" y="2752"/>
                  </a:cubicBezTo>
                  <a:cubicBezTo>
                    <a:pt x="8874" y="1921"/>
                    <a:pt x="8089" y="1224"/>
                    <a:pt x="7191" y="700"/>
                  </a:cubicBezTo>
                  <a:cubicBezTo>
                    <a:pt x="7077" y="637"/>
                    <a:pt x="6968" y="574"/>
                    <a:pt x="6846" y="511"/>
                  </a:cubicBezTo>
                  <a:cubicBezTo>
                    <a:pt x="6725" y="452"/>
                    <a:pt x="6599" y="393"/>
                    <a:pt x="6473" y="339"/>
                  </a:cubicBezTo>
                  <a:cubicBezTo>
                    <a:pt x="6217" y="238"/>
                    <a:pt x="5957" y="154"/>
                    <a:pt x="5684" y="100"/>
                  </a:cubicBezTo>
                  <a:cubicBezTo>
                    <a:pt x="5372" y="34"/>
                    <a:pt x="5055" y="1"/>
                    <a:pt x="4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56;p49"/>
            <p:cNvSpPr/>
            <p:nvPr/>
          </p:nvSpPr>
          <p:spPr>
            <a:xfrm>
              <a:off x="3802571" y="4070358"/>
              <a:ext cx="290839" cy="173486"/>
            </a:xfrm>
            <a:custGeom>
              <a:avLst/>
              <a:gdLst/>
              <a:ahLst/>
              <a:cxnLst/>
              <a:rect l="l" t="t" r="r" b="b"/>
              <a:pathLst>
                <a:path w="9088" h="5421" extrusionOk="0">
                  <a:moveTo>
                    <a:pt x="2567" y="1"/>
                  </a:moveTo>
                  <a:cubicBezTo>
                    <a:pt x="1647" y="1"/>
                    <a:pt x="739" y="267"/>
                    <a:pt x="0" y="757"/>
                  </a:cubicBezTo>
                  <a:cubicBezTo>
                    <a:pt x="643" y="556"/>
                    <a:pt x="1294" y="453"/>
                    <a:pt x="1934" y="453"/>
                  </a:cubicBezTo>
                  <a:cubicBezTo>
                    <a:pt x="2206" y="453"/>
                    <a:pt x="2475" y="472"/>
                    <a:pt x="2741" y="509"/>
                  </a:cubicBezTo>
                  <a:cubicBezTo>
                    <a:pt x="3639" y="648"/>
                    <a:pt x="4495" y="967"/>
                    <a:pt x="5268" y="1441"/>
                  </a:cubicBezTo>
                  <a:cubicBezTo>
                    <a:pt x="6044" y="1911"/>
                    <a:pt x="6745" y="2511"/>
                    <a:pt x="7375" y="3187"/>
                  </a:cubicBezTo>
                  <a:cubicBezTo>
                    <a:pt x="8009" y="3859"/>
                    <a:pt x="8563" y="4618"/>
                    <a:pt x="9087" y="5420"/>
                  </a:cubicBezTo>
                  <a:cubicBezTo>
                    <a:pt x="8798" y="4497"/>
                    <a:pt x="8353" y="3628"/>
                    <a:pt x="7765" y="2860"/>
                  </a:cubicBezTo>
                  <a:cubicBezTo>
                    <a:pt x="7173" y="2071"/>
                    <a:pt x="6443" y="1399"/>
                    <a:pt x="5604" y="887"/>
                  </a:cubicBezTo>
                  <a:cubicBezTo>
                    <a:pt x="4760" y="375"/>
                    <a:pt x="3782" y="39"/>
                    <a:pt x="2787" y="6"/>
                  </a:cubicBezTo>
                  <a:cubicBezTo>
                    <a:pt x="2714" y="2"/>
                    <a:pt x="2640" y="1"/>
                    <a:pt x="2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694;p41"/>
          <p:cNvGrpSpPr/>
          <p:nvPr/>
        </p:nvGrpSpPr>
        <p:grpSpPr>
          <a:xfrm>
            <a:off x="7624711" y="1361579"/>
            <a:ext cx="1085125" cy="3293759"/>
            <a:chOff x="7460374" y="1803800"/>
            <a:chExt cx="901634" cy="2800102"/>
          </a:xfrm>
        </p:grpSpPr>
        <p:sp>
          <p:nvSpPr>
            <p:cNvPr id="14" name="Google Shape;695;p41"/>
            <p:cNvSpPr/>
            <p:nvPr/>
          </p:nvSpPr>
          <p:spPr>
            <a:xfrm>
              <a:off x="7538540" y="1803800"/>
              <a:ext cx="823468" cy="1987625"/>
            </a:xfrm>
            <a:custGeom>
              <a:avLst/>
              <a:gdLst/>
              <a:ahLst/>
              <a:cxnLst/>
              <a:rect l="l" t="t" r="r" b="b"/>
              <a:pathLst>
                <a:path w="17415" h="42035" extrusionOk="0">
                  <a:moveTo>
                    <a:pt x="17414" y="1"/>
                  </a:moveTo>
                  <a:cubicBezTo>
                    <a:pt x="17414" y="1"/>
                    <a:pt x="7300" y="2898"/>
                    <a:pt x="2399" y="16482"/>
                  </a:cubicBezTo>
                  <a:cubicBezTo>
                    <a:pt x="3279" y="18655"/>
                    <a:pt x="4025" y="21162"/>
                    <a:pt x="4595" y="23872"/>
                  </a:cubicBezTo>
                  <a:cubicBezTo>
                    <a:pt x="3699" y="21897"/>
                    <a:pt x="2762" y="20057"/>
                    <a:pt x="1784" y="18348"/>
                  </a:cubicBezTo>
                  <a:cubicBezTo>
                    <a:pt x="1214" y="20225"/>
                    <a:pt x="780" y="22144"/>
                    <a:pt x="472" y="24081"/>
                  </a:cubicBezTo>
                  <a:cubicBezTo>
                    <a:pt x="146" y="26068"/>
                    <a:pt x="0" y="28080"/>
                    <a:pt x="26" y="30092"/>
                  </a:cubicBezTo>
                  <a:cubicBezTo>
                    <a:pt x="1331" y="31846"/>
                    <a:pt x="2597" y="33888"/>
                    <a:pt x="3766" y="36137"/>
                  </a:cubicBezTo>
                  <a:cubicBezTo>
                    <a:pt x="2560" y="34694"/>
                    <a:pt x="1346" y="33360"/>
                    <a:pt x="128" y="32131"/>
                  </a:cubicBezTo>
                  <a:lnTo>
                    <a:pt x="128" y="32131"/>
                  </a:lnTo>
                  <a:lnTo>
                    <a:pt x="135" y="32206"/>
                  </a:lnTo>
                  <a:cubicBezTo>
                    <a:pt x="1263" y="33843"/>
                    <a:pt x="2286" y="35548"/>
                    <a:pt x="3197" y="37313"/>
                  </a:cubicBezTo>
                  <a:cubicBezTo>
                    <a:pt x="2264" y="36200"/>
                    <a:pt x="1327" y="35151"/>
                    <a:pt x="386" y="34166"/>
                  </a:cubicBezTo>
                  <a:lnTo>
                    <a:pt x="386" y="34166"/>
                  </a:lnTo>
                  <a:cubicBezTo>
                    <a:pt x="1132" y="38524"/>
                    <a:pt x="2976" y="41574"/>
                    <a:pt x="5539" y="41983"/>
                  </a:cubicBezTo>
                  <a:cubicBezTo>
                    <a:pt x="5753" y="42017"/>
                    <a:pt x="5972" y="42035"/>
                    <a:pt x="6193" y="42035"/>
                  </a:cubicBezTo>
                  <a:cubicBezTo>
                    <a:pt x="8369" y="42035"/>
                    <a:pt x="10811" y="40346"/>
                    <a:pt x="12573" y="36703"/>
                  </a:cubicBezTo>
                  <a:lnTo>
                    <a:pt x="12573" y="36703"/>
                  </a:lnTo>
                  <a:cubicBezTo>
                    <a:pt x="11201" y="37313"/>
                    <a:pt x="9725" y="37887"/>
                    <a:pt x="8177" y="38408"/>
                  </a:cubicBezTo>
                  <a:cubicBezTo>
                    <a:pt x="10013" y="37302"/>
                    <a:pt x="11718" y="36159"/>
                    <a:pt x="13285" y="35001"/>
                  </a:cubicBezTo>
                  <a:cubicBezTo>
                    <a:pt x="14491" y="31722"/>
                    <a:pt x="15203" y="27233"/>
                    <a:pt x="14971" y="21406"/>
                  </a:cubicBezTo>
                  <a:cubicBezTo>
                    <a:pt x="14799" y="17036"/>
                    <a:pt x="14885" y="13484"/>
                    <a:pt x="15106" y="10625"/>
                  </a:cubicBezTo>
                  <a:lnTo>
                    <a:pt x="15106" y="10625"/>
                  </a:lnTo>
                  <a:cubicBezTo>
                    <a:pt x="14315" y="11247"/>
                    <a:pt x="13521" y="11899"/>
                    <a:pt x="12723" y="12588"/>
                  </a:cubicBezTo>
                  <a:cubicBezTo>
                    <a:pt x="13532" y="11498"/>
                    <a:pt x="14364" y="10475"/>
                    <a:pt x="15200" y="9523"/>
                  </a:cubicBezTo>
                  <a:cubicBezTo>
                    <a:pt x="15275" y="8721"/>
                    <a:pt x="15365" y="7979"/>
                    <a:pt x="15458" y="7293"/>
                  </a:cubicBezTo>
                  <a:lnTo>
                    <a:pt x="15458" y="7293"/>
                  </a:lnTo>
                  <a:cubicBezTo>
                    <a:pt x="14548" y="8223"/>
                    <a:pt x="13618" y="9201"/>
                    <a:pt x="12666" y="10231"/>
                  </a:cubicBezTo>
                  <a:cubicBezTo>
                    <a:pt x="13645" y="8927"/>
                    <a:pt x="14615" y="7694"/>
                    <a:pt x="15571" y="6544"/>
                  </a:cubicBezTo>
                  <a:cubicBezTo>
                    <a:pt x="16320" y="1683"/>
                    <a:pt x="17414" y="1"/>
                    <a:pt x="17414" y="1"/>
                  </a:cubicBezTo>
                  <a:close/>
                </a:path>
              </a:pathLst>
            </a:custGeom>
            <a:solidFill>
              <a:srgbClr val="FFFFFF">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6;p41"/>
            <p:cNvSpPr/>
            <p:nvPr/>
          </p:nvSpPr>
          <p:spPr>
            <a:xfrm>
              <a:off x="7731659" y="2227857"/>
              <a:ext cx="141997" cy="599858"/>
            </a:xfrm>
            <a:custGeom>
              <a:avLst/>
              <a:gdLst/>
              <a:ahLst/>
              <a:cxnLst/>
              <a:rect l="l" t="t" r="r" b="b"/>
              <a:pathLst>
                <a:path w="3003" h="12686" extrusionOk="0">
                  <a:moveTo>
                    <a:pt x="2152" y="0"/>
                  </a:moveTo>
                  <a:cubicBezTo>
                    <a:pt x="1350" y="1147"/>
                    <a:pt x="634" y="2346"/>
                    <a:pt x="1" y="3594"/>
                  </a:cubicBezTo>
                  <a:cubicBezTo>
                    <a:pt x="908" y="6596"/>
                    <a:pt x="1863" y="9609"/>
                    <a:pt x="3003" y="12685"/>
                  </a:cubicBezTo>
                  <a:cubicBezTo>
                    <a:pt x="2347" y="8454"/>
                    <a:pt x="2047" y="4167"/>
                    <a:pt x="2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7;p41"/>
            <p:cNvSpPr/>
            <p:nvPr/>
          </p:nvSpPr>
          <p:spPr>
            <a:xfrm>
              <a:off x="7859287" y="2088033"/>
              <a:ext cx="86484" cy="365939"/>
            </a:xfrm>
            <a:custGeom>
              <a:avLst/>
              <a:gdLst/>
              <a:ahLst/>
              <a:cxnLst/>
              <a:rect l="l" t="t" r="r" b="b"/>
              <a:pathLst>
                <a:path w="1829" h="7739" extrusionOk="0">
                  <a:moveTo>
                    <a:pt x="1829" y="1"/>
                  </a:moveTo>
                  <a:cubicBezTo>
                    <a:pt x="1180" y="698"/>
                    <a:pt x="573" y="1428"/>
                    <a:pt x="0" y="2193"/>
                  </a:cubicBezTo>
                  <a:cubicBezTo>
                    <a:pt x="375" y="4074"/>
                    <a:pt x="884" y="5929"/>
                    <a:pt x="1533" y="7739"/>
                  </a:cubicBezTo>
                  <a:cubicBezTo>
                    <a:pt x="1638" y="5164"/>
                    <a:pt x="1746" y="2594"/>
                    <a:pt x="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8;p41"/>
            <p:cNvSpPr/>
            <p:nvPr/>
          </p:nvSpPr>
          <p:spPr>
            <a:xfrm>
              <a:off x="7971073" y="2884890"/>
              <a:ext cx="278272" cy="383670"/>
            </a:xfrm>
            <a:custGeom>
              <a:avLst/>
              <a:gdLst/>
              <a:ahLst/>
              <a:cxnLst/>
              <a:rect l="l" t="t" r="r" b="b"/>
              <a:pathLst>
                <a:path w="5885" h="8114" extrusionOk="0">
                  <a:moveTo>
                    <a:pt x="5862" y="1"/>
                  </a:moveTo>
                  <a:lnTo>
                    <a:pt x="5862" y="1"/>
                  </a:lnTo>
                  <a:cubicBezTo>
                    <a:pt x="3662" y="2515"/>
                    <a:pt x="1698" y="5232"/>
                    <a:pt x="1" y="8114"/>
                  </a:cubicBezTo>
                  <a:cubicBezTo>
                    <a:pt x="1904" y="6937"/>
                    <a:pt x="3804" y="5760"/>
                    <a:pt x="5704" y="4587"/>
                  </a:cubicBezTo>
                  <a:cubicBezTo>
                    <a:pt x="5828" y="3171"/>
                    <a:pt x="5884" y="1642"/>
                    <a:pt x="5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9;p41"/>
            <p:cNvSpPr/>
            <p:nvPr/>
          </p:nvSpPr>
          <p:spPr>
            <a:xfrm>
              <a:off x="7541377" y="3043108"/>
              <a:ext cx="218315" cy="351990"/>
            </a:xfrm>
            <a:custGeom>
              <a:avLst/>
              <a:gdLst/>
              <a:ahLst/>
              <a:cxnLst/>
              <a:rect l="l" t="t" r="r" b="b"/>
              <a:pathLst>
                <a:path w="4617" h="7444" extrusionOk="0">
                  <a:moveTo>
                    <a:pt x="128" y="1"/>
                  </a:moveTo>
                  <a:cubicBezTo>
                    <a:pt x="71" y="582"/>
                    <a:pt x="30" y="1155"/>
                    <a:pt x="0" y="1717"/>
                  </a:cubicBezTo>
                  <a:cubicBezTo>
                    <a:pt x="1439" y="3595"/>
                    <a:pt x="2983" y="5513"/>
                    <a:pt x="4617" y="7443"/>
                  </a:cubicBezTo>
                  <a:cubicBezTo>
                    <a:pt x="3864" y="6068"/>
                    <a:pt x="3114" y="4689"/>
                    <a:pt x="2365" y="3314"/>
                  </a:cubicBezTo>
                  <a:cubicBezTo>
                    <a:pt x="1870" y="2411"/>
                    <a:pt x="1346" y="1462"/>
                    <a:pt x="469" y="394"/>
                  </a:cubicBezTo>
                  <a:cubicBezTo>
                    <a:pt x="364" y="267"/>
                    <a:pt x="248" y="136"/>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0;p41"/>
            <p:cNvSpPr/>
            <p:nvPr/>
          </p:nvSpPr>
          <p:spPr>
            <a:xfrm>
              <a:off x="7982753" y="3298119"/>
              <a:ext cx="229711" cy="202947"/>
            </a:xfrm>
            <a:custGeom>
              <a:avLst/>
              <a:gdLst/>
              <a:ahLst/>
              <a:cxnLst/>
              <a:rect l="l" t="t" r="r" b="b"/>
              <a:pathLst>
                <a:path w="4858" h="4292" extrusionOk="0">
                  <a:moveTo>
                    <a:pt x="4858" y="0"/>
                  </a:moveTo>
                  <a:lnTo>
                    <a:pt x="4858" y="0"/>
                  </a:lnTo>
                  <a:cubicBezTo>
                    <a:pt x="3254" y="1353"/>
                    <a:pt x="1631" y="2785"/>
                    <a:pt x="1" y="4291"/>
                  </a:cubicBezTo>
                  <a:cubicBezTo>
                    <a:pt x="1343" y="3486"/>
                    <a:pt x="2688" y="2676"/>
                    <a:pt x="4029" y="1863"/>
                  </a:cubicBezTo>
                  <a:lnTo>
                    <a:pt x="4468" y="1597"/>
                  </a:lnTo>
                  <a:cubicBezTo>
                    <a:pt x="4610" y="1091"/>
                    <a:pt x="4738" y="559"/>
                    <a:pt x="4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1;p41"/>
            <p:cNvSpPr/>
            <p:nvPr/>
          </p:nvSpPr>
          <p:spPr>
            <a:xfrm>
              <a:off x="8066403" y="2698112"/>
              <a:ext cx="179210" cy="311230"/>
            </a:xfrm>
            <a:custGeom>
              <a:avLst/>
              <a:gdLst/>
              <a:ahLst/>
              <a:cxnLst/>
              <a:rect l="l" t="t" r="r" b="b"/>
              <a:pathLst>
                <a:path w="3790" h="6582" extrusionOk="0">
                  <a:moveTo>
                    <a:pt x="3737" y="1"/>
                  </a:moveTo>
                  <a:cubicBezTo>
                    <a:pt x="2478" y="2084"/>
                    <a:pt x="1226" y="4284"/>
                    <a:pt x="1" y="6581"/>
                  </a:cubicBezTo>
                  <a:cubicBezTo>
                    <a:pt x="1001" y="5375"/>
                    <a:pt x="2006" y="4172"/>
                    <a:pt x="3006" y="2965"/>
                  </a:cubicBezTo>
                  <a:cubicBezTo>
                    <a:pt x="3265" y="2654"/>
                    <a:pt x="3527" y="2343"/>
                    <a:pt x="3789" y="1998"/>
                  </a:cubicBezTo>
                  <a:cubicBezTo>
                    <a:pt x="3767" y="1312"/>
                    <a:pt x="3744" y="645"/>
                    <a:pt x="3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2;p41"/>
            <p:cNvSpPr/>
            <p:nvPr/>
          </p:nvSpPr>
          <p:spPr>
            <a:xfrm>
              <a:off x="7460374" y="3913541"/>
              <a:ext cx="571865" cy="690361"/>
            </a:xfrm>
            <a:custGeom>
              <a:avLst/>
              <a:gdLst/>
              <a:ahLst/>
              <a:cxnLst/>
              <a:rect l="l" t="t" r="r" b="b"/>
              <a:pathLst>
                <a:path w="12094" h="14600" extrusionOk="0">
                  <a:moveTo>
                    <a:pt x="2984" y="0"/>
                  </a:moveTo>
                  <a:lnTo>
                    <a:pt x="2984" y="3860"/>
                  </a:lnTo>
                  <a:cubicBezTo>
                    <a:pt x="1327" y="3882"/>
                    <a:pt x="1" y="5228"/>
                    <a:pt x="1" y="6884"/>
                  </a:cubicBezTo>
                  <a:lnTo>
                    <a:pt x="1" y="14600"/>
                  </a:lnTo>
                  <a:lnTo>
                    <a:pt x="12093" y="14600"/>
                  </a:lnTo>
                  <a:lnTo>
                    <a:pt x="12093" y="6884"/>
                  </a:lnTo>
                  <a:cubicBezTo>
                    <a:pt x="12093" y="5228"/>
                    <a:pt x="10763" y="3882"/>
                    <a:pt x="9111" y="3860"/>
                  </a:cubicBezTo>
                  <a:lnTo>
                    <a:pt x="9111" y="0"/>
                  </a:lnTo>
                  <a:lnTo>
                    <a:pt x="8477" y="0"/>
                  </a:lnTo>
                  <a:lnTo>
                    <a:pt x="8477" y="4872"/>
                  </a:lnTo>
                  <a:lnTo>
                    <a:pt x="8447" y="4872"/>
                  </a:lnTo>
                  <a:cubicBezTo>
                    <a:pt x="9770" y="4872"/>
                    <a:pt x="10842" y="6030"/>
                    <a:pt x="10842" y="7454"/>
                  </a:cubicBezTo>
                  <a:lnTo>
                    <a:pt x="10842" y="14038"/>
                  </a:lnTo>
                  <a:lnTo>
                    <a:pt x="1249" y="14038"/>
                  </a:lnTo>
                  <a:lnTo>
                    <a:pt x="1249" y="7454"/>
                  </a:lnTo>
                  <a:cubicBezTo>
                    <a:pt x="1249" y="6041"/>
                    <a:pt x="2305" y="4890"/>
                    <a:pt x="3617" y="4872"/>
                  </a:cubicBezTo>
                  <a:lnTo>
                    <a:pt x="3617" y="0"/>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3;p41"/>
            <p:cNvSpPr/>
            <p:nvPr/>
          </p:nvSpPr>
          <p:spPr>
            <a:xfrm>
              <a:off x="7519388" y="4224397"/>
              <a:ext cx="453652" cy="353124"/>
            </a:xfrm>
            <a:custGeom>
              <a:avLst/>
              <a:gdLst/>
              <a:ahLst/>
              <a:cxnLst/>
              <a:rect l="l" t="t" r="r" b="b"/>
              <a:pathLst>
                <a:path w="9594" h="7468" extrusionOk="0">
                  <a:moveTo>
                    <a:pt x="2279" y="1"/>
                  </a:moveTo>
                  <a:cubicBezTo>
                    <a:pt x="730" y="1"/>
                    <a:pt x="1" y="973"/>
                    <a:pt x="1" y="973"/>
                  </a:cubicBezTo>
                  <a:lnTo>
                    <a:pt x="1" y="7468"/>
                  </a:lnTo>
                  <a:lnTo>
                    <a:pt x="9594" y="7468"/>
                  </a:lnTo>
                  <a:lnTo>
                    <a:pt x="9594" y="973"/>
                  </a:lnTo>
                  <a:cubicBezTo>
                    <a:pt x="9594" y="973"/>
                    <a:pt x="8859" y="1494"/>
                    <a:pt x="7587" y="1494"/>
                  </a:cubicBezTo>
                  <a:cubicBezTo>
                    <a:pt x="6832" y="1494"/>
                    <a:pt x="5889" y="1311"/>
                    <a:pt x="4797" y="726"/>
                  </a:cubicBezTo>
                  <a:cubicBezTo>
                    <a:pt x="3795" y="188"/>
                    <a:pt x="2958" y="1"/>
                    <a:pt x="2279"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4;p41"/>
            <p:cNvSpPr/>
            <p:nvPr/>
          </p:nvSpPr>
          <p:spPr>
            <a:xfrm>
              <a:off x="7799942" y="2199486"/>
              <a:ext cx="249145" cy="1606555"/>
            </a:xfrm>
            <a:custGeom>
              <a:avLst/>
              <a:gdLst/>
              <a:ahLst/>
              <a:cxnLst/>
              <a:rect l="l" t="t" r="r" b="b"/>
              <a:pathLst>
                <a:path w="5269" h="33976" extrusionOk="0">
                  <a:moveTo>
                    <a:pt x="5268" y="1"/>
                  </a:moveTo>
                  <a:cubicBezTo>
                    <a:pt x="5268" y="1"/>
                    <a:pt x="895" y="10993"/>
                    <a:pt x="11" y="33611"/>
                  </a:cubicBezTo>
                  <a:cubicBezTo>
                    <a:pt x="1" y="33867"/>
                    <a:pt x="7" y="33976"/>
                    <a:pt x="26" y="33976"/>
                  </a:cubicBezTo>
                  <a:cubicBezTo>
                    <a:pt x="128" y="33976"/>
                    <a:pt x="595" y="30684"/>
                    <a:pt x="595" y="30684"/>
                  </a:cubicBezTo>
                  <a:lnTo>
                    <a:pt x="5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5;p41"/>
            <p:cNvSpPr/>
            <p:nvPr/>
          </p:nvSpPr>
          <p:spPr>
            <a:xfrm>
              <a:off x="7713407" y="2199296"/>
              <a:ext cx="335676" cy="2350206"/>
            </a:xfrm>
            <a:custGeom>
              <a:avLst/>
              <a:gdLst/>
              <a:ahLst/>
              <a:cxnLst/>
              <a:rect l="l" t="t" r="r" b="b"/>
              <a:pathLst>
                <a:path w="7099" h="49703" extrusionOk="0">
                  <a:moveTo>
                    <a:pt x="7098" y="1"/>
                  </a:moveTo>
                  <a:lnTo>
                    <a:pt x="7098" y="1"/>
                  </a:lnTo>
                  <a:cubicBezTo>
                    <a:pt x="7098" y="2"/>
                    <a:pt x="5982" y="5244"/>
                    <a:pt x="5678" y="7001"/>
                  </a:cubicBezTo>
                  <a:cubicBezTo>
                    <a:pt x="4044" y="16407"/>
                    <a:pt x="1043" y="35301"/>
                    <a:pt x="222" y="44793"/>
                  </a:cubicBezTo>
                  <a:cubicBezTo>
                    <a:pt x="140" y="45783"/>
                    <a:pt x="61" y="47728"/>
                    <a:pt x="5" y="49474"/>
                  </a:cubicBezTo>
                  <a:cubicBezTo>
                    <a:pt x="1" y="49625"/>
                    <a:pt x="89" y="49702"/>
                    <a:pt x="182" y="49702"/>
                  </a:cubicBezTo>
                  <a:cubicBezTo>
                    <a:pt x="270" y="49702"/>
                    <a:pt x="363" y="49632"/>
                    <a:pt x="383" y="49489"/>
                  </a:cubicBezTo>
                  <a:lnTo>
                    <a:pt x="7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6;p41"/>
            <p:cNvSpPr/>
            <p:nvPr/>
          </p:nvSpPr>
          <p:spPr>
            <a:xfrm>
              <a:off x="7574147" y="3861763"/>
              <a:ext cx="355158" cy="51635"/>
            </a:xfrm>
            <a:custGeom>
              <a:avLst/>
              <a:gdLst/>
              <a:ahLst/>
              <a:cxnLst/>
              <a:rect l="l" t="t" r="r" b="b"/>
              <a:pathLst>
                <a:path w="7511" h="1092" extrusionOk="0">
                  <a:moveTo>
                    <a:pt x="0" y="1"/>
                  </a:moveTo>
                  <a:lnTo>
                    <a:pt x="0" y="413"/>
                  </a:lnTo>
                  <a:cubicBezTo>
                    <a:pt x="4" y="788"/>
                    <a:pt x="308" y="1091"/>
                    <a:pt x="683" y="1091"/>
                  </a:cubicBezTo>
                  <a:lnTo>
                    <a:pt x="6832" y="1091"/>
                  </a:lnTo>
                  <a:cubicBezTo>
                    <a:pt x="7207" y="1091"/>
                    <a:pt x="7510" y="788"/>
                    <a:pt x="7510" y="413"/>
                  </a:cubicBezTo>
                  <a:lnTo>
                    <a:pt x="7510" y="1"/>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7;p41"/>
            <p:cNvSpPr/>
            <p:nvPr/>
          </p:nvSpPr>
          <p:spPr>
            <a:xfrm>
              <a:off x="7613678" y="3861763"/>
              <a:ext cx="66672" cy="51824"/>
            </a:xfrm>
            <a:custGeom>
              <a:avLst/>
              <a:gdLst/>
              <a:ahLst/>
              <a:cxnLst/>
              <a:rect l="l" t="t" r="r" b="b"/>
              <a:pathLst>
                <a:path w="1410" h="1096" extrusionOk="0">
                  <a:moveTo>
                    <a:pt x="0" y="1"/>
                  </a:moveTo>
                  <a:lnTo>
                    <a:pt x="0" y="1095"/>
                  </a:lnTo>
                  <a:lnTo>
                    <a:pt x="1409" y="1095"/>
                  </a:lnTo>
                  <a:lnTo>
                    <a:pt x="14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8;p41"/>
            <p:cNvSpPr/>
            <p:nvPr/>
          </p:nvSpPr>
          <p:spPr>
            <a:xfrm>
              <a:off x="7519388" y="3913541"/>
              <a:ext cx="453652" cy="663976"/>
            </a:xfrm>
            <a:custGeom>
              <a:avLst/>
              <a:gdLst/>
              <a:ahLst/>
              <a:cxnLst/>
              <a:rect l="l" t="t" r="r" b="b"/>
              <a:pathLst>
                <a:path w="9594" h="14042" extrusionOk="0">
                  <a:moveTo>
                    <a:pt x="2365" y="0"/>
                  </a:moveTo>
                  <a:lnTo>
                    <a:pt x="2365" y="4872"/>
                  </a:lnTo>
                  <a:lnTo>
                    <a:pt x="2399" y="4872"/>
                  </a:lnTo>
                  <a:cubicBezTo>
                    <a:pt x="1076" y="4872"/>
                    <a:pt x="1" y="6030"/>
                    <a:pt x="1" y="7454"/>
                  </a:cubicBezTo>
                  <a:lnTo>
                    <a:pt x="1" y="14042"/>
                  </a:lnTo>
                  <a:lnTo>
                    <a:pt x="9594" y="14042"/>
                  </a:lnTo>
                  <a:lnTo>
                    <a:pt x="9594" y="7454"/>
                  </a:lnTo>
                  <a:cubicBezTo>
                    <a:pt x="9594" y="6030"/>
                    <a:pt x="8522" y="4872"/>
                    <a:pt x="7196" y="4872"/>
                  </a:cubicBezTo>
                  <a:lnTo>
                    <a:pt x="7229" y="4872"/>
                  </a:lnTo>
                  <a:lnTo>
                    <a:pt x="7229" y="0"/>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9;p41"/>
            <p:cNvSpPr/>
            <p:nvPr/>
          </p:nvSpPr>
          <p:spPr>
            <a:xfrm>
              <a:off x="7519388" y="4237919"/>
              <a:ext cx="453652" cy="326077"/>
            </a:xfrm>
            <a:custGeom>
              <a:avLst/>
              <a:gdLst/>
              <a:ahLst/>
              <a:cxnLst/>
              <a:rect l="l" t="t" r="r" b="b"/>
              <a:pathLst>
                <a:path w="9594" h="6896" extrusionOk="0">
                  <a:moveTo>
                    <a:pt x="8486" y="1"/>
                  </a:moveTo>
                  <a:cubicBezTo>
                    <a:pt x="7772" y="1"/>
                    <a:pt x="6623" y="252"/>
                    <a:pt x="4797" y="1151"/>
                  </a:cubicBezTo>
                  <a:cubicBezTo>
                    <a:pt x="4084" y="1502"/>
                    <a:pt x="3431" y="1635"/>
                    <a:pt x="2852" y="1635"/>
                  </a:cubicBezTo>
                  <a:cubicBezTo>
                    <a:pt x="1083" y="1635"/>
                    <a:pt x="1" y="401"/>
                    <a:pt x="1" y="401"/>
                  </a:cubicBezTo>
                  <a:lnTo>
                    <a:pt x="1" y="6896"/>
                  </a:lnTo>
                  <a:lnTo>
                    <a:pt x="9594" y="6896"/>
                  </a:lnTo>
                  <a:lnTo>
                    <a:pt x="9594" y="401"/>
                  </a:lnTo>
                  <a:cubicBezTo>
                    <a:pt x="9594" y="401"/>
                    <a:pt x="9387" y="1"/>
                    <a:pt x="8486"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0;p41"/>
            <p:cNvSpPr/>
            <p:nvPr/>
          </p:nvSpPr>
          <p:spPr>
            <a:xfrm>
              <a:off x="7613820" y="3913541"/>
              <a:ext cx="138119" cy="690361"/>
            </a:xfrm>
            <a:custGeom>
              <a:avLst/>
              <a:gdLst/>
              <a:ahLst/>
              <a:cxnLst/>
              <a:rect l="l" t="t" r="r" b="b"/>
              <a:pathLst>
                <a:path w="2921" h="14600" extrusionOk="0">
                  <a:moveTo>
                    <a:pt x="720" y="0"/>
                  </a:moveTo>
                  <a:lnTo>
                    <a:pt x="720" y="3860"/>
                  </a:lnTo>
                  <a:lnTo>
                    <a:pt x="728" y="3860"/>
                  </a:lnTo>
                  <a:cubicBezTo>
                    <a:pt x="327" y="3860"/>
                    <a:pt x="1" y="5213"/>
                    <a:pt x="1" y="6884"/>
                  </a:cubicBezTo>
                  <a:lnTo>
                    <a:pt x="1" y="14600"/>
                  </a:lnTo>
                  <a:lnTo>
                    <a:pt x="2920" y="14600"/>
                  </a:lnTo>
                  <a:lnTo>
                    <a:pt x="2920" y="6884"/>
                  </a:lnTo>
                  <a:cubicBezTo>
                    <a:pt x="2916" y="5213"/>
                    <a:pt x="2590" y="3860"/>
                    <a:pt x="2189" y="3860"/>
                  </a:cubicBezTo>
                  <a:lnTo>
                    <a:pt x="2197" y="3860"/>
                  </a:lnTo>
                  <a:lnTo>
                    <a:pt x="2197" y="0"/>
                  </a:ln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Rectangle 126"/>
          <p:cNvSpPr/>
          <p:nvPr/>
        </p:nvSpPr>
        <p:spPr>
          <a:xfrm>
            <a:off x="601579" y="796731"/>
            <a:ext cx="7724274" cy="3535904"/>
          </a:xfrm>
          <a:prstGeom prst="rect">
            <a:avLst/>
          </a:prstGeom>
        </p:spPr>
        <p:txBody>
          <a:bodyPr wrap="square">
            <a:spAutoFit/>
          </a:bodyPr>
          <a:lstStyle/>
          <a:p>
            <a:pPr lvl="0" algn="ctr">
              <a:lnSpc>
                <a:spcPct val="150000"/>
              </a:lnSpc>
              <a:spcAft>
                <a:spcPts val="1000"/>
              </a:spcAft>
            </a:pPr>
            <a:r>
              <a:rPr lang="vi-VN" sz="4800" b="1">
                <a:solidFill>
                  <a:schemeClr val="tx1">
                    <a:lumMod val="50000"/>
                  </a:schemeClr>
                </a:solidFill>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vi-VN" sz="4800" b="1">
                <a:solidFill>
                  <a:schemeClr val="tx1">
                    <a:lumMod val="50000"/>
                  </a:schemeClr>
                </a:solidFill>
                <a:ea typeface="Calibri" panose="020F0502020204030204" pitchFamily="34" charset="0"/>
                <a:cs typeface="Times New Roman" panose="02020603050405020304" pitchFamily="18" charset="0"/>
              </a:rPr>
              <a:t>CẢM ƠN CÁC EM </a:t>
            </a:r>
          </a:p>
          <a:p>
            <a:pPr lvl="0" algn="ctr">
              <a:lnSpc>
                <a:spcPct val="150000"/>
              </a:lnSpc>
              <a:spcAft>
                <a:spcPts val="1000"/>
              </a:spcAft>
            </a:pPr>
            <a:r>
              <a:rPr lang="vi-VN" sz="4800" b="1">
                <a:solidFill>
                  <a:schemeClr val="tx1">
                    <a:lumMod val="50000"/>
                  </a:schemeClr>
                </a:solidFill>
                <a:ea typeface="Calibri" panose="020F0502020204030204" pitchFamily="34" charset="0"/>
                <a:cs typeface="Times New Roman" panose="02020603050405020304" pitchFamily="18" charset="0"/>
              </a:rPr>
              <a:t>ĐÃ CHÚ Ý LẮNG NGHE</a:t>
            </a:r>
          </a:p>
        </p:txBody>
      </p:sp>
    </p:spTree>
    <p:extLst>
      <p:ext uri="{BB962C8B-B14F-4D97-AF65-F5344CB8AC3E}">
        <p14:creationId xmlns:p14="http://schemas.microsoft.com/office/powerpoint/2010/main" val="31034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9" name="TextBox 8"/>
          <p:cNvSpPr txBox="1"/>
          <p:nvPr/>
        </p:nvSpPr>
        <p:spPr>
          <a:xfrm>
            <a:off x="2525850" y="143723"/>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solidFill>
                <a:latin typeface="Arial" panose="020B0604020202020204" pitchFamily="34" charset="0"/>
                <a:cs typeface="Arial" panose="020B0604020202020204" pitchFamily="34" charset="0"/>
              </a:rPr>
              <a:t>KHỞI ĐỘNG</a:t>
            </a:r>
          </a:p>
        </p:txBody>
      </p:sp>
      <p:sp>
        <p:nvSpPr>
          <p:cNvPr id="4" name="Rounded Rectangle 3"/>
          <p:cNvSpPr/>
          <p:nvPr/>
        </p:nvSpPr>
        <p:spPr>
          <a:xfrm>
            <a:off x="457200" y="1094874"/>
            <a:ext cx="8265695" cy="1287379"/>
          </a:xfrm>
          <a:prstGeom prst="roundRect">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51920" y="1138398"/>
            <a:ext cx="7676254" cy="1131848"/>
          </a:xfrm>
          <a:prstGeom prst="rect">
            <a:avLst/>
          </a:prstGeom>
        </p:spPr>
        <p:txBody>
          <a:bodyPr wrap="square">
            <a:spAutoFit/>
          </a:bodyPr>
          <a:lstStyle/>
          <a:p>
            <a:pPr algn="ctr">
              <a:lnSpc>
                <a:spcPct val="150000"/>
              </a:lnSpc>
            </a:pPr>
            <a:r>
              <a:rPr lang="en-US" sz="2400" b="1">
                <a:latin typeface="+mn-lt"/>
                <a:ea typeface="SimSun" panose="02010600030101010101" pitchFamily="2" charset="-122"/>
              </a:rPr>
              <a:t>V</a:t>
            </a:r>
            <a:r>
              <a:rPr lang="vi-VN" sz="2400" b="1">
                <a:latin typeface="+mn-lt"/>
                <a:ea typeface="SimSun" panose="02010600030101010101" pitchFamily="2" charset="-122"/>
              </a:rPr>
              <a:t>iết lời thăm hỏi người thân, bạn bè, sẽ</a:t>
            </a:r>
            <a:r>
              <a:rPr lang="en-US" sz="2400" b="1">
                <a:latin typeface="+mn-lt"/>
                <a:ea typeface="SimSun" panose="02010600030101010101" pitchFamily="2" charset="-122"/>
              </a:rPr>
              <a:t> cần</a:t>
            </a:r>
            <a:r>
              <a:rPr lang="vi-VN" sz="2400" b="1">
                <a:latin typeface="+mn-lt"/>
                <a:ea typeface="SimSun" panose="02010600030101010101" pitchFamily="2" charset="-122"/>
              </a:rPr>
              <a:t> viết những nội dung gì?</a:t>
            </a:r>
            <a:endParaRPr lang="en-US" sz="2400" b="1">
              <a:latin typeface="+mn-lt"/>
            </a:endParaRPr>
          </a:p>
        </p:txBody>
      </p:sp>
      <p:sp>
        <p:nvSpPr>
          <p:cNvPr id="11" name="Oval 10"/>
          <p:cNvSpPr/>
          <p:nvPr/>
        </p:nvSpPr>
        <p:spPr>
          <a:xfrm>
            <a:off x="8133454" y="341962"/>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5" name="Rectangle 4"/>
          <p:cNvSpPr/>
          <p:nvPr/>
        </p:nvSpPr>
        <p:spPr>
          <a:xfrm>
            <a:off x="457198" y="2966297"/>
            <a:ext cx="8265695" cy="175432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400">
                <a:latin typeface="+mn-lt"/>
                <a:ea typeface="SimSun" panose="02010600030101010101" pitchFamily="2" charset="-122"/>
              </a:rPr>
              <a:t>Hỏi thăm sức khỏe, công việc của người thân.</a:t>
            </a:r>
            <a:endParaRPr lang="en-US" sz="2400">
              <a:latin typeface="+mn-lt"/>
              <a:ea typeface="SimSun" panose="02010600030101010101" pitchFamily="2" charset="-122"/>
            </a:endParaRPr>
          </a:p>
          <a:p>
            <a:pPr marL="342900" indent="-342900" algn="just">
              <a:lnSpc>
                <a:spcPct val="150000"/>
              </a:lnSpc>
              <a:buFont typeface="Arial" panose="020B0604020202020204" pitchFamily="34" charset="0"/>
              <a:buChar char="•"/>
            </a:pPr>
            <a:r>
              <a:rPr lang="vi-VN" sz="2400">
                <a:latin typeface="+mn-lt"/>
                <a:ea typeface="SimSun" panose="02010600030101010101" pitchFamily="2" charset="-122"/>
              </a:rPr>
              <a:t>Chia sẻ niềm vui về thành tích học tập, kết quả thi,..</a:t>
            </a:r>
            <a:endParaRPr lang="en-US" sz="2400">
              <a:latin typeface="+mn-lt"/>
              <a:ea typeface="SimSun" panose="02010600030101010101" pitchFamily="2" charset="-122"/>
            </a:endParaRPr>
          </a:p>
          <a:p>
            <a:pPr marL="342900" indent="-342900" algn="just">
              <a:lnSpc>
                <a:spcPct val="150000"/>
              </a:lnSpc>
              <a:buFont typeface="Arial" panose="020B0604020202020204" pitchFamily="34" charset="0"/>
              <a:buChar char="•"/>
            </a:pPr>
            <a:r>
              <a:rPr lang="vi-VN" sz="2400">
                <a:latin typeface="+mn-lt"/>
                <a:ea typeface="SimSun" panose="02010600030101010101" pitchFamily="2" charset="-122"/>
              </a:rPr>
              <a:t>Bày tỏ nỗi nhớ mọi người,..</a:t>
            </a:r>
            <a:endParaRPr lang="en-US" sz="2400">
              <a:latin typeface="+mn-lt"/>
              <a:ea typeface="SimSun" panose="02010600030101010101" pitchFamily="2" charset="-122"/>
            </a:endParaRPr>
          </a:p>
        </p:txBody>
      </p:sp>
      <p:sp>
        <p:nvSpPr>
          <p:cNvPr id="6" name="Rectangle 5"/>
          <p:cNvSpPr/>
          <p:nvPr/>
        </p:nvSpPr>
        <p:spPr>
          <a:xfrm>
            <a:off x="3777965" y="2425777"/>
            <a:ext cx="1624163" cy="496996"/>
          </a:xfrm>
          <a:prstGeom prst="rect">
            <a:avLst/>
          </a:prstGeom>
        </p:spPr>
        <p:txBody>
          <a:bodyPr wrap="none">
            <a:spAutoFit/>
          </a:bodyPr>
          <a:lstStyle/>
          <a:p>
            <a:pPr algn="just">
              <a:lnSpc>
                <a:spcPct val="150000"/>
              </a:lnSpc>
            </a:pPr>
            <a:r>
              <a:rPr lang="en-US" sz="2000" b="1" u="sng">
                <a:ea typeface="SimSun" panose="02010600030101010101" pitchFamily="2" charset="-122"/>
              </a:rPr>
              <a:t>Tham khảo: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232" name="Google Shape;232;p35"/>
          <p:cNvGrpSpPr/>
          <p:nvPr/>
        </p:nvGrpSpPr>
        <p:grpSpPr>
          <a:xfrm>
            <a:off x="609550" y="2216834"/>
            <a:ext cx="976435" cy="2570445"/>
            <a:chOff x="623173" y="1584797"/>
            <a:chExt cx="1148747" cy="3023697"/>
          </a:xfrm>
        </p:grpSpPr>
        <p:grpSp>
          <p:nvGrpSpPr>
            <p:cNvPr id="233" name="Google Shape;233;p35"/>
            <p:cNvGrpSpPr/>
            <p:nvPr/>
          </p:nvGrpSpPr>
          <p:grpSpPr>
            <a:xfrm>
              <a:off x="623173" y="1584797"/>
              <a:ext cx="1148747" cy="3023697"/>
              <a:chOff x="623175" y="2078000"/>
              <a:chExt cx="961375" cy="2530502"/>
            </a:xfrm>
          </p:grpSpPr>
          <p:sp>
            <p:nvSpPr>
              <p:cNvPr id="234" name="Google Shape;234;p35"/>
              <p:cNvSpPr/>
              <p:nvPr/>
            </p:nvSpPr>
            <p:spPr>
              <a:xfrm>
                <a:off x="1197330" y="4033530"/>
                <a:ext cx="368602" cy="462223"/>
              </a:xfrm>
              <a:custGeom>
                <a:avLst/>
                <a:gdLst/>
                <a:ahLst/>
                <a:cxnLst/>
                <a:rect l="l" t="t" r="r" b="b"/>
                <a:pathLst>
                  <a:path w="9532" h="11953" extrusionOk="0">
                    <a:moveTo>
                      <a:pt x="4349" y="0"/>
                    </a:moveTo>
                    <a:cubicBezTo>
                      <a:pt x="4349" y="0"/>
                      <a:pt x="0" y="3291"/>
                      <a:pt x="6281" y="11953"/>
                    </a:cubicBezTo>
                    <a:cubicBezTo>
                      <a:pt x="6281" y="11953"/>
                      <a:pt x="9532" y="2691"/>
                      <a:pt x="4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1299068" y="3806853"/>
                <a:ext cx="99807" cy="189174"/>
              </a:xfrm>
              <a:custGeom>
                <a:avLst/>
                <a:gdLst/>
                <a:ahLst/>
                <a:cxnLst/>
                <a:rect l="l" t="t" r="r" b="b"/>
                <a:pathLst>
                  <a:path w="2581" h="4892" extrusionOk="0">
                    <a:moveTo>
                      <a:pt x="1159" y="1"/>
                    </a:moveTo>
                    <a:cubicBezTo>
                      <a:pt x="758" y="1"/>
                      <a:pt x="361" y="122"/>
                      <a:pt x="1" y="407"/>
                    </a:cubicBezTo>
                    <a:lnTo>
                      <a:pt x="370" y="3253"/>
                    </a:lnTo>
                    <a:cubicBezTo>
                      <a:pt x="492" y="4180"/>
                      <a:pt x="1017" y="4891"/>
                      <a:pt x="1565" y="4891"/>
                    </a:cubicBezTo>
                    <a:cubicBezTo>
                      <a:pt x="1594" y="4891"/>
                      <a:pt x="1623" y="4889"/>
                      <a:pt x="1652" y="4885"/>
                    </a:cubicBezTo>
                    <a:cubicBezTo>
                      <a:pt x="2231" y="4804"/>
                      <a:pt x="2581" y="3938"/>
                      <a:pt x="2434" y="2965"/>
                    </a:cubicBezTo>
                    <a:lnTo>
                      <a:pt x="2021" y="175"/>
                    </a:lnTo>
                    <a:cubicBezTo>
                      <a:pt x="1740" y="64"/>
                      <a:pt x="1448" y="1"/>
                      <a:pt x="1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1086002" y="2173628"/>
                <a:ext cx="291224" cy="1649043"/>
              </a:xfrm>
              <a:custGeom>
                <a:avLst/>
                <a:gdLst/>
                <a:ahLst/>
                <a:cxnLst/>
                <a:rect l="l" t="t" r="r" b="b"/>
                <a:pathLst>
                  <a:path w="7531" h="42644" extrusionOk="0">
                    <a:moveTo>
                      <a:pt x="668" y="1"/>
                    </a:moveTo>
                    <a:cubicBezTo>
                      <a:pt x="639" y="1"/>
                      <a:pt x="609" y="3"/>
                      <a:pt x="579" y="7"/>
                    </a:cubicBezTo>
                    <a:cubicBezTo>
                      <a:pt x="240" y="55"/>
                      <a:pt x="1" y="368"/>
                      <a:pt x="49" y="707"/>
                    </a:cubicBezTo>
                    <a:lnTo>
                      <a:pt x="5511" y="42643"/>
                    </a:lnTo>
                    <a:cubicBezTo>
                      <a:pt x="5871" y="42358"/>
                      <a:pt x="6269" y="42237"/>
                      <a:pt x="6671" y="42237"/>
                    </a:cubicBezTo>
                    <a:cubicBezTo>
                      <a:pt x="6960" y="42237"/>
                      <a:pt x="7251" y="42300"/>
                      <a:pt x="7531" y="42411"/>
                    </a:cubicBezTo>
                    <a:lnTo>
                      <a:pt x="1283" y="538"/>
                    </a:lnTo>
                    <a:cubicBezTo>
                      <a:pt x="1240" y="225"/>
                      <a:pt x="975"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1292688" y="3903216"/>
                <a:ext cx="140565" cy="185075"/>
              </a:xfrm>
              <a:custGeom>
                <a:avLst/>
                <a:gdLst/>
                <a:ahLst/>
                <a:cxnLst/>
                <a:rect l="l" t="t" r="r" b="b"/>
                <a:pathLst>
                  <a:path w="3635" h="4786" extrusionOk="0">
                    <a:moveTo>
                      <a:pt x="1707" y="1"/>
                    </a:moveTo>
                    <a:cubicBezTo>
                      <a:pt x="1634" y="1"/>
                      <a:pt x="1560" y="6"/>
                      <a:pt x="1485" y="16"/>
                    </a:cubicBezTo>
                    <a:cubicBezTo>
                      <a:pt x="612" y="138"/>
                      <a:pt x="0" y="949"/>
                      <a:pt x="122" y="1822"/>
                    </a:cubicBezTo>
                    <a:lnTo>
                      <a:pt x="343" y="3407"/>
                    </a:lnTo>
                    <a:cubicBezTo>
                      <a:pt x="454" y="4206"/>
                      <a:pt x="1142" y="4786"/>
                      <a:pt x="1927" y="4786"/>
                    </a:cubicBezTo>
                    <a:cubicBezTo>
                      <a:pt x="2000" y="4786"/>
                      <a:pt x="2074" y="4781"/>
                      <a:pt x="2149" y="4771"/>
                    </a:cubicBezTo>
                    <a:cubicBezTo>
                      <a:pt x="3022" y="4645"/>
                      <a:pt x="3634" y="3838"/>
                      <a:pt x="3513" y="2965"/>
                    </a:cubicBezTo>
                    <a:lnTo>
                      <a:pt x="3291" y="1380"/>
                    </a:lnTo>
                    <a:cubicBezTo>
                      <a:pt x="3180" y="581"/>
                      <a:pt x="2492" y="1"/>
                      <a:pt x="1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738252" y="2188709"/>
                <a:ext cx="339561" cy="425486"/>
              </a:xfrm>
              <a:custGeom>
                <a:avLst/>
                <a:gdLst/>
                <a:ahLst/>
                <a:cxnLst/>
                <a:rect l="l" t="t" r="r" b="b"/>
                <a:pathLst>
                  <a:path w="8781" h="11003" extrusionOk="0">
                    <a:moveTo>
                      <a:pt x="2971" y="0"/>
                    </a:moveTo>
                    <a:cubicBezTo>
                      <a:pt x="2971" y="1"/>
                      <a:pt x="1" y="8540"/>
                      <a:pt x="4781" y="11002"/>
                    </a:cubicBezTo>
                    <a:cubicBezTo>
                      <a:pt x="4781" y="11002"/>
                      <a:pt x="8780" y="7961"/>
                      <a:pt x="2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892464" y="2648832"/>
                <a:ext cx="92383" cy="174131"/>
              </a:xfrm>
              <a:custGeom>
                <a:avLst/>
                <a:gdLst/>
                <a:ahLst/>
                <a:cxnLst/>
                <a:rect l="l" t="t" r="r" b="b"/>
                <a:pathLst>
                  <a:path w="2389" h="4503" extrusionOk="0">
                    <a:moveTo>
                      <a:pt x="939" y="0"/>
                    </a:moveTo>
                    <a:cubicBezTo>
                      <a:pt x="911" y="0"/>
                      <a:pt x="883" y="2"/>
                      <a:pt x="856" y="6"/>
                    </a:cubicBezTo>
                    <a:cubicBezTo>
                      <a:pt x="321" y="80"/>
                      <a:pt x="1" y="880"/>
                      <a:pt x="137" y="1775"/>
                    </a:cubicBezTo>
                    <a:lnTo>
                      <a:pt x="528" y="4344"/>
                    </a:lnTo>
                    <a:cubicBezTo>
                      <a:pt x="783" y="4445"/>
                      <a:pt x="1048" y="4502"/>
                      <a:pt x="1312" y="4502"/>
                    </a:cubicBezTo>
                    <a:cubicBezTo>
                      <a:pt x="1685" y="4502"/>
                      <a:pt x="2055" y="4388"/>
                      <a:pt x="2389" y="4123"/>
                    </a:cubicBezTo>
                    <a:lnTo>
                      <a:pt x="2039" y="1503"/>
                    </a:lnTo>
                    <a:cubicBezTo>
                      <a:pt x="1927" y="657"/>
                      <a:pt x="1444" y="0"/>
                      <a:pt x="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912842" y="2808264"/>
                <a:ext cx="272546" cy="1518416"/>
              </a:xfrm>
              <a:custGeom>
                <a:avLst/>
                <a:gdLst/>
                <a:ahLst/>
                <a:cxnLst/>
                <a:rect l="l" t="t" r="r" b="b"/>
                <a:pathLst>
                  <a:path w="7048" h="39266" extrusionOk="0">
                    <a:moveTo>
                      <a:pt x="1862" y="0"/>
                    </a:moveTo>
                    <a:cubicBezTo>
                      <a:pt x="1530" y="265"/>
                      <a:pt x="1161" y="379"/>
                      <a:pt x="788" y="379"/>
                    </a:cubicBezTo>
                    <a:cubicBezTo>
                      <a:pt x="524" y="379"/>
                      <a:pt x="257" y="322"/>
                      <a:pt x="1" y="221"/>
                    </a:cubicBezTo>
                    <a:lnTo>
                      <a:pt x="1" y="221"/>
                    </a:lnTo>
                    <a:lnTo>
                      <a:pt x="5868" y="38774"/>
                    </a:lnTo>
                    <a:cubicBezTo>
                      <a:pt x="5909" y="39060"/>
                      <a:pt x="6155" y="39266"/>
                      <a:pt x="6436" y="39266"/>
                    </a:cubicBezTo>
                    <a:cubicBezTo>
                      <a:pt x="6463" y="39266"/>
                      <a:pt x="6490" y="39264"/>
                      <a:pt x="6517" y="39260"/>
                    </a:cubicBezTo>
                    <a:cubicBezTo>
                      <a:pt x="6830" y="39216"/>
                      <a:pt x="7048" y="38925"/>
                      <a:pt x="7000" y="38611"/>
                    </a:cubicBezTo>
                    <a:lnTo>
                      <a:pt x="18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860678" y="2563837"/>
                <a:ext cx="129738" cy="170341"/>
              </a:xfrm>
              <a:custGeom>
                <a:avLst/>
                <a:gdLst/>
                <a:ahLst/>
                <a:cxnLst/>
                <a:rect l="l" t="t" r="r" b="b"/>
                <a:pathLst>
                  <a:path w="3355" h="4405" extrusionOk="0">
                    <a:moveTo>
                      <a:pt x="1574" y="0"/>
                    </a:moveTo>
                    <a:cubicBezTo>
                      <a:pt x="1505" y="0"/>
                      <a:pt x="1435" y="5"/>
                      <a:pt x="1364" y="15"/>
                    </a:cubicBezTo>
                    <a:cubicBezTo>
                      <a:pt x="561" y="129"/>
                      <a:pt x="1" y="877"/>
                      <a:pt x="115" y="1681"/>
                    </a:cubicBezTo>
                    <a:lnTo>
                      <a:pt x="325" y="3140"/>
                    </a:lnTo>
                    <a:cubicBezTo>
                      <a:pt x="429" y="3874"/>
                      <a:pt x="1059" y="4405"/>
                      <a:pt x="1782" y="4405"/>
                    </a:cubicBezTo>
                    <a:cubicBezTo>
                      <a:pt x="1851" y="4405"/>
                      <a:pt x="1921" y="4400"/>
                      <a:pt x="1991" y="4390"/>
                    </a:cubicBezTo>
                    <a:cubicBezTo>
                      <a:pt x="2794" y="4275"/>
                      <a:pt x="3355" y="3527"/>
                      <a:pt x="3240" y="2724"/>
                    </a:cubicBezTo>
                    <a:lnTo>
                      <a:pt x="3030" y="1264"/>
                    </a:lnTo>
                    <a:cubicBezTo>
                      <a:pt x="2926" y="531"/>
                      <a:pt x="2297" y="0"/>
                      <a:pt x="1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717602" y="4013268"/>
                <a:ext cx="374596" cy="484342"/>
              </a:xfrm>
              <a:custGeom>
                <a:avLst/>
                <a:gdLst/>
                <a:ahLst/>
                <a:cxnLst/>
                <a:rect l="l" t="t" r="r" b="b"/>
                <a:pathLst>
                  <a:path w="9687" h="12525" extrusionOk="0">
                    <a:moveTo>
                      <a:pt x="5392" y="1"/>
                    </a:moveTo>
                    <a:cubicBezTo>
                      <a:pt x="5392" y="1"/>
                      <a:pt x="0" y="1877"/>
                      <a:pt x="3461" y="12525"/>
                    </a:cubicBezTo>
                    <a:cubicBezTo>
                      <a:pt x="3461" y="12525"/>
                      <a:pt x="9686" y="4350"/>
                      <a:pt x="5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899463" y="3776962"/>
                <a:ext cx="109204" cy="198261"/>
              </a:xfrm>
              <a:custGeom>
                <a:avLst/>
                <a:gdLst/>
                <a:ahLst/>
                <a:cxnLst/>
                <a:rect l="l" t="t" r="r" b="b"/>
                <a:pathLst>
                  <a:path w="2824" h="5127" extrusionOk="0">
                    <a:moveTo>
                      <a:pt x="1427" y="1"/>
                    </a:moveTo>
                    <a:cubicBezTo>
                      <a:pt x="1203" y="1"/>
                      <a:pt x="972" y="41"/>
                      <a:pt x="737" y="130"/>
                    </a:cubicBezTo>
                    <a:lnTo>
                      <a:pt x="188" y="3082"/>
                    </a:lnTo>
                    <a:cubicBezTo>
                      <a:pt x="0" y="4092"/>
                      <a:pt x="336" y="5013"/>
                      <a:pt x="940" y="5117"/>
                    </a:cubicBezTo>
                    <a:cubicBezTo>
                      <a:pt x="978" y="5123"/>
                      <a:pt x="1017" y="5127"/>
                      <a:pt x="1055" y="5127"/>
                    </a:cubicBezTo>
                    <a:cubicBezTo>
                      <a:pt x="1619" y="5127"/>
                      <a:pt x="2182" y="4407"/>
                      <a:pt x="2341" y="3458"/>
                    </a:cubicBezTo>
                    <a:lnTo>
                      <a:pt x="2823" y="550"/>
                    </a:lnTo>
                    <a:cubicBezTo>
                      <a:pt x="2418" y="214"/>
                      <a:pt x="1941" y="1"/>
                      <a:pt x="1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927962" y="2078000"/>
                <a:ext cx="364349" cy="1720158"/>
              </a:xfrm>
              <a:custGeom>
                <a:avLst/>
                <a:gdLst/>
                <a:ahLst/>
                <a:cxnLst/>
                <a:rect l="l" t="t" r="r" b="b"/>
                <a:pathLst>
                  <a:path w="9422" h="44483" extrusionOk="0">
                    <a:moveTo>
                      <a:pt x="8714" y="1"/>
                    </a:moveTo>
                    <a:cubicBezTo>
                      <a:pt x="8401" y="1"/>
                      <a:pt x="8125" y="226"/>
                      <a:pt x="8072" y="545"/>
                    </a:cubicBezTo>
                    <a:lnTo>
                      <a:pt x="0" y="44066"/>
                    </a:lnTo>
                    <a:cubicBezTo>
                      <a:pt x="236" y="43977"/>
                      <a:pt x="467" y="43937"/>
                      <a:pt x="692" y="43937"/>
                    </a:cubicBezTo>
                    <a:cubicBezTo>
                      <a:pt x="1206" y="43937"/>
                      <a:pt x="1684" y="44149"/>
                      <a:pt x="2086" y="44482"/>
                    </a:cubicBezTo>
                    <a:lnTo>
                      <a:pt x="9355" y="774"/>
                    </a:lnTo>
                    <a:cubicBezTo>
                      <a:pt x="9421" y="416"/>
                      <a:pt x="9185" y="73"/>
                      <a:pt x="8828" y="11"/>
                    </a:cubicBezTo>
                    <a:cubicBezTo>
                      <a:pt x="8789" y="4"/>
                      <a:pt x="8751" y="1"/>
                      <a:pt x="8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860252" y="3878274"/>
                <a:ext cx="151122" cy="193195"/>
              </a:xfrm>
              <a:custGeom>
                <a:avLst/>
                <a:gdLst/>
                <a:ahLst/>
                <a:cxnLst/>
                <a:rect l="l" t="t" r="r" b="b"/>
                <a:pathLst>
                  <a:path w="3908" h="4996" extrusionOk="0">
                    <a:moveTo>
                      <a:pt x="2094" y="1"/>
                    </a:moveTo>
                    <a:cubicBezTo>
                      <a:pt x="1298" y="1"/>
                      <a:pt x="592" y="572"/>
                      <a:pt x="450" y="1383"/>
                    </a:cubicBezTo>
                    <a:lnTo>
                      <a:pt x="163" y="3031"/>
                    </a:lnTo>
                    <a:cubicBezTo>
                      <a:pt x="1" y="3941"/>
                      <a:pt x="609" y="4811"/>
                      <a:pt x="1519" y="4970"/>
                    </a:cubicBezTo>
                    <a:cubicBezTo>
                      <a:pt x="1618" y="4987"/>
                      <a:pt x="1717" y="4996"/>
                      <a:pt x="1814" y="4996"/>
                    </a:cubicBezTo>
                    <a:cubicBezTo>
                      <a:pt x="2610" y="4996"/>
                      <a:pt x="3313" y="4425"/>
                      <a:pt x="3458" y="3613"/>
                    </a:cubicBezTo>
                    <a:lnTo>
                      <a:pt x="3745" y="1962"/>
                    </a:lnTo>
                    <a:cubicBezTo>
                      <a:pt x="3907" y="1052"/>
                      <a:pt x="3299" y="186"/>
                      <a:pt x="2389" y="27"/>
                    </a:cubicBezTo>
                    <a:cubicBezTo>
                      <a:pt x="2290" y="9"/>
                      <a:pt x="2191" y="1"/>
                      <a:pt x="2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782992" y="3078483"/>
                <a:ext cx="641729" cy="34223"/>
              </a:xfrm>
              <a:custGeom>
                <a:avLst/>
                <a:gdLst/>
                <a:ahLst/>
                <a:cxnLst/>
                <a:rect l="l" t="t" r="r" b="b"/>
                <a:pathLst>
                  <a:path w="16595" h="885" extrusionOk="0">
                    <a:moveTo>
                      <a:pt x="443" y="0"/>
                    </a:moveTo>
                    <a:cubicBezTo>
                      <a:pt x="200" y="4"/>
                      <a:pt x="1" y="199"/>
                      <a:pt x="1" y="442"/>
                    </a:cubicBezTo>
                    <a:cubicBezTo>
                      <a:pt x="1" y="686"/>
                      <a:pt x="200" y="885"/>
                      <a:pt x="443" y="885"/>
                    </a:cubicBezTo>
                    <a:lnTo>
                      <a:pt x="16155" y="885"/>
                    </a:lnTo>
                    <a:cubicBezTo>
                      <a:pt x="16399" y="885"/>
                      <a:pt x="16594" y="686"/>
                      <a:pt x="16594" y="442"/>
                    </a:cubicBezTo>
                    <a:cubicBezTo>
                      <a:pt x="16594" y="199"/>
                      <a:pt x="16399" y="0"/>
                      <a:pt x="16155" y="0"/>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782992" y="3044107"/>
                <a:ext cx="641729" cy="34262"/>
              </a:xfrm>
              <a:custGeom>
                <a:avLst/>
                <a:gdLst/>
                <a:ahLst/>
                <a:cxnLst/>
                <a:rect l="l" t="t" r="r" b="b"/>
                <a:pathLst>
                  <a:path w="16595" h="886" extrusionOk="0">
                    <a:moveTo>
                      <a:pt x="443" y="1"/>
                    </a:moveTo>
                    <a:cubicBezTo>
                      <a:pt x="200" y="1"/>
                      <a:pt x="1" y="200"/>
                      <a:pt x="1" y="443"/>
                    </a:cubicBezTo>
                    <a:cubicBezTo>
                      <a:pt x="1" y="686"/>
                      <a:pt x="200" y="885"/>
                      <a:pt x="443" y="885"/>
                    </a:cubicBezTo>
                    <a:lnTo>
                      <a:pt x="16155" y="885"/>
                    </a:lnTo>
                    <a:cubicBezTo>
                      <a:pt x="16399" y="885"/>
                      <a:pt x="16594" y="686"/>
                      <a:pt x="16594" y="443"/>
                    </a:cubicBezTo>
                    <a:cubicBezTo>
                      <a:pt x="16594" y="200"/>
                      <a:pt x="16399" y="1"/>
                      <a:pt x="16155"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782992" y="3009768"/>
                <a:ext cx="641729" cy="34262"/>
              </a:xfrm>
              <a:custGeom>
                <a:avLst/>
                <a:gdLst/>
                <a:ahLst/>
                <a:cxnLst/>
                <a:rect l="l" t="t" r="r" b="b"/>
                <a:pathLst>
                  <a:path w="16595" h="886" extrusionOk="0">
                    <a:moveTo>
                      <a:pt x="443" y="1"/>
                    </a:moveTo>
                    <a:cubicBezTo>
                      <a:pt x="200" y="1"/>
                      <a:pt x="1" y="200"/>
                      <a:pt x="1" y="443"/>
                    </a:cubicBezTo>
                    <a:cubicBezTo>
                      <a:pt x="1" y="686"/>
                      <a:pt x="200" y="885"/>
                      <a:pt x="443" y="885"/>
                    </a:cubicBezTo>
                    <a:lnTo>
                      <a:pt x="16155" y="885"/>
                    </a:lnTo>
                    <a:cubicBezTo>
                      <a:pt x="16399" y="885"/>
                      <a:pt x="16594" y="686"/>
                      <a:pt x="16594" y="443"/>
                    </a:cubicBezTo>
                    <a:cubicBezTo>
                      <a:pt x="16594" y="200"/>
                      <a:pt x="16399" y="1"/>
                      <a:pt x="16155"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709057" y="4527334"/>
                <a:ext cx="789757" cy="81168"/>
              </a:xfrm>
              <a:custGeom>
                <a:avLst/>
                <a:gdLst/>
                <a:ahLst/>
                <a:cxnLst/>
                <a:rect l="l" t="t" r="r" b="b"/>
                <a:pathLst>
                  <a:path w="20423" h="2099" extrusionOk="0">
                    <a:moveTo>
                      <a:pt x="1047" y="1"/>
                    </a:moveTo>
                    <a:cubicBezTo>
                      <a:pt x="468" y="1"/>
                      <a:pt x="0" y="473"/>
                      <a:pt x="0" y="1051"/>
                    </a:cubicBezTo>
                    <a:cubicBezTo>
                      <a:pt x="0" y="1626"/>
                      <a:pt x="468" y="2098"/>
                      <a:pt x="1047" y="2098"/>
                    </a:cubicBezTo>
                    <a:lnTo>
                      <a:pt x="19376" y="2098"/>
                    </a:lnTo>
                    <a:cubicBezTo>
                      <a:pt x="19955" y="2098"/>
                      <a:pt x="20423" y="1626"/>
                      <a:pt x="20423" y="1051"/>
                    </a:cubicBezTo>
                    <a:cubicBezTo>
                      <a:pt x="20423" y="473"/>
                      <a:pt x="19955" y="1"/>
                      <a:pt x="19376"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965741" y="3163980"/>
                <a:ext cx="70843" cy="227650"/>
              </a:xfrm>
              <a:custGeom>
                <a:avLst/>
                <a:gdLst/>
                <a:ahLst/>
                <a:cxnLst/>
                <a:rect l="l" t="t" r="r" b="b"/>
                <a:pathLst>
                  <a:path w="1832" h="5887" extrusionOk="0">
                    <a:moveTo>
                      <a:pt x="0" y="1"/>
                    </a:moveTo>
                    <a:lnTo>
                      <a:pt x="896" y="5887"/>
                    </a:lnTo>
                    <a:lnTo>
                      <a:pt x="1832" y="845"/>
                    </a:lnTo>
                    <a:lnTo>
                      <a:pt x="1718" y="1"/>
                    </a:ln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1299493" y="3806853"/>
                <a:ext cx="99807" cy="189174"/>
              </a:xfrm>
              <a:custGeom>
                <a:avLst/>
                <a:gdLst/>
                <a:ahLst/>
                <a:cxnLst/>
                <a:rect l="l" t="t" r="r" b="b"/>
                <a:pathLst>
                  <a:path w="2581" h="4892" extrusionOk="0">
                    <a:moveTo>
                      <a:pt x="1159" y="1"/>
                    </a:moveTo>
                    <a:cubicBezTo>
                      <a:pt x="758" y="1"/>
                      <a:pt x="361" y="122"/>
                      <a:pt x="1" y="407"/>
                    </a:cubicBezTo>
                    <a:lnTo>
                      <a:pt x="370" y="3253"/>
                    </a:lnTo>
                    <a:cubicBezTo>
                      <a:pt x="492" y="4180"/>
                      <a:pt x="1017" y="4891"/>
                      <a:pt x="1565" y="4891"/>
                    </a:cubicBezTo>
                    <a:cubicBezTo>
                      <a:pt x="1594" y="4891"/>
                      <a:pt x="1623" y="4889"/>
                      <a:pt x="1652" y="4885"/>
                    </a:cubicBezTo>
                    <a:cubicBezTo>
                      <a:pt x="2231" y="4804"/>
                      <a:pt x="2581" y="3938"/>
                      <a:pt x="2434" y="2965"/>
                    </a:cubicBezTo>
                    <a:lnTo>
                      <a:pt x="2021" y="175"/>
                    </a:lnTo>
                    <a:cubicBezTo>
                      <a:pt x="1740" y="64"/>
                      <a:pt x="1448" y="1"/>
                      <a:pt x="1159" y="1"/>
                    </a:cubicBez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1293113" y="3903216"/>
                <a:ext cx="140565" cy="185075"/>
              </a:xfrm>
              <a:custGeom>
                <a:avLst/>
                <a:gdLst/>
                <a:ahLst/>
                <a:cxnLst/>
                <a:rect l="l" t="t" r="r" b="b"/>
                <a:pathLst>
                  <a:path w="3635" h="4786" extrusionOk="0">
                    <a:moveTo>
                      <a:pt x="1707" y="1"/>
                    </a:moveTo>
                    <a:cubicBezTo>
                      <a:pt x="1634" y="1"/>
                      <a:pt x="1560" y="6"/>
                      <a:pt x="1485" y="16"/>
                    </a:cubicBezTo>
                    <a:cubicBezTo>
                      <a:pt x="612" y="138"/>
                      <a:pt x="0" y="949"/>
                      <a:pt x="122" y="1822"/>
                    </a:cubicBezTo>
                    <a:lnTo>
                      <a:pt x="343" y="3407"/>
                    </a:lnTo>
                    <a:cubicBezTo>
                      <a:pt x="454" y="4206"/>
                      <a:pt x="1142" y="4786"/>
                      <a:pt x="1927" y="4786"/>
                    </a:cubicBezTo>
                    <a:cubicBezTo>
                      <a:pt x="2000" y="4786"/>
                      <a:pt x="2074" y="4781"/>
                      <a:pt x="2149" y="4771"/>
                    </a:cubicBezTo>
                    <a:cubicBezTo>
                      <a:pt x="3022" y="4645"/>
                      <a:pt x="3634" y="3838"/>
                      <a:pt x="3513" y="2965"/>
                    </a:cubicBezTo>
                    <a:lnTo>
                      <a:pt x="3291" y="1380"/>
                    </a:lnTo>
                    <a:cubicBezTo>
                      <a:pt x="3180" y="581"/>
                      <a:pt x="2492" y="1"/>
                      <a:pt x="1707" y="1"/>
                    </a:cubicBez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892464" y="2648832"/>
                <a:ext cx="92383" cy="174131"/>
              </a:xfrm>
              <a:custGeom>
                <a:avLst/>
                <a:gdLst/>
                <a:ahLst/>
                <a:cxnLst/>
                <a:rect l="l" t="t" r="r" b="b"/>
                <a:pathLst>
                  <a:path w="2389" h="4503" extrusionOk="0">
                    <a:moveTo>
                      <a:pt x="939" y="0"/>
                    </a:moveTo>
                    <a:cubicBezTo>
                      <a:pt x="911" y="0"/>
                      <a:pt x="883" y="2"/>
                      <a:pt x="856" y="6"/>
                    </a:cubicBezTo>
                    <a:cubicBezTo>
                      <a:pt x="321" y="80"/>
                      <a:pt x="1" y="880"/>
                      <a:pt x="137" y="1775"/>
                    </a:cubicBezTo>
                    <a:lnTo>
                      <a:pt x="528" y="4344"/>
                    </a:lnTo>
                    <a:cubicBezTo>
                      <a:pt x="783" y="4445"/>
                      <a:pt x="1048" y="4502"/>
                      <a:pt x="1312" y="4502"/>
                    </a:cubicBezTo>
                    <a:cubicBezTo>
                      <a:pt x="1685" y="4502"/>
                      <a:pt x="2055" y="4388"/>
                      <a:pt x="2389" y="4123"/>
                    </a:cubicBezTo>
                    <a:lnTo>
                      <a:pt x="2039" y="1503"/>
                    </a:lnTo>
                    <a:cubicBezTo>
                      <a:pt x="1927" y="657"/>
                      <a:pt x="1444" y="0"/>
                      <a:pt x="939" y="0"/>
                    </a:cubicBez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860678" y="2563837"/>
                <a:ext cx="129738" cy="170341"/>
              </a:xfrm>
              <a:custGeom>
                <a:avLst/>
                <a:gdLst/>
                <a:ahLst/>
                <a:cxnLst/>
                <a:rect l="l" t="t" r="r" b="b"/>
                <a:pathLst>
                  <a:path w="3355" h="4405" extrusionOk="0">
                    <a:moveTo>
                      <a:pt x="1574" y="0"/>
                    </a:moveTo>
                    <a:cubicBezTo>
                      <a:pt x="1505" y="0"/>
                      <a:pt x="1435" y="5"/>
                      <a:pt x="1364" y="15"/>
                    </a:cubicBezTo>
                    <a:cubicBezTo>
                      <a:pt x="561" y="129"/>
                      <a:pt x="1" y="877"/>
                      <a:pt x="115" y="1681"/>
                    </a:cubicBezTo>
                    <a:lnTo>
                      <a:pt x="325" y="3140"/>
                    </a:lnTo>
                    <a:cubicBezTo>
                      <a:pt x="429" y="3874"/>
                      <a:pt x="1059" y="4405"/>
                      <a:pt x="1782" y="4405"/>
                    </a:cubicBezTo>
                    <a:cubicBezTo>
                      <a:pt x="1851" y="4405"/>
                      <a:pt x="1921" y="4400"/>
                      <a:pt x="1991" y="4390"/>
                    </a:cubicBezTo>
                    <a:cubicBezTo>
                      <a:pt x="2794" y="4275"/>
                      <a:pt x="3355" y="3527"/>
                      <a:pt x="3240" y="2724"/>
                    </a:cubicBezTo>
                    <a:lnTo>
                      <a:pt x="3030" y="1264"/>
                    </a:lnTo>
                    <a:cubicBezTo>
                      <a:pt x="2926" y="531"/>
                      <a:pt x="2297" y="0"/>
                      <a:pt x="1574" y="0"/>
                    </a:cubicBez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899888" y="3776962"/>
                <a:ext cx="109204" cy="198261"/>
              </a:xfrm>
              <a:custGeom>
                <a:avLst/>
                <a:gdLst/>
                <a:ahLst/>
                <a:cxnLst/>
                <a:rect l="l" t="t" r="r" b="b"/>
                <a:pathLst>
                  <a:path w="2824" h="5127" extrusionOk="0">
                    <a:moveTo>
                      <a:pt x="1427" y="1"/>
                    </a:moveTo>
                    <a:cubicBezTo>
                      <a:pt x="1203" y="1"/>
                      <a:pt x="972" y="41"/>
                      <a:pt x="737" y="130"/>
                    </a:cubicBezTo>
                    <a:lnTo>
                      <a:pt x="188" y="3082"/>
                    </a:lnTo>
                    <a:cubicBezTo>
                      <a:pt x="0" y="4092"/>
                      <a:pt x="336" y="5013"/>
                      <a:pt x="940" y="5117"/>
                    </a:cubicBezTo>
                    <a:cubicBezTo>
                      <a:pt x="978" y="5123"/>
                      <a:pt x="1017" y="5127"/>
                      <a:pt x="1055" y="5127"/>
                    </a:cubicBezTo>
                    <a:cubicBezTo>
                      <a:pt x="1619" y="5127"/>
                      <a:pt x="2182" y="4407"/>
                      <a:pt x="2341" y="3458"/>
                    </a:cubicBezTo>
                    <a:lnTo>
                      <a:pt x="2823" y="550"/>
                    </a:lnTo>
                    <a:cubicBezTo>
                      <a:pt x="2418" y="214"/>
                      <a:pt x="1941" y="1"/>
                      <a:pt x="1427" y="1"/>
                    </a:cubicBez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860677" y="3878274"/>
                <a:ext cx="151122" cy="193195"/>
              </a:xfrm>
              <a:custGeom>
                <a:avLst/>
                <a:gdLst/>
                <a:ahLst/>
                <a:cxnLst/>
                <a:rect l="l" t="t" r="r" b="b"/>
                <a:pathLst>
                  <a:path w="3908" h="4996" extrusionOk="0">
                    <a:moveTo>
                      <a:pt x="2094" y="1"/>
                    </a:moveTo>
                    <a:cubicBezTo>
                      <a:pt x="1298" y="1"/>
                      <a:pt x="592" y="572"/>
                      <a:pt x="450" y="1383"/>
                    </a:cubicBezTo>
                    <a:lnTo>
                      <a:pt x="163" y="3031"/>
                    </a:lnTo>
                    <a:cubicBezTo>
                      <a:pt x="1" y="3941"/>
                      <a:pt x="609" y="4811"/>
                      <a:pt x="1519" y="4970"/>
                    </a:cubicBezTo>
                    <a:cubicBezTo>
                      <a:pt x="1618" y="4987"/>
                      <a:pt x="1717" y="4996"/>
                      <a:pt x="1814" y="4996"/>
                    </a:cubicBezTo>
                    <a:cubicBezTo>
                      <a:pt x="2610" y="4996"/>
                      <a:pt x="3313" y="4425"/>
                      <a:pt x="3458" y="3613"/>
                    </a:cubicBezTo>
                    <a:lnTo>
                      <a:pt x="3745" y="1962"/>
                    </a:lnTo>
                    <a:cubicBezTo>
                      <a:pt x="3907" y="1052"/>
                      <a:pt x="3299" y="186"/>
                      <a:pt x="2389" y="27"/>
                    </a:cubicBezTo>
                    <a:cubicBezTo>
                      <a:pt x="2290" y="9"/>
                      <a:pt x="2191" y="1"/>
                      <a:pt x="2094" y="1"/>
                    </a:cubicBez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623175" y="3112792"/>
                <a:ext cx="961375" cy="1466096"/>
              </a:xfrm>
              <a:custGeom>
                <a:avLst/>
                <a:gdLst/>
                <a:ahLst/>
                <a:cxnLst/>
                <a:rect l="l" t="t" r="r" b="b"/>
                <a:pathLst>
                  <a:path w="24861" h="37913" extrusionOk="0">
                    <a:moveTo>
                      <a:pt x="2466" y="1"/>
                    </a:moveTo>
                    <a:cubicBezTo>
                      <a:pt x="1106" y="1"/>
                      <a:pt x="0" y="1103"/>
                      <a:pt x="0" y="2467"/>
                    </a:cubicBezTo>
                    <a:lnTo>
                      <a:pt x="0" y="35450"/>
                    </a:lnTo>
                    <a:cubicBezTo>
                      <a:pt x="0" y="36810"/>
                      <a:pt x="1106" y="37912"/>
                      <a:pt x="2466" y="37912"/>
                    </a:cubicBezTo>
                    <a:lnTo>
                      <a:pt x="22395" y="37912"/>
                    </a:lnTo>
                    <a:cubicBezTo>
                      <a:pt x="23758" y="37912"/>
                      <a:pt x="24860" y="36810"/>
                      <a:pt x="24860" y="35450"/>
                    </a:cubicBezTo>
                    <a:lnTo>
                      <a:pt x="24860" y="2467"/>
                    </a:lnTo>
                    <a:cubicBezTo>
                      <a:pt x="24860" y="1103"/>
                      <a:pt x="23758" y="1"/>
                      <a:pt x="22395" y="1"/>
                    </a:cubicBezTo>
                    <a:close/>
                  </a:path>
                </a:pathLst>
              </a:custGeom>
              <a:solidFill>
                <a:srgbClr val="FFFFFF">
                  <a:alpha val="2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1036544" y="3437486"/>
                <a:ext cx="170805" cy="1030439"/>
              </a:xfrm>
              <a:custGeom>
                <a:avLst/>
                <a:gdLst/>
                <a:ahLst/>
                <a:cxnLst/>
                <a:rect l="l" t="t" r="r" b="b"/>
                <a:pathLst>
                  <a:path w="4417" h="26647" extrusionOk="0">
                    <a:moveTo>
                      <a:pt x="830" y="0"/>
                    </a:moveTo>
                    <a:lnTo>
                      <a:pt x="1" y="4976"/>
                    </a:lnTo>
                    <a:lnTo>
                      <a:pt x="3237" y="26154"/>
                    </a:lnTo>
                    <a:cubicBezTo>
                      <a:pt x="3277" y="26440"/>
                      <a:pt x="3524" y="26646"/>
                      <a:pt x="3805" y="26646"/>
                    </a:cubicBezTo>
                    <a:cubicBezTo>
                      <a:pt x="3831" y="26646"/>
                      <a:pt x="3858" y="26645"/>
                      <a:pt x="3886" y="26641"/>
                    </a:cubicBezTo>
                    <a:cubicBezTo>
                      <a:pt x="4199" y="26596"/>
                      <a:pt x="4416" y="26305"/>
                      <a:pt x="4372" y="25992"/>
                    </a:cubicBezTo>
                    <a:lnTo>
                      <a:pt x="830" y="0"/>
                    </a:ln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1213300" y="3163980"/>
                <a:ext cx="330512" cy="1331679"/>
              </a:xfrm>
              <a:custGeom>
                <a:avLst/>
                <a:gdLst/>
                <a:ahLst/>
                <a:cxnLst/>
                <a:rect l="l" t="t" r="r" b="b"/>
                <a:pathLst>
                  <a:path w="8547" h="34437" extrusionOk="0">
                    <a:moveTo>
                      <a:pt x="0" y="1"/>
                    </a:moveTo>
                    <a:lnTo>
                      <a:pt x="2219" y="17032"/>
                    </a:lnTo>
                    <a:lnTo>
                      <a:pt x="2562" y="19660"/>
                    </a:lnTo>
                    <a:cubicBezTo>
                      <a:pt x="2252" y="20007"/>
                      <a:pt x="2112" y="20475"/>
                      <a:pt x="2175" y="20935"/>
                    </a:cubicBezTo>
                    <a:lnTo>
                      <a:pt x="2396" y="22520"/>
                    </a:lnTo>
                    <a:cubicBezTo>
                      <a:pt x="2459" y="22962"/>
                      <a:pt x="2702" y="23357"/>
                      <a:pt x="3067" y="23611"/>
                    </a:cubicBezTo>
                    <a:cubicBezTo>
                      <a:pt x="2230" y="25207"/>
                      <a:pt x="1637" y="28605"/>
                      <a:pt x="5864" y="34436"/>
                    </a:cubicBezTo>
                    <a:cubicBezTo>
                      <a:pt x="5864" y="34436"/>
                      <a:pt x="5864" y="34436"/>
                      <a:pt x="5864" y="34436"/>
                    </a:cubicBezTo>
                    <a:cubicBezTo>
                      <a:pt x="5869" y="34436"/>
                      <a:pt x="8547" y="26802"/>
                      <a:pt x="5156" y="23386"/>
                    </a:cubicBezTo>
                    <a:cubicBezTo>
                      <a:pt x="5481" y="23033"/>
                      <a:pt x="5632" y="22553"/>
                      <a:pt x="5566" y="22082"/>
                    </a:cubicBezTo>
                    <a:lnTo>
                      <a:pt x="5344" y="20497"/>
                    </a:lnTo>
                    <a:cubicBezTo>
                      <a:pt x="5278" y="20032"/>
                      <a:pt x="5016" y="19623"/>
                      <a:pt x="4622" y="19373"/>
                    </a:cubicBezTo>
                    <a:lnTo>
                      <a:pt x="4239" y="16800"/>
                    </a:lnTo>
                    <a:lnTo>
                      <a:pt x="1732" y="1"/>
                    </a:ln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761221" y="3163980"/>
                <a:ext cx="352902" cy="1333651"/>
              </a:xfrm>
              <a:custGeom>
                <a:avLst/>
                <a:gdLst/>
                <a:ahLst/>
                <a:cxnLst/>
                <a:rect l="l" t="t" r="r" b="b"/>
                <a:pathLst>
                  <a:path w="9126" h="34488" extrusionOk="0">
                    <a:moveTo>
                      <a:pt x="7276" y="1"/>
                    </a:moveTo>
                    <a:lnTo>
                      <a:pt x="7121" y="845"/>
                    </a:lnTo>
                    <a:lnTo>
                      <a:pt x="6185" y="5887"/>
                    </a:lnTo>
                    <a:lnTo>
                      <a:pt x="4312" y="15982"/>
                    </a:lnTo>
                    <a:lnTo>
                      <a:pt x="3804" y="18705"/>
                    </a:lnTo>
                    <a:cubicBezTo>
                      <a:pt x="3384" y="18956"/>
                      <a:pt x="3092" y="19376"/>
                      <a:pt x="3011" y="19855"/>
                    </a:cubicBezTo>
                    <a:lnTo>
                      <a:pt x="2720" y="21503"/>
                    </a:lnTo>
                    <a:cubicBezTo>
                      <a:pt x="2639" y="21964"/>
                      <a:pt x="2753" y="22435"/>
                      <a:pt x="3037" y="22804"/>
                    </a:cubicBezTo>
                    <a:cubicBezTo>
                      <a:pt x="1688" y="24123"/>
                      <a:pt x="0" y="27312"/>
                      <a:pt x="2333" y="34488"/>
                    </a:cubicBezTo>
                    <a:cubicBezTo>
                      <a:pt x="2333" y="34488"/>
                      <a:pt x="7464" y="27747"/>
                      <a:pt x="5193" y="23250"/>
                    </a:cubicBezTo>
                    <a:cubicBezTo>
                      <a:pt x="5628" y="23007"/>
                      <a:pt x="5930" y="22575"/>
                      <a:pt x="6015" y="22085"/>
                    </a:cubicBezTo>
                    <a:lnTo>
                      <a:pt x="6306" y="20434"/>
                    </a:lnTo>
                    <a:cubicBezTo>
                      <a:pt x="6391" y="19955"/>
                      <a:pt x="6262" y="19461"/>
                      <a:pt x="5952" y="19085"/>
                    </a:cubicBezTo>
                    <a:lnTo>
                      <a:pt x="6398" y="16398"/>
                    </a:lnTo>
                    <a:lnTo>
                      <a:pt x="7121" y="12049"/>
                    </a:lnTo>
                    <a:lnTo>
                      <a:pt x="7950" y="7073"/>
                    </a:lnTo>
                    <a:lnTo>
                      <a:pt x="9126" y="1"/>
                    </a:lnTo>
                    <a:close/>
                  </a:path>
                </a:pathLst>
              </a:custGeom>
              <a:solidFill>
                <a:srgbClr val="FFFFFF">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35"/>
            <p:cNvSpPr/>
            <p:nvPr/>
          </p:nvSpPr>
          <p:spPr>
            <a:xfrm>
              <a:off x="780725" y="2998075"/>
              <a:ext cx="226200" cy="1389300"/>
            </a:xfrm>
            <a:prstGeom prst="roundRect">
              <a:avLst>
                <a:gd name="adj" fmla="val 27586"/>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TextBox 30"/>
          <p:cNvSpPr txBox="1"/>
          <p:nvPr/>
        </p:nvSpPr>
        <p:spPr>
          <a:xfrm>
            <a:off x="0" y="402860"/>
            <a:ext cx="9144001" cy="1092543"/>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400" b="1">
                <a:solidFill>
                  <a:schemeClr val="bg2">
                    <a:lumMod val="10000"/>
                  </a:schemeClr>
                </a:solidFill>
                <a:latin typeface="Arial" panose="020B0604020202020204" pitchFamily="34" charset="0"/>
                <a:cs typeface="Arial" panose="020B0604020202020204" pitchFamily="34" charset="0"/>
              </a:rPr>
              <a:t>Bài 31: </a:t>
            </a:r>
            <a:r>
              <a:rPr lang="it-IT" sz="5400" b="1">
                <a:solidFill>
                  <a:schemeClr val="accent4">
                    <a:lumMod val="50000"/>
                  </a:schemeClr>
                </a:solidFill>
                <a:latin typeface="Arial" panose="020B0604020202020204" pitchFamily="34" charset="0"/>
                <a:cs typeface="Arial" panose="020B0604020202020204" pitchFamily="34" charset="0"/>
              </a:rPr>
              <a:t>ANH BA</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454331" y="1975210"/>
            <a:ext cx="4224233" cy="2585323"/>
          </a:xfrm>
          <a:prstGeom prst="rect">
            <a:avLst/>
          </a:prstGeom>
        </p:spPr>
        <p:txBody>
          <a:bodyPr wrap="none">
            <a:spAutoFit/>
          </a:bodyPr>
          <a:lstStyle/>
          <a:p>
            <a:r>
              <a:rPr lang="nl-NL" sz="5400" b="1">
                <a:solidFill>
                  <a:schemeClr val="bg2">
                    <a:lumMod val="10000"/>
                  </a:schemeClr>
                </a:solidFill>
                <a:latin typeface="Arial" panose="020B0604020202020204" pitchFamily="34" charset="0"/>
                <a:cs typeface="Arial" panose="020B0604020202020204" pitchFamily="34" charset="0"/>
              </a:rPr>
              <a:t>TIẾT 3: VIẾT</a:t>
            </a:r>
          </a:p>
          <a:p>
            <a:pPr algn="ctr">
              <a:lnSpc>
                <a:spcPct val="200000"/>
              </a:lnSpc>
            </a:pPr>
            <a:r>
              <a:rPr lang="nl-NL" sz="5400" b="1">
                <a:solidFill>
                  <a:schemeClr val="accent4">
                    <a:lumMod val="50000"/>
                  </a:schemeClr>
                </a:solidFill>
                <a:latin typeface="Arial" panose="020B0604020202020204" pitchFamily="34" charset="0"/>
                <a:cs typeface="Arial" panose="020B0604020202020204" pitchFamily="34" charset="0"/>
              </a:rPr>
              <a:t>VIẾT THƯ</a:t>
            </a:r>
            <a:endParaRPr lang="en-US" sz="5400" b="1">
              <a:solidFill>
                <a:schemeClr val="accent4">
                  <a:lumMod val="50000"/>
                </a:schemeClr>
              </a:solidFill>
              <a:latin typeface="Arial" panose="020B0604020202020204" pitchFamily="34" charset="0"/>
              <a:cs typeface="Arial" panose="020B0604020202020204" pitchFamily="34" charset="0"/>
            </a:endParaRPr>
          </a:p>
        </p:txBody>
      </p:sp>
      <p:grpSp>
        <p:nvGrpSpPr>
          <p:cNvPr id="98" name="Google Shape;795;p43"/>
          <p:cNvGrpSpPr/>
          <p:nvPr/>
        </p:nvGrpSpPr>
        <p:grpSpPr>
          <a:xfrm>
            <a:off x="6472988" y="2958625"/>
            <a:ext cx="2288097" cy="1748392"/>
            <a:chOff x="4914250" y="2076473"/>
            <a:chExt cx="3572100" cy="2529279"/>
          </a:xfrm>
        </p:grpSpPr>
        <p:sp>
          <p:nvSpPr>
            <p:cNvPr id="99" name="Google Shape;796;p43"/>
            <p:cNvSpPr/>
            <p:nvPr/>
          </p:nvSpPr>
          <p:spPr>
            <a:xfrm>
              <a:off x="4914250" y="4159291"/>
              <a:ext cx="1819029" cy="445724"/>
            </a:xfrm>
            <a:custGeom>
              <a:avLst/>
              <a:gdLst/>
              <a:ahLst/>
              <a:cxnLst/>
              <a:rect l="l" t="t" r="r" b="b"/>
              <a:pathLst>
                <a:path w="26278" h="6439" extrusionOk="0">
                  <a:moveTo>
                    <a:pt x="3216" y="1"/>
                  </a:moveTo>
                  <a:lnTo>
                    <a:pt x="26278" y="1"/>
                  </a:lnTo>
                  <a:lnTo>
                    <a:pt x="26278" y="6439"/>
                  </a:lnTo>
                  <a:lnTo>
                    <a:pt x="3216" y="6439"/>
                  </a:lnTo>
                  <a:cubicBezTo>
                    <a:pt x="1444" y="6435"/>
                    <a:pt x="5" y="4996"/>
                    <a:pt x="1" y="3220"/>
                  </a:cubicBezTo>
                  <a:lnTo>
                    <a:pt x="1" y="3220"/>
                  </a:lnTo>
                  <a:cubicBezTo>
                    <a:pt x="5" y="1443"/>
                    <a:pt x="1444" y="8"/>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7;p43"/>
            <p:cNvSpPr/>
            <p:nvPr/>
          </p:nvSpPr>
          <p:spPr>
            <a:xfrm>
              <a:off x="4914250" y="4382118"/>
              <a:ext cx="1819029" cy="222896"/>
            </a:xfrm>
            <a:custGeom>
              <a:avLst/>
              <a:gdLst/>
              <a:ahLst/>
              <a:cxnLst/>
              <a:rect l="l" t="t" r="r" b="b"/>
              <a:pathLst>
                <a:path w="26278" h="3220" extrusionOk="0">
                  <a:moveTo>
                    <a:pt x="26278" y="1"/>
                  </a:moveTo>
                  <a:lnTo>
                    <a:pt x="1" y="1"/>
                  </a:lnTo>
                  <a:cubicBezTo>
                    <a:pt x="5" y="1777"/>
                    <a:pt x="1444" y="3216"/>
                    <a:pt x="3220" y="3220"/>
                  </a:cubicBezTo>
                  <a:lnTo>
                    <a:pt x="26278" y="3220"/>
                  </a:lnTo>
                  <a:lnTo>
                    <a:pt x="26278" y="1"/>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8;p43"/>
            <p:cNvSpPr/>
            <p:nvPr/>
          </p:nvSpPr>
          <p:spPr>
            <a:xfrm>
              <a:off x="5689125" y="4224153"/>
              <a:ext cx="1655802" cy="316001"/>
            </a:xfrm>
            <a:custGeom>
              <a:avLst/>
              <a:gdLst/>
              <a:ahLst/>
              <a:cxnLst/>
              <a:rect l="l" t="t" r="r" b="b"/>
              <a:pathLst>
                <a:path w="23920" h="4565" extrusionOk="0">
                  <a:moveTo>
                    <a:pt x="2282" y="1"/>
                  </a:moveTo>
                  <a:lnTo>
                    <a:pt x="23920" y="1"/>
                  </a:lnTo>
                  <a:lnTo>
                    <a:pt x="23920" y="4565"/>
                  </a:lnTo>
                  <a:lnTo>
                    <a:pt x="2282" y="4565"/>
                  </a:lnTo>
                  <a:cubicBezTo>
                    <a:pt x="1023" y="4561"/>
                    <a:pt x="4" y="3542"/>
                    <a:pt x="0" y="2283"/>
                  </a:cubicBezTo>
                  <a:lnTo>
                    <a:pt x="0" y="2283"/>
                  </a:lnTo>
                  <a:cubicBezTo>
                    <a:pt x="4" y="1024"/>
                    <a:pt x="1023" y="4"/>
                    <a:pt x="2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9;p43"/>
            <p:cNvSpPr/>
            <p:nvPr/>
          </p:nvSpPr>
          <p:spPr>
            <a:xfrm>
              <a:off x="5614918" y="4159291"/>
              <a:ext cx="1819029" cy="445724"/>
            </a:xfrm>
            <a:custGeom>
              <a:avLst/>
              <a:gdLst/>
              <a:ahLst/>
              <a:cxnLst/>
              <a:rect l="l" t="t" r="r" b="b"/>
              <a:pathLst>
                <a:path w="26278" h="6439" extrusionOk="0">
                  <a:moveTo>
                    <a:pt x="3220" y="1"/>
                  </a:moveTo>
                  <a:lnTo>
                    <a:pt x="26277" y="1"/>
                  </a:lnTo>
                  <a:lnTo>
                    <a:pt x="26277" y="938"/>
                  </a:lnTo>
                  <a:lnTo>
                    <a:pt x="3354" y="938"/>
                  </a:lnTo>
                  <a:cubicBezTo>
                    <a:pt x="2095" y="941"/>
                    <a:pt x="1076" y="1961"/>
                    <a:pt x="1072" y="3220"/>
                  </a:cubicBezTo>
                  <a:lnTo>
                    <a:pt x="1072" y="3220"/>
                  </a:lnTo>
                  <a:cubicBezTo>
                    <a:pt x="1076" y="4479"/>
                    <a:pt x="2095" y="5498"/>
                    <a:pt x="3354" y="5502"/>
                  </a:cubicBezTo>
                  <a:lnTo>
                    <a:pt x="26277" y="5502"/>
                  </a:lnTo>
                  <a:lnTo>
                    <a:pt x="26277" y="6439"/>
                  </a:lnTo>
                  <a:lnTo>
                    <a:pt x="3220" y="6439"/>
                  </a:lnTo>
                  <a:cubicBezTo>
                    <a:pt x="1443" y="6435"/>
                    <a:pt x="4" y="4996"/>
                    <a:pt x="1" y="3223"/>
                  </a:cubicBezTo>
                  <a:lnTo>
                    <a:pt x="1" y="3223"/>
                  </a:lnTo>
                  <a:cubicBezTo>
                    <a:pt x="4" y="1447"/>
                    <a:pt x="1443" y="8"/>
                    <a:pt x="322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00;p43"/>
            <p:cNvSpPr/>
            <p:nvPr/>
          </p:nvSpPr>
          <p:spPr>
            <a:xfrm>
              <a:off x="5197300" y="3742712"/>
              <a:ext cx="1811207" cy="345836"/>
            </a:xfrm>
            <a:custGeom>
              <a:avLst/>
              <a:gdLst/>
              <a:ahLst/>
              <a:cxnLst/>
              <a:rect l="l" t="t" r="r" b="b"/>
              <a:pathLst>
                <a:path w="26165" h="4996" extrusionOk="0">
                  <a:moveTo>
                    <a:pt x="2500" y="0"/>
                  </a:moveTo>
                  <a:lnTo>
                    <a:pt x="26165" y="0"/>
                  </a:lnTo>
                  <a:lnTo>
                    <a:pt x="26165" y="4996"/>
                  </a:lnTo>
                  <a:lnTo>
                    <a:pt x="2500" y="4996"/>
                  </a:lnTo>
                  <a:cubicBezTo>
                    <a:pt x="1121" y="4992"/>
                    <a:pt x="4" y="3875"/>
                    <a:pt x="0" y="2500"/>
                  </a:cubicBezTo>
                  <a:lnTo>
                    <a:pt x="0" y="2500"/>
                  </a:lnTo>
                  <a:cubicBezTo>
                    <a:pt x="4" y="1121"/>
                    <a:pt x="1121" y="4"/>
                    <a:pt x="2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01;p43"/>
            <p:cNvSpPr/>
            <p:nvPr/>
          </p:nvSpPr>
          <p:spPr>
            <a:xfrm>
              <a:off x="5115825" y="3671897"/>
              <a:ext cx="1990216" cy="487465"/>
            </a:xfrm>
            <a:custGeom>
              <a:avLst/>
              <a:gdLst/>
              <a:ahLst/>
              <a:cxnLst/>
              <a:rect l="l" t="t" r="r" b="b"/>
              <a:pathLst>
                <a:path w="28751" h="7042" extrusionOk="0">
                  <a:moveTo>
                    <a:pt x="3523" y="0"/>
                  </a:moveTo>
                  <a:lnTo>
                    <a:pt x="28751" y="0"/>
                  </a:lnTo>
                  <a:lnTo>
                    <a:pt x="28751" y="1023"/>
                  </a:lnTo>
                  <a:lnTo>
                    <a:pt x="3677" y="1023"/>
                  </a:lnTo>
                  <a:cubicBezTo>
                    <a:pt x="2298" y="1027"/>
                    <a:pt x="1181" y="2144"/>
                    <a:pt x="1177" y="3523"/>
                  </a:cubicBezTo>
                  <a:lnTo>
                    <a:pt x="1177" y="3523"/>
                  </a:lnTo>
                  <a:cubicBezTo>
                    <a:pt x="1181" y="4898"/>
                    <a:pt x="2298" y="6015"/>
                    <a:pt x="3677" y="6019"/>
                  </a:cubicBezTo>
                  <a:lnTo>
                    <a:pt x="28751" y="6019"/>
                  </a:lnTo>
                  <a:lnTo>
                    <a:pt x="28751" y="7042"/>
                  </a:lnTo>
                  <a:lnTo>
                    <a:pt x="3523" y="7042"/>
                  </a:lnTo>
                  <a:cubicBezTo>
                    <a:pt x="1582" y="7038"/>
                    <a:pt x="8" y="5464"/>
                    <a:pt x="1" y="3519"/>
                  </a:cubicBezTo>
                  <a:lnTo>
                    <a:pt x="1" y="3519"/>
                  </a:lnTo>
                  <a:cubicBezTo>
                    <a:pt x="8" y="1578"/>
                    <a:pt x="1582" y="8"/>
                    <a:pt x="352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02;p43"/>
            <p:cNvSpPr/>
            <p:nvPr/>
          </p:nvSpPr>
          <p:spPr>
            <a:xfrm>
              <a:off x="4940485" y="3367320"/>
              <a:ext cx="1901196" cy="304925"/>
            </a:xfrm>
            <a:custGeom>
              <a:avLst/>
              <a:gdLst/>
              <a:ahLst/>
              <a:cxnLst/>
              <a:rect l="l" t="t" r="r" b="b"/>
              <a:pathLst>
                <a:path w="27465" h="4405" extrusionOk="0">
                  <a:moveTo>
                    <a:pt x="2204" y="1"/>
                  </a:moveTo>
                  <a:lnTo>
                    <a:pt x="27465" y="1"/>
                  </a:lnTo>
                  <a:lnTo>
                    <a:pt x="27465" y="4404"/>
                  </a:lnTo>
                  <a:lnTo>
                    <a:pt x="2204" y="4404"/>
                  </a:lnTo>
                  <a:cubicBezTo>
                    <a:pt x="990" y="4400"/>
                    <a:pt x="4" y="3415"/>
                    <a:pt x="0" y="2201"/>
                  </a:cubicBezTo>
                  <a:lnTo>
                    <a:pt x="0" y="2201"/>
                  </a:lnTo>
                  <a:cubicBezTo>
                    <a:pt x="4" y="987"/>
                    <a:pt x="990" y="1"/>
                    <a:pt x="22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3;p43"/>
            <p:cNvSpPr/>
            <p:nvPr/>
          </p:nvSpPr>
          <p:spPr>
            <a:xfrm>
              <a:off x="4940762" y="3519609"/>
              <a:ext cx="1900919" cy="152359"/>
            </a:xfrm>
            <a:custGeom>
              <a:avLst/>
              <a:gdLst/>
              <a:ahLst/>
              <a:cxnLst/>
              <a:rect l="l" t="t" r="r" b="b"/>
              <a:pathLst>
                <a:path w="27461" h="2201" extrusionOk="0">
                  <a:moveTo>
                    <a:pt x="27461" y="1"/>
                  </a:moveTo>
                  <a:lnTo>
                    <a:pt x="0" y="1"/>
                  </a:lnTo>
                  <a:cubicBezTo>
                    <a:pt x="0" y="1215"/>
                    <a:pt x="986" y="2200"/>
                    <a:pt x="2200" y="2200"/>
                  </a:cubicBezTo>
                  <a:lnTo>
                    <a:pt x="27461" y="2200"/>
                  </a:lnTo>
                  <a:lnTo>
                    <a:pt x="27461" y="1"/>
                  </a:lnTo>
                  <a:close/>
                </a:path>
              </a:pathLst>
            </a:custGeom>
            <a:solidFill>
              <a:srgbClr val="000000">
                <a:alpha val="45980"/>
              </a:srgbClr>
            </a:solidFill>
            <a:ln w="2725" cap="flat" cmpd="sng">
              <a:solidFill>
                <a:srgbClr val="000000"/>
              </a:solidFill>
              <a:prstDash val="solid"/>
              <a:miter lim="37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4;p43"/>
            <p:cNvSpPr/>
            <p:nvPr/>
          </p:nvSpPr>
          <p:spPr>
            <a:xfrm>
              <a:off x="6127786" y="3411414"/>
              <a:ext cx="1132065" cy="216182"/>
            </a:xfrm>
            <a:custGeom>
              <a:avLst/>
              <a:gdLst/>
              <a:ahLst/>
              <a:cxnLst/>
              <a:rect l="l" t="t" r="r" b="b"/>
              <a:pathLst>
                <a:path w="16354" h="3123" extrusionOk="0">
                  <a:moveTo>
                    <a:pt x="1559" y="1"/>
                  </a:moveTo>
                  <a:lnTo>
                    <a:pt x="16354" y="1"/>
                  </a:lnTo>
                  <a:lnTo>
                    <a:pt x="16354" y="3123"/>
                  </a:lnTo>
                  <a:lnTo>
                    <a:pt x="1559" y="3123"/>
                  </a:lnTo>
                  <a:cubicBezTo>
                    <a:pt x="701" y="3123"/>
                    <a:pt x="4" y="2426"/>
                    <a:pt x="0" y="1564"/>
                  </a:cubicBezTo>
                  <a:lnTo>
                    <a:pt x="0" y="1564"/>
                  </a:lnTo>
                  <a:cubicBezTo>
                    <a:pt x="0" y="702"/>
                    <a:pt x="701" y="5"/>
                    <a:pt x="1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5;p43"/>
            <p:cNvSpPr/>
            <p:nvPr/>
          </p:nvSpPr>
          <p:spPr>
            <a:xfrm>
              <a:off x="6076908" y="3367320"/>
              <a:ext cx="1243928" cy="304648"/>
            </a:xfrm>
            <a:custGeom>
              <a:avLst/>
              <a:gdLst/>
              <a:ahLst/>
              <a:cxnLst/>
              <a:rect l="l" t="t" r="r" b="b"/>
              <a:pathLst>
                <a:path w="17970" h="4401" extrusionOk="0">
                  <a:moveTo>
                    <a:pt x="2200" y="1"/>
                  </a:moveTo>
                  <a:lnTo>
                    <a:pt x="17969" y="1"/>
                  </a:lnTo>
                  <a:lnTo>
                    <a:pt x="17969" y="638"/>
                  </a:lnTo>
                  <a:lnTo>
                    <a:pt x="2294" y="638"/>
                  </a:lnTo>
                  <a:cubicBezTo>
                    <a:pt x="1436" y="642"/>
                    <a:pt x="735" y="1339"/>
                    <a:pt x="735" y="2201"/>
                  </a:cubicBezTo>
                  <a:lnTo>
                    <a:pt x="735" y="2201"/>
                  </a:lnTo>
                  <a:cubicBezTo>
                    <a:pt x="739" y="3063"/>
                    <a:pt x="1436" y="3760"/>
                    <a:pt x="2294" y="3760"/>
                  </a:cubicBezTo>
                  <a:lnTo>
                    <a:pt x="17969" y="3760"/>
                  </a:lnTo>
                  <a:lnTo>
                    <a:pt x="17969" y="4400"/>
                  </a:lnTo>
                  <a:lnTo>
                    <a:pt x="2200" y="4400"/>
                  </a:lnTo>
                  <a:cubicBezTo>
                    <a:pt x="986" y="4397"/>
                    <a:pt x="4" y="3415"/>
                    <a:pt x="1" y="2201"/>
                  </a:cubicBezTo>
                  <a:lnTo>
                    <a:pt x="1" y="2201"/>
                  </a:lnTo>
                  <a:cubicBezTo>
                    <a:pt x="4" y="987"/>
                    <a:pt x="986" y="1"/>
                    <a:pt x="220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6;p43"/>
            <p:cNvSpPr/>
            <p:nvPr/>
          </p:nvSpPr>
          <p:spPr>
            <a:xfrm>
              <a:off x="6127786" y="3411414"/>
              <a:ext cx="1132065" cy="163296"/>
            </a:xfrm>
            <a:custGeom>
              <a:avLst/>
              <a:gdLst/>
              <a:ahLst/>
              <a:cxnLst/>
              <a:rect l="l" t="t" r="r" b="b"/>
              <a:pathLst>
                <a:path w="16354" h="2359" extrusionOk="0">
                  <a:moveTo>
                    <a:pt x="1559" y="1"/>
                  </a:moveTo>
                  <a:lnTo>
                    <a:pt x="16354" y="1"/>
                  </a:lnTo>
                  <a:lnTo>
                    <a:pt x="16354" y="383"/>
                  </a:lnTo>
                  <a:lnTo>
                    <a:pt x="1724" y="383"/>
                  </a:lnTo>
                  <a:cubicBezTo>
                    <a:pt x="862" y="387"/>
                    <a:pt x="165" y="1084"/>
                    <a:pt x="161" y="1942"/>
                  </a:cubicBezTo>
                  <a:lnTo>
                    <a:pt x="161" y="1942"/>
                  </a:lnTo>
                  <a:cubicBezTo>
                    <a:pt x="161" y="2085"/>
                    <a:pt x="180" y="2223"/>
                    <a:pt x="218" y="2358"/>
                  </a:cubicBezTo>
                  <a:cubicBezTo>
                    <a:pt x="75" y="2118"/>
                    <a:pt x="0" y="1841"/>
                    <a:pt x="0" y="1560"/>
                  </a:cubicBezTo>
                  <a:lnTo>
                    <a:pt x="0" y="1560"/>
                  </a:lnTo>
                  <a:cubicBezTo>
                    <a:pt x="4" y="702"/>
                    <a:pt x="701" y="5"/>
                    <a:pt x="1559"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7;p43"/>
            <p:cNvSpPr/>
            <p:nvPr/>
          </p:nvSpPr>
          <p:spPr>
            <a:xfrm>
              <a:off x="5197577" y="3742712"/>
              <a:ext cx="1810930" cy="190223"/>
            </a:xfrm>
            <a:custGeom>
              <a:avLst/>
              <a:gdLst/>
              <a:ahLst/>
              <a:cxnLst/>
              <a:rect l="l" t="t" r="r" b="b"/>
              <a:pathLst>
                <a:path w="26161" h="2748" extrusionOk="0">
                  <a:moveTo>
                    <a:pt x="2496" y="0"/>
                  </a:moveTo>
                  <a:lnTo>
                    <a:pt x="26161" y="0"/>
                  </a:lnTo>
                  <a:lnTo>
                    <a:pt x="26161" y="499"/>
                  </a:lnTo>
                  <a:lnTo>
                    <a:pt x="2496" y="499"/>
                  </a:lnTo>
                  <a:cubicBezTo>
                    <a:pt x="1214" y="503"/>
                    <a:pt x="142" y="1473"/>
                    <a:pt x="11" y="2747"/>
                  </a:cubicBezTo>
                  <a:cubicBezTo>
                    <a:pt x="4" y="2665"/>
                    <a:pt x="0" y="2582"/>
                    <a:pt x="0" y="2500"/>
                  </a:cubicBezTo>
                  <a:lnTo>
                    <a:pt x="0" y="2500"/>
                  </a:lnTo>
                  <a:cubicBezTo>
                    <a:pt x="4" y="1121"/>
                    <a:pt x="1117" y="8"/>
                    <a:pt x="2496"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8;p43"/>
            <p:cNvSpPr/>
            <p:nvPr/>
          </p:nvSpPr>
          <p:spPr>
            <a:xfrm>
              <a:off x="5689125" y="4224153"/>
              <a:ext cx="1655802" cy="180325"/>
            </a:xfrm>
            <a:custGeom>
              <a:avLst/>
              <a:gdLst/>
              <a:ahLst/>
              <a:cxnLst/>
              <a:rect l="l" t="t" r="r" b="b"/>
              <a:pathLst>
                <a:path w="23920" h="2605" extrusionOk="0">
                  <a:moveTo>
                    <a:pt x="2282" y="1"/>
                  </a:moveTo>
                  <a:lnTo>
                    <a:pt x="23920" y="1"/>
                  </a:lnTo>
                  <a:lnTo>
                    <a:pt x="23920" y="645"/>
                  </a:lnTo>
                  <a:lnTo>
                    <a:pt x="2282" y="645"/>
                  </a:lnTo>
                  <a:cubicBezTo>
                    <a:pt x="1147" y="649"/>
                    <a:pt x="188" y="1481"/>
                    <a:pt x="23" y="2605"/>
                  </a:cubicBezTo>
                  <a:cubicBezTo>
                    <a:pt x="8" y="2500"/>
                    <a:pt x="0" y="2391"/>
                    <a:pt x="0" y="2283"/>
                  </a:cubicBezTo>
                  <a:lnTo>
                    <a:pt x="0" y="2283"/>
                  </a:lnTo>
                  <a:cubicBezTo>
                    <a:pt x="4" y="1024"/>
                    <a:pt x="1023" y="4"/>
                    <a:pt x="2282"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9;p43"/>
            <p:cNvSpPr/>
            <p:nvPr/>
          </p:nvSpPr>
          <p:spPr>
            <a:xfrm>
              <a:off x="7085387" y="2076473"/>
              <a:ext cx="823818" cy="2528016"/>
            </a:xfrm>
            <a:custGeom>
              <a:avLst/>
              <a:gdLst/>
              <a:ahLst/>
              <a:cxnLst/>
              <a:rect l="l" t="t" r="r" b="b"/>
              <a:pathLst>
                <a:path w="9789" h="30040" extrusionOk="0">
                  <a:moveTo>
                    <a:pt x="3864" y="1"/>
                  </a:moveTo>
                  <a:lnTo>
                    <a:pt x="1" y="784"/>
                  </a:lnTo>
                  <a:lnTo>
                    <a:pt x="5925" y="30040"/>
                  </a:lnTo>
                  <a:lnTo>
                    <a:pt x="9789" y="29257"/>
                  </a:lnTo>
                  <a:lnTo>
                    <a:pt x="38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10;p43"/>
            <p:cNvSpPr/>
            <p:nvPr/>
          </p:nvSpPr>
          <p:spPr>
            <a:xfrm>
              <a:off x="7168242" y="2448028"/>
              <a:ext cx="358343" cy="236560"/>
            </a:xfrm>
            <a:custGeom>
              <a:avLst/>
              <a:gdLst/>
              <a:ahLst/>
              <a:cxnLst/>
              <a:rect l="l" t="t" r="r" b="b"/>
              <a:pathLst>
                <a:path w="4258" h="2811" extrusionOk="0">
                  <a:moveTo>
                    <a:pt x="4257" y="2028"/>
                  </a:moveTo>
                  <a:lnTo>
                    <a:pt x="3860" y="0"/>
                  </a:lnTo>
                  <a:lnTo>
                    <a:pt x="0" y="780"/>
                  </a:lnTo>
                  <a:lnTo>
                    <a:pt x="398" y="28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11;p43"/>
            <p:cNvSpPr/>
            <p:nvPr/>
          </p:nvSpPr>
          <p:spPr>
            <a:xfrm>
              <a:off x="7224963" y="2729612"/>
              <a:ext cx="358679" cy="236644"/>
            </a:xfrm>
            <a:custGeom>
              <a:avLst/>
              <a:gdLst/>
              <a:ahLst/>
              <a:cxnLst/>
              <a:rect l="l" t="t" r="r" b="b"/>
              <a:pathLst>
                <a:path w="4262" h="2812" extrusionOk="0">
                  <a:moveTo>
                    <a:pt x="4262" y="2028"/>
                  </a:moveTo>
                  <a:lnTo>
                    <a:pt x="3864" y="1"/>
                  </a:lnTo>
                  <a:lnTo>
                    <a:pt x="1" y="784"/>
                  </a:lnTo>
                  <a:lnTo>
                    <a:pt x="398" y="28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12;p43"/>
            <p:cNvSpPr/>
            <p:nvPr/>
          </p:nvSpPr>
          <p:spPr>
            <a:xfrm>
              <a:off x="7083199" y="2110893"/>
              <a:ext cx="664928" cy="2494859"/>
            </a:xfrm>
            <a:custGeom>
              <a:avLst/>
              <a:gdLst/>
              <a:ahLst/>
              <a:cxnLst/>
              <a:rect l="l" t="t" r="r" b="b"/>
              <a:pathLst>
                <a:path w="7901" h="29646" extrusionOk="0">
                  <a:moveTo>
                    <a:pt x="1953" y="0"/>
                  </a:moveTo>
                  <a:lnTo>
                    <a:pt x="1" y="398"/>
                  </a:lnTo>
                  <a:lnTo>
                    <a:pt x="5948" y="29646"/>
                  </a:lnTo>
                  <a:lnTo>
                    <a:pt x="7900" y="29249"/>
                  </a:lnTo>
                  <a:lnTo>
                    <a:pt x="1953" y="0"/>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3;p43"/>
            <p:cNvSpPr/>
            <p:nvPr/>
          </p:nvSpPr>
          <p:spPr>
            <a:xfrm>
              <a:off x="7497247" y="2390962"/>
              <a:ext cx="989103" cy="2213529"/>
            </a:xfrm>
            <a:custGeom>
              <a:avLst/>
              <a:gdLst/>
              <a:ahLst/>
              <a:cxnLst/>
              <a:rect l="l" t="t" r="r" b="b"/>
              <a:pathLst>
                <a:path w="11753" h="26303" extrusionOk="0">
                  <a:moveTo>
                    <a:pt x="6701" y="0"/>
                  </a:moveTo>
                  <a:lnTo>
                    <a:pt x="1" y="1357"/>
                  </a:lnTo>
                  <a:lnTo>
                    <a:pt x="5056" y="26303"/>
                  </a:lnTo>
                  <a:lnTo>
                    <a:pt x="11753" y="24946"/>
                  </a:lnTo>
                  <a:lnTo>
                    <a:pt x="67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4;p43"/>
            <p:cNvSpPr/>
            <p:nvPr/>
          </p:nvSpPr>
          <p:spPr>
            <a:xfrm>
              <a:off x="7555103" y="2684573"/>
              <a:ext cx="591459" cy="260207"/>
            </a:xfrm>
            <a:custGeom>
              <a:avLst/>
              <a:gdLst/>
              <a:ahLst/>
              <a:cxnLst/>
              <a:rect l="l" t="t" r="r" b="b"/>
              <a:pathLst>
                <a:path w="7028" h="3092" extrusionOk="0">
                  <a:moveTo>
                    <a:pt x="7027" y="1732"/>
                  </a:moveTo>
                  <a:lnTo>
                    <a:pt x="6701" y="0"/>
                  </a:lnTo>
                  <a:lnTo>
                    <a:pt x="1" y="1357"/>
                  </a:lnTo>
                  <a:lnTo>
                    <a:pt x="330" y="309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5;p43"/>
            <p:cNvSpPr/>
            <p:nvPr/>
          </p:nvSpPr>
          <p:spPr>
            <a:xfrm>
              <a:off x="7597561" y="2885712"/>
              <a:ext cx="796382" cy="1272929"/>
            </a:xfrm>
            <a:custGeom>
              <a:avLst/>
              <a:gdLst/>
              <a:ahLst/>
              <a:cxnLst/>
              <a:rect l="l" t="t" r="r" b="b"/>
              <a:pathLst>
                <a:path w="9463" h="15126" extrusionOk="0">
                  <a:moveTo>
                    <a:pt x="9463" y="13765"/>
                  </a:moveTo>
                  <a:lnTo>
                    <a:pt x="6701" y="1"/>
                  </a:lnTo>
                  <a:lnTo>
                    <a:pt x="1" y="1357"/>
                  </a:lnTo>
                  <a:lnTo>
                    <a:pt x="2762" y="1512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6;p43"/>
            <p:cNvSpPr/>
            <p:nvPr/>
          </p:nvSpPr>
          <p:spPr>
            <a:xfrm>
              <a:off x="7744497" y="3039296"/>
              <a:ext cx="494594" cy="917458"/>
            </a:xfrm>
            <a:custGeom>
              <a:avLst/>
              <a:gdLst/>
              <a:ahLst/>
              <a:cxnLst/>
              <a:rect l="l" t="t" r="r" b="b"/>
              <a:pathLst>
                <a:path w="5877" h="10902" extrusionOk="0">
                  <a:moveTo>
                    <a:pt x="5877" y="10122"/>
                  </a:moveTo>
                  <a:lnTo>
                    <a:pt x="3842" y="1"/>
                  </a:lnTo>
                  <a:lnTo>
                    <a:pt x="1" y="776"/>
                  </a:lnTo>
                  <a:lnTo>
                    <a:pt x="2036" y="1090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7;p43"/>
            <p:cNvSpPr/>
            <p:nvPr/>
          </p:nvSpPr>
          <p:spPr>
            <a:xfrm>
              <a:off x="7493796" y="2448020"/>
              <a:ext cx="714076" cy="2156808"/>
            </a:xfrm>
            <a:custGeom>
              <a:avLst/>
              <a:gdLst/>
              <a:ahLst/>
              <a:cxnLst/>
              <a:rect l="l" t="t" r="r" b="b"/>
              <a:pathLst>
                <a:path w="8485" h="25629" extrusionOk="0">
                  <a:moveTo>
                    <a:pt x="3392" y="0"/>
                  </a:moveTo>
                  <a:lnTo>
                    <a:pt x="8485" y="24943"/>
                  </a:lnTo>
                  <a:lnTo>
                    <a:pt x="5093" y="25629"/>
                  </a:lnTo>
                  <a:lnTo>
                    <a:pt x="1" y="690"/>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40" name="Google Shape;3041;p38"/>
          <p:cNvSpPr/>
          <p:nvPr/>
        </p:nvSpPr>
        <p:spPr>
          <a:xfrm>
            <a:off x="3985171" y="3838159"/>
            <a:ext cx="67057" cy="63680"/>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3044;p38"/>
          <p:cNvSpPr/>
          <p:nvPr/>
        </p:nvSpPr>
        <p:spPr>
          <a:xfrm>
            <a:off x="3712053" y="1222206"/>
            <a:ext cx="67057" cy="63680"/>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3047;p38"/>
          <p:cNvSpPr/>
          <p:nvPr/>
        </p:nvSpPr>
        <p:spPr>
          <a:xfrm>
            <a:off x="2734405" y="3559944"/>
            <a:ext cx="151808" cy="143888"/>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3050;p38"/>
          <p:cNvSpPr/>
          <p:nvPr/>
        </p:nvSpPr>
        <p:spPr>
          <a:xfrm>
            <a:off x="3954437" y="1220984"/>
            <a:ext cx="303229" cy="287288"/>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TextBox 35">
            <a:extLst>
              <a:ext uri="{FF2B5EF4-FFF2-40B4-BE49-F238E27FC236}">
                <a16:creationId xmlns:a16="http://schemas.microsoft.com/office/drawing/2014/main" id="{B030F64E-D154-7332-C853-4354A2B66AA6}"/>
              </a:ext>
            </a:extLst>
          </p:cNvPr>
          <p:cNvSpPr txBox="1"/>
          <p:nvPr/>
        </p:nvSpPr>
        <p:spPr>
          <a:xfrm>
            <a:off x="2462168" y="100276"/>
            <a:ext cx="4570482"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solidFill>
                <a:latin typeface="Arial" panose="020B0604020202020204" pitchFamily="34" charset="0"/>
                <a:cs typeface="Arial" panose="020B0604020202020204" pitchFamily="34" charset="0"/>
              </a:rPr>
              <a:t>NỘI DUNG BÀI HỌC</a:t>
            </a:r>
            <a:endParaRPr lang="en-US" sz="3600" b="1" dirty="0">
              <a:solidFill>
                <a:schemeClr val="tx1"/>
              </a:solidFill>
              <a:latin typeface="Arial" panose="020B0604020202020204" pitchFamily="34" charset="0"/>
              <a:cs typeface="Arial" panose="020B0604020202020204" pitchFamily="34" charset="0"/>
            </a:endParaRPr>
          </a:p>
        </p:txBody>
      </p:sp>
      <p:sp>
        <p:nvSpPr>
          <p:cNvPr id="45" name="Rounded Rectangle 44"/>
          <p:cNvSpPr/>
          <p:nvPr/>
        </p:nvSpPr>
        <p:spPr>
          <a:xfrm>
            <a:off x="763446" y="3918649"/>
            <a:ext cx="7558919" cy="781878"/>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400" b="1">
                <a:solidFill>
                  <a:sysClr val="windowText" lastClr="000000"/>
                </a:solidFill>
                <a:cs typeface="Arial" panose="020B0604020202020204" pitchFamily="34" charset="0"/>
              </a:rPr>
              <a:t>VẬN DỤNG</a:t>
            </a:r>
            <a:endParaRPr lang="en-US" sz="2400" dirty="0">
              <a:solidFill>
                <a:sysClr val="windowText" lastClr="000000"/>
              </a:solidFill>
              <a:cs typeface="Arial" panose="020B0604020202020204" pitchFamily="34" charset="0"/>
            </a:endParaRPr>
          </a:p>
        </p:txBody>
      </p:sp>
      <p:sp>
        <p:nvSpPr>
          <p:cNvPr id="46" name="Rounded Rectangle 45"/>
          <p:cNvSpPr/>
          <p:nvPr/>
        </p:nvSpPr>
        <p:spPr>
          <a:xfrm>
            <a:off x="752874" y="2781555"/>
            <a:ext cx="7558919" cy="748242"/>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400" b="1">
                <a:solidFill>
                  <a:sysClr val="windowText" lastClr="000000"/>
                </a:solidFill>
                <a:cs typeface="Arial" panose="020B0604020202020204" pitchFamily="34" charset="0"/>
              </a:rPr>
              <a:t>ĐỌC SOÁT VÀ CHỈNH SỬA BÀI VIẾT. </a:t>
            </a:r>
            <a:endParaRPr lang="en-US" sz="2400" dirty="0">
              <a:solidFill>
                <a:sysClr val="windowText" lastClr="000000"/>
              </a:solidFill>
              <a:cs typeface="Arial" panose="020B0604020202020204" pitchFamily="34" charset="0"/>
            </a:endParaRPr>
          </a:p>
        </p:txBody>
      </p:sp>
      <p:sp>
        <p:nvSpPr>
          <p:cNvPr id="47" name="Rounded Rectangle 46"/>
          <p:cNvSpPr/>
          <p:nvPr/>
        </p:nvSpPr>
        <p:spPr>
          <a:xfrm>
            <a:off x="763446" y="1234490"/>
            <a:ext cx="7558919" cy="1263416"/>
          </a:xfrm>
          <a:prstGeom prst="roundRect">
            <a:avLst/>
          </a:prstGeom>
          <a:solidFill>
            <a:srgbClr val="FFFFFF"/>
          </a:solidFill>
          <a:ln w="285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a:solidFill>
                  <a:sysClr val="windowText" lastClr="000000"/>
                </a:solidFill>
                <a:cs typeface="Arial" panose="020B0604020202020204" pitchFamily="34" charset="0"/>
              </a:rPr>
              <a:t>DỰA VÀO NỘI DUNG HƯỚNG DẪN, VIẾT MỘT BỨC THƯ THEO YÊU CẦU CỦA ĐỀ BÀI. </a:t>
            </a:r>
            <a:endParaRPr lang="en-US" sz="2400" b="1">
              <a:solidFill>
                <a:sysClr val="windowText" lastClr="000000"/>
              </a:solidFill>
              <a:cs typeface="Arial" panose="020B0604020202020204" pitchFamily="34" charset="0"/>
            </a:endParaRPr>
          </a:p>
        </p:txBody>
      </p:sp>
      <p:sp>
        <p:nvSpPr>
          <p:cNvPr id="48" name="Oval 47"/>
          <p:cNvSpPr/>
          <p:nvPr/>
        </p:nvSpPr>
        <p:spPr>
          <a:xfrm>
            <a:off x="491303" y="910033"/>
            <a:ext cx="681150" cy="615285"/>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95000"/>
                  </a:schemeClr>
                </a:solidFill>
              </a:rPr>
              <a:t>1</a:t>
            </a:r>
          </a:p>
        </p:txBody>
      </p:sp>
      <p:sp>
        <p:nvSpPr>
          <p:cNvPr id="49" name="Oval 48"/>
          <p:cNvSpPr/>
          <p:nvPr/>
        </p:nvSpPr>
        <p:spPr>
          <a:xfrm>
            <a:off x="491303" y="2557208"/>
            <a:ext cx="681150" cy="615285"/>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95000"/>
                  </a:schemeClr>
                </a:solidFill>
              </a:rPr>
              <a:t>2</a:t>
            </a:r>
          </a:p>
        </p:txBody>
      </p:sp>
      <p:sp>
        <p:nvSpPr>
          <p:cNvPr id="50" name="Oval 49"/>
          <p:cNvSpPr/>
          <p:nvPr/>
        </p:nvSpPr>
        <p:spPr>
          <a:xfrm>
            <a:off x="491303" y="3588968"/>
            <a:ext cx="681150" cy="615285"/>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95000"/>
                  </a:schemeClr>
                </a:solidFil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8"/>
          <p:cNvSpPr txBox="1">
            <a:spLocks noGrp="1"/>
          </p:cNvSpPr>
          <p:nvPr>
            <p:ph type="title"/>
          </p:nvPr>
        </p:nvSpPr>
        <p:spPr>
          <a:xfrm>
            <a:off x="1715600" y="2968127"/>
            <a:ext cx="7055421" cy="1484400"/>
          </a:xfrm>
          <a:prstGeom prst="rect">
            <a:avLst/>
          </a:prstGeom>
        </p:spPr>
        <p:txBody>
          <a:bodyPr spcFirstLastPara="1" wrap="square" lIns="91425" tIns="91425" rIns="91425" bIns="91425" anchor="b" anchorCtr="0">
            <a:noAutofit/>
          </a:bodyPr>
          <a:lstStyle/>
          <a:p>
            <a:pPr lvl="0">
              <a:lnSpc>
                <a:spcPct val="150000"/>
              </a:lnSpc>
            </a:pPr>
            <a:r>
              <a:rPr lang="vi-VN" sz="3600" b="1">
                <a:latin typeface="+mn-lt"/>
              </a:rPr>
              <a:t>DỰA VÀO NỘI DUNG HƯỚNG DẪN, VIẾT MỘT BỨC THƯ THEO YÊU CẦU CỦA ĐỀ BÀI. </a:t>
            </a:r>
          </a:p>
        </p:txBody>
      </p:sp>
      <p:sp>
        <p:nvSpPr>
          <p:cNvPr id="359" name="Google Shape;359;p38"/>
          <p:cNvSpPr txBox="1">
            <a:spLocks noGrp="1"/>
          </p:cNvSpPr>
          <p:nvPr>
            <p:ph type="title" idx="2"/>
          </p:nvPr>
        </p:nvSpPr>
        <p:spPr>
          <a:xfrm>
            <a:off x="1715600" y="584296"/>
            <a:ext cx="2365800" cy="12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j-lt"/>
              </a:rPr>
              <a:t>01</a:t>
            </a:r>
            <a:endParaRPr b="1">
              <a:latin typeface="+mj-lt"/>
            </a:endParaRPr>
          </a:p>
        </p:txBody>
      </p:sp>
      <p:grpSp>
        <p:nvGrpSpPr>
          <p:cNvPr id="405" name="Google Shape;405;p38"/>
          <p:cNvGrpSpPr/>
          <p:nvPr/>
        </p:nvGrpSpPr>
        <p:grpSpPr>
          <a:xfrm rot="5400000">
            <a:off x="362102" y="2445483"/>
            <a:ext cx="1406246" cy="393215"/>
            <a:chOff x="3716452" y="4070358"/>
            <a:chExt cx="1406246" cy="393215"/>
          </a:xfrm>
        </p:grpSpPr>
        <p:sp>
          <p:nvSpPr>
            <p:cNvPr id="406" name="Google Shape;406;p38"/>
            <p:cNvSpPr/>
            <p:nvPr/>
          </p:nvSpPr>
          <p:spPr>
            <a:xfrm>
              <a:off x="4493497" y="4113625"/>
              <a:ext cx="629201" cy="349947"/>
            </a:xfrm>
            <a:custGeom>
              <a:avLst/>
              <a:gdLst/>
              <a:ahLst/>
              <a:cxnLst/>
              <a:rect l="l" t="t" r="r" b="b"/>
              <a:pathLst>
                <a:path w="19661" h="10935" extrusionOk="0">
                  <a:moveTo>
                    <a:pt x="14917" y="0"/>
                  </a:moveTo>
                  <a:cubicBezTo>
                    <a:pt x="14602" y="0"/>
                    <a:pt x="14285" y="32"/>
                    <a:pt x="13973" y="98"/>
                  </a:cubicBezTo>
                  <a:cubicBezTo>
                    <a:pt x="13705" y="156"/>
                    <a:pt x="13440" y="236"/>
                    <a:pt x="13188" y="341"/>
                  </a:cubicBezTo>
                  <a:cubicBezTo>
                    <a:pt x="13062" y="391"/>
                    <a:pt x="12937" y="450"/>
                    <a:pt x="12815" y="513"/>
                  </a:cubicBezTo>
                  <a:cubicBezTo>
                    <a:pt x="12693" y="572"/>
                    <a:pt x="12584" y="635"/>
                    <a:pt x="12471" y="698"/>
                  </a:cubicBezTo>
                  <a:cubicBezTo>
                    <a:pt x="11572" y="1222"/>
                    <a:pt x="10788" y="1923"/>
                    <a:pt x="10158" y="2750"/>
                  </a:cubicBezTo>
                  <a:cubicBezTo>
                    <a:pt x="9537" y="3560"/>
                    <a:pt x="9046" y="4412"/>
                    <a:pt x="8538" y="5227"/>
                  </a:cubicBezTo>
                  <a:cubicBezTo>
                    <a:pt x="8290" y="5638"/>
                    <a:pt x="8034" y="6041"/>
                    <a:pt x="7774" y="6435"/>
                  </a:cubicBezTo>
                  <a:cubicBezTo>
                    <a:pt x="7514" y="6834"/>
                    <a:pt x="7253" y="7229"/>
                    <a:pt x="6972" y="7602"/>
                  </a:cubicBezTo>
                  <a:cubicBezTo>
                    <a:pt x="6418" y="8349"/>
                    <a:pt x="5801" y="9050"/>
                    <a:pt x="5067" y="9520"/>
                  </a:cubicBezTo>
                  <a:cubicBezTo>
                    <a:pt x="4714" y="9760"/>
                    <a:pt x="4320" y="9923"/>
                    <a:pt x="3904" y="10011"/>
                  </a:cubicBezTo>
                  <a:cubicBezTo>
                    <a:pt x="3718" y="10047"/>
                    <a:pt x="3529" y="10065"/>
                    <a:pt x="3341" y="10065"/>
                  </a:cubicBezTo>
                  <a:cubicBezTo>
                    <a:pt x="3108" y="10065"/>
                    <a:pt x="2874" y="10038"/>
                    <a:pt x="2645" y="9982"/>
                  </a:cubicBezTo>
                  <a:cubicBezTo>
                    <a:pt x="2229" y="9890"/>
                    <a:pt x="1835" y="9709"/>
                    <a:pt x="1486" y="9457"/>
                  </a:cubicBezTo>
                  <a:cubicBezTo>
                    <a:pt x="1151" y="9214"/>
                    <a:pt x="895" y="8874"/>
                    <a:pt x="752" y="8484"/>
                  </a:cubicBezTo>
                  <a:cubicBezTo>
                    <a:pt x="479" y="7720"/>
                    <a:pt x="781" y="6733"/>
                    <a:pt x="1486" y="6251"/>
                  </a:cubicBezTo>
                  <a:cubicBezTo>
                    <a:pt x="1752" y="6061"/>
                    <a:pt x="2067" y="5962"/>
                    <a:pt x="2387" y="5962"/>
                  </a:cubicBezTo>
                  <a:cubicBezTo>
                    <a:pt x="2492" y="5962"/>
                    <a:pt x="2599" y="5973"/>
                    <a:pt x="2704" y="5995"/>
                  </a:cubicBezTo>
                  <a:cubicBezTo>
                    <a:pt x="2918" y="6041"/>
                    <a:pt x="3123" y="6129"/>
                    <a:pt x="3308" y="6251"/>
                  </a:cubicBezTo>
                  <a:cubicBezTo>
                    <a:pt x="3497" y="6372"/>
                    <a:pt x="3656" y="6532"/>
                    <a:pt x="3778" y="6721"/>
                  </a:cubicBezTo>
                  <a:cubicBezTo>
                    <a:pt x="3896" y="6905"/>
                    <a:pt x="3946" y="7128"/>
                    <a:pt x="3921" y="7346"/>
                  </a:cubicBezTo>
                  <a:cubicBezTo>
                    <a:pt x="3891" y="7569"/>
                    <a:pt x="3799" y="7783"/>
                    <a:pt x="3652" y="7959"/>
                  </a:cubicBezTo>
                  <a:cubicBezTo>
                    <a:pt x="3505" y="8139"/>
                    <a:pt x="3312" y="8278"/>
                    <a:pt x="3094" y="8358"/>
                  </a:cubicBezTo>
                  <a:cubicBezTo>
                    <a:pt x="3015" y="8385"/>
                    <a:pt x="2928" y="8400"/>
                    <a:pt x="2842" y="8400"/>
                  </a:cubicBezTo>
                  <a:cubicBezTo>
                    <a:pt x="2692" y="8400"/>
                    <a:pt x="2541" y="8354"/>
                    <a:pt x="2427" y="8244"/>
                  </a:cubicBezTo>
                  <a:lnTo>
                    <a:pt x="2427" y="8244"/>
                  </a:lnTo>
                  <a:cubicBezTo>
                    <a:pt x="2543" y="8382"/>
                    <a:pt x="2727" y="8446"/>
                    <a:pt x="2910" y="8446"/>
                  </a:cubicBezTo>
                  <a:cubicBezTo>
                    <a:pt x="2978" y="8446"/>
                    <a:pt x="3046" y="8438"/>
                    <a:pt x="3111" y="8421"/>
                  </a:cubicBezTo>
                  <a:cubicBezTo>
                    <a:pt x="3354" y="8358"/>
                    <a:pt x="3577" y="8228"/>
                    <a:pt x="3749" y="8043"/>
                  </a:cubicBezTo>
                  <a:cubicBezTo>
                    <a:pt x="3933" y="7862"/>
                    <a:pt x="4059" y="7627"/>
                    <a:pt x="4110" y="7376"/>
                  </a:cubicBezTo>
                  <a:cubicBezTo>
                    <a:pt x="4160" y="7111"/>
                    <a:pt x="4118" y="6838"/>
                    <a:pt x="3992" y="6599"/>
                  </a:cubicBezTo>
                  <a:cubicBezTo>
                    <a:pt x="3866" y="6372"/>
                    <a:pt x="3694" y="6171"/>
                    <a:pt x="3488" y="6011"/>
                  </a:cubicBezTo>
                  <a:cubicBezTo>
                    <a:pt x="3283" y="5839"/>
                    <a:pt x="3048" y="5713"/>
                    <a:pt x="2796" y="5638"/>
                  </a:cubicBezTo>
                  <a:cubicBezTo>
                    <a:pt x="2624" y="5583"/>
                    <a:pt x="2445" y="5558"/>
                    <a:pt x="2266" y="5558"/>
                  </a:cubicBezTo>
                  <a:cubicBezTo>
                    <a:pt x="1905" y="5558"/>
                    <a:pt x="1541" y="5661"/>
                    <a:pt x="1230" y="5844"/>
                  </a:cubicBezTo>
                  <a:cubicBezTo>
                    <a:pt x="760" y="6121"/>
                    <a:pt x="395" y="6549"/>
                    <a:pt x="198" y="7061"/>
                  </a:cubicBezTo>
                  <a:cubicBezTo>
                    <a:pt x="97" y="7317"/>
                    <a:pt x="38" y="7585"/>
                    <a:pt x="17" y="7858"/>
                  </a:cubicBezTo>
                  <a:cubicBezTo>
                    <a:pt x="1" y="8135"/>
                    <a:pt x="30" y="8416"/>
                    <a:pt x="105" y="8685"/>
                  </a:cubicBezTo>
                  <a:cubicBezTo>
                    <a:pt x="265" y="9218"/>
                    <a:pt x="580" y="9697"/>
                    <a:pt x="1012" y="10049"/>
                  </a:cubicBezTo>
                  <a:cubicBezTo>
                    <a:pt x="1428" y="10393"/>
                    <a:pt x="1915" y="10645"/>
                    <a:pt x="2439" y="10784"/>
                  </a:cubicBezTo>
                  <a:cubicBezTo>
                    <a:pt x="2789" y="10884"/>
                    <a:pt x="3150" y="10935"/>
                    <a:pt x="3511" y="10935"/>
                  </a:cubicBezTo>
                  <a:cubicBezTo>
                    <a:pt x="3691" y="10935"/>
                    <a:pt x="3872" y="10922"/>
                    <a:pt x="4051" y="10897"/>
                  </a:cubicBezTo>
                  <a:cubicBezTo>
                    <a:pt x="4592" y="10813"/>
                    <a:pt x="5109" y="10624"/>
                    <a:pt x="5575" y="10343"/>
                  </a:cubicBezTo>
                  <a:cubicBezTo>
                    <a:pt x="6490" y="9789"/>
                    <a:pt x="7182" y="9029"/>
                    <a:pt x="7807" y="8244"/>
                  </a:cubicBezTo>
                  <a:cubicBezTo>
                    <a:pt x="8429" y="7460"/>
                    <a:pt x="8958" y="6633"/>
                    <a:pt x="9478" y="5814"/>
                  </a:cubicBezTo>
                  <a:cubicBezTo>
                    <a:pt x="9994" y="4992"/>
                    <a:pt x="10485" y="4173"/>
                    <a:pt x="11052" y="3451"/>
                  </a:cubicBezTo>
                  <a:cubicBezTo>
                    <a:pt x="11329" y="3099"/>
                    <a:pt x="11631" y="2767"/>
                    <a:pt x="11963" y="2461"/>
                  </a:cubicBezTo>
                  <a:cubicBezTo>
                    <a:pt x="12294" y="2158"/>
                    <a:pt x="12651" y="1894"/>
                    <a:pt x="13037" y="1667"/>
                  </a:cubicBezTo>
                  <a:cubicBezTo>
                    <a:pt x="13134" y="1613"/>
                    <a:pt x="13235" y="1554"/>
                    <a:pt x="13327" y="1504"/>
                  </a:cubicBezTo>
                  <a:cubicBezTo>
                    <a:pt x="13419" y="1453"/>
                    <a:pt x="13512" y="1411"/>
                    <a:pt x="13608" y="1369"/>
                  </a:cubicBezTo>
                  <a:cubicBezTo>
                    <a:pt x="13801" y="1290"/>
                    <a:pt x="14003" y="1227"/>
                    <a:pt x="14204" y="1180"/>
                  </a:cubicBezTo>
                  <a:cubicBezTo>
                    <a:pt x="14454" y="1127"/>
                    <a:pt x="14706" y="1100"/>
                    <a:pt x="14959" y="1100"/>
                  </a:cubicBezTo>
                  <a:cubicBezTo>
                    <a:pt x="15123" y="1100"/>
                    <a:pt x="15287" y="1111"/>
                    <a:pt x="15451" y="1134"/>
                  </a:cubicBezTo>
                  <a:cubicBezTo>
                    <a:pt x="16743" y="1311"/>
                    <a:pt x="17860" y="2129"/>
                    <a:pt x="18418" y="3308"/>
                  </a:cubicBezTo>
                  <a:cubicBezTo>
                    <a:pt x="18506" y="3501"/>
                    <a:pt x="18582" y="3703"/>
                    <a:pt x="18641" y="3904"/>
                  </a:cubicBezTo>
                  <a:cubicBezTo>
                    <a:pt x="18695" y="4110"/>
                    <a:pt x="18733" y="4320"/>
                    <a:pt x="18746" y="4530"/>
                  </a:cubicBezTo>
                  <a:cubicBezTo>
                    <a:pt x="18804" y="5403"/>
                    <a:pt x="18552" y="6267"/>
                    <a:pt x="18032" y="6973"/>
                  </a:cubicBezTo>
                  <a:cubicBezTo>
                    <a:pt x="17780" y="7321"/>
                    <a:pt x="17444" y="7598"/>
                    <a:pt x="17062" y="7787"/>
                  </a:cubicBezTo>
                  <a:cubicBezTo>
                    <a:pt x="16732" y="7942"/>
                    <a:pt x="16375" y="8023"/>
                    <a:pt x="16013" y="8023"/>
                  </a:cubicBezTo>
                  <a:cubicBezTo>
                    <a:pt x="15943" y="8023"/>
                    <a:pt x="15873" y="8020"/>
                    <a:pt x="15803" y="8014"/>
                  </a:cubicBezTo>
                  <a:cubicBezTo>
                    <a:pt x="15379" y="7984"/>
                    <a:pt x="14976" y="7804"/>
                    <a:pt x="14674" y="7510"/>
                  </a:cubicBezTo>
                  <a:cubicBezTo>
                    <a:pt x="14519" y="7367"/>
                    <a:pt x="14410" y="7187"/>
                    <a:pt x="14347" y="6989"/>
                  </a:cubicBezTo>
                  <a:cubicBezTo>
                    <a:pt x="14288" y="6788"/>
                    <a:pt x="14292" y="6574"/>
                    <a:pt x="14351" y="6372"/>
                  </a:cubicBezTo>
                  <a:cubicBezTo>
                    <a:pt x="14456" y="5953"/>
                    <a:pt x="14775" y="5562"/>
                    <a:pt x="15211" y="5449"/>
                  </a:cubicBezTo>
                  <a:cubicBezTo>
                    <a:pt x="15294" y="5427"/>
                    <a:pt x="15379" y="5416"/>
                    <a:pt x="15463" y="5416"/>
                  </a:cubicBezTo>
                  <a:cubicBezTo>
                    <a:pt x="15605" y="5416"/>
                    <a:pt x="15745" y="5447"/>
                    <a:pt x="15875" y="5508"/>
                  </a:cubicBezTo>
                  <a:cubicBezTo>
                    <a:pt x="16093" y="5613"/>
                    <a:pt x="16282" y="5764"/>
                    <a:pt x="16429" y="5953"/>
                  </a:cubicBezTo>
                  <a:cubicBezTo>
                    <a:pt x="16303" y="5739"/>
                    <a:pt x="16126" y="5554"/>
                    <a:pt x="15917" y="5420"/>
                  </a:cubicBezTo>
                  <a:cubicBezTo>
                    <a:pt x="15740" y="5313"/>
                    <a:pt x="15540" y="5257"/>
                    <a:pt x="15337" y="5257"/>
                  </a:cubicBezTo>
                  <a:cubicBezTo>
                    <a:pt x="15284" y="5257"/>
                    <a:pt x="15231" y="5261"/>
                    <a:pt x="15178" y="5269"/>
                  </a:cubicBezTo>
                  <a:cubicBezTo>
                    <a:pt x="14649" y="5352"/>
                    <a:pt x="14225" y="5772"/>
                    <a:pt x="14045" y="6267"/>
                  </a:cubicBezTo>
                  <a:cubicBezTo>
                    <a:pt x="13994" y="6389"/>
                    <a:pt x="13961" y="6524"/>
                    <a:pt x="13944" y="6658"/>
                  </a:cubicBezTo>
                  <a:cubicBezTo>
                    <a:pt x="13931" y="6796"/>
                    <a:pt x="13935" y="6939"/>
                    <a:pt x="13965" y="7078"/>
                  </a:cubicBezTo>
                  <a:cubicBezTo>
                    <a:pt x="14024" y="7350"/>
                    <a:pt x="14154" y="7602"/>
                    <a:pt x="14338" y="7812"/>
                  </a:cubicBezTo>
                  <a:cubicBezTo>
                    <a:pt x="14519" y="8014"/>
                    <a:pt x="14733" y="8186"/>
                    <a:pt x="14968" y="8316"/>
                  </a:cubicBezTo>
                  <a:cubicBezTo>
                    <a:pt x="15207" y="8450"/>
                    <a:pt x="15472" y="8542"/>
                    <a:pt x="15745" y="8580"/>
                  </a:cubicBezTo>
                  <a:cubicBezTo>
                    <a:pt x="15890" y="8601"/>
                    <a:pt x="16036" y="8611"/>
                    <a:pt x="16182" y="8611"/>
                  </a:cubicBezTo>
                  <a:cubicBezTo>
                    <a:pt x="16572" y="8611"/>
                    <a:pt x="16961" y="8538"/>
                    <a:pt x="17327" y="8391"/>
                  </a:cubicBezTo>
                  <a:cubicBezTo>
                    <a:pt x="17826" y="8186"/>
                    <a:pt x="18275" y="7862"/>
                    <a:pt x="18624" y="7447"/>
                  </a:cubicBezTo>
                  <a:cubicBezTo>
                    <a:pt x="18968" y="7040"/>
                    <a:pt x="19232" y="6570"/>
                    <a:pt x="19400" y="6062"/>
                  </a:cubicBezTo>
                  <a:cubicBezTo>
                    <a:pt x="19577" y="5558"/>
                    <a:pt x="19661" y="5025"/>
                    <a:pt x="19648" y="4488"/>
                  </a:cubicBezTo>
                  <a:cubicBezTo>
                    <a:pt x="19635" y="3942"/>
                    <a:pt x="19518" y="3409"/>
                    <a:pt x="19300" y="2910"/>
                  </a:cubicBezTo>
                  <a:cubicBezTo>
                    <a:pt x="18632" y="1394"/>
                    <a:pt x="17247" y="316"/>
                    <a:pt x="15610" y="51"/>
                  </a:cubicBezTo>
                  <a:cubicBezTo>
                    <a:pt x="15381" y="18"/>
                    <a:pt x="15149" y="0"/>
                    <a:pt x="1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7" name="Google Shape;407;p38"/>
            <p:cNvSpPr/>
            <p:nvPr/>
          </p:nvSpPr>
          <p:spPr>
            <a:xfrm>
              <a:off x="4745612" y="4070358"/>
              <a:ext cx="290839" cy="173486"/>
            </a:xfrm>
            <a:custGeom>
              <a:avLst/>
              <a:gdLst/>
              <a:ahLst/>
              <a:cxnLst/>
              <a:rect l="l" t="t" r="r" b="b"/>
              <a:pathLst>
                <a:path w="9088" h="5421" extrusionOk="0">
                  <a:moveTo>
                    <a:pt x="6521" y="1"/>
                  </a:moveTo>
                  <a:cubicBezTo>
                    <a:pt x="6448" y="1"/>
                    <a:pt x="6374" y="2"/>
                    <a:pt x="6301" y="6"/>
                  </a:cubicBezTo>
                  <a:cubicBezTo>
                    <a:pt x="5306" y="39"/>
                    <a:pt x="4328" y="375"/>
                    <a:pt x="3485" y="887"/>
                  </a:cubicBezTo>
                  <a:cubicBezTo>
                    <a:pt x="2645" y="1399"/>
                    <a:pt x="1911" y="2071"/>
                    <a:pt x="1323" y="2860"/>
                  </a:cubicBezTo>
                  <a:cubicBezTo>
                    <a:pt x="735" y="3628"/>
                    <a:pt x="286" y="4497"/>
                    <a:pt x="1" y="5420"/>
                  </a:cubicBezTo>
                  <a:cubicBezTo>
                    <a:pt x="525" y="4618"/>
                    <a:pt x="1080" y="3859"/>
                    <a:pt x="1713" y="3187"/>
                  </a:cubicBezTo>
                  <a:cubicBezTo>
                    <a:pt x="2343" y="2511"/>
                    <a:pt x="3044" y="1911"/>
                    <a:pt x="3820" y="1441"/>
                  </a:cubicBezTo>
                  <a:cubicBezTo>
                    <a:pt x="4593" y="967"/>
                    <a:pt x="5449" y="648"/>
                    <a:pt x="6347" y="509"/>
                  </a:cubicBezTo>
                  <a:cubicBezTo>
                    <a:pt x="6613" y="472"/>
                    <a:pt x="6883" y="453"/>
                    <a:pt x="7154" y="453"/>
                  </a:cubicBezTo>
                  <a:cubicBezTo>
                    <a:pt x="7794" y="453"/>
                    <a:pt x="8445" y="556"/>
                    <a:pt x="9088" y="757"/>
                  </a:cubicBezTo>
                  <a:cubicBezTo>
                    <a:pt x="8349" y="267"/>
                    <a:pt x="7441" y="1"/>
                    <a:pt x="6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8" name="Google Shape;408;p38"/>
            <p:cNvSpPr/>
            <p:nvPr/>
          </p:nvSpPr>
          <p:spPr>
            <a:xfrm>
              <a:off x="3716452" y="4113561"/>
              <a:ext cx="629073" cy="350011"/>
            </a:xfrm>
            <a:custGeom>
              <a:avLst/>
              <a:gdLst/>
              <a:ahLst/>
              <a:cxnLst/>
              <a:rect l="l" t="t" r="r" b="b"/>
              <a:pathLst>
                <a:path w="19657" h="10937" extrusionOk="0">
                  <a:moveTo>
                    <a:pt x="4738" y="1"/>
                  </a:moveTo>
                  <a:cubicBezTo>
                    <a:pt x="4509" y="1"/>
                    <a:pt x="4279" y="18"/>
                    <a:pt x="4051" y="53"/>
                  </a:cubicBezTo>
                  <a:cubicBezTo>
                    <a:pt x="2414" y="318"/>
                    <a:pt x="1025" y="1396"/>
                    <a:pt x="358" y="2916"/>
                  </a:cubicBezTo>
                  <a:cubicBezTo>
                    <a:pt x="139" y="3415"/>
                    <a:pt x="22" y="3953"/>
                    <a:pt x="9" y="4494"/>
                  </a:cubicBezTo>
                  <a:cubicBezTo>
                    <a:pt x="1" y="5031"/>
                    <a:pt x="85" y="5564"/>
                    <a:pt x="257" y="6068"/>
                  </a:cubicBezTo>
                  <a:cubicBezTo>
                    <a:pt x="425" y="6576"/>
                    <a:pt x="689" y="7046"/>
                    <a:pt x="1033" y="7457"/>
                  </a:cubicBezTo>
                  <a:cubicBezTo>
                    <a:pt x="1386" y="7869"/>
                    <a:pt x="1831" y="8196"/>
                    <a:pt x="2334" y="8402"/>
                  </a:cubicBezTo>
                  <a:cubicBezTo>
                    <a:pt x="2697" y="8545"/>
                    <a:pt x="3084" y="8617"/>
                    <a:pt x="3473" y="8617"/>
                  </a:cubicBezTo>
                  <a:cubicBezTo>
                    <a:pt x="3620" y="8617"/>
                    <a:pt x="3767" y="8607"/>
                    <a:pt x="3913" y="8586"/>
                  </a:cubicBezTo>
                  <a:cubicBezTo>
                    <a:pt x="4185" y="8549"/>
                    <a:pt x="4450" y="8460"/>
                    <a:pt x="4689" y="8322"/>
                  </a:cubicBezTo>
                  <a:cubicBezTo>
                    <a:pt x="4928" y="8192"/>
                    <a:pt x="5138" y="8024"/>
                    <a:pt x="5319" y="7818"/>
                  </a:cubicBezTo>
                  <a:cubicBezTo>
                    <a:pt x="5503" y="7608"/>
                    <a:pt x="5633" y="7357"/>
                    <a:pt x="5692" y="7084"/>
                  </a:cubicBezTo>
                  <a:cubicBezTo>
                    <a:pt x="5722" y="6945"/>
                    <a:pt x="5730" y="6803"/>
                    <a:pt x="5713" y="6664"/>
                  </a:cubicBezTo>
                  <a:cubicBezTo>
                    <a:pt x="5696" y="6530"/>
                    <a:pt x="5663" y="6400"/>
                    <a:pt x="5617" y="6274"/>
                  </a:cubicBezTo>
                  <a:cubicBezTo>
                    <a:pt x="5432" y="5778"/>
                    <a:pt x="5008" y="5359"/>
                    <a:pt x="4479" y="5275"/>
                  </a:cubicBezTo>
                  <a:cubicBezTo>
                    <a:pt x="4426" y="5267"/>
                    <a:pt x="4373" y="5263"/>
                    <a:pt x="4320" y="5263"/>
                  </a:cubicBezTo>
                  <a:cubicBezTo>
                    <a:pt x="4117" y="5263"/>
                    <a:pt x="3917" y="5320"/>
                    <a:pt x="3741" y="5430"/>
                  </a:cubicBezTo>
                  <a:cubicBezTo>
                    <a:pt x="3531" y="5560"/>
                    <a:pt x="3354" y="5741"/>
                    <a:pt x="3228" y="5955"/>
                  </a:cubicBezTo>
                  <a:cubicBezTo>
                    <a:pt x="3375" y="5766"/>
                    <a:pt x="3564" y="5615"/>
                    <a:pt x="3782" y="5510"/>
                  </a:cubicBezTo>
                  <a:cubicBezTo>
                    <a:pt x="3912" y="5449"/>
                    <a:pt x="4052" y="5418"/>
                    <a:pt x="4194" y="5418"/>
                  </a:cubicBezTo>
                  <a:cubicBezTo>
                    <a:pt x="4278" y="5418"/>
                    <a:pt x="4363" y="5429"/>
                    <a:pt x="4446" y="5451"/>
                  </a:cubicBezTo>
                  <a:cubicBezTo>
                    <a:pt x="4882" y="5564"/>
                    <a:pt x="5201" y="5955"/>
                    <a:pt x="5306" y="6374"/>
                  </a:cubicBezTo>
                  <a:cubicBezTo>
                    <a:pt x="5365" y="6576"/>
                    <a:pt x="5369" y="6790"/>
                    <a:pt x="5310" y="6991"/>
                  </a:cubicBezTo>
                  <a:cubicBezTo>
                    <a:pt x="5247" y="7189"/>
                    <a:pt x="5134" y="7369"/>
                    <a:pt x="4987" y="7512"/>
                  </a:cubicBezTo>
                  <a:cubicBezTo>
                    <a:pt x="4681" y="7806"/>
                    <a:pt x="4278" y="7986"/>
                    <a:pt x="3854" y="8016"/>
                  </a:cubicBezTo>
                  <a:cubicBezTo>
                    <a:pt x="3784" y="8022"/>
                    <a:pt x="3714" y="8025"/>
                    <a:pt x="3644" y="8025"/>
                  </a:cubicBezTo>
                  <a:cubicBezTo>
                    <a:pt x="3282" y="8025"/>
                    <a:pt x="2925" y="7944"/>
                    <a:pt x="2595" y="7789"/>
                  </a:cubicBezTo>
                  <a:cubicBezTo>
                    <a:pt x="2213" y="7600"/>
                    <a:pt x="1877" y="7323"/>
                    <a:pt x="1625" y="6975"/>
                  </a:cubicBezTo>
                  <a:cubicBezTo>
                    <a:pt x="1105" y="6269"/>
                    <a:pt x="853" y="5405"/>
                    <a:pt x="912" y="4532"/>
                  </a:cubicBezTo>
                  <a:cubicBezTo>
                    <a:pt x="924" y="4322"/>
                    <a:pt x="958" y="4112"/>
                    <a:pt x="1016" y="3906"/>
                  </a:cubicBezTo>
                  <a:cubicBezTo>
                    <a:pt x="1075" y="3705"/>
                    <a:pt x="1151" y="3503"/>
                    <a:pt x="1239" y="3310"/>
                  </a:cubicBezTo>
                  <a:cubicBezTo>
                    <a:pt x="1797" y="2131"/>
                    <a:pt x="2914" y="1313"/>
                    <a:pt x="4206" y="1136"/>
                  </a:cubicBezTo>
                  <a:cubicBezTo>
                    <a:pt x="4370" y="1113"/>
                    <a:pt x="4534" y="1102"/>
                    <a:pt x="4698" y="1102"/>
                  </a:cubicBezTo>
                  <a:cubicBezTo>
                    <a:pt x="4951" y="1102"/>
                    <a:pt x="5203" y="1129"/>
                    <a:pt x="5453" y="1182"/>
                  </a:cubicBezTo>
                  <a:cubicBezTo>
                    <a:pt x="5654" y="1229"/>
                    <a:pt x="5856" y="1292"/>
                    <a:pt x="6049" y="1371"/>
                  </a:cubicBezTo>
                  <a:cubicBezTo>
                    <a:pt x="6146" y="1413"/>
                    <a:pt x="6238" y="1455"/>
                    <a:pt x="6330" y="1506"/>
                  </a:cubicBezTo>
                  <a:cubicBezTo>
                    <a:pt x="6423" y="1556"/>
                    <a:pt x="6528" y="1615"/>
                    <a:pt x="6620" y="1669"/>
                  </a:cubicBezTo>
                  <a:cubicBezTo>
                    <a:pt x="7006" y="1896"/>
                    <a:pt x="7363" y="2160"/>
                    <a:pt x="7694" y="2463"/>
                  </a:cubicBezTo>
                  <a:cubicBezTo>
                    <a:pt x="8026" y="2769"/>
                    <a:pt x="8328" y="3101"/>
                    <a:pt x="8605" y="3453"/>
                  </a:cubicBezTo>
                  <a:cubicBezTo>
                    <a:pt x="9172" y="4175"/>
                    <a:pt x="9663" y="4994"/>
                    <a:pt x="10179" y="5816"/>
                  </a:cubicBezTo>
                  <a:cubicBezTo>
                    <a:pt x="10700" y="6635"/>
                    <a:pt x="11228" y="7462"/>
                    <a:pt x="11854" y="8246"/>
                  </a:cubicBezTo>
                  <a:cubicBezTo>
                    <a:pt x="12475" y="9031"/>
                    <a:pt x="13168" y="9791"/>
                    <a:pt x="14083" y="10345"/>
                  </a:cubicBezTo>
                  <a:cubicBezTo>
                    <a:pt x="14548" y="10626"/>
                    <a:pt x="15069" y="10815"/>
                    <a:pt x="15606" y="10899"/>
                  </a:cubicBezTo>
                  <a:cubicBezTo>
                    <a:pt x="15787" y="10924"/>
                    <a:pt x="15968" y="10937"/>
                    <a:pt x="16149" y="10937"/>
                  </a:cubicBezTo>
                  <a:cubicBezTo>
                    <a:pt x="16511" y="10937"/>
                    <a:pt x="16872" y="10886"/>
                    <a:pt x="17222" y="10786"/>
                  </a:cubicBezTo>
                  <a:cubicBezTo>
                    <a:pt x="17743" y="10643"/>
                    <a:pt x="18229" y="10395"/>
                    <a:pt x="18649" y="10051"/>
                  </a:cubicBezTo>
                  <a:cubicBezTo>
                    <a:pt x="19077" y="9694"/>
                    <a:pt x="19392" y="9220"/>
                    <a:pt x="19552" y="8687"/>
                  </a:cubicBezTo>
                  <a:cubicBezTo>
                    <a:pt x="19627" y="8414"/>
                    <a:pt x="19657" y="8137"/>
                    <a:pt x="19640" y="7856"/>
                  </a:cubicBezTo>
                  <a:cubicBezTo>
                    <a:pt x="19623" y="7583"/>
                    <a:pt x="19564" y="7315"/>
                    <a:pt x="19463" y="7063"/>
                  </a:cubicBezTo>
                  <a:cubicBezTo>
                    <a:pt x="19266" y="6551"/>
                    <a:pt x="18901" y="6123"/>
                    <a:pt x="18427" y="5841"/>
                  </a:cubicBezTo>
                  <a:cubicBezTo>
                    <a:pt x="18118" y="5660"/>
                    <a:pt x="17757" y="5559"/>
                    <a:pt x="17399" y="5559"/>
                  </a:cubicBezTo>
                  <a:cubicBezTo>
                    <a:pt x="17218" y="5559"/>
                    <a:pt x="17038" y="5585"/>
                    <a:pt x="16865" y="5640"/>
                  </a:cubicBezTo>
                  <a:cubicBezTo>
                    <a:pt x="16609" y="5715"/>
                    <a:pt x="16374" y="5841"/>
                    <a:pt x="16173" y="6009"/>
                  </a:cubicBezTo>
                  <a:cubicBezTo>
                    <a:pt x="15967" y="6169"/>
                    <a:pt x="15795" y="6370"/>
                    <a:pt x="15669" y="6601"/>
                  </a:cubicBezTo>
                  <a:cubicBezTo>
                    <a:pt x="15543" y="6840"/>
                    <a:pt x="15501" y="7113"/>
                    <a:pt x="15552" y="7373"/>
                  </a:cubicBezTo>
                  <a:cubicBezTo>
                    <a:pt x="15602" y="7629"/>
                    <a:pt x="15728" y="7860"/>
                    <a:pt x="15913" y="8045"/>
                  </a:cubicBezTo>
                  <a:cubicBezTo>
                    <a:pt x="16085" y="8230"/>
                    <a:pt x="16307" y="8360"/>
                    <a:pt x="16551" y="8423"/>
                  </a:cubicBezTo>
                  <a:cubicBezTo>
                    <a:pt x="16614" y="8439"/>
                    <a:pt x="16680" y="8448"/>
                    <a:pt x="16747" y="8448"/>
                  </a:cubicBezTo>
                  <a:cubicBezTo>
                    <a:pt x="16932" y="8448"/>
                    <a:pt x="17117" y="8382"/>
                    <a:pt x="17235" y="8246"/>
                  </a:cubicBezTo>
                  <a:lnTo>
                    <a:pt x="17235" y="8246"/>
                  </a:lnTo>
                  <a:cubicBezTo>
                    <a:pt x="17120" y="8353"/>
                    <a:pt x="16971" y="8398"/>
                    <a:pt x="16821" y="8398"/>
                  </a:cubicBezTo>
                  <a:cubicBezTo>
                    <a:pt x="16734" y="8398"/>
                    <a:pt x="16647" y="8383"/>
                    <a:pt x="16567" y="8356"/>
                  </a:cubicBezTo>
                  <a:cubicBezTo>
                    <a:pt x="16349" y="8280"/>
                    <a:pt x="16152" y="8141"/>
                    <a:pt x="16009" y="7957"/>
                  </a:cubicBezTo>
                  <a:cubicBezTo>
                    <a:pt x="15862" y="7785"/>
                    <a:pt x="15770" y="7571"/>
                    <a:pt x="15741" y="7344"/>
                  </a:cubicBezTo>
                  <a:cubicBezTo>
                    <a:pt x="15715" y="7126"/>
                    <a:pt x="15766" y="6907"/>
                    <a:pt x="15883" y="6719"/>
                  </a:cubicBezTo>
                  <a:cubicBezTo>
                    <a:pt x="16005" y="6534"/>
                    <a:pt x="16164" y="6374"/>
                    <a:pt x="16353" y="6253"/>
                  </a:cubicBezTo>
                  <a:cubicBezTo>
                    <a:pt x="16538" y="6131"/>
                    <a:pt x="16739" y="6043"/>
                    <a:pt x="16958" y="5997"/>
                  </a:cubicBezTo>
                  <a:cubicBezTo>
                    <a:pt x="17063" y="5975"/>
                    <a:pt x="17169" y="5964"/>
                    <a:pt x="17274" y="5964"/>
                  </a:cubicBezTo>
                  <a:cubicBezTo>
                    <a:pt x="17595" y="5964"/>
                    <a:pt x="17910" y="6063"/>
                    <a:pt x="18175" y="6253"/>
                  </a:cubicBezTo>
                  <a:cubicBezTo>
                    <a:pt x="18880" y="6735"/>
                    <a:pt x="19182" y="7722"/>
                    <a:pt x="18909" y="8486"/>
                  </a:cubicBezTo>
                  <a:cubicBezTo>
                    <a:pt x="18767" y="8876"/>
                    <a:pt x="18511" y="9216"/>
                    <a:pt x="18175" y="9459"/>
                  </a:cubicBezTo>
                  <a:cubicBezTo>
                    <a:pt x="17827" y="9711"/>
                    <a:pt x="17432" y="9892"/>
                    <a:pt x="17016" y="9984"/>
                  </a:cubicBezTo>
                  <a:cubicBezTo>
                    <a:pt x="16787" y="10040"/>
                    <a:pt x="16554" y="10067"/>
                    <a:pt x="16321" y="10067"/>
                  </a:cubicBezTo>
                  <a:cubicBezTo>
                    <a:pt x="16132" y="10067"/>
                    <a:pt x="15943" y="10049"/>
                    <a:pt x="15757" y="10013"/>
                  </a:cubicBezTo>
                  <a:cubicBezTo>
                    <a:pt x="15342" y="9925"/>
                    <a:pt x="14947" y="9757"/>
                    <a:pt x="14595" y="9522"/>
                  </a:cubicBezTo>
                  <a:cubicBezTo>
                    <a:pt x="13860" y="9052"/>
                    <a:pt x="13243" y="8351"/>
                    <a:pt x="12689" y="7604"/>
                  </a:cubicBezTo>
                  <a:cubicBezTo>
                    <a:pt x="12408" y="7231"/>
                    <a:pt x="12148" y="6836"/>
                    <a:pt x="11887" y="6437"/>
                  </a:cubicBezTo>
                  <a:cubicBezTo>
                    <a:pt x="11627" y="6039"/>
                    <a:pt x="11371" y="5640"/>
                    <a:pt x="11119" y="5229"/>
                  </a:cubicBezTo>
                  <a:cubicBezTo>
                    <a:pt x="10616" y="4410"/>
                    <a:pt x="10125" y="3562"/>
                    <a:pt x="9503" y="2752"/>
                  </a:cubicBezTo>
                  <a:cubicBezTo>
                    <a:pt x="8874" y="1921"/>
                    <a:pt x="8089" y="1224"/>
                    <a:pt x="7191" y="700"/>
                  </a:cubicBezTo>
                  <a:cubicBezTo>
                    <a:pt x="7077" y="637"/>
                    <a:pt x="6968" y="574"/>
                    <a:pt x="6846" y="511"/>
                  </a:cubicBezTo>
                  <a:cubicBezTo>
                    <a:pt x="6725" y="452"/>
                    <a:pt x="6599" y="393"/>
                    <a:pt x="6473" y="339"/>
                  </a:cubicBezTo>
                  <a:cubicBezTo>
                    <a:pt x="6217" y="238"/>
                    <a:pt x="5957" y="154"/>
                    <a:pt x="5684" y="100"/>
                  </a:cubicBezTo>
                  <a:cubicBezTo>
                    <a:pt x="5372" y="34"/>
                    <a:pt x="5055" y="1"/>
                    <a:pt x="4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9" name="Google Shape;409;p38"/>
            <p:cNvSpPr/>
            <p:nvPr/>
          </p:nvSpPr>
          <p:spPr>
            <a:xfrm>
              <a:off x="3802571" y="4070358"/>
              <a:ext cx="290839" cy="173486"/>
            </a:xfrm>
            <a:custGeom>
              <a:avLst/>
              <a:gdLst/>
              <a:ahLst/>
              <a:cxnLst/>
              <a:rect l="l" t="t" r="r" b="b"/>
              <a:pathLst>
                <a:path w="9088" h="5421" extrusionOk="0">
                  <a:moveTo>
                    <a:pt x="2567" y="1"/>
                  </a:moveTo>
                  <a:cubicBezTo>
                    <a:pt x="1647" y="1"/>
                    <a:pt x="739" y="267"/>
                    <a:pt x="0" y="757"/>
                  </a:cubicBezTo>
                  <a:cubicBezTo>
                    <a:pt x="643" y="556"/>
                    <a:pt x="1294" y="453"/>
                    <a:pt x="1934" y="453"/>
                  </a:cubicBezTo>
                  <a:cubicBezTo>
                    <a:pt x="2206" y="453"/>
                    <a:pt x="2475" y="472"/>
                    <a:pt x="2741" y="509"/>
                  </a:cubicBezTo>
                  <a:cubicBezTo>
                    <a:pt x="3639" y="648"/>
                    <a:pt x="4495" y="967"/>
                    <a:pt x="5268" y="1441"/>
                  </a:cubicBezTo>
                  <a:cubicBezTo>
                    <a:pt x="6044" y="1911"/>
                    <a:pt x="6745" y="2511"/>
                    <a:pt x="7375" y="3187"/>
                  </a:cubicBezTo>
                  <a:cubicBezTo>
                    <a:pt x="8009" y="3859"/>
                    <a:pt x="8563" y="4618"/>
                    <a:pt x="9087" y="5420"/>
                  </a:cubicBezTo>
                  <a:cubicBezTo>
                    <a:pt x="8798" y="4497"/>
                    <a:pt x="8353" y="3628"/>
                    <a:pt x="7765" y="2860"/>
                  </a:cubicBezTo>
                  <a:cubicBezTo>
                    <a:pt x="7173" y="2071"/>
                    <a:pt x="6443" y="1399"/>
                    <a:pt x="5604" y="887"/>
                  </a:cubicBezTo>
                  <a:cubicBezTo>
                    <a:pt x="4760" y="375"/>
                    <a:pt x="3782" y="39"/>
                    <a:pt x="2787" y="6"/>
                  </a:cubicBezTo>
                  <a:cubicBezTo>
                    <a:pt x="2714" y="2"/>
                    <a:pt x="2640" y="1"/>
                    <a:pt x="2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55" name="Google Shape;2962;p66"/>
          <p:cNvGrpSpPr/>
          <p:nvPr/>
        </p:nvGrpSpPr>
        <p:grpSpPr>
          <a:xfrm>
            <a:off x="6534196" y="386125"/>
            <a:ext cx="2236825" cy="1250400"/>
            <a:chOff x="4643788" y="3347375"/>
            <a:chExt cx="2236825" cy="1250400"/>
          </a:xfrm>
        </p:grpSpPr>
        <p:sp>
          <p:nvSpPr>
            <p:cNvPr id="56" name="Google Shape;2963;p66"/>
            <p:cNvSpPr/>
            <p:nvPr/>
          </p:nvSpPr>
          <p:spPr>
            <a:xfrm>
              <a:off x="4700413" y="3996500"/>
              <a:ext cx="2180200" cy="587225"/>
            </a:xfrm>
            <a:custGeom>
              <a:avLst/>
              <a:gdLst/>
              <a:ahLst/>
              <a:cxnLst/>
              <a:rect l="l" t="t" r="r" b="b"/>
              <a:pathLst>
                <a:path w="87208" h="23489" extrusionOk="0">
                  <a:moveTo>
                    <a:pt x="34445" y="1"/>
                  </a:moveTo>
                  <a:lnTo>
                    <a:pt x="1" y="15812"/>
                  </a:lnTo>
                  <a:lnTo>
                    <a:pt x="52763" y="23489"/>
                  </a:lnTo>
                  <a:lnTo>
                    <a:pt x="87207" y="7674"/>
                  </a:lnTo>
                  <a:lnTo>
                    <a:pt x="34445" y="1"/>
                  </a:lnTo>
                  <a:close/>
                </a:path>
              </a:pathLst>
            </a:custGeom>
            <a:solidFill>
              <a:srgbClr val="FF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64;p66"/>
            <p:cNvSpPr/>
            <p:nvPr/>
          </p:nvSpPr>
          <p:spPr>
            <a:xfrm>
              <a:off x="4700413" y="3807950"/>
              <a:ext cx="2180200" cy="587225"/>
            </a:xfrm>
            <a:custGeom>
              <a:avLst/>
              <a:gdLst/>
              <a:ahLst/>
              <a:cxnLst/>
              <a:rect l="l" t="t" r="r" b="b"/>
              <a:pathLst>
                <a:path w="87208" h="23489" extrusionOk="0">
                  <a:moveTo>
                    <a:pt x="34445" y="1"/>
                  </a:moveTo>
                  <a:lnTo>
                    <a:pt x="1" y="15815"/>
                  </a:lnTo>
                  <a:lnTo>
                    <a:pt x="52763" y="23489"/>
                  </a:lnTo>
                  <a:lnTo>
                    <a:pt x="87207" y="7678"/>
                  </a:lnTo>
                  <a:lnTo>
                    <a:pt x="34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65;p66"/>
            <p:cNvSpPr/>
            <p:nvPr/>
          </p:nvSpPr>
          <p:spPr>
            <a:xfrm>
              <a:off x="4700413" y="3975725"/>
              <a:ext cx="1818150" cy="396625"/>
            </a:xfrm>
            <a:custGeom>
              <a:avLst/>
              <a:gdLst/>
              <a:ahLst/>
              <a:cxnLst/>
              <a:rect l="l" t="t" r="r" b="b"/>
              <a:pathLst>
                <a:path w="72726" h="15865" extrusionOk="0">
                  <a:moveTo>
                    <a:pt x="72725" y="1"/>
                  </a:moveTo>
                  <a:lnTo>
                    <a:pt x="2512" y="7951"/>
                  </a:lnTo>
                  <a:lnTo>
                    <a:pt x="1" y="9104"/>
                  </a:lnTo>
                  <a:lnTo>
                    <a:pt x="46475" y="15864"/>
                  </a:lnTo>
                  <a:lnTo>
                    <a:pt x="72725" y="1"/>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66;p66"/>
            <p:cNvSpPr/>
            <p:nvPr/>
          </p:nvSpPr>
          <p:spPr>
            <a:xfrm>
              <a:off x="6011163" y="4021975"/>
              <a:ext cx="851950" cy="554075"/>
            </a:xfrm>
            <a:custGeom>
              <a:avLst/>
              <a:gdLst/>
              <a:ahLst/>
              <a:cxnLst/>
              <a:rect l="l" t="t" r="r" b="b"/>
              <a:pathLst>
                <a:path w="34078" h="22163" extrusionOk="0">
                  <a:moveTo>
                    <a:pt x="34077" y="0"/>
                  </a:moveTo>
                  <a:lnTo>
                    <a:pt x="996" y="15186"/>
                  </a:lnTo>
                  <a:lnTo>
                    <a:pt x="0" y="16919"/>
                  </a:lnTo>
                  <a:lnTo>
                    <a:pt x="0" y="21886"/>
                  </a:lnTo>
                  <a:lnTo>
                    <a:pt x="996" y="22163"/>
                  </a:lnTo>
                  <a:lnTo>
                    <a:pt x="34077" y="6977"/>
                  </a:lnTo>
                  <a:cubicBezTo>
                    <a:pt x="32326" y="3680"/>
                    <a:pt x="34077" y="0"/>
                    <a:pt x="34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67;p66"/>
            <p:cNvSpPr/>
            <p:nvPr/>
          </p:nvSpPr>
          <p:spPr>
            <a:xfrm>
              <a:off x="6011163" y="4401700"/>
              <a:ext cx="61400" cy="174350"/>
            </a:xfrm>
            <a:custGeom>
              <a:avLst/>
              <a:gdLst/>
              <a:ahLst/>
              <a:cxnLst/>
              <a:rect l="l" t="t" r="r" b="b"/>
              <a:pathLst>
                <a:path w="2456" h="6974" extrusionOk="0">
                  <a:moveTo>
                    <a:pt x="996" y="1"/>
                  </a:moveTo>
                  <a:lnTo>
                    <a:pt x="0" y="1730"/>
                  </a:lnTo>
                  <a:lnTo>
                    <a:pt x="0" y="6697"/>
                  </a:lnTo>
                  <a:lnTo>
                    <a:pt x="996" y="6974"/>
                  </a:lnTo>
                  <a:cubicBezTo>
                    <a:pt x="2456" y="3276"/>
                    <a:pt x="996" y="1"/>
                    <a:pt x="996"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68;p66"/>
            <p:cNvSpPr/>
            <p:nvPr/>
          </p:nvSpPr>
          <p:spPr>
            <a:xfrm>
              <a:off x="5990663" y="4401700"/>
              <a:ext cx="61400" cy="174350"/>
            </a:xfrm>
            <a:custGeom>
              <a:avLst/>
              <a:gdLst/>
              <a:ahLst/>
              <a:cxnLst/>
              <a:rect l="l" t="t" r="r" b="b"/>
              <a:pathLst>
                <a:path w="2456" h="6974" extrusionOk="0">
                  <a:moveTo>
                    <a:pt x="996" y="1"/>
                  </a:moveTo>
                  <a:lnTo>
                    <a:pt x="0" y="1730"/>
                  </a:lnTo>
                  <a:lnTo>
                    <a:pt x="0" y="6697"/>
                  </a:lnTo>
                  <a:lnTo>
                    <a:pt x="996" y="6974"/>
                  </a:lnTo>
                  <a:cubicBezTo>
                    <a:pt x="2456" y="3276"/>
                    <a:pt x="996" y="1"/>
                    <a:pt x="996"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69;p66"/>
            <p:cNvSpPr/>
            <p:nvPr/>
          </p:nvSpPr>
          <p:spPr>
            <a:xfrm>
              <a:off x="5981963" y="3999875"/>
              <a:ext cx="898650" cy="597800"/>
            </a:xfrm>
            <a:custGeom>
              <a:avLst/>
              <a:gdLst/>
              <a:ahLst/>
              <a:cxnLst/>
              <a:rect l="l" t="t" r="r" b="b"/>
              <a:pathLst>
                <a:path w="35946" h="23912" extrusionOk="0">
                  <a:moveTo>
                    <a:pt x="35945" y="1"/>
                  </a:moveTo>
                  <a:lnTo>
                    <a:pt x="1501" y="15815"/>
                  </a:lnTo>
                  <a:lnTo>
                    <a:pt x="0" y="16803"/>
                  </a:lnTo>
                  <a:lnTo>
                    <a:pt x="0" y="23073"/>
                  </a:lnTo>
                  <a:lnTo>
                    <a:pt x="1501" y="23912"/>
                  </a:lnTo>
                  <a:lnTo>
                    <a:pt x="35945" y="8097"/>
                  </a:lnTo>
                  <a:lnTo>
                    <a:pt x="35945" y="7536"/>
                  </a:lnTo>
                  <a:lnTo>
                    <a:pt x="2164" y="23047"/>
                  </a:lnTo>
                  <a:cubicBezTo>
                    <a:pt x="23" y="20577"/>
                    <a:pt x="2164" y="16070"/>
                    <a:pt x="2164" y="16070"/>
                  </a:cubicBezTo>
                  <a:lnTo>
                    <a:pt x="35945" y="562"/>
                  </a:lnTo>
                  <a:lnTo>
                    <a:pt x="359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70;p66"/>
            <p:cNvSpPr/>
            <p:nvPr/>
          </p:nvSpPr>
          <p:spPr>
            <a:xfrm>
              <a:off x="4643788" y="4203325"/>
              <a:ext cx="1375725" cy="394450"/>
            </a:xfrm>
            <a:custGeom>
              <a:avLst/>
              <a:gdLst/>
              <a:ahLst/>
              <a:cxnLst/>
              <a:rect l="l" t="t" r="r" b="b"/>
              <a:pathLst>
                <a:path w="55029" h="15778" extrusionOk="0">
                  <a:moveTo>
                    <a:pt x="2266" y="0"/>
                  </a:moveTo>
                  <a:cubicBezTo>
                    <a:pt x="1" y="4840"/>
                    <a:pt x="2266" y="8104"/>
                    <a:pt x="2266" y="8104"/>
                  </a:cubicBezTo>
                  <a:lnTo>
                    <a:pt x="55028" y="15777"/>
                  </a:lnTo>
                  <a:cubicBezTo>
                    <a:pt x="55028" y="15777"/>
                    <a:pt x="52764" y="12513"/>
                    <a:pt x="55028" y="7674"/>
                  </a:cubicBezTo>
                  <a:lnTo>
                    <a:pt x="22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1;p66"/>
            <p:cNvSpPr/>
            <p:nvPr/>
          </p:nvSpPr>
          <p:spPr>
            <a:xfrm>
              <a:off x="4772663" y="4220725"/>
              <a:ext cx="140000" cy="215900"/>
            </a:xfrm>
            <a:custGeom>
              <a:avLst/>
              <a:gdLst/>
              <a:ahLst/>
              <a:cxnLst/>
              <a:rect l="l" t="t" r="r" b="b"/>
              <a:pathLst>
                <a:path w="5600" h="8636" extrusionOk="0">
                  <a:moveTo>
                    <a:pt x="1913" y="0"/>
                  </a:moveTo>
                  <a:cubicBezTo>
                    <a:pt x="1913" y="0"/>
                    <a:pt x="0" y="4208"/>
                    <a:pt x="1913" y="8108"/>
                  </a:cubicBezTo>
                  <a:lnTo>
                    <a:pt x="5600" y="8636"/>
                  </a:lnTo>
                  <a:cubicBezTo>
                    <a:pt x="3687" y="4739"/>
                    <a:pt x="5600" y="532"/>
                    <a:pt x="5600" y="532"/>
                  </a:cubicBezTo>
                  <a:lnTo>
                    <a:pt x="1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2;p66"/>
            <p:cNvSpPr/>
            <p:nvPr/>
          </p:nvSpPr>
          <p:spPr>
            <a:xfrm>
              <a:off x="4902263" y="4239625"/>
              <a:ext cx="78725" cy="207125"/>
            </a:xfrm>
            <a:custGeom>
              <a:avLst/>
              <a:gdLst/>
              <a:ahLst/>
              <a:cxnLst/>
              <a:rect l="l" t="t" r="r" b="b"/>
              <a:pathLst>
                <a:path w="3149" h="8285" extrusionOk="0">
                  <a:moveTo>
                    <a:pt x="1917" y="1"/>
                  </a:moveTo>
                  <a:cubicBezTo>
                    <a:pt x="1917" y="1"/>
                    <a:pt x="0" y="4208"/>
                    <a:pt x="1917" y="8104"/>
                  </a:cubicBezTo>
                  <a:lnTo>
                    <a:pt x="3148" y="8284"/>
                  </a:lnTo>
                  <a:cubicBezTo>
                    <a:pt x="1236" y="4384"/>
                    <a:pt x="3148" y="180"/>
                    <a:pt x="3148" y="180"/>
                  </a:cubicBezTo>
                  <a:lnTo>
                    <a:pt x="19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3;p66"/>
            <p:cNvSpPr/>
            <p:nvPr/>
          </p:nvSpPr>
          <p:spPr>
            <a:xfrm>
              <a:off x="5598013" y="4340875"/>
              <a:ext cx="140100" cy="215900"/>
            </a:xfrm>
            <a:custGeom>
              <a:avLst/>
              <a:gdLst/>
              <a:ahLst/>
              <a:cxnLst/>
              <a:rect l="l" t="t" r="r" b="b"/>
              <a:pathLst>
                <a:path w="5604" h="8636" extrusionOk="0">
                  <a:moveTo>
                    <a:pt x="1917" y="1"/>
                  </a:moveTo>
                  <a:cubicBezTo>
                    <a:pt x="1917" y="1"/>
                    <a:pt x="0" y="4204"/>
                    <a:pt x="1917" y="8104"/>
                  </a:cubicBezTo>
                  <a:lnTo>
                    <a:pt x="5604" y="8636"/>
                  </a:lnTo>
                  <a:cubicBezTo>
                    <a:pt x="3684" y="4736"/>
                    <a:pt x="5604" y="532"/>
                    <a:pt x="5604" y="532"/>
                  </a:cubicBezTo>
                  <a:lnTo>
                    <a:pt x="19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74;p66"/>
            <p:cNvSpPr/>
            <p:nvPr/>
          </p:nvSpPr>
          <p:spPr>
            <a:xfrm>
              <a:off x="5727513" y="4359675"/>
              <a:ext cx="78825" cy="207125"/>
            </a:xfrm>
            <a:custGeom>
              <a:avLst/>
              <a:gdLst/>
              <a:ahLst/>
              <a:cxnLst/>
              <a:rect l="l" t="t" r="r" b="b"/>
              <a:pathLst>
                <a:path w="3153" h="8285" extrusionOk="0">
                  <a:moveTo>
                    <a:pt x="1917" y="1"/>
                  </a:moveTo>
                  <a:cubicBezTo>
                    <a:pt x="1917" y="1"/>
                    <a:pt x="1" y="4208"/>
                    <a:pt x="1917" y="8105"/>
                  </a:cubicBezTo>
                  <a:lnTo>
                    <a:pt x="3153" y="8284"/>
                  </a:lnTo>
                  <a:cubicBezTo>
                    <a:pt x="1236" y="4384"/>
                    <a:pt x="3153" y="181"/>
                    <a:pt x="3153" y="181"/>
                  </a:cubicBezTo>
                  <a:lnTo>
                    <a:pt x="19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75;p66"/>
            <p:cNvSpPr/>
            <p:nvPr/>
          </p:nvSpPr>
          <p:spPr>
            <a:xfrm>
              <a:off x="6133738" y="4384400"/>
              <a:ext cx="127575" cy="146925"/>
            </a:xfrm>
            <a:custGeom>
              <a:avLst/>
              <a:gdLst/>
              <a:ahLst/>
              <a:cxnLst/>
              <a:rect l="l" t="t" r="r" b="b"/>
              <a:pathLst>
                <a:path w="5103" h="5877" extrusionOk="0">
                  <a:moveTo>
                    <a:pt x="3377" y="0"/>
                  </a:moveTo>
                  <a:lnTo>
                    <a:pt x="1" y="1546"/>
                  </a:lnTo>
                  <a:cubicBezTo>
                    <a:pt x="1" y="1546"/>
                    <a:pt x="1453" y="4091"/>
                    <a:pt x="1225" y="5877"/>
                  </a:cubicBezTo>
                  <a:lnTo>
                    <a:pt x="5102" y="4099"/>
                  </a:lnTo>
                  <a:cubicBezTo>
                    <a:pt x="5102" y="4099"/>
                    <a:pt x="4758" y="1565"/>
                    <a:pt x="3377"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76;p66"/>
            <p:cNvSpPr/>
            <p:nvPr/>
          </p:nvSpPr>
          <p:spPr>
            <a:xfrm>
              <a:off x="6133738" y="4384400"/>
              <a:ext cx="134125" cy="130175"/>
            </a:xfrm>
            <a:custGeom>
              <a:avLst/>
              <a:gdLst/>
              <a:ahLst/>
              <a:cxnLst/>
              <a:rect l="l" t="t" r="r" b="b"/>
              <a:pathLst>
                <a:path w="5365" h="5207" extrusionOk="0">
                  <a:moveTo>
                    <a:pt x="3377" y="0"/>
                  </a:moveTo>
                  <a:lnTo>
                    <a:pt x="1" y="1546"/>
                  </a:lnTo>
                  <a:cubicBezTo>
                    <a:pt x="1" y="1546"/>
                    <a:pt x="1629" y="2991"/>
                    <a:pt x="1992" y="5207"/>
                  </a:cubicBezTo>
                  <a:lnTo>
                    <a:pt x="3467" y="2602"/>
                  </a:lnTo>
                  <a:lnTo>
                    <a:pt x="5365" y="3657"/>
                  </a:lnTo>
                  <a:cubicBezTo>
                    <a:pt x="5365" y="3657"/>
                    <a:pt x="5117" y="1205"/>
                    <a:pt x="3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77;p66"/>
            <p:cNvSpPr/>
            <p:nvPr/>
          </p:nvSpPr>
          <p:spPr>
            <a:xfrm>
              <a:off x="4730538" y="3555750"/>
              <a:ext cx="1788025" cy="495725"/>
            </a:xfrm>
            <a:custGeom>
              <a:avLst/>
              <a:gdLst/>
              <a:ahLst/>
              <a:cxnLst/>
              <a:rect l="l" t="t" r="r" b="b"/>
              <a:pathLst>
                <a:path w="71521" h="19829" extrusionOk="0">
                  <a:moveTo>
                    <a:pt x="30043" y="1"/>
                  </a:moveTo>
                  <a:lnTo>
                    <a:pt x="1" y="13794"/>
                  </a:lnTo>
                  <a:lnTo>
                    <a:pt x="41478" y="19828"/>
                  </a:lnTo>
                  <a:lnTo>
                    <a:pt x="71520" y="6035"/>
                  </a:lnTo>
                  <a:lnTo>
                    <a:pt x="300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78;p66"/>
            <p:cNvSpPr/>
            <p:nvPr/>
          </p:nvSpPr>
          <p:spPr>
            <a:xfrm>
              <a:off x="4816813" y="3691625"/>
              <a:ext cx="1598525" cy="355525"/>
            </a:xfrm>
            <a:custGeom>
              <a:avLst/>
              <a:gdLst/>
              <a:ahLst/>
              <a:cxnLst/>
              <a:rect l="l" t="t" r="r" b="b"/>
              <a:pathLst>
                <a:path w="63941" h="14221" extrusionOk="0">
                  <a:moveTo>
                    <a:pt x="63941" y="1"/>
                  </a:moveTo>
                  <a:lnTo>
                    <a:pt x="51708" y="143"/>
                  </a:lnTo>
                  <a:lnTo>
                    <a:pt x="9624" y="4728"/>
                  </a:lnTo>
                  <a:lnTo>
                    <a:pt x="1" y="8861"/>
                  </a:lnTo>
                  <a:lnTo>
                    <a:pt x="36848" y="14221"/>
                  </a:lnTo>
                  <a:lnTo>
                    <a:pt x="63941" y="1"/>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79;p66"/>
            <p:cNvSpPr/>
            <p:nvPr/>
          </p:nvSpPr>
          <p:spPr>
            <a:xfrm>
              <a:off x="4714738" y="3927350"/>
              <a:ext cx="1052775" cy="365075"/>
            </a:xfrm>
            <a:custGeom>
              <a:avLst/>
              <a:gdLst/>
              <a:ahLst/>
              <a:cxnLst/>
              <a:rect l="l" t="t" r="r" b="b"/>
              <a:pathLst>
                <a:path w="42111" h="14603" extrusionOk="0">
                  <a:moveTo>
                    <a:pt x="1322" y="1"/>
                  </a:moveTo>
                  <a:lnTo>
                    <a:pt x="921" y="944"/>
                  </a:lnTo>
                  <a:lnTo>
                    <a:pt x="0" y="4706"/>
                  </a:lnTo>
                  <a:lnTo>
                    <a:pt x="921" y="8011"/>
                  </a:lnTo>
                  <a:lnTo>
                    <a:pt x="1460" y="8689"/>
                  </a:lnTo>
                  <a:lnTo>
                    <a:pt x="42110" y="14603"/>
                  </a:lnTo>
                  <a:lnTo>
                    <a:pt x="42110" y="6091"/>
                  </a:lnTo>
                  <a:lnTo>
                    <a:pt x="13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80;p66"/>
            <p:cNvSpPr/>
            <p:nvPr/>
          </p:nvSpPr>
          <p:spPr>
            <a:xfrm>
              <a:off x="4747763" y="4075950"/>
              <a:ext cx="1019750" cy="191125"/>
            </a:xfrm>
            <a:custGeom>
              <a:avLst/>
              <a:gdLst/>
              <a:ahLst/>
              <a:cxnLst/>
              <a:rect l="l" t="t" r="r" b="b"/>
              <a:pathLst>
                <a:path w="40790" h="7645" extrusionOk="0">
                  <a:moveTo>
                    <a:pt x="1" y="1"/>
                  </a:moveTo>
                  <a:lnTo>
                    <a:pt x="1" y="1554"/>
                  </a:lnTo>
                  <a:lnTo>
                    <a:pt x="40789" y="7644"/>
                  </a:lnTo>
                  <a:lnTo>
                    <a:pt x="40789" y="609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81;p66"/>
            <p:cNvSpPr/>
            <p:nvPr/>
          </p:nvSpPr>
          <p:spPr>
            <a:xfrm>
              <a:off x="4747763" y="4037875"/>
              <a:ext cx="1019750" cy="162650"/>
            </a:xfrm>
            <a:custGeom>
              <a:avLst/>
              <a:gdLst/>
              <a:ahLst/>
              <a:cxnLst/>
              <a:rect l="l" t="t" r="r" b="b"/>
              <a:pathLst>
                <a:path w="40790" h="6506" extrusionOk="0">
                  <a:moveTo>
                    <a:pt x="1" y="0"/>
                  </a:moveTo>
                  <a:lnTo>
                    <a:pt x="1" y="416"/>
                  </a:lnTo>
                  <a:lnTo>
                    <a:pt x="40789" y="6506"/>
                  </a:lnTo>
                  <a:lnTo>
                    <a:pt x="40789" y="608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82;p66"/>
            <p:cNvSpPr/>
            <p:nvPr/>
          </p:nvSpPr>
          <p:spPr>
            <a:xfrm>
              <a:off x="4714838" y="3927350"/>
              <a:ext cx="84525" cy="220975"/>
            </a:xfrm>
            <a:custGeom>
              <a:avLst/>
              <a:gdLst/>
              <a:ahLst/>
              <a:cxnLst/>
              <a:rect l="l" t="t" r="r" b="b"/>
              <a:pathLst>
                <a:path w="3381" h="8839" extrusionOk="0">
                  <a:moveTo>
                    <a:pt x="771" y="1"/>
                  </a:moveTo>
                  <a:lnTo>
                    <a:pt x="0" y="4856"/>
                  </a:lnTo>
                  <a:lnTo>
                    <a:pt x="921" y="8838"/>
                  </a:lnTo>
                  <a:lnTo>
                    <a:pt x="1456" y="8689"/>
                  </a:lnTo>
                  <a:cubicBezTo>
                    <a:pt x="3380" y="3452"/>
                    <a:pt x="1318" y="1"/>
                    <a:pt x="1318"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83;p66"/>
            <p:cNvSpPr/>
            <p:nvPr/>
          </p:nvSpPr>
          <p:spPr>
            <a:xfrm>
              <a:off x="4714838" y="3943925"/>
              <a:ext cx="45775" cy="183525"/>
            </a:xfrm>
            <a:custGeom>
              <a:avLst/>
              <a:gdLst/>
              <a:ahLst/>
              <a:cxnLst/>
              <a:rect l="l" t="t" r="r" b="b"/>
              <a:pathLst>
                <a:path w="1831" h="7341" extrusionOk="0">
                  <a:moveTo>
                    <a:pt x="666" y="0"/>
                  </a:moveTo>
                  <a:lnTo>
                    <a:pt x="0" y="4193"/>
                  </a:lnTo>
                  <a:lnTo>
                    <a:pt x="726" y="7341"/>
                  </a:lnTo>
                  <a:cubicBezTo>
                    <a:pt x="1830" y="3796"/>
                    <a:pt x="1127" y="1164"/>
                    <a:pt x="666"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84;p66"/>
            <p:cNvSpPr/>
            <p:nvPr/>
          </p:nvSpPr>
          <p:spPr>
            <a:xfrm>
              <a:off x="4675713" y="3706600"/>
              <a:ext cx="1842850" cy="614000"/>
            </a:xfrm>
            <a:custGeom>
              <a:avLst/>
              <a:gdLst/>
              <a:ahLst/>
              <a:cxnLst/>
              <a:rect l="l" t="t" r="r" b="b"/>
              <a:pathLst>
                <a:path w="73714" h="24560" extrusionOk="0">
                  <a:moveTo>
                    <a:pt x="73713" y="1"/>
                  </a:moveTo>
                  <a:lnTo>
                    <a:pt x="43671" y="13794"/>
                  </a:lnTo>
                  <a:lnTo>
                    <a:pt x="35638" y="12626"/>
                  </a:lnTo>
                  <a:lnTo>
                    <a:pt x="2194" y="7760"/>
                  </a:lnTo>
                  <a:cubicBezTo>
                    <a:pt x="0" y="14423"/>
                    <a:pt x="2194" y="18525"/>
                    <a:pt x="2194" y="18525"/>
                  </a:cubicBezTo>
                  <a:lnTo>
                    <a:pt x="38405" y="23792"/>
                  </a:lnTo>
                  <a:lnTo>
                    <a:pt x="43675" y="24559"/>
                  </a:lnTo>
                  <a:lnTo>
                    <a:pt x="73713" y="10766"/>
                  </a:lnTo>
                  <a:lnTo>
                    <a:pt x="73713" y="9639"/>
                  </a:lnTo>
                  <a:lnTo>
                    <a:pt x="43675" y="23433"/>
                  </a:lnTo>
                  <a:lnTo>
                    <a:pt x="38405" y="22665"/>
                  </a:lnTo>
                  <a:lnTo>
                    <a:pt x="3021" y="17519"/>
                  </a:lnTo>
                  <a:cubicBezTo>
                    <a:pt x="3021" y="17519"/>
                    <a:pt x="1011" y="14663"/>
                    <a:pt x="2883" y="8831"/>
                  </a:cubicBezTo>
                  <a:lnTo>
                    <a:pt x="2883" y="8831"/>
                  </a:lnTo>
                  <a:lnTo>
                    <a:pt x="43675" y="14921"/>
                  </a:lnTo>
                  <a:lnTo>
                    <a:pt x="73713" y="1128"/>
                  </a:lnTo>
                  <a:lnTo>
                    <a:pt x="737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85;p66"/>
            <p:cNvSpPr/>
            <p:nvPr/>
          </p:nvSpPr>
          <p:spPr>
            <a:xfrm>
              <a:off x="6434588" y="3935400"/>
              <a:ext cx="83975" cy="50750"/>
            </a:xfrm>
            <a:custGeom>
              <a:avLst/>
              <a:gdLst/>
              <a:ahLst/>
              <a:cxnLst/>
              <a:rect l="l" t="t" r="r" b="b"/>
              <a:pathLst>
                <a:path w="3359" h="2030" extrusionOk="0">
                  <a:moveTo>
                    <a:pt x="1" y="1"/>
                  </a:moveTo>
                  <a:lnTo>
                    <a:pt x="1" y="2029"/>
                  </a:lnTo>
                  <a:lnTo>
                    <a:pt x="3358" y="48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86;p66"/>
            <p:cNvSpPr/>
            <p:nvPr/>
          </p:nvSpPr>
          <p:spPr>
            <a:xfrm>
              <a:off x="5721813" y="3747975"/>
              <a:ext cx="768100" cy="544450"/>
            </a:xfrm>
            <a:custGeom>
              <a:avLst/>
              <a:gdLst/>
              <a:ahLst/>
              <a:cxnLst/>
              <a:rect l="l" t="t" r="r" b="b"/>
              <a:pathLst>
                <a:path w="30724" h="21778" extrusionOk="0">
                  <a:moveTo>
                    <a:pt x="30724" y="0"/>
                  </a:moveTo>
                  <a:lnTo>
                    <a:pt x="1831" y="13266"/>
                  </a:lnTo>
                  <a:cubicBezTo>
                    <a:pt x="1831" y="13266"/>
                    <a:pt x="1" y="17739"/>
                    <a:pt x="1831" y="21778"/>
                  </a:cubicBezTo>
                  <a:lnTo>
                    <a:pt x="30724" y="8512"/>
                  </a:lnTo>
                  <a:cubicBezTo>
                    <a:pt x="28897" y="4473"/>
                    <a:pt x="30724" y="0"/>
                    <a:pt x="30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87;p66"/>
            <p:cNvSpPr/>
            <p:nvPr/>
          </p:nvSpPr>
          <p:spPr>
            <a:xfrm>
              <a:off x="5755313" y="3747975"/>
              <a:ext cx="734600" cy="373200"/>
            </a:xfrm>
            <a:custGeom>
              <a:avLst/>
              <a:gdLst/>
              <a:ahLst/>
              <a:cxnLst/>
              <a:rect l="l" t="t" r="r" b="b"/>
              <a:pathLst>
                <a:path w="29384" h="14928" extrusionOk="0">
                  <a:moveTo>
                    <a:pt x="29384" y="0"/>
                  </a:moveTo>
                  <a:lnTo>
                    <a:pt x="491" y="13266"/>
                  </a:lnTo>
                  <a:cubicBezTo>
                    <a:pt x="491" y="13266"/>
                    <a:pt x="225" y="13910"/>
                    <a:pt x="1" y="14928"/>
                  </a:cubicBezTo>
                  <a:lnTo>
                    <a:pt x="28894" y="1666"/>
                  </a:lnTo>
                  <a:cubicBezTo>
                    <a:pt x="29118" y="644"/>
                    <a:pt x="29384" y="0"/>
                    <a:pt x="2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88;p66"/>
            <p:cNvSpPr/>
            <p:nvPr/>
          </p:nvSpPr>
          <p:spPr>
            <a:xfrm>
              <a:off x="4802038" y="4029725"/>
              <a:ext cx="169500" cy="173625"/>
            </a:xfrm>
            <a:custGeom>
              <a:avLst/>
              <a:gdLst/>
              <a:ahLst/>
              <a:cxnLst/>
              <a:rect l="l" t="t" r="r" b="b"/>
              <a:pathLst>
                <a:path w="6780" h="6945" extrusionOk="0">
                  <a:moveTo>
                    <a:pt x="2157" y="1"/>
                  </a:moveTo>
                  <a:cubicBezTo>
                    <a:pt x="1" y="2774"/>
                    <a:pt x="225" y="6050"/>
                    <a:pt x="225" y="6050"/>
                  </a:cubicBezTo>
                  <a:lnTo>
                    <a:pt x="6117" y="6944"/>
                  </a:lnTo>
                  <a:cubicBezTo>
                    <a:pt x="5694" y="4171"/>
                    <a:pt x="6779" y="693"/>
                    <a:pt x="6779" y="693"/>
                  </a:cubicBezTo>
                  <a:lnTo>
                    <a:pt x="2157" y="1"/>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89;p66"/>
            <p:cNvSpPr/>
            <p:nvPr/>
          </p:nvSpPr>
          <p:spPr>
            <a:xfrm>
              <a:off x="4799238" y="4028050"/>
              <a:ext cx="172300" cy="152925"/>
            </a:xfrm>
            <a:custGeom>
              <a:avLst/>
              <a:gdLst/>
              <a:ahLst/>
              <a:cxnLst/>
              <a:rect l="l" t="t" r="r" b="b"/>
              <a:pathLst>
                <a:path w="6892" h="6117" extrusionOk="0">
                  <a:moveTo>
                    <a:pt x="1823" y="0"/>
                  </a:moveTo>
                  <a:cubicBezTo>
                    <a:pt x="1823" y="0"/>
                    <a:pt x="4" y="1876"/>
                    <a:pt x="0" y="5361"/>
                  </a:cubicBezTo>
                  <a:lnTo>
                    <a:pt x="2437" y="3646"/>
                  </a:lnTo>
                  <a:lnTo>
                    <a:pt x="5068" y="6117"/>
                  </a:lnTo>
                  <a:cubicBezTo>
                    <a:pt x="5068" y="6117"/>
                    <a:pt x="4956" y="2935"/>
                    <a:pt x="6891" y="756"/>
                  </a:cubicBezTo>
                  <a:lnTo>
                    <a:pt x="1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90;p66"/>
            <p:cNvSpPr/>
            <p:nvPr/>
          </p:nvSpPr>
          <p:spPr>
            <a:xfrm>
              <a:off x="5057413" y="3347375"/>
              <a:ext cx="1441125" cy="399400"/>
            </a:xfrm>
            <a:custGeom>
              <a:avLst/>
              <a:gdLst/>
              <a:ahLst/>
              <a:cxnLst/>
              <a:rect l="l" t="t" r="r" b="b"/>
              <a:pathLst>
                <a:path w="57645" h="15976" extrusionOk="0">
                  <a:moveTo>
                    <a:pt x="24215" y="0"/>
                  </a:moveTo>
                  <a:lnTo>
                    <a:pt x="0" y="11113"/>
                  </a:lnTo>
                  <a:lnTo>
                    <a:pt x="33430" y="15976"/>
                  </a:lnTo>
                  <a:lnTo>
                    <a:pt x="57644" y="4862"/>
                  </a:lnTo>
                  <a:lnTo>
                    <a:pt x="24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91;p66"/>
            <p:cNvSpPr/>
            <p:nvPr/>
          </p:nvSpPr>
          <p:spPr>
            <a:xfrm>
              <a:off x="5057413" y="3737200"/>
              <a:ext cx="163400" cy="75925"/>
            </a:xfrm>
            <a:custGeom>
              <a:avLst/>
              <a:gdLst/>
              <a:ahLst/>
              <a:cxnLst/>
              <a:rect l="l" t="t" r="r" b="b"/>
              <a:pathLst>
                <a:path w="6536" h="3037" extrusionOk="0">
                  <a:moveTo>
                    <a:pt x="4541" y="1"/>
                  </a:moveTo>
                  <a:lnTo>
                    <a:pt x="0" y="2086"/>
                  </a:lnTo>
                  <a:lnTo>
                    <a:pt x="6536" y="3036"/>
                  </a:lnTo>
                  <a:lnTo>
                    <a:pt x="6536" y="3036"/>
                  </a:lnTo>
                  <a:lnTo>
                    <a:pt x="4541" y="1"/>
                  </a:lnTo>
                  <a:close/>
                </a:path>
              </a:pathLst>
            </a:custGeom>
            <a:solidFill>
              <a:srgbClr val="3EC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92;p66"/>
            <p:cNvSpPr/>
            <p:nvPr/>
          </p:nvSpPr>
          <p:spPr>
            <a:xfrm>
              <a:off x="5079788" y="3648975"/>
              <a:ext cx="841850" cy="260350"/>
            </a:xfrm>
            <a:custGeom>
              <a:avLst/>
              <a:gdLst/>
              <a:ahLst/>
              <a:cxnLst/>
              <a:rect l="l" t="t" r="r" b="b"/>
              <a:pathLst>
                <a:path w="33674" h="10414" extrusionOk="0">
                  <a:moveTo>
                    <a:pt x="0" y="0"/>
                  </a:moveTo>
                  <a:cubicBezTo>
                    <a:pt x="0" y="0"/>
                    <a:pt x="1183" y="2650"/>
                    <a:pt x="0" y="5746"/>
                  </a:cubicBezTo>
                  <a:lnTo>
                    <a:pt x="32097" y="10413"/>
                  </a:lnTo>
                  <a:lnTo>
                    <a:pt x="33673" y="9912"/>
                  </a:lnTo>
                  <a:lnTo>
                    <a:pt x="33673" y="5997"/>
                  </a:lnTo>
                  <a:lnTo>
                    <a:pt x="31929" y="46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93;p66"/>
            <p:cNvSpPr/>
            <p:nvPr/>
          </p:nvSpPr>
          <p:spPr>
            <a:xfrm>
              <a:off x="5079788" y="3648975"/>
              <a:ext cx="798125" cy="133075"/>
            </a:xfrm>
            <a:custGeom>
              <a:avLst/>
              <a:gdLst/>
              <a:ahLst/>
              <a:cxnLst/>
              <a:rect l="l" t="t" r="r" b="b"/>
              <a:pathLst>
                <a:path w="31925" h="5323" extrusionOk="0">
                  <a:moveTo>
                    <a:pt x="0" y="0"/>
                  </a:moveTo>
                  <a:lnTo>
                    <a:pt x="0" y="0"/>
                  </a:lnTo>
                  <a:cubicBezTo>
                    <a:pt x="94" y="232"/>
                    <a:pt x="172" y="472"/>
                    <a:pt x="236" y="715"/>
                  </a:cubicBezTo>
                  <a:lnTo>
                    <a:pt x="31925" y="5323"/>
                  </a:lnTo>
                  <a:lnTo>
                    <a:pt x="31925" y="4645"/>
                  </a:lnTo>
                  <a:lnTo>
                    <a:pt x="0" y="0"/>
                  </a:lnTo>
                  <a:close/>
                </a:path>
              </a:pathLst>
            </a:custGeom>
            <a:solidFill>
              <a:srgbClr val="D0E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94;p66"/>
            <p:cNvSpPr/>
            <p:nvPr/>
          </p:nvSpPr>
          <p:spPr>
            <a:xfrm>
              <a:off x="5828588" y="3762375"/>
              <a:ext cx="92950" cy="146850"/>
            </a:xfrm>
            <a:custGeom>
              <a:avLst/>
              <a:gdLst/>
              <a:ahLst/>
              <a:cxnLst/>
              <a:rect l="l" t="t" r="r" b="b"/>
              <a:pathLst>
                <a:path w="3718" h="5874" extrusionOk="0">
                  <a:moveTo>
                    <a:pt x="1236" y="1"/>
                  </a:moveTo>
                  <a:cubicBezTo>
                    <a:pt x="1236" y="1"/>
                    <a:pt x="0" y="2692"/>
                    <a:pt x="1236" y="5743"/>
                  </a:cubicBezTo>
                  <a:lnTo>
                    <a:pt x="2138" y="5874"/>
                  </a:lnTo>
                  <a:lnTo>
                    <a:pt x="3717" y="5372"/>
                  </a:lnTo>
                  <a:lnTo>
                    <a:pt x="3717" y="1461"/>
                  </a:lnTo>
                  <a:lnTo>
                    <a:pt x="1973" y="109"/>
                  </a:lnTo>
                  <a:lnTo>
                    <a:pt x="1236" y="1"/>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95;p66"/>
            <p:cNvSpPr/>
            <p:nvPr/>
          </p:nvSpPr>
          <p:spPr>
            <a:xfrm>
              <a:off x="5853013" y="3762375"/>
              <a:ext cx="92950" cy="146850"/>
            </a:xfrm>
            <a:custGeom>
              <a:avLst/>
              <a:gdLst/>
              <a:ahLst/>
              <a:cxnLst/>
              <a:rect l="l" t="t" r="r" b="b"/>
              <a:pathLst>
                <a:path w="3718" h="5874" extrusionOk="0">
                  <a:moveTo>
                    <a:pt x="1236" y="1"/>
                  </a:moveTo>
                  <a:cubicBezTo>
                    <a:pt x="1236" y="1"/>
                    <a:pt x="0" y="2692"/>
                    <a:pt x="1236" y="5743"/>
                  </a:cubicBezTo>
                  <a:lnTo>
                    <a:pt x="2141" y="5874"/>
                  </a:lnTo>
                  <a:lnTo>
                    <a:pt x="3717" y="5372"/>
                  </a:lnTo>
                  <a:lnTo>
                    <a:pt x="3717" y="1461"/>
                  </a:lnTo>
                  <a:lnTo>
                    <a:pt x="1973" y="109"/>
                  </a:lnTo>
                  <a:lnTo>
                    <a:pt x="1236" y="1"/>
                  </a:lnTo>
                  <a:close/>
                </a:path>
              </a:pathLst>
            </a:custGeom>
            <a:solidFill>
              <a:srgbClr val="A9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96;p66"/>
            <p:cNvSpPr/>
            <p:nvPr/>
          </p:nvSpPr>
          <p:spPr>
            <a:xfrm>
              <a:off x="5057413" y="3625200"/>
              <a:ext cx="882925" cy="306200"/>
            </a:xfrm>
            <a:custGeom>
              <a:avLst/>
              <a:gdLst/>
              <a:ahLst/>
              <a:cxnLst/>
              <a:rect l="l" t="t" r="r" b="b"/>
              <a:pathLst>
                <a:path w="35317" h="12248" extrusionOk="0">
                  <a:moveTo>
                    <a:pt x="0" y="0"/>
                  </a:moveTo>
                  <a:lnTo>
                    <a:pt x="0" y="824"/>
                  </a:lnTo>
                  <a:lnTo>
                    <a:pt x="32820" y="5596"/>
                  </a:lnTo>
                  <a:cubicBezTo>
                    <a:pt x="34182" y="8265"/>
                    <a:pt x="32985" y="11361"/>
                    <a:pt x="32985" y="11361"/>
                  </a:cubicBezTo>
                  <a:lnTo>
                    <a:pt x="0" y="6566"/>
                  </a:lnTo>
                  <a:lnTo>
                    <a:pt x="0" y="7385"/>
                  </a:lnTo>
                  <a:lnTo>
                    <a:pt x="33430" y="12248"/>
                  </a:lnTo>
                  <a:lnTo>
                    <a:pt x="35317" y="10219"/>
                  </a:lnTo>
                  <a:lnTo>
                    <a:pt x="35317" y="6158"/>
                  </a:lnTo>
                  <a:lnTo>
                    <a:pt x="33430" y="486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97;p66"/>
            <p:cNvSpPr/>
            <p:nvPr/>
          </p:nvSpPr>
          <p:spPr>
            <a:xfrm>
              <a:off x="5893163" y="3468925"/>
              <a:ext cx="650475" cy="462475"/>
            </a:xfrm>
            <a:custGeom>
              <a:avLst/>
              <a:gdLst/>
              <a:ahLst/>
              <a:cxnLst/>
              <a:rect l="l" t="t" r="r" b="b"/>
              <a:pathLst>
                <a:path w="26019" h="18499" extrusionOk="0">
                  <a:moveTo>
                    <a:pt x="24214" y="0"/>
                  </a:moveTo>
                  <a:lnTo>
                    <a:pt x="0" y="11114"/>
                  </a:lnTo>
                  <a:cubicBezTo>
                    <a:pt x="0" y="11114"/>
                    <a:pt x="1804" y="14494"/>
                    <a:pt x="0" y="18499"/>
                  </a:cubicBezTo>
                  <a:lnTo>
                    <a:pt x="24214" y="7385"/>
                  </a:lnTo>
                  <a:cubicBezTo>
                    <a:pt x="26018" y="3377"/>
                    <a:pt x="24214" y="0"/>
                    <a:pt x="24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98;p66"/>
            <p:cNvSpPr/>
            <p:nvPr/>
          </p:nvSpPr>
          <p:spPr>
            <a:xfrm>
              <a:off x="6019488" y="3675075"/>
              <a:ext cx="65700" cy="198125"/>
            </a:xfrm>
            <a:custGeom>
              <a:avLst/>
              <a:gdLst/>
              <a:ahLst/>
              <a:cxnLst/>
              <a:rect l="l" t="t" r="r" b="b"/>
              <a:pathLst>
                <a:path w="2628" h="7925" extrusionOk="0">
                  <a:moveTo>
                    <a:pt x="1198" y="0"/>
                  </a:moveTo>
                  <a:lnTo>
                    <a:pt x="0" y="551"/>
                  </a:lnTo>
                  <a:cubicBezTo>
                    <a:pt x="0" y="551"/>
                    <a:pt x="1539" y="4095"/>
                    <a:pt x="19" y="7925"/>
                  </a:cubicBezTo>
                  <a:lnTo>
                    <a:pt x="1198" y="7386"/>
                  </a:lnTo>
                  <a:cubicBezTo>
                    <a:pt x="2628" y="3983"/>
                    <a:pt x="1198" y="0"/>
                    <a:pt x="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99;p66"/>
            <p:cNvSpPr/>
            <p:nvPr/>
          </p:nvSpPr>
          <p:spPr>
            <a:xfrm>
              <a:off x="6350563" y="3523100"/>
              <a:ext cx="65625" cy="198400"/>
            </a:xfrm>
            <a:custGeom>
              <a:avLst/>
              <a:gdLst/>
              <a:ahLst/>
              <a:cxnLst/>
              <a:rect l="l" t="t" r="r" b="b"/>
              <a:pathLst>
                <a:path w="2625" h="7936" extrusionOk="0">
                  <a:moveTo>
                    <a:pt x="1198" y="1"/>
                  </a:moveTo>
                  <a:lnTo>
                    <a:pt x="0" y="551"/>
                  </a:lnTo>
                  <a:cubicBezTo>
                    <a:pt x="0" y="551"/>
                    <a:pt x="1520" y="4103"/>
                    <a:pt x="0" y="7936"/>
                  </a:cubicBezTo>
                  <a:lnTo>
                    <a:pt x="1198" y="7386"/>
                  </a:lnTo>
                  <a:cubicBezTo>
                    <a:pt x="2624" y="3983"/>
                    <a:pt x="1198" y="1"/>
                    <a:pt x="1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00;p66"/>
            <p:cNvSpPr/>
            <p:nvPr/>
          </p:nvSpPr>
          <p:spPr>
            <a:xfrm>
              <a:off x="5893163" y="3590675"/>
              <a:ext cx="623425" cy="340725"/>
            </a:xfrm>
            <a:custGeom>
              <a:avLst/>
              <a:gdLst/>
              <a:ahLst/>
              <a:cxnLst/>
              <a:rect l="l" t="t" r="r" b="b"/>
              <a:pathLst>
                <a:path w="24937" h="13629" extrusionOk="0">
                  <a:moveTo>
                    <a:pt x="24937" y="0"/>
                  </a:moveTo>
                  <a:lnTo>
                    <a:pt x="723" y="11117"/>
                  </a:lnTo>
                  <a:cubicBezTo>
                    <a:pt x="607" y="11986"/>
                    <a:pt x="359" y="12831"/>
                    <a:pt x="0" y="13629"/>
                  </a:cubicBezTo>
                  <a:lnTo>
                    <a:pt x="24214" y="2515"/>
                  </a:lnTo>
                  <a:cubicBezTo>
                    <a:pt x="24574" y="1714"/>
                    <a:pt x="24817" y="869"/>
                    <a:pt x="24937" y="0"/>
                  </a:cubicBezTo>
                  <a:close/>
                </a:path>
              </a:pathLst>
            </a:custGeom>
            <a:solidFill>
              <a:srgbClr val="000000">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01;p66"/>
            <p:cNvSpPr/>
            <p:nvPr/>
          </p:nvSpPr>
          <p:spPr>
            <a:xfrm>
              <a:off x="5893163" y="3468925"/>
              <a:ext cx="621100" cy="326425"/>
            </a:xfrm>
            <a:custGeom>
              <a:avLst/>
              <a:gdLst/>
              <a:ahLst/>
              <a:cxnLst/>
              <a:rect l="l" t="t" r="r" b="b"/>
              <a:pathLst>
                <a:path w="24844" h="13057" extrusionOk="0">
                  <a:moveTo>
                    <a:pt x="24214" y="0"/>
                  </a:moveTo>
                  <a:lnTo>
                    <a:pt x="15594" y="3957"/>
                  </a:lnTo>
                  <a:lnTo>
                    <a:pt x="0" y="11114"/>
                  </a:lnTo>
                  <a:cubicBezTo>
                    <a:pt x="0" y="11114"/>
                    <a:pt x="397" y="11855"/>
                    <a:pt x="633" y="13056"/>
                  </a:cubicBezTo>
                  <a:lnTo>
                    <a:pt x="24843" y="1939"/>
                  </a:lnTo>
                  <a:cubicBezTo>
                    <a:pt x="24607" y="741"/>
                    <a:pt x="24214" y="0"/>
                    <a:pt x="24214" y="0"/>
                  </a:cubicBezTo>
                  <a:close/>
                </a:path>
              </a:pathLst>
            </a:custGeom>
            <a:solidFill>
              <a:srgbClr val="FFFFFF">
                <a:alpha val="2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02;p66"/>
            <p:cNvSpPr/>
            <p:nvPr/>
          </p:nvSpPr>
          <p:spPr>
            <a:xfrm>
              <a:off x="5347413" y="3742350"/>
              <a:ext cx="143200" cy="129825"/>
            </a:xfrm>
            <a:custGeom>
              <a:avLst/>
              <a:gdLst/>
              <a:ahLst/>
              <a:cxnLst/>
              <a:rect l="l" t="t" r="r" b="b"/>
              <a:pathLst>
                <a:path w="5728" h="5193" extrusionOk="0">
                  <a:moveTo>
                    <a:pt x="1801" y="1"/>
                  </a:moveTo>
                  <a:cubicBezTo>
                    <a:pt x="697" y="1378"/>
                    <a:pt x="0" y="4388"/>
                    <a:pt x="0" y="4388"/>
                  </a:cubicBezTo>
                  <a:lnTo>
                    <a:pt x="5525" y="5192"/>
                  </a:lnTo>
                  <a:cubicBezTo>
                    <a:pt x="4967" y="3770"/>
                    <a:pt x="5727" y="570"/>
                    <a:pt x="5727" y="570"/>
                  </a:cubicBezTo>
                  <a:lnTo>
                    <a:pt x="1801" y="1"/>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03;p66"/>
            <p:cNvSpPr/>
            <p:nvPr/>
          </p:nvSpPr>
          <p:spPr>
            <a:xfrm>
              <a:off x="5339463" y="3740025"/>
              <a:ext cx="151050" cy="125400"/>
            </a:xfrm>
            <a:custGeom>
              <a:avLst/>
              <a:gdLst/>
              <a:ahLst/>
              <a:cxnLst/>
              <a:rect l="l" t="t" r="r" b="b"/>
              <a:pathLst>
                <a:path w="6042" h="5016" extrusionOk="0">
                  <a:moveTo>
                    <a:pt x="1467" y="0"/>
                  </a:moveTo>
                  <a:cubicBezTo>
                    <a:pt x="1467" y="0"/>
                    <a:pt x="79" y="1509"/>
                    <a:pt x="0" y="4350"/>
                  </a:cubicBezTo>
                  <a:lnTo>
                    <a:pt x="2437" y="2583"/>
                  </a:lnTo>
                  <a:lnTo>
                    <a:pt x="4574" y="5016"/>
                  </a:lnTo>
                  <a:cubicBezTo>
                    <a:pt x="4574" y="5016"/>
                    <a:pt x="4597" y="2340"/>
                    <a:pt x="6042" y="666"/>
                  </a:cubicBezTo>
                  <a:lnTo>
                    <a:pt x="1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04;p66"/>
            <p:cNvSpPr/>
            <p:nvPr/>
          </p:nvSpPr>
          <p:spPr>
            <a:xfrm>
              <a:off x="5339463" y="3740025"/>
              <a:ext cx="118200" cy="125400"/>
            </a:xfrm>
            <a:custGeom>
              <a:avLst/>
              <a:gdLst/>
              <a:ahLst/>
              <a:cxnLst/>
              <a:rect l="l" t="t" r="r" b="b"/>
              <a:pathLst>
                <a:path w="4728" h="5016" extrusionOk="0">
                  <a:moveTo>
                    <a:pt x="1467" y="0"/>
                  </a:moveTo>
                  <a:cubicBezTo>
                    <a:pt x="1467" y="0"/>
                    <a:pt x="75" y="1512"/>
                    <a:pt x="0" y="4353"/>
                  </a:cubicBezTo>
                  <a:lnTo>
                    <a:pt x="2437" y="2583"/>
                  </a:lnTo>
                  <a:lnTo>
                    <a:pt x="4574" y="5016"/>
                  </a:lnTo>
                  <a:cubicBezTo>
                    <a:pt x="4589" y="4559"/>
                    <a:pt x="4642" y="4103"/>
                    <a:pt x="4728" y="3653"/>
                  </a:cubicBezTo>
                  <a:cubicBezTo>
                    <a:pt x="1726" y="2568"/>
                    <a:pt x="1467" y="0"/>
                    <a:pt x="1467"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05;p66"/>
            <p:cNvSpPr/>
            <p:nvPr/>
          </p:nvSpPr>
          <p:spPr>
            <a:xfrm>
              <a:off x="4799238" y="4028050"/>
              <a:ext cx="130000" cy="152925"/>
            </a:xfrm>
            <a:custGeom>
              <a:avLst/>
              <a:gdLst/>
              <a:ahLst/>
              <a:cxnLst/>
              <a:rect l="l" t="t" r="r" b="b"/>
              <a:pathLst>
                <a:path w="5200" h="6117" extrusionOk="0">
                  <a:moveTo>
                    <a:pt x="1823" y="0"/>
                  </a:moveTo>
                  <a:lnTo>
                    <a:pt x="1823" y="0"/>
                  </a:lnTo>
                  <a:cubicBezTo>
                    <a:pt x="1823" y="0"/>
                    <a:pt x="4" y="1876"/>
                    <a:pt x="0" y="5361"/>
                  </a:cubicBezTo>
                  <a:lnTo>
                    <a:pt x="2437" y="3646"/>
                  </a:lnTo>
                  <a:lnTo>
                    <a:pt x="5068" y="6117"/>
                  </a:lnTo>
                  <a:cubicBezTo>
                    <a:pt x="5065" y="5593"/>
                    <a:pt x="5110" y="5069"/>
                    <a:pt x="5199" y="4556"/>
                  </a:cubicBezTo>
                  <a:cubicBezTo>
                    <a:pt x="1337" y="3291"/>
                    <a:pt x="1823" y="1"/>
                    <a:pt x="1823" y="0"/>
                  </a:cubicBezTo>
                  <a:close/>
                </a:path>
              </a:pathLst>
            </a:custGeom>
            <a:solidFill>
              <a:srgbClr val="2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06;p66"/>
            <p:cNvSpPr/>
            <p:nvPr/>
          </p:nvSpPr>
          <p:spPr>
            <a:xfrm>
              <a:off x="4683488" y="4203325"/>
              <a:ext cx="1336025" cy="237800"/>
            </a:xfrm>
            <a:custGeom>
              <a:avLst/>
              <a:gdLst/>
              <a:ahLst/>
              <a:cxnLst/>
              <a:rect l="l" t="t" r="r" b="b"/>
              <a:pathLst>
                <a:path w="53441" h="9512" extrusionOk="0">
                  <a:moveTo>
                    <a:pt x="678" y="0"/>
                  </a:moveTo>
                  <a:cubicBezTo>
                    <a:pt x="401" y="592"/>
                    <a:pt x="172" y="1205"/>
                    <a:pt x="0" y="1838"/>
                  </a:cubicBezTo>
                  <a:lnTo>
                    <a:pt x="52767" y="9511"/>
                  </a:lnTo>
                  <a:cubicBezTo>
                    <a:pt x="52935" y="8879"/>
                    <a:pt x="53163" y="8265"/>
                    <a:pt x="53440" y="7674"/>
                  </a:cubicBezTo>
                  <a:lnTo>
                    <a:pt x="6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07;p66"/>
            <p:cNvSpPr/>
            <p:nvPr/>
          </p:nvSpPr>
          <p:spPr>
            <a:xfrm>
              <a:off x="4678138" y="4344350"/>
              <a:ext cx="1341375" cy="253425"/>
            </a:xfrm>
            <a:custGeom>
              <a:avLst/>
              <a:gdLst/>
              <a:ahLst/>
              <a:cxnLst/>
              <a:rect l="l" t="t" r="r" b="b"/>
              <a:pathLst>
                <a:path w="53655" h="10137" extrusionOk="0">
                  <a:moveTo>
                    <a:pt x="1" y="0"/>
                  </a:moveTo>
                  <a:cubicBezTo>
                    <a:pt x="266" y="1557"/>
                    <a:pt x="892" y="2463"/>
                    <a:pt x="892" y="2463"/>
                  </a:cubicBezTo>
                  <a:lnTo>
                    <a:pt x="53654" y="10136"/>
                  </a:lnTo>
                  <a:cubicBezTo>
                    <a:pt x="53654" y="10136"/>
                    <a:pt x="53029" y="9234"/>
                    <a:pt x="52763" y="7673"/>
                  </a:cubicBezTo>
                  <a:lnTo>
                    <a:pt x="1" y="0"/>
                  </a:ln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08;p66"/>
            <p:cNvSpPr/>
            <p:nvPr/>
          </p:nvSpPr>
          <p:spPr>
            <a:xfrm>
              <a:off x="6133738" y="4423050"/>
              <a:ext cx="81900" cy="91525"/>
            </a:xfrm>
            <a:custGeom>
              <a:avLst/>
              <a:gdLst/>
              <a:ahLst/>
              <a:cxnLst/>
              <a:rect l="l" t="t" r="r" b="b"/>
              <a:pathLst>
                <a:path w="3276" h="3661" extrusionOk="0">
                  <a:moveTo>
                    <a:pt x="1" y="0"/>
                  </a:moveTo>
                  <a:cubicBezTo>
                    <a:pt x="1" y="0"/>
                    <a:pt x="4" y="3"/>
                    <a:pt x="11" y="9"/>
                  </a:cubicBezTo>
                  <a:lnTo>
                    <a:pt x="11" y="9"/>
                  </a:lnTo>
                  <a:cubicBezTo>
                    <a:pt x="4" y="3"/>
                    <a:pt x="1" y="0"/>
                    <a:pt x="1" y="0"/>
                  </a:cubicBezTo>
                  <a:close/>
                  <a:moveTo>
                    <a:pt x="11" y="9"/>
                  </a:moveTo>
                  <a:cubicBezTo>
                    <a:pt x="149" y="136"/>
                    <a:pt x="1646" y="1548"/>
                    <a:pt x="1992" y="3661"/>
                  </a:cubicBezTo>
                  <a:lnTo>
                    <a:pt x="3276" y="1389"/>
                  </a:lnTo>
                  <a:lnTo>
                    <a:pt x="3276" y="1389"/>
                  </a:lnTo>
                  <a:cubicBezTo>
                    <a:pt x="3134" y="1492"/>
                    <a:pt x="2964" y="1536"/>
                    <a:pt x="2778" y="1536"/>
                  </a:cubicBezTo>
                  <a:cubicBezTo>
                    <a:pt x="1729" y="1536"/>
                    <a:pt x="152" y="137"/>
                    <a:pt x="11" y="9"/>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196" name="TextBox 195"/>
          <p:cNvSpPr txBox="1"/>
          <p:nvPr/>
        </p:nvSpPr>
        <p:spPr>
          <a:xfrm>
            <a:off x="2525850" y="143723"/>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solidFill>
                <a:latin typeface="Arial" panose="020B0604020202020204" pitchFamily="34" charset="0"/>
                <a:cs typeface="Arial" panose="020B0604020202020204" pitchFamily="34" charset="0"/>
              </a:rPr>
              <a:t>VIẾT THƯ</a:t>
            </a:r>
          </a:p>
        </p:txBody>
      </p:sp>
      <p:sp>
        <p:nvSpPr>
          <p:cNvPr id="197" name="Rounded Rectangle 196"/>
          <p:cNvSpPr/>
          <p:nvPr/>
        </p:nvSpPr>
        <p:spPr>
          <a:xfrm>
            <a:off x="457200" y="1094874"/>
            <a:ext cx="8265695" cy="757989"/>
          </a:xfrm>
          <a:prstGeom prst="roundRect">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751920" y="1138398"/>
            <a:ext cx="7676254" cy="577850"/>
          </a:xfrm>
          <a:prstGeom prst="rect">
            <a:avLst/>
          </a:prstGeom>
        </p:spPr>
        <p:txBody>
          <a:bodyPr wrap="square">
            <a:spAutoFit/>
          </a:bodyPr>
          <a:lstStyle/>
          <a:p>
            <a:pPr algn="ctr">
              <a:lnSpc>
                <a:spcPct val="150000"/>
              </a:lnSpc>
            </a:pPr>
            <a:r>
              <a:rPr lang="vi-VN" sz="2400" b="1">
                <a:latin typeface="+mn-lt"/>
                <a:ea typeface="SimSun" panose="02010600030101010101" pitchFamily="2" charset="-122"/>
              </a:rPr>
              <a:t>Viết một bức thư cho người thân hoặc bạn bè ở xa. </a:t>
            </a:r>
            <a:endParaRPr lang="en-US" sz="2400" b="1">
              <a:latin typeface="+mn-lt"/>
            </a:endParaRPr>
          </a:p>
        </p:txBody>
      </p:sp>
      <p:sp>
        <p:nvSpPr>
          <p:cNvPr id="199" name="Oval 198"/>
          <p:cNvSpPr/>
          <p:nvPr/>
        </p:nvSpPr>
        <p:spPr>
          <a:xfrm>
            <a:off x="8133454" y="341962"/>
            <a:ext cx="589441" cy="540425"/>
          </a:xfrm>
          <a:prstGeom prst="ellipse">
            <a:avLst/>
          </a:prstGeom>
          <a:solidFill>
            <a:schemeClr val="accent5">
              <a:lumMod val="25000"/>
            </a:schemeClr>
          </a:solidFill>
          <a:ln>
            <a:solidFill>
              <a:schemeClr val="accent5">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200" name="Rectangle 199"/>
          <p:cNvSpPr/>
          <p:nvPr/>
        </p:nvSpPr>
        <p:spPr>
          <a:xfrm>
            <a:off x="563830" y="2436907"/>
            <a:ext cx="8265695" cy="175432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400">
                <a:latin typeface="+mn-lt"/>
                <a:ea typeface="SimSun" panose="02010600030101010101" pitchFamily="2" charset="-122"/>
              </a:rPr>
              <a:t>Hỏi thăm sức khỏe, công việc của người thân.</a:t>
            </a:r>
            <a:endParaRPr lang="en-US" sz="2400">
              <a:latin typeface="+mn-lt"/>
              <a:ea typeface="SimSun" panose="02010600030101010101" pitchFamily="2" charset="-122"/>
            </a:endParaRPr>
          </a:p>
          <a:p>
            <a:pPr marL="342900" indent="-342900" algn="just">
              <a:lnSpc>
                <a:spcPct val="150000"/>
              </a:lnSpc>
              <a:buFont typeface="Arial" panose="020B0604020202020204" pitchFamily="34" charset="0"/>
              <a:buChar char="•"/>
            </a:pPr>
            <a:r>
              <a:rPr lang="vi-VN" sz="2400">
                <a:latin typeface="+mn-lt"/>
                <a:ea typeface="SimSun" panose="02010600030101010101" pitchFamily="2" charset="-122"/>
              </a:rPr>
              <a:t>Chia sẻ niềm vui về thành tích học tập, kết quả thi,..</a:t>
            </a:r>
            <a:endParaRPr lang="en-US" sz="2400">
              <a:latin typeface="+mn-lt"/>
              <a:ea typeface="SimSun" panose="02010600030101010101" pitchFamily="2" charset="-122"/>
            </a:endParaRPr>
          </a:p>
          <a:p>
            <a:pPr marL="342900" indent="-342900" algn="just">
              <a:lnSpc>
                <a:spcPct val="150000"/>
              </a:lnSpc>
              <a:buFont typeface="Arial" panose="020B0604020202020204" pitchFamily="34" charset="0"/>
              <a:buChar char="•"/>
            </a:pPr>
            <a:r>
              <a:rPr lang="vi-VN" sz="2400">
                <a:latin typeface="+mn-lt"/>
                <a:ea typeface="SimSun" panose="02010600030101010101" pitchFamily="2" charset="-122"/>
              </a:rPr>
              <a:t>Bày tỏ nỗi nhớ mọi người,..</a:t>
            </a:r>
            <a:endParaRPr lang="en-US" sz="2400">
              <a:latin typeface="+mn-lt"/>
              <a:ea typeface="SimSun" panose="02010600030101010101" pitchFamily="2" charset="-122"/>
            </a:endParaRPr>
          </a:p>
        </p:txBody>
      </p:sp>
      <p:sp>
        <p:nvSpPr>
          <p:cNvPr id="201" name="Rectangle 200"/>
          <p:cNvSpPr/>
          <p:nvPr/>
        </p:nvSpPr>
        <p:spPr>
          <a:xfrm>
            <a:off x="3753900" y="1896387"/>
            <a:ext cx="1624163" cy="496996"/>
          </a:xfrm>
          <a:prstGeom prst="rect">
            <a:avLst/>
          </a:prstGeom>
        </p:spPr>
        <p:txBody>
          <a:bodyPr wrap="none">
            <a:spAutoFit/>
          </a:bodyPr>
          <a:lstStyle/>
          <a:p>
            <a:pPr algn="just">
              <a:lnSpc>
                <a:spcPct val="150000"/>
              </a:lnSpc>
            </a:pPr>
            <a:r>
              <a:rPr lang="en-US" sz="2000" b="1" u="sng">
                <a:ea typeface="SimSun" panose="02010600030101010101" pitchFamily="2" charset="-122"/>
              </a:rPr>
              <a:t>Tham khảo: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animEffect transition="in" filter="fade">
                                      <p:cBhvr>
                                        <p:cTn id="9" dur="500"/>
                                        <p:tgtEl>
                                          <p:spTgt spid="19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500"/>
                                        <p:tgtEl>
                                          <p:spTgt spid="19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animBg="1"/>
      <p:bldP spid="200" grpId="0"/>
      <p:bldP spid="2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196" name="TextBox 195"/>
          <p:cNvSpPr txBox="1"/>
          <p:nvPr/>
        </p:nvSpPr>
        <p:spPr>
          <a:xfrm>
            <a:off x="2341015" y="107629"/>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solidFill>
                <a:latin typeface="Arial" panose="020B0604020202020204" pitchFamily="34" charset="0"/>
                <a:cs typeface="Arial" panose="020B0604020202020204" pitchFamily="34" charset="0"/>
              </a:rPr>
              <a:t>THƯ MẪU</a:t>
            </a:r>
          </a:p>
        </p:txBody>
      </p:sp>
      <p:sp>
        <p:nvSpPr>
          <p:cNvPr id="2" name="Rectangle 1"/>
          <p:cNvSpPr/>
          <p:nvPr/>
        </p:nvSpPr>
        <p:spPr>
          <a:xfrm>
            <a:off x="348917" y="706908"/>
            <a:ext cx="8373978" cy="4247317"/>
          </a:xfrm>
          <a:prstGeom prst="rect">
            <a:avLst/>
          </a:prstGeom>
        </p:spPr>
        <p:txBody>
          <a:bodyPr wrap="square">
            <a:spAutoFit/>
          </a:bodyPr>
          <a:lstStyle/>
          <a:p>
            <a:pPr algn="r">
              <a:lnSpc>
                <a:spcPct val="150000"/>
              </a:lnSpc>
            </a:pPr>
            <a:r>
              <a:rPr lang="vi-VN" sz="1500">
                <a:solidFill>
                  <a:srgbClr val="333333"/>
                </a:solidFill>
                <a:latin typeface="+mn-lt"/>
              </a:rPr>
              <a:t>Hà Nội, ngày 15 tháng 4 năm 2023</a:t>
            </a:r>
          </a:p>
          <a:p>
            <a:pPr>
              <a:lnSpc>
                <a:spcPct val="150000"/>
              </a:lnSpc>
            </a:pPr>
            <a:r>
              <a:rPr lang="vi-VN" sz="1500">
                <a:solidFill>
                  <a:srgbClr val="333333"/>
                </a:solidFill>
                <a:latin typeface="+mn-lt"/>
              </a:rPr>
              <a:t>Ông ngoại thân mến!</a:t>
            </a:r>
          </a:p>
          <a:p>
            <a:pPr>
              <a:lnSpc>
                <a:spcPct val="150000"/>
              </a:lnSpc>
            </a:pPr>
            <a:r>
              <a:rPr lang="vi-VN" sz="1500">
                <a:solidFill>
                  <a:srgbClr val="333333"/>
                </a:solidFill>
                <a:latin typeface="+mn-lt"/>
              </a:rPr>
              <a:t>Chắc ông sẽ bất ngờ khi nhận được thư của cháu đúng không ạ. Hôm nay, học bài xong còn sớm nên cháu viết mấy dòng thư hỏi thăm sức khỏe của ông. Ông ơi! Lâu nay ông có khoẻ không ạ?  Tuổi ông đã cao nên ông cố gắng nghỉ ngơi, đừng làm vườn nhiều quá ông nhé.</a:t>
            </a:r>
          </a:p>
          <a:p>
            <a:pPr>
              <a:lnSpc>
                <a:spcPct val="150000"/>
              </a:lnSpc>
            </a:pPr>
            <a:r>
              <a:rPr lang="vi-VN" sz="1500">
                <a:solidFill>
                  <a:srgbClr val="333333"/>
                </a:solidFill>
                <a:latin typeface="+mn-lt"/>
              </a:rPr>
              <a:t>Cũng đã hơn một năm cháu chưa có dịp về quê thăm ông, cháu nhớ ông lắm. Cháu và bố mẹ ở đây đều khoẻ, công việc và học tập đều rất tốt. Cháu hứa là sẽ học tập thật tốt, thật ngoan ngoãn để hè này được bố mẹ cho về thăm ông.</a:t>
            </a:r>
          </a:p>
          <a:p>
            <a:pPr>
              <a:lnSpc>
                <a:spcPct val="150000"/>
              </a:lnSpc>
            </a:pPr>
            <a:r>
              <a:rPr lang="vi-VN" sz="1500">
                <a:solidFill>
                  <a:srgbClr val="333333"/>
                </a:solidFill>
                <a:latin typeface="+mn-lt"/>
              </a:rPr>
              <a:t>Đêm đã khuya, cháu phải đi ngủ để sáng mai kịp giờ đến lớp. Cháu xin dừng bút tại đây, ông nhớ giữ gìn sức khoẻ nhé. Cháu yêu ông nhiều. </a:t>
            </a:r>
          </a:p>
          <a:p>
            <a:pPr algn="r">
              <a:lnSpc>
                <a:spcPct val="150000"/>
              </a:lnSpc>
            </a:pPr>
            <a:r>
              <a:rPr lang="vi-VN" sz="1500">
                <a:solidFill>
                  <a:srgbClr val="333333"/>
                </a:solidFill>
                <a:latin typeface="+mn-lt"/>
              </a:rPr>
              <a:t>Cháu ngoại </a:t>
            </a:r>
          </a:p>
          <a:p>
            <a:pPr algn="r">
              <a:lnSpc>
                <a:spcPct val="150000"/>
              </a:lnSpc>
            </a:pPr>
            <a:r>
              <a:rPr lang="vi-VN" sz="1500">
                <a:solidFill>
                  <a:srgbClr val="333333"/>
                </a:solidFill>
                <a:latin typeface="+mn-lt"/>
              </a:rPr>
              <a:t>Minh Anh</a:t>
            </a:r>
          </a:p>
        </p:txBody>
      </p:sp>
    </p:spTree>
    <p:extLst>
      <p:ext uri="{BB962C8B-B14F-4D97-AF65-F5344CB8AC3E}">
        <p14:creationId xmlns:p14="http://schemas.microsoft.com/office/powerpoint/2010/main" val="233746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animEffect transition="in" filter="fade">
                                      <p:cBhvr>
                                        <p:cTn id="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28" name="Google Shape;1428;p57"/>
          <p:cNvGrpSpPr/>
          <p:nvPr/>
        </p:nvGrpSpPr>
        <p:grpSpPr>
          <a:xfrm>
            <a:off x="381880" y="1756609"/>
            <a:ext cx="3059152" cy="1769835"/>
            <a:chOff x="836100" y="2067674"/>
            <a:chExt cx="3290788" cy="2018302"/>
          </a:xfrm>
        </p:grpSpPr>
        <p:sp>
          <p:nvSpPr>
            <p:cNvPr id="1429" name="Google Shape;1429;p57"/>
            <p:cNvSpPr/>
            <p:nvPr/>
          </p:nvSpPr>
          <p:spPr>
            <a:xfrm>
              <a:off x="1177337" y="3182666"/>
              <a:ext cx="1185614" cy="453598"/>
            </a:xfrm>
            <a:custGeom>
              <a:avLst/>
              <a:gdLst/>
              <a:ahLst/>
              <a:cxnLst/>
              <a:rect l="l" t="t" r="r" b="b"/>
              <a:pathLst>
                <a:path w="20649" h="7900" extrusionOk="0">
                  <a:moveTo>
                    <a:pt x="1" y="0"/>
                  </a:moveTo>
                  <a:lnTo>
                    <a:pt x="1" y="7900"/>
                  </a:lnTo>
                  <a:lnTo>
                    <a:pt x="20649" y="7900"/>
                  </a:lnTo>
                  <a:lnTo>
                    <a:pt x="206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7"/>
            <p:cNvSpPr/>
            <p:nvPr/>
          </p:nvSpPr>
          <p:spPr>
            <a:xfrm>
              <a:off x="2362908" y="3182666"/>
              <a:ext cx="251603" cy="453598"/>
            </a:xfrm>
            <a:custGeom>
              <a:avLst/>
              <a:gdLst/>
              <a:ahLst/>
              <a:cxnLst/>
              <a:rect l="l" t="t" r="r" b="b"/>
              <a:pathLst>
                <a:path w="4382" h="7900" extrusionOk="0">
                  <a:moveTo>
                    <a:pt x="1" y="0"/>
                  </a:moveTo>
                  <a:lnTo>
                    <a:pt x="1" y="7900"/>
                  </a:lnTo>
                  <a:lnTo>
                    <a:pt x="4381" y="7900"/>
                  </a:lnTo>
                  <a:lnTo>
                    <a:pt x="4381" y="0"/>
                  </a:lnTo>
                  <a:close/>
                </a:path>
              </a:pathLst>
            </a:custGeom>
            <a:solidFill>
              <a:srgbClr val="000000">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7"/>
            <p:cNvSpPr/>
            <p:nvPr/>
          </p:nvSpPr>
          <p:spPr>
            <a:xfrm>
              <a:off x="1099650" y="3122204"/>
              <a:ext cx="2594525" cy="574749"/>
            </a:xfrm>
            <a:custGeom>
              <a:avLst/>
              <a:gdLst/>
              <a:ahLst/>
              <a:cxnLst/>
              <a:rect l="l" t="t" r="r" b="b"/>
              <a:pathLst>
                <a:path w="45187" h="10010" extrusionOk="0">
                  <a:moveTo>
                    <a:pt x="353" y="0"/>
                  </a:moveTo>
                  <a:cubicBezTo>
                    <a:pt x="158" y="0"/>
                    <a:pt x="1" y="236"/>
                    <a:pt x="1" y="529"/>
                  </a:cubicBezTo>
                  <a:cubicBezTo>
                    <a:pt x="1" y="821"/>
                    <a:pt x="158" y="1057"/>
                    <a:pt x="353" y="1057"/>
                  </a:cubicBezTo>
                  <a:lnTo>
                    <a:pt x="21413" y="1057"/>
                  </a:lnTo>
                  <a:cubicBezTo>
                    <a:pt x="22815" y="1057"/>
                    <a:pt x="23947" y="2822"/>
                    <a:pt x="23947" y="5007"/>
                  </a:cubicBezTo>
                  <a:cubicBezTo>
                    <a:pt x="23947" y="7188"/>
                    <a:pt x="22815" y="8957"/>
                    <a:pt x="21413" y="8957"/>
                  </a:cubicBezTo>
                  <a:lnTo>
                    <a:pt x="353" y="8957"/>
                  </a:lnTo>
                  <a:cubicBezTo>
                    <a:pt x="158" y="8957"/>
                    <a:pt x="1" y="9193"/>
                    <a:pt x="1" y="9481"/>
                  </a:cubicBezTo>
                  <a:cubicBezTo>
                    <a:pt x="1" y="9777"/>
                    <a:pt x="158" y="10010"/>
                    <a:pt x="353" y="10010"/>
                  </a:cubicBezTo>
                  <a:lnTo>
                    <a:pt x="25236" y="10010"/>
                  </a:lnTo>
                  <a:lnTo>
                    <a:pt x="25236" y="8957"/>
                  </a:lnTo>
                  <a:lnTo>
                    <a:pt x="42654" y="8957"/>
                  </a:lnTo>
                  <a:cubicBezTo>
                    <a:pt x="44055" y="8957"/>
                    <a:pt x="45187" y="7188"/>
                    <a:pt x="45187" y="5007"/>
                  </a:cubicBezTo>
                  <a:cubicBezTo>
                    <a:pt x="45187" y="2822"/>
                    <a:pt x="44055" y="1057"/>
                    <a:pt x="42654" y="1057"/>
                  </a:cubicBezTo>
                  <a:lnTo>
                    <a:pt x="25236" y="1057"/>
                  </a:lnTo>
                  <a:lnTo>
                    <a:pt x="252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7"/>
            <p:cNvSpPr/>
            <p:nvPr/>
          </p:nvSpPr>
          <p:spPr>
            <a:xfrm>
              <a:off x="2329146" y="3121974"/>
              <a:ext cx="1797742" cy="574749"/>
            </a:xfrm>
            <a:custGeom>
              <a:avLst/>
              <a:gdLst/>
              <a:ahLst/>
              <a:cxnLst/>
              <a:rect l="l" t="t" r="r" b="b"/>
              <a:pathLst>
                <a:path w="31310" h="10010" extrusionOk="0">
                  <a:moveTo>
                    <a:pt x="0" y="1"/>
                  </a:moveTo>
                  <a:cubicBezTo>
                    <a:pt x="1844" y="1"/>
                    <a:pt x="3336" y="2242"/>
                    <a:pt x="3336" y="5007"/>
                  </a:cubicBezTo>
                  <a:cubicBezTo>
                    <a:pt x="3336" y="7769"/>
                    <a:pt x="1844" y="10010"/>
                    <a:pt x="0" y="10010"/>
                  </a:cubicBezTo>
                  <a:lnTo>
                    <a:pt x="27971" y="10010"/>
                  </a:lnTo>
                  <a:cubicBezTo>
                    <a:pt x="29815" y="10010"/>
                    <a:pt x="31310" y="7769"/>
                    <a:pt x="31310" y="5007"/>
                  </a:cubicBezTo>
                  <a:cubicBezTo>
                    <a:pt x="31310" y="2242"/>
                    <a:pt x="29815" y="1"/>
                    <a:pt x="27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7"/>
            <p:cNvSpPr/>
            <p:nvPr/>
          </p:nvSpPr>
          <p:spPr>
            <a:xfrm>
              <a:off x="2329146" y="3409471"/>
              <a:ext cx="1797742" cy="287260"/>
            </a:xfrm>
            <a:custGeom>
              <a:avLst/>
              <a:gdLst/>
              <a:ahLst/>
              <a:cxnLst/>
              <a:rect l="l" t="t" r="r" b="b"/>
              <a:pathLst>
                <a:path w="31310" h="5003" extrusionOk="0">
                  <a:moveTo>
                    <a:pt x="3336" y="0"/>
                  </a:moveTo>
                  <a:cubicBezTo>
                    <a:pt x="3336" y="2766"/>
                    <a:pt x="1844" y="5003"/>
                    <a:pt x="0" y="5003"/>
                  </a:cubicBezTo>
                  <a:lnTo>
                    <a:pt x="27971" y="5003"/>
                  </a:lnTo>
                  <a:cubicBezTo>
                    <a:pt x="29815" y="5003"/>
                    <a:pt x="31310" y="2762"/>
                    <a:pt x="31310" y="0"/>
                  </a:cubicBezTo>
                  <a:close/>
                </a:path>
              </a:pathLst>
            </a:custGeom>
            <a:solidFill>
              <a:srgbClr val="634310">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7"/>
            <p:cNvSpPr/>
            <p:nvPr/>
          </p:nvSpPr>
          <p:spPr>
            <a:xfrm>
              <a:off x="3504153" y="3122204"/>
              <a:ext cx="485063" cy="574749"/>
            </a:xfrm>
            <a:custGeom>
              <a:avLst/>
              <a:gdLst/>
              <a:ahLst/>
              <a:cxnLst/>
              <a:rect l="l" t="t" r="r" b="b"/>
              <a:pathLst>
                <a:path w="8448" h="10010" extrusionOk="0">
                  <a:moveTo>
                    <a:pt x="1" y="0"/>
                  </a:moveTo>
                  <a:cubicBezTo>
                    <a:pt x="1845" y="0"/>
                    <a:pt x="3336" y="2241"/>
                    <a:pt x="3336" y="5003"/>
                  </a:cubicBezTo>
                  <a:cubicBezTo>
                    <a:pt x="3336" y="7769"/>
                    <a:pt x="1845" y="10010"/>
                    <a:pt x="1" y="10010"/>
                  </a:cubicBezTo>
                  <a:lnTo>
                    <a:pt x="5112" y="10010"/>
                  </a:lnTo>
                  <a:cubicBezTo>
                    <a:pt x="6952" y="10010"/>
                    <a:pt x="8448" y="7769"/>
                    <a:pt x="8448" y="5003"/>
                  </a:cubicBezTo>
                  <a:cubicBezTo>
                    <a:pt x="8448" y="2238"/>
                    <a:pt x="6952" y="0"/>
                    <a:pt x="5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7"/>
            <p:cNvSpPr/>
            <p:nvPr/>
          </p:nvSpPr>
          <p:spPr>
            <a:xfrm>
              <a:off x="3228545" y="3122204"/>
              <a:ext cx="302820" cy="574749"/>
            </a:xfrm>
            <a:custGeom>
              <a:avLst/>
              <a:gdLst/>
              <a:ahLst/>
              <a:cxnLst/>
              <a:rect l="l" t="t" r="r" b="b"/>
              <a:pathLst>
                <a:path w="5274" h="10010" extrusionOk="0">
                  <a:moveTo>
                    <a:pt x="1" y="0"/>
                  </a:moveTo>
                  <a:cubicBezTo>
                    <a:pt x="1844" y="0"/>
                    <a:pt x="3339" y="2241"/>
                    <a:pt x="3339" y="5003"/>
                  </a:cubicBezTo>
                  <a:cubicBezTo>
                    <a:pt x="3339" y="7769"/>
                    <a:pt x="1848" y="10010"/>
                    <a:pt x="4" y="10010"/>
                  </a:cubicBezTo>
                  <a:lnTo>
                    <a:pt x="1938" y="10010"/>
                  </a:lnTo>
                  <a:cubicBezTo>
                    <a:pt x="3778" y="10010"/>
                    <a:pt x="5273" y="7769"/>
                    <a:pt x="5273" y="5003"/>
                  </a:cubicBezTo>
                  <a:cubicBezTo>
                    <a:pt x="5273" y="2238"/>
                    <a:pt x="3778" y="0"/>
                    <a:pt x="1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7"/>
            <p:cNvSpPr/>
            <p:nvPr/>
          </p:nvSpPr>
          <p:spPr>
            <a:xfrm>
              <a:off x="3037285" y="3122204"/>
              <a:ext cx="302762" cy="574749"/>
            </a:xfrm>
            <a:custGeom>
              <a:avLst/>
              <a:gdLst/>
              <a:ahLst/>
              <a:cxnLst/>
              <a:rect l="l" t="t" r="r" b="b"/>
              <a:pathLst>
                <a:path w="5273" h="10010" extrusionOk="0">
                  <a:moveTo>
                    <a:pt x="0" y="0"/>
                  </a:moveTo>
                  <a:cubicBezTo>
                    <a:pt x="1844" y="0"/>
                    <a:pt x="3339" y="2241"/>
                    <a:pt x="3339" y="5003"/>
                  </a:cubicBezTo>
                  <a:cubicBezTo>
                    <a:pt x="3339" y="7769"/>
                    <a:pt x="1844" y="10010"/>
                    <a:pt x="0" y="10010"/>
                  </a:cubicBezTo>
                  <a:lnTo>
                    <a:pt x="1934" y="10010"/>
                  </a:lnTo>
                  <a:cubicBezTo>
                    <a:pt x="3777" y="10010"/>
                    <a:pt x="5273" y="7769"/>
                    <a:pt x="5273" y="5003"/>
                  </a:cubicBezTo>
                  <a:cubicBezTo>
                    <a:pt x="5273" y="2238"/>
                    <a:pt x="3777" y="0"/>
                    <a:pt x="1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7"/>
            <p:cNvSpPr/>
            <p:nvPr/>
          </p:nvSpPr>
          <p:spPr>
            <a:xfrm>
              <a:off x="1009733" y="2764369"/>
              <a:ext cx="1185614" cy="327739"/>
            </a:xfrm>
            <a:custGeom>
              <a:avLst/>
              <a:gdLst/>
              <a:ahLst/>
              <a:cxnLst/>
              <a:rect l="l" t="t" r="r" b="b"/>
              <a:pathLst>
                <a:path w="20649" h="5708" extrusionOk="0">
                  <a:moveTo>
                    <a:pt x="0" y="0"/>
                  </a:moveTo>
                  <a:lnTo>
                    <a:pt x="0" y="5708"/>
                  </a:lnTo>
                  <a:lnTo>
                    <a:pt x="20649" y="5708"/>
                  </a:lnTo>
                  <a:lnTo>
                    <a:pt x="206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7"/>
            <p:cNvSpPr/>
            <p:nvPr/>
          </p:nvSpPr>
          <p:spPr>
            <a:xfrm>
              <a:off x="2195304" y="2764369"/>
              <a:ext cx="251603" cy="327739"/>
            </a:xfrm>
            <a:custGeom>
              <a:avLst/>
              <a:gdLst/>
              <a:ahLst/>
              <a:cxnLst/>
              <a:rect l="l" t="t" r="r" b="b"/>
              <a:pathLst>
                <a:path w="4382" h="5708" extrusionOk="0">
                  <a:moveTo>
                    <a:pt x="1" y="0"/>
                  </a:moveTo>
                  <a:lnTo>
                    <a:pt x="1" y="5708"/>
                  </a:lnTo>
                  <a:lnTo>
                    <a:pt x="4381" y="5708"/>
                  </a:lnTo>
                  <a:lnTo>
                    <a:pt x="4381" y="0"/>
                  </a:lnTo>
                  <a:close/>
                </a:path>
              </a:pathLst>
            </a:custGeom>
            <a:solidFill>
              <a:srgbClr val="000000">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7"/>
            <p:cNvSpPr/>
            <p:nvPr/>
          </p:nvSpPr>
          <p:spPr>
            <a:xfrm>
              <a:off x="932046" y="2720501"/>
              <a:ext cx="2594525" cy="415301"/>
            </a:xfrm>
            <a:custGeom>
              <a:avLst/>
              <a:gdLst/>
              <a:ahLst/>
              <a:cxnLst/>
              <a:rect l="l" t="t" r="r" b="b"/>
              <a:pathLst>
                <a:path w="45187" h="7233" extrusionOk="0">
                  <a:moveTo>
                    <a:pt x="353" y="0"/>
                  </a:moveTo>
                  <a:cubicBezTo>
                    <a:pt x="158" y="0"/>
                    <a:pt x="1" y="172"/>
                    <a:pt x="1" y="382"/>
                  </a:cubicBezTo>
                  <a:cubicBezTo>
                    <a:pt x="1" y="596"/>
                    <a:pt x="158" y="764"/>
                    <a:pt x="353" y="764"/>
                  </a:cubicBezTo>
                  <a:lnTo>
                    <a:pt x="21413" y="764"/>
                  </a:lnTo>
                  <a:cubicBezTo>
                    <a:pt x="22815" y="764"/>
                    <a:pt x="23946" y="2039"/>
                    <a:pt x="23946" y="3616"/>
                  </a:cubicBezTo>
                  <a:cubicBezTo>
                    <a:pt x="23946" y="5194"/>
                    <a:pt x="22815" y="6468"/>
                    <a:pt x="21413" y="6468"/>
                  </a:cubicBezTo>
                  <a:lnTo>
                    <a:pt x="353" y="6468"/>
                  </a:lnTo>
                  <a:cubicBezTo>
                    <a:pt x="158" y="6468"/>
                    <a:pt x="1" y="6640"/>
                    <a:pt x="1" y="6850"/>
                  </a:cubicBezTo>
                  <a:cubicBezTo>
                    <a:pt x="1" y="7064"/>
                    <a:pt x="158" y="7232"/>
                    <a:pt x="353" y="7232"/>
                  </a:cubicBezTo>
                  <a:lnTo>
                    <a:pt x="25236" y="7232"/>
                  </a:lnTo>
                  <a:lnTo>
                    <a:pt x="25236" y="6472"/>
                  </a:lnTo>
                  <a:lnTo>
                    <a:pt x="42653" y="6472"/>
                  </a:lnTo>
                  <a:cubicBezTo>
                    <a:pt x="44055" y="6472"/>
                    <a:pt x="45187" y="5194"/>
                    <a:pt x="45187" y="3616"/>
                  </a:cubicBezTo>
                  <a:cubicBezTo>
                    <a:pt x="45187" y="2039"/>
                    <a:pt x="44055" y="764"/>
                    <a:pt x="42653" y="764"/>
                  </a:cubicBezTo>
                  <a:lnTo>
                    <a:pt x="25236" y="764"/>
                  </a:lnTo>
                  <a:lnTo>
                    <a:pt x="252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7"/>
            <p:cNvSpPr/>
            <p:nvPr/>
          </p:nvSpPr>
          <p:spPr>
            <a:xfrm>
              <a:off x="2161542" y="2720673"/>
              <a:ext cx="1797742" cy="415358"/>
            </a:xfrm>
            <a:custGeom>
              <a:avLst/>
              <a:gdLst/>
              <a:ahLst/>
              <a:cxnLst/>
              <a:rect l="l" t="t" r="r" b="b"/>
              <a:pathLst>
                <a:path w="31310" h="7234" extrusionOk="0">
                  <a:moveTo>
                    <a:pt x="0" y="1"/>
                  </a:moveTo>
                  <a:cubicBezTo>
                    <a:pt x="1844" y="1"/>
                    <a:pt x="3335" y="1620"/>
                    <a:pt x="3335" y="3617"/>
                  </a:cubicBezTo>
                  <a:cubicBezTo>
                    <a:pt x="3335" y="5614"/>
                    <a:pt x="1844" y="7233"/>
                    <a:pt x="0" y="7233"/>
                  </a:cubicBezTo>
                  <a:lnTo>
                    <a:pt x="27971" y="7233"/>
                  </a:lnTo>
                  <a:cubicBezTo>
                    <a:pt x="29814" y="7233"/>
                    <a:pt x="31310" y="5614"/>
                    <a:pt x="31310" y="3617"/>
                  </a:cubicBezTo>
                  <a:cubicBezTo>
                    <a:pt x="31310" y="1620"/>
                    <a:pt x="29814" y="1"/>
                    <a:pt x="279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7"/>
            <p:cNvSpPr/>
            <p:nvPr/>
          </p:nvSpPr>
          <p:spPr>
            <a:xfrm>
              <a:off x="2161542" y="2928300"/>
              <a:ext cx="1797742" cy="207737"/>
            </a:xfrm>
            <a:custGeom>
              <a:avLst/>
              <a:gdLst/>
              <a:ahLst/>
              <a:cxnLst/>
              <a:rect l="l" t="t" r="r" b="b"/>
              <a:pathLst>
                <a:path w="31310" h="3618" extrusionOk="0">
                  <a:moveTo>
                    <a:pt x="3335" y="1"/>
                  </a:moveTo>
                  <a:cubicBezTo>
                    <a:pt x="3335" y="1998"/>
                    <a:pt x="1844" y="3617"/>
                    <a:pt x="0" y="3617"/>
                  </a:cubicBezTo>
                  <a:lnTo>
                    <a:pt x="27971" y="3617"/>
                  </a:lnTo>
                  <a:cubicBezTo>
                    <a:pt x="29814" y="3617"/>
                    <a:pt x="31310" y="1998"/>
                    <a:pt x="31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7"/>
            <p:cNvSpPr/>
            <p:nvPr/>
          </p:nvSpPr>
          <p:spPr>
            <a:xfrm>
              <a:off x="2416709" y="2777920"/>
              <a:ext cx="222780" cy="300868"/>
            </a:xfrm>
            <a:custGeom>
              <a:avLst/>
              <a:gdLst/>
              <a:ahLst/>
              <a:cxnLst/>
              <a:rect l="l" t="t" r="r" b="b"/>
              <a:pathLst>
                <a:path w="3880" h="5240" extrusionOk="0">
                  <a:moveTo>
                    <a:pt x="1" y="1"/>
                  </a:moveTo>
                  <a:cubicBezTo>
                    <a:pt x="848" y="1"/>
                    <a:pt x="1533" y="1170"/>
                    <a:pt x="1533" y="2620"/>
                  </a:cubicBezTo>
                  <a:cubicBezTo>
                    <a:pt x="1533" y="4066"/>
                    <a:pt x="848" y="5239"/>
                    <a:pt x="1" y="5239"/>
                  </a:cubicBezTo>
                  <a:lnTo>
                    <a:pt x="2346" y="5239"/>
                  </a:lnTo>
                  <a:cubicBezTo>
                    <a:pt x="3193" y="5239"/>
                    <a:pt x="3879" y="4066"/>
                    <a:pt x="3879" y="2620"/>
                  </a:cubicBezTo>
                  <a:cubicBezTo>
                    <a:pt x="3879" y="1170"/>
                    <a:pt x="3193" y="1"/>
                    <a:pt x="2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7"/>
            <p:cNvSpPr/>
            <p:nvPr/>
          </p:nvSpPr>
          <p:spPr>
            <a:xfrm>
              <a:off x="3649651" y="2777920"/>
              <a:ext cx="222722" cy="300868"/>
            </a:xfrm>
            <a:custGeom>
              <a:avLst/>
              <a:gdLst/>
              <a:ahLst/>
              <a:cxnLst/>
              <a:rect l="l" t="t" r="r" b="b"/>
              <a:pathLst>
                <a:path w="3879" h="5240" extrusionOk="0">
                  <a:moveTo>
                    <a:pt x="0" y="1"/>
                  </a:moveTo>
                  <a:cubicBezTo>
                    <a:pt x="847" y="1"/>
                    <a:pt x="1533" y="1170"/>
                    <a:pt x="1533" y="2620"/>
                  </a:cubicBezTo>
                  <a:cubicBezTo>
                    <a:pt x="1533" y="4066"/>
                    <a:pt x="847" y="5239"/>
                    <a:pt x="0" y="5239"/>
                  </a:cubicBezTo>
                  <a:lnTo>
                    <a:pt x="2346" y="5239"/>
                  </a:lnTo>
                  <a:cubicBezTo>
                    <a:pt x="3197" y="5239"/>
                    <a:pt x="3879" y="4066"/>
                    <a:pt x="3879" y="2620"/>
                  </a:cubicBezTo>
                  <a:cubicBezTo>
                    <a:pt x="3879" y="1170"/>
                    <a:pt x="3193" y="1"/>
                    <a:pt x="2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7"/>
            <p:cNvSpPr/>
            <p:nvPr/>
          </p:nvSpPr>
          <p:spPr>
            <a:xfrm>
              <a:off x="2706958" y="2844641"/>
              <a:ext cx="930221" cy="167429"/>
            </a:xfrm>
            <a:custGeom>
              <a:avLst/>
              <a:gdLst/>
              <a:ahLst/>
              <a:cxnLst/>
              <a:rect l="l" t="t" r="r" b="b"/>
              <a:pathLst>
                <a:path w="16201" h="2916" extrusionOk="0">
                  <a:moveTo>
                    <a:pt x="1447" y="0"/>
                  </a:moveTo>
                  <a:cubicBezTo>
                    <a:pt x="649" y="0"/>
                    <a:pt x="1" y="649"/>
                    <a:pt x="1" y="1447"/>
                  </a:cubicBezTo>
                  <a:lnTo>
                    <a:pt x="1" y="1465"/>
                  </a:lnTo>
                  <a:cubicBezTo>
                    <a:pt x="1" y="2267"/>
                    <a:pt x="649" y="2912"/>
                    <a:pt x="1447" y="2916"/>
                  </a:cubicBezTo>
                  <a:lnTo>
                    <a:pt x="14754" y="2916"/>
                  </a:lnTo>
                  <a:cubicBezTo>
                    <a:pt x="15553" y="2916"/>
                    <a:pt x="16201" y="2267"/>
                    <a:pt x="16201" y="1465"/>
                  </a:cubicBezTo>
                  <a:lnTo>
                    <a:pt x="16201" y="1447"/>
                  </a:lnTo>
                  <a:cubicBezTo>
                    <a:pt x="16201" y="649"/>
                    <a:pt x="15553" y="0"/>
                    <a:pt x="14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7"/>
            <p:cNvSpPr/>
            <p:nvPr/>
          </p:nvSpPr>
          <p:spPr>
            <a:xfrm>
              <a:off x="913959" y="3737792"/>
              <a:ext cx="1185614" cy="307126"/>
            </a:xfrm>
            <a:custGeom>
              <a:avLst/>
              <a:gdLst/>
              <a:ahLst/>
              <a:cxnLst/>
              <a:rect l="l" t="t" r="r" b="b"/>
              <a:pathLst>
                <a:path w="20649" h="5349" extrusionOk="0">
                  <a:moveTo>
                    <a:pt x="1" y="1"/>
                  </a:moveTo>
                  <a:lnTo>
                    <a:pt x="1" y="5348"/>
                  </a:lnTo>
                  <a:lnTo>
                    <a:pt x="20649" y="5348"/>
                  </a:lnTo>
                  <a:lnTo>
                    <a:pt x="206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7"/>
            <p:cNvSpPr/>
            <p:nvPr/>
          </p:nvSpPr>
          <p:spPr>
            <a:xfrm>
              <a:off x="2099531" y="3737792"/>
              <a:ext cx="251603" cy="307126"/>
            </a:xfrm>
            <a:custGeom>
              <a:avLst/>
              <a:gdLst/>
              <a:ahLst/>
              <a:cxnLst/>
              <a:rect l="l" t="t" r="r" b="b"/>
              <a:pathLst>
                <a:path w="4382" h="5349" extrusionOk="0">
                  <a:moveTo>
                    <a:pt x="1" y="1"/>
                  </a:moveTo>
                  <a:lnTo>
                    <a:pt x="1" y="5348"/>
                  </a:lnTo>
                  <a:lnTo>
                    <a:pt x="4382" y="5348"/>
                  </a:lnTo>
                  <a:lnTo>
                    <a:pt x="4382" y="1"/>
                  </a:lnTo>
                  <a:close/>
                </a:path>
              </a:pathLst>
            </a:custGeom>
            <a:solidFill>
              <a:srgbClr val="000000">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7"/>
            <p:cNvSpPr/>
            <p:nvPr/>
          </p:nvSpPr>
          <p:spPr>
            <a:xfrm>
              <a:off x="836100" y="3696910"/>
              <a:ext cx="2594754" cy="389061"/>
            </a:xfrm>
            <a:custGeom>
              <a:avLst/>
              <a:gdLst/>
              <a:ahLst/>
              <a:cxnLst/>
              <a:rect l="l" t="t" r="r" b="b"/>
              <a:pathLst>
                <a:path w="45191" h="6776" extrusionOk="0">
                  <a:moveTo>
                    <a:pt x="356" y="1"/>
                  </a:moveTo>
                  <a:cubicBezTo>
                    <a:pt x="158" y="1"/>
                    <a:pt x="0" y="162"/>
                    <a:pt x="4" y="357"/>
                  </a:cubicBezTo>
                  <a:cubicBezTo>
                    <a:pt x="0" y="552"/>
                    <a:pt x="158" y="713"/>
                    <a:pt x="356" y="713"/>
                  </a:cubicBezTo>
                  <a:lnTo>
                    <a:pt x="21417" y="713"/>
                  </a:lnTo>
                  <a:cubicBezTo>
                    <a:pt x="22814" y="713"/>
                    <a:pt x="23950" y="1912"/>
                    <a:pt x="23950" y="3388"/>
                  </a:cubicBezTo>
                  <a:cubicBezTo>
                    <a:pt x="23950" y="4865"/>
                    <a:pt x="22814" y="6060"/>
                    <a:pt x="21417" y="6060"/>
                  </a:cubicBezTo>
                  <a:lnTo>
                    <a:pt x="356" y="6060"/>
                  </a:lnTo>
                  <a:cubicBezTo>
                    <a:pt x="158" y="6060"/>
                    <a:pt x="0" y="6221"/>
                    <a:pt x="4" y="6416"/>
                  </a:cubicBezTo>
                  <a:cubicBezTo>
                    <a:pt x="0" y="6611"/>
                    <a:pt x="158" y="6772"/>
                    <a:pt x="356" y="6776"/>
                  </a:cubicBezTo>
                  <a:lnTo>
                    <a:pt x="25235" y="6776"/>
                  </a:lnTo>
                  <a:lnTo>
                    <a:pt x="25235" y="6060"/>
                  </a:lnTo>
                  <a:lnTo>
                    <a:pt x="42657" y="6060"/>
                  </a:lnTo>
                  <a:cubicBezTo>
                    <a:pt x="44055" y="6060"/>
                    <a:pt x="45190" y="4865"/>
                    <a:pt x="45190" y="3388"/>
                  </a:cubicBezTo>
                  <a:cubicBezTo>
                    <a:pt x="45190" y="1912"/>
                    <a:pt x="44055" y="713"/>
                    <a:pt x="42657" y="713"/>
                  </a:cubicBezTo>
                  <a:lnTo>
                    <a:pt x="25235" y="713"/>
                  </a:lnTo>
                  <a:lnTo>
                    <a:pt x="25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7"/>
            <p:cNvSpPr/>
            <p:nvPr/>
          </p:nvSpPr>
          <p:spPr>
            <a:xfrm>
              <a:off x="2065769" y="3696680"/>
              <a:ext cx="1797570" cy="389291"/>
            </a:xfrm>
            <a:custGeom>
              <a:avLst/>
              <a:gdLst/>
              <a:ahLst/>
              <a:cxnLst/>
              <a:rect l="l" t="t" r="r" b="b"/>
              <a:pathLst>
                <a:path w="31307" h="6780" extrusionOk="0">
                  <a:moveTo>
                    <a:pt x="1" y="1"/>
                  </a:moveTo>
                  <a:cubicBezTo>
                    <a:pt x="1841" y="1"/>
                    <a:pt x="3336" y="1519"/>
                    <a:pt x="3336" y="3392"/>
                  </a:cubicBezTo>
                  <a:cubicBezTo>
                    <a:pt x="3336" y="5262"/>
                    <a:pt x="1841" y="6780"/>
                    <a:pt x="1" y="6780"/>
                  </a:cubicBezTo>
                  <a:lnTo>
                    <a:pt x="27971" y="6780"/>
                  </a:lnTo>
                  <a:cubicBezTo>
                    <a:pt x="29815" y="6780"/>
                    <a:pt x="31306" y="5262"/>
                    <a:pt x="31306" y="3392"/>
                  </a:cubicBezTo>
                  <a:cubicBezTo>
                    <a:pt x="31306" y="1519"/>
                    <a:pt x="29815" y="1"/>
                    <a:pt x="27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7"/>
            <p:cNvSpPr/>
            <p:nvPr/>
          </p:nvSpPr>
          <p:spPr>
            <a:xfrm>
              <a:off x="2065769" y="3891445"/>
              <a:ext cx="1797570" cy="194530"/>
            </a:xfrm>
            <a:custGeom>
              <a:avLst/>
              <a:gdLst/>
              <a:ahLst/>
              <a:cxnLst/>
              <a:rect l="l" t="t" r="r" b="b"/>
              <a:pathLst>
                <a:path w="31307" h="3388" extrusionOk="0">
                  <a:moveTo>
                    <a:pt x="3336" y="0"/>
                  </a:moveTo>
                  <a:cubicBezTo>
                    <a:pt x="3336" y="1874"/>
                    <a:pt x="1841" y="3388"/>
                    <a:pt x="1" y="3388"/>
                  </a:cubicBezTo>
                  <a:lnTo>
                    <a:pt x="27971" y="3388"/>
                  </a:lnTo>
                  <a:cubicBezTo>
                    <a:pt x="29815" y="3388"/>
                    <a:pt x="31306" y="1870"/>
                    <a:pt x="31306"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7"/>
            <p:cNvSpPr/>
            <p:nvPr/>
          </p:nvSpPr>
          <p:spPr>
            <a:xfrm>
              <a:off x="2869222" y="3780857"/>
              <a:ext cx="835769" cy="221459"/>
            </a:xfrm>
            <a:custGeom>
              <a:avLst/>
              <a:gdLst/>
              <a:ahLst/>
              <a:cxnLst/>
              <a:rect l="l" t="t" r="r" b="b"/>
              <a:pathLst>
                <a:path w="14556" h="3857" extrusionOk="0">
                  <a:moveTo>
                    <a:pt x="12659" y="0"/>
                  </a:moveTo>
                  <a:cubicBezTo>
                    <a:pt x="12659" y="0"/>
                    <a:pt x="0" y="862"/>
                    <a:pt x="0" y="1926"/>
                  </a:cubicBezTo>
                  <a:cubicBezTo>
                    <a:pt x="0" y="2991"/>
                    <a:pt x="12659" y="3856"/>
                    <a:pt x="12659" y="3856"/>
                  </a:cubicBezTo>
                  <a:cubicBezTo>
                    <a:pt x="13712" y="3837"/>
                    <a:pt x="14555" y="2979"/>
                    <a:pt x="14555" y="1926"/>
                  </a:cubicBezTo>
                  <a:cubicBezTo>
                    <a:pt x="14555" y="873"/>
                    <a:pt x="13712" y="15"/>
                    <a:pt x="12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7"/>
            <p:cNvSpPr/>
            <p:nvPr/>
          </p:nvSpPr>
          <p:spPr>
            <a:xfrm>
              <a:off x="2443696" y="3770177"/>
              <a:ext cx="339050" cy="231909"/>
            </a:xfrm>
            <a:custGeom>
              <a:avLst/>
              <a:gdLst/>
              <a:ahLst/>
              <a:cxnLst/>
              <a:rect l="l" t="t" r="r" b="b"/>
              <a:pathLst>
                <a:path w="5905" h="4039" extrusionOk="0">
                  <a:moveTo>
                    <a:pt x="4672" y="1"/>
                  </a:moveTo>
                  <a:cubicBezTo>
                    <a:pt x="2836" y="1"/>
                    <a:pt x="0" y="4038"/>
                    <a:pt x="3975" y="4038"/>
                  </a:cubicBezTo>
                  <a:cubicBezTo>
                    <a:pt x="3977" y="4038"/>
                    <a:pt x="3980" y="4038"/>
                    <a:pt x="3982" y="4038"/>
                  </a:cubicBezTo>
                  <a:cubicBezTo>
                    <a:pt x="5047" y="4038"/>
                    <a:pt x="5905" y="3174"/>
                    <a:pt x="5905" y="2112"/>
                  </a:cubicBezTo>
                  <a:cubicBezTo>
                    <a:pt x="5905" y="564"/>
                    <a:pt x="5358" y="1"/>
                    <a:pt x="4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7"/>
            <p:cNvSpPr/>
            <p:nvPr/>
          </p:nvSpPr>
          <p:spPr>
            <a:xfrm>
              <a:off x="2293834" y="3793144"/>
              <a:ext cx="238053" cy="196540"/>
            </a:xfrm>
            <a:custGeom>
              <a:avLst/>
              <a:gdLst/>
              <a:ahLst/>
              <a:cxnLst/>
              <a:rect l="l" t="t" r="r" b="b"/>
              <a:pathLst>
                <a:path w="4146" h="3423" extrusionOk="0">
                  <a:moveTo>
                    <a:pt x="2118" y="1"/>
                  </a:moveTo>
                  <a:cubicBezTo>
                    <a:pt x="1624" y="1"/>
                    <a:pt x="1131" y="189"/>
                    <a:pt x="754" y="566"/>
                  </a:cubicBezTo>
                  <a:cubicBezTo>
                    <a:pt x="1" y="1319"/>
                    <a:pt x="1" y="2540"/>
                    <a:pt x="754" y="3294"/>
                  </a:cubicBezTo>
                  <a:cubicBezTo>
                    <a:pt x="844" y="3383"/>
                    <a:pt x="961" y="3423"/>
                    <a:pt x="1098" y="3423"/>
                  </a:cubicBezTo>
                  <a:cubicBezTo>
                    <a:pt x="2107" y="3423"/>
                    <a:pt x="4146" y="1229"/>
                    <a:pt x="3482" y="566"/>
                  </a:cubicBezTo>
                  <a:cubicBezTo>
                    <a:pt x="3106" y="189"/>
                    <a:pt x="2612" y="1"/>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7"/>
            <p:cNvSpPr/>
            <p:nvPr/>
          </p:nvSpPr>
          <p:spPr>
            <a:xfrm>
              <a:off x="1301596" y="2367393"/>
              <a:ext cx="731003" cy="363338"/>
            </a:xfrm>
            <a:custGeom>
              <a:avLst/>
              <a:gdLst/>
              <a:ahLst/>
              <a:cxnLst/>
              <a:rect l="l" t="t" r="r" b="b"/>
              <a:pathLst>
                <a:path w="16051" h="7978" extrusionOk="0">
                  <a:moveTo>
                    <a:pt x="757" y="0"/>
                  </a:moveTo>
                  <a:cubicBezTo>
                    <a:pt x="347" y="0"/>
                    <a:pt x="1" y="333"/>
                    <a:pt x="1" y="761"/>
                  </a:cubicBezTo>
                  <a:cubicBezTo>
                    <a:pt x="1" y="1121"/>
                    <a:pt x="252" y="1432"/>
                    <a:pt x="608" y="1503"/>
                  </a:cubicBezTo>
                  <a:lnTo>
                    <a:pt x="10726" y="3530"/>
                  </a:lnTo>
                  <a:lnTo>
                    <a:pt x="15155" y="7829"/>
                  </a:lnTo>
                  <a:cubicBezTo>
                    <a:pt x="15262" y="7932"/>
                    <a:pt x="15388" y="7978"/>
                    <a:pt x="15511" y="7978"/>
                  </a:cubicBezTo>
                  <a:cubicBezTo>
                    <a:pt x="15787" y="7978"/>
                    <a:pt x="16051" y="7746"/>
                    <a:pt x="16051" y="7401"/>
                  </a:cubicBezTo>
                  <a:cubicBezTo>
                    <a:pt x="16051" y="7244"/>
                    <a:pt x="15987" y="7090"/>
                    <a:pt x="15875" y="6978"/>
                  </a:cubicBezTo>
                  <a:lnTo>
                    <a:pt x="10722" y="1983"/>
                  </a:lnTo>
                  <a:lnTo>
                    <a:pt x="908" y="15"/>
                  </a:lnTo>
                  <a:cubicBezTo>
                    <a:pt x="857" y="5"/>
                    <a:pt x="806"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7"/>
            <p:cNvSpPr/>
            <p:nvPr/>
          </p:nvSpPr>
          <p:spPr>
            <a:xfrm>
              <a:off x="1298363" y="2367393"/>
              <a:ext cx="64898" cy="75282"/>
            </a:xfrm>
            <a:custGeom>
              <a:avLst/>
              <a:gdLst/>
              <a:ahLst/>
              <a:cxnLst/>
              <a:rect l="l" t="t" r="r" b="b"/>
              <a:pathLst>
                <a:path w="1425" h="1653" extrusionOk="0">
                  <a:moveTo>
                    <a:pt x="826" y="0"/>
                  </a:moveTo>
                  <a:cubicBezTo>
                    <a:pt x="471" y="0"/>
                    <a:pt x="155" y="252"/>
                    <a:pt x="83" y="611"/>
                  </a:cubicBezTo>
                  <a:cubicBezTo>
                    <a:pt x="0" y="1023"/>
                    <a:pt x="267" y="1421"/>
                    <a:pt x="679" y="1503"/>
                  </a:cubicBezTo>
                  <a:lnTo>
                    <a:pt x="1424" y="1653"/>
                  </a:lnTo>
                  <a:lnTo>
                    <a:pt x="1424" y="105"/>
                  </a:lnTo>
                  <a:lnTo>
                    <a:pt x="975" y="15"/>
                  </a:lnTo>
                  <a:cubicBezTo>
                    <a:pt x="925" y="5"/>
                    <a:pt x="875"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7"/>
            <p:cNvSpPr/>
            <p:nvPr/>
          </p:nvSpPr>
          <p:spPr>
            <a:xfrm>
              <a:off x="1969940" y="2372175"/>
              <a:ext cx="241375" cy="43402"/>
            </a:xfrm>
            <a:custGeom>
              <a:avLst/>
              <a:gdLst/>
              <a:ahLst/>
              <a:cxnLst/>
              <a:rect l="l" t="t" r="r" b="b"/>
              <a:pathLst>
                <a:path w="5300" h="953" extrusionOk="0">
                  <a:moveTo>
                    <a:pt x="304" y="0"/>
                  </a:moveTo>
                  <a:cubicBezTo>
                    <a:pt x="135" y="0"/>
                    <a:pt x="0" y="135"/>
                    <a:pt x="0" y="304"/>
                  </a:cubicBezTo>
                  <a:lnTo>
                    <a:pt x="0" y="652"/>
                  </a:lnTo>
                  <a:cubicBezTo>
                    <a:pt x="0" y="815"/>
                    <a:pt x="132" y="952"/>
                    <a:pt x="297" y="952"/>
                  </a:cubicBezTo>
                  <a:cubicBezTo>
                    <a:pt x="300" y="952"/>
                    <a:pt x="302" y="952"/>
                    <a:pt x="304" y="952"/>
                  </a:cubicBezTo>
                  <a:lnTo>
                    <a:pt x="4999" y="952"/>
                  </a:lnTo>
                  <a:cubicBezTo>
                    <a:pt x="5164" y="952"/>
                    <a:pt x="5299" y="817"/>
                    <a:pt x="5299" y="652"/>
                  </a:cubicBezTo>
                  <a:lnTo>
                    <a:pt x="5299" y="304"/>
                  </a:lnTo>
                  <a:cubicBezTo>
                    <a:pt x="5299" y="135"/>
                    <a:pt x="5164" y="0"/>
                    <a:pt x="4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7"/>
            <p:cNvSpPr/>
            <p:nvPr/>
          </p:nvSpPr>
          <p:spPr>
            <a:xfrm>
              <a:off x="2067721" y="2372175"/>
              <a:ext cx="143596" cy="43402"/>
            </a:xfrm>
            <a:custGeom>
              <a:avLst/>
              <a:gdLst/>
              <a:ahLst/>
              <a:cxnLst/>
              <a:rect l="l" t="t" r="r" b="b"/>
              <a:pathLst>
                <a:path w="3153" h="953" extrusionOk="0">
                  <a:moveTo>
                    <a:pt x="304" y="0"/>
                  </a:moveTo>
                  <a:cubicBezTo>
                    <a:pt x="139" y="0"/>
                    <a:pt x="4" y="135"/>
                    <a:pt x="4" y="304"/>
                  </a:cubicBezTo>
                  <a:lnTo>
                    <a:pt x="4" y="652"/>
                  </a:lnTo>
                  <a:cubicBezTo>
                    <a:pt x="1" y="815"/>
                    <a:pt x="136" y="952"/>
                    <a:pt x="298" y="952"/>
                  </a:cubicBezTo>
                  <a:cubicBezTo>
                    <a:pt x="300" y="952"/>
                    <a:pt x="302" y="952"/>
                    <a:pt x="304" y="952"/>
                  </a:cubicBezTo>
                  <a:lnTo>
                    <a:pt x="2852" y="952"/>
                  </a:lnTo>
                  <a:cubicBezTo>
                    <a:pt x="3017" y="952"/>
                    <a:pt x="3152" y="817"/>
                    <a:pt x="3152" y="652"/>
                  </a:cubicBezTo>
                  <a:lnTo>
                    <a:pt x="3152" y="304"/>
                  </a:lnTo>
                  <a:cubicBezTo>
                    <a:pt x="3152" y="135"/>
                    <a:pt x="3017" y="0"/>
                    <a:pt x="2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7"/>
            <p:cNvSpPr/>
            <p:nvPr/>
          </p:nvSpPr>
          <p:spPr>
            <a:xfrm>
              <a:off x="1371049" y="2102332"/>
              <a:ext cx="652670" cy="593783"/>
            </a:xfrm>
            <a:custGeom>
              <a:avLst/>
              <a:gdLst/>
              <a:ahLst/>
              <a:cxnLst/>
              <a:rect l="l" t="t" r="r" b="b"/>
              <a:pathLst>
                <a:path w="14331" h="13038" extrusionOk="0">
                  <a:moveTo>
                    <a:pt x="7166" y="908"/>
                  </a:moveTo>
                  <a:cubicBezTo>
                    <a:pt x="10569" y="908"/>
                    <a:pt x="13327" y="3418"/>
                    <a:pt x="13327" y="6517"/>
                  </a:cubicBezTo>
                  <a:cubicBezTo>
                    <a:pt x="13327" y="9616"/>
                    <a:pt x="10569" y="12127"/>
                    <a:pt x="7166" y="12127"/>
                  </a:cubicBezTo>
                  <a:cubicBezTo>
                    <a:pt x="3763" y="12127"/>
                    <a:pt x="1001" y="9616"/>
                    <a:pt x="1001" y="6517"/>
                  </a:cubicBezTo>
                  <a:cubicBezTo>
                    <a:pt x="1001" y="3418"/>
                    <a:pt x="3763" y="908"/>
                    <a:pt x="7166" y="908"/>
                  </a:cubicBezTo>
                  <a:close/>
                  <a:moveTo>
                    <a:pt x="7166" y="1"/>
                  </a:moveTo>
                  <a:cubicBezTo>
                    <a:pt x="3205" y="1"/>
                    <a:pt x="1" y="2920"/>
                    <a:pt x="1" y="6517"/>
                  </a:cubicBezTo>
                  <a:cubicBezTo>
                    <a:pt x="1" y="10119"/>
                    <a:pt x="3209" y="13038"/>
                    <a:pt x="7166" y="13038"/>
                  </a:cubicBezTo>
                  <a:cubicBezTo>
                    <a:pt x="11123" y="13038"/>
                    <a:pt x="14331" y="10119"/>
                    <a:pt x="14331" y="6517"/>
                  </a:cubicBezTo>
                  <a:cubicBezTo>
                    <a:pt x="14331" y="2920"/>
                    <a:pt x="11123" y="1"/>
                    <a:pt x="7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7"/>
            <p:cNvSpPr/>
            <p:nvPr/>
          </p:nvSpPr>
          <p:spPr>
            <a:xfrm>
              <a:off x="1416638" y="2127654"/>
              <a:ext cx="543276" cy="543094"/>
            </a:xfrm>
            <a:custGeom>
              <a:avLst/>
              <a:gdLst/>
              <a:ahLst/>
              <a:cxnLst/>
              <a:rect l="l" t="t" r="r" b="b"/>
              <a:pathLst>
                <a:path w="11929" h="11925" extrusionOk="0">
                  <a:moveTo>
                    <a:pt x="5965" y="1"/>
                  </a:moveTo>
                  <a:cubicBezTo>
                    <a:pt x="5281" y="1"/>
                    <a:pt x="4589" y="119"/>
                    <a:pt x="3920" y="363"/>
                  </a:cubicBezTo>
                  <a:cubicBezTo>
                    <a:pt x="1567" y="1221"/>
                    <a:pt x="0" y="3458"/>
                    <a:pt x="0" y="5961"/>
                  </a:cubicBezTo>
                  <a:cubicBezTo>
                    <a:pt x="0" y="6546"/>
                    <a:pt x="87" y="7131"/>
                    <a:pt x="255" y="7689"/>
                  </a:cubicBezTo>
                  <a:cubicBezTo>
                    <a:pt x="727" y="9240"/>
                    <a:pt x="1807" y="10533"/>
                    <a:pt x="3246" y="11271"/>
                  </a:cubicBezTo>
                  <a:cubicBezTo>
                    <a:pt x="3827" y="11567"/>
                    <a:pt x="4449" y="11766"/>
                    <a:pt x="5093" y="11860"/>
                  </a:cubicBezTo>
                  <a:cubicBezTo>
                    <a:pt x="5385" y="11903"/>
                    <a:pt x="5679" y="11924"/>
                    <a:pt x="5973" y="11924"/>
                  </a:cubicBezTo>
                  <a:cubicBezTo>
                    <a:pt x="6291" y="11924"/>
                    <a:pt x="6610" y="11899"/>
                    <a:pt x="6926" y="11848"/>
                  </a:cubicBezTo>
                  <a:cubicBezTo>
                    <a:pt x="9807" y="11376"/>
                    <a:pt x="11925" y="8884"/>
                    <a:pt x="11925" y="5961"/>
                  </a:cubicBezTo>
                  <a:lnTo>
                    <a:pt x="11928" y="5961"/>
                  </a:lnTo>
                  <a:cubicBezTo>
                    <a:pt x="11928" y="4556"/>
                    <a:pt x="11430" y="3196"/>
                    <a:pt x="10523" y="2120"/>
                  </a:cubicBezTo>
                  <a:cubicBezTo>
                    <a:pt x="9370" y="750"/>
                    <a:pt x="7690" y="1"/>
                    <a:pt x="5965"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7"/>
            <p:cNvSpPr/>
            <p:nvPr/>
          </p:nvSpPr>
          <p:spPr>
            <a:xfrm>
              <a:off x="1428251" y="2127745"/>
              <a:ext cx="467676" cy="513446"/>
            </a:xfrm>
            <a:custGeom>
              <a:avLst/>
              <a:gdLst/>
              <a:ahLst/>
              <a:cxnLst/>
              <a:rect l="l" t="t" r="r" b="b"/>
              <a:pathLst>
                <a:path w="10269" h="11274" extrusionOk="0">
                  <a:moveTo>
                    <a:pt x="5720" y="1"/>
                  </a:moveTo>
                  <a:cubicBezTo>
                    <a:pt x="5716" y="1"/>
                    <a:pt x="5712" y="1"/>
                    <a:pt x="5708" y="1"/>
                  </a:cubicBezTo>
                  <a:cubicBezTo>
                    <a:pt x="5490" y="1"/>
                    <a:pt x="5277" y="12"/>
                    <a:pt x="5059" y="38"/>
                  </a:cubicBezTo>
                  <a:lnTo>
                    <a:pt x="0" y="7691"/>
                  </a:lnTo>
                  <a:cubicBezTo>
                    <a:pt x="472" y="9238"/>
                    <a:pt x="1552" y="10531"/>
                    <a:pt x="2991" y="11273"/>
                  </a:cubicBezTo>
                  <a:lnTo>
                    <a:pt x="10268" y="2118"/>
                  </a:lnTo>
                  <a:cubicBezTo>
                    <a:pt x="9139" y="776"/>
                    <a:pt x="7473" y="1"/>
                    <a:pt x="5720"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7"/>
            <p:cNvSpPr/>
            <p:nvPr/>
          </p:nvSpPr>
          <p:spPr>
            <a:xfrm>
              <a:off x="1648589" y="2260367"/>
              <a:ext cx="304133" cy="410383"/>
            </a:xfrm>
            <a:custGeom>
              <a:avLst/>
              <a:gdLst/>
              <a:ahLst/>
              <a:cxnLst/>
              <a:rect l="l" t="t" r="r" b="b"/>
              <a:pathLst>
                <a:path w="6678" h="9011" extrusionOk="0">
                  <a:moveTo>
                    <a:pt x="5996" y="1"/>
                  </a:moveTo>
                  <a:lnTo>
                    <a:pt x="0" y="8946"/>
                  </a:lnTo>
                  <a:cubicBezTo>
                    <a:pt x="292" y="8989"/>
                    <a:pt x="586" y="9010"/>
                    <a:pt x="880" y="9010"/>
                  </a:cubicBezTo>
                  <a:cubicBezTo>
                    <a:pt x="1198" y="9010"/>
                    <a:pt x="1517" y="8985"/>
                    <a:pt x="1833" y="8934"/>
                  </a:cubicBezTo>
                  <a:lnTo>
                    <a:pt x="6678" y="1702"/>
                  </a:lnTo>
                  <a:cubicBezTo>
                    <a:pt x="6543" y="1102"/>
                    <a:pt x="6311" y="529"/>
                    <a:pt x="5996"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7"/>
            <p:cNvSpPr/>
            <p:nvPr/>
          </p:nvSpPr>
          <p:spPr>
            <a:xfrm>
              <a:off x="1310477" y="2067674"/>
              <a:ext cx="689195" cy="663099"/>
            </a:xfrm>
            <a:custGeom>
              <a:avLst/>
              <a:gdLst/>
              <a:ahLst/>
              <a:cxnLst/>
              <a:rect l="l" t="t" r="r" b="b"/>
              <a:pathLst>
                <a:path w="15133" h="14560" extrusionOk="0">
                  <a:moveTo>
                    <a:pt x="7851" y="1018"/>
                  </a:moveTo>
                  <a:cubicBezTo>
                    <a:pt x="8658" y="1018"/>
                    <a:pt x="9471" y="1175"/>
                    <a:pt x="10246" y="1496"/>
                  </a:cubicBezTo>
                  <a:cubicBezTo>
                    <a:pt x="12588" y="2463"/>
                    <a:pt x="14113" y="4745"/>
                    <a:pt x="14113" y="7278"/>
                  </a:cubicBezTo>
                  <a:cubicBezTo>
                    <a:pt x="14113" y="10737"/>
                    <a:pt x="11310" y="13540"/>
                    <a:pt x="7851" y="13540"/>
                  </a:cubicBezTo>
                  <a:cubicBezTo>
                    <a:pt x="5318" y="13540"/>
                    <a:pt x="3036" y="12015"/>
                    <a:pt x="2069" y="9673"/>
                  </a:cubicBezTo>
                  <a:cubicBezTo>
                    <a:pt x="1099" y="7335"/>
                    <a:pt x="1634" y="4644"/>
                    <a:pt x="3426" y="2853"/>
                  </a:cubicBezTo>
                  <a:cubicBezTo>
                    <a:pt x="4623" y="1655"/>
                    <a:pt x="6224" y="1018"/>
                    <a:pt x="7851" y="1018"/>
                  </a:cubicBezTo>
                  <a:close/>
                  <a:moveTo>
                    <a:pt x="7851" y="1"/>
                  </a:moveTo>
                  <a:cubicBezTo>
                    <a:pt x="4906" y="1"/>
                    <a:pt x="2253" y="1773"/>
                    <a:pt x="1129" y="4494"/>
                  </a:cubicBezTo>
                  <a:cubicBezTo>
                    <a:pt x="1" y="7215"/>
                    <a:pt x="623" y="10344"/>
                    <a:pt x="2706" y="12427"/>
                  </a:cubicBezTo>
                  <a:cubicBezTo>
                    <a:pt x="4098" y="13819"/>
                    <a:pt x="5961" y="14559"/>
                    <a:pt x="7856" y="14559"/>
                  </a:cubicBezTo>
                  <a:cubicBezTo>
                    <a:pt x="8794" y="14559"/>
                    <a:pt x="9739" y="14378"/>
                    <a:pt x="10639" y="14005"/>
                  </a:cubicBezTo>
                  <a:cubicBezTo>
                    <a:pt x="13356" y="12877"/>
                    <a:pt x="15133" y="10224"/>
                    <a:pt x="15133" y="7278"/>
                  </a:cubicBezTo>
                  <a:cubicBezTo>
                    <a:pt x="15129" y="3261"/>
                    <a:pt x="11872" y="1"/>
                    <a:pt x="7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7"/>
            <p:cNvSpPr/>
            <p:nvPr/>
          </p:nvSpPr>
          <p:spPr>
            <a:xfrm>
              <a:off x="2219289" y="2102332"/>
              <a:ext cx="652670" cy="593783"/>
            </a:xfrm>
            <a:custGeom>
              <a:avLst/>
              <a:gdLst/>
              <a:ahLst/>
              <a:cxnLst/>
              <a:rect l="l" t="t" r="r" b="b"/>
              <a:pathLst>
                <a:path w="14331" h="13038" extrusionOk="0">
                  <a:moveTo>
                    <a:pt x="7165" y="908"/>
                  </a:moveTo>
                  <a:cubicBezTo>
                    <a:pt x="10568" y="908"/>
                    <a:pt x="13326" y="3418"/>
                    <a:pt x="13326" y="6517"/>
                  </a:cubicBezTo>
                  <a:cubicBezTo>
                    <a:pt x="13326" y="9616"/>
                    <a:pt x="10568" y="12127"/>
                    <a:pt x="7165" y="12127"/>
                  </a:cubicBezTo>
                  <a:cubicBezTo>
                    <a:pt x="3763" y="12127"/>
                    <a:pt x="1005" y="9616"/>
                    <a:pt x="1005" y="6517"/>
                  </a:cubicBezTo>
                  <a:cubicBezTo>
                    <a:pt x="1005" y="3418"/>
                    <a:pt x="3763" y="908"/>
                    <a:pt x="7165" y="908"/>
                  </a:cubicBezTo>
                  <a:close/>
                  <a:moveTo>
                    <a:pt x="7165" y="1"/>
                  </a:moveTo>
                  <a:cubicBezTo>
                    <a:pt x="3208" y="1"/>
                    <a:pt x="0" y="2920"/>
                    <a:pt x="0" y="6517"/>
                  </a:cubicBezTo>
                  <a:cubicBezTo>
                    <a:pt x="0" y="10119"/>
                    <a:pt x="3208" y="13038"/>
                    <a:pt x="7165" y="13038"/>
                  </a:cubicBezTo>
                  <a:cubicBezTo>
                    <a:pt x="11119" y="13038"/>
                    <a:pt x="14330" y="10119"/>
                    <a:pt x="14330" y="6517"/>
                  </a:cubicBezTo>
                  <a:cubicBezTo>
                    <a:pt x="14330" y="2920"/>
                    <a:pt x="11123" y="1"/>
                    <a:pt x="7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7"/>
            <p:cNvSpPr/>
            <p:nvPr/>
          </p:nvSpPr>
          <p:spPr>
            <a:xfrm>
              <a:off x="2264832" y="2127654"/>
              <a:ext cx="543276" cy="543094"/>
            </a:xfrm>
            <a:custGeom>
              <a:avLst/>
              <a:gdLst/>
              <a:ahLst/>
              <a:cxnLst/>
              <a:rect l="l" t="t" r="r" b="b"/>
              <a:pathLst>
                <a:path w="11929" h="11925" extrusionOk="0">
                  <a:moveTo>
                    <a:pt x="5964" y="1"/>
                  </a:moveTo>
                  <a:cubicBezTo>
                    <a:pt x="5280" y="1"/>
                    <a:pt x="4588" y="119"/>
                    <a:pt x="3921" y="363"/>
                  </a:cubicBezTo>
                  <a:cubicBezTo>
                    <a:pt x="1567" y="1221"/>
                    <a:pt x="1" y="3458"/>
                    <a:pt x="1" y="5961"/>
                  </a:cubicBezTo>
                  <a:cubicBezTo>
                    <a:pt x="1" y="6546"/>
                    <a:pt x="87" y="7131"/>
                    <a:pt x="256" y="7689"/>
                  </a:cubicBezTo>
                  <a:cubicBezTo>
                    <a:pt x="728" y="9240"/>
                    <a:pt x="1807" y="10533"/>
                    <a:pt x="3250" y="11271"/>
                  </a:cubicBezTo>
                  <a:cubicBezTo>
                    <a:pt x="4096" y="11703"/>
                    <a:pt x="5030" y="11925"/>
                    <a:pt x="5972" y="11925"/>
                  </a:cubicBezTo>
                  <a:cubicBezTo>
                    <a:pt x="6290" y="11925"/>
                    <a:pt x="6609" y="11900"/>
                    <a:pt x="6926" y="11848"/>
                  </a:cubicBezTo>
                  <a:cubicBezTo>
                    <a:pt x="9812" y="11376"/>
                    <a:pt x="11925" y="8884"/>
                    <a:pt x="11925" y="5961"/>
                  </a:cubicBezTo>
                  <a:cubicBezTo>
                    <a:pt x="11929" y="4556"/>
                    <a:pt x="11431" y="3196"/>
                    <a:pt x="10524" y="2120"/>
                  </a:cubicBezTo>
                  <a:cubicBezTo>
                    <a:pt x="9370" y="750"/>
                    <a:pt x="7689" y="1"/>
                    <a:pt x="5964"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7"/>
            <p:cNvSpPr/>
            <p:nvPr/>
          </p:nvSpPr>
          <p:spPr>
            <a:xfrm>
              <a:off x="2276445" y="2127745"/>
              <a:ext cx="467676" cy="513446"/>
            </a:xfrm>
            <a:custGeom>
              <a:avLst/>
              <a:gdLst/>
              <a:ahLst/>
              <a:cxnLst/>
              <a:rect l="l" t="t" r="r" b="b"/>
              <a:pathLst>
                <a:path w="10269" h="11274" extrusionOk="0">
                  <a:moveTo>
                    <a:pt x="5721" y="1"/>
                  </a:moveTo>
                  <a:cubicBezTo>
                    <a:pt x="5717" y="1"/>
                    <a:pt x="5712" y="1"/>
                    <a:pt x="5708" y="1"/>
                  </a:cubicBezTo>
                  <a:cubicBezTo>
                    <a:pt x="5491" y="1"/>
                    <a:pt x="5273" y="12"/>
                    <a:pt x="5060" y="35"/>
                  </a:cubicBezTo>
                  <a:lnTo>
                    <a:pt x="1" y="7691"/>
                  </a:lnTo>
                  <a:cubicBezTo>
                    <a:pt x="473" y="9238"/>
                    <a:pt x="1552" y="10531"/>
                    <a:pt x="2995" y="11273"/>
                  </a:cubicBezTo>
                  <a:lnTo>
                    <a:pt x="10269" y="2118"/>
                  </a:lnTo>
                  <a:cubicBezTo>
                    <a:pt x="9140" y="776"/>
                    <a:pt x="7474" y="1"/>
                    <a:pt x="5721"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7"/>
            <p:cNvSpPr/>
            <p:nvPr/>
          </p:nvSpPr>
          <p:spPr>
            <a:xfrm>
              <a:off x="2496782" y="2260367"/>
              <a:ext cx="304178" cy="410383"/>
            </a:xfrm>
            <a:custGeom>
              <a:avLst/>
              <a:gdLst/>
              <a:ahLst/>
              <a:cxnLst/>
              <a:rect l="l" t="t" r="r" b="b"/>
              <a:pathLst>
                <a:path w="6679" h="9011" extrusionOk="0">
                  <a:moveTo>
                    <a:pt x="5997" y="1"/>
                  </a:moveTo>
                  <a:lnTo>
                    <a:pt x="1" y="8946"/>
                  </a:lnTo>
                  <a:cubicBezTo>
                    <a:pt x="292" y="8989"/>
                    <a:pt x="586" y="9010"/>
                    <a:pt x="880" y="9010"/>
                  </a:cubicBezTo>
                  <a:cubicBezTo>
                    <a:pt x="1199" y="9010"/>
                    <a:pt x="1517" y="8985"/>
                    <a:pt x="1833" y="8934"/>
                  </a:cubicBezTo>
                  <a:lnTo>
                    <a:pt x="6679" y="1702"/>
                  </a:lnTo>
                  <a:cubicBezTo>
                    <a:pt x="6544" y="1102"/>
                    <a:pt x="6311" y="529"/>
                    <a:pt x="5997" y="1"/>
                  </a:cubicBezTo>
                  <a:close/>
                </a:path>
              </a:pathLst>
            </a:cu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7"/>
            <p:cNvSpPr/>
            <p:nvPr/>
          </p:nvSpPr>
          <p:spPr>
            <a:xfrm>
              <a:off x="2158716" y="2067674"/>
              <a:ext cx="689195" cy="663099"/>
            </a:xfrm>
            <a:custGeom>
              <a:avLst/>
              <a:gdLst/>
              <a:ahLst/>
              <a:cxnLst/>
              <a:rect l="l" t="t" r="r" b="b"/>
              <a:pathLst>
                <a:path w="15133" h="14560" extrusionOk="0">
                  <a:moveTo>
                    <a:pt x="7852" y="1018"/>
                  </a:moveTo>
                  <a:cubicBezTo>
                    <a:pt x="8659" y="1018"/>
                    <a:pt x="9473" y="1175"/>
                    <a:pt x="10249" y="1496"/>
                  </a:cubicBezTo>
                  <a:cubicBezTo>
                    <a:pt x="12588" y="2463"/>
                    <a:pt x="14113" y="4745"/>
                    <a:pt x="14113" y="7278"/>
                  </a:cubicBezTo>
                  <a:cubicBezTo>
                    <a:pt x="14113" y="10737"/>
                    <a:pt x="11310" y="13540"/>
                    <a:pt x="7851" y="13540"/>
                  </a:cubicBezTo>
                  <a:cubicBezTo>
                    <a:pt x="5321" y="13540"/>
                    <a:pt x="3035" y="12015"/>
                    <a:pt x="2069" y="9673"/>
                  </a:cubicBezTo>
                  <a:cubicBezTo>
                    <a:pt x="1098" y="7335"/>
                    <a:pt x="1634" y="4644"/>
                    <a:pt x="3425" y="2853"/>
                  </a:cubicBezTo>
                  <a:cubicBezTo>
                    <a:pt x="4623" y="1655"/>
                    <a:pt x="6223" y="1018"/>
                    <a:pt x="7852" y="1018"/>
                  </a:cubicBezTo>
                  <a:close/>
                  <a:moveTo>
                    <a:pt x="7851" y="1"/>
                  </a:moveTo>
                  <a:cubicBezTo>
                    <a:pt x="4909" y="1"/>
                    <a:pt x="2252" y="1773"/>
                    <a:pt x="1128" y="4494"/>
                  </a:cubicBezTo>
                  <a:cubicBezTo>
                    <a:pt x="0" y="7215"/>
                    <a:pt x="622" y="10344"/>
                    <a:pt x="2706" y="12427"/>
                  </a:cubicBezTo>
                  <a:cubicBezTo>
                    <a:pt x="4100" y="13819"/>
                    <a:pt x="5962" y="14559"/>
                    <a:pt x="7856" y="14559"/>
                  </a:cubicBezTo>
                  <a:cubicBezTo>
                    <a:pt x="8793" y="14559"/>
                    <a:pt x="9739" y="14378"/>
                    <a:pt x="10639" y="14005"/>
                  </a:cubicBezTo>
                  <a:cubicBezTo>
                    <a:pt x="13360" y="12877"/>
                    <a:pt x="15132" y="10224"/>
                    <a:pt x="15132" y="7278"/>
                  </a:cubicBezTo>
                  <a:cubicBezTo>
                    <a:pt x="15132" y="3261"/>
                    <a:pt x="11872" y="1"/>
                    <a:pt x="7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7"/>
            <p:cNvSpPr/>
            <p:nvPr/>
          </p:nvSpPr>
          <p:spPr>
            <a:xfrm>
              <a:off x="2830613" y="2369078"/>
              <a:ext cx="509165" cy="365205"/>
            </a:xfrm>
            <a:custGeom>
              <a:avLst/>
              <a:gdLst/>
              <a:ahLst/>
              <a:cxnLst/>
              <a:rect l="l" t="t" r="r" b="b"/>
              <a:pathLst>
                <a:path w="11180" h="8019" extrusionOk="0">
                  <a:moveTo>
                    <a:pt x="513" y="1"/>
                  </a:moveTo>
                  <a:cubicBezTo>
                    <a:pt x="236" y="1"/>
                    <a:pt x="1" y="333"/>
                    <a:pt x="1" y="762"/>
                  </a:cubicBezTo>
                  <a:cubicBezTo>
                    <a:pt x="1" y="1121"/>
                    <a:pt x="173" y="1436"/>
                    <a:pt x="417" y="1507"/>
                  </a:cubicBezTo>
                  <a:lnTo>
                    <a:pt x="7233" y="3535"/>
                  </a:lnTo>
                  <a:lnTo>
                    <a:pt x="10220" y="7829"/>
                  </a:lnTo>
                  <a:cubicBezTo>
                    <a:pt x="10313" y="7965"/>
                    <a:pt x="10482" y="8019"/>
                    <a:pt x="10653" y="8019"/>
                  </a:cubicBezTo>
                  <a:cubicBezTo>
                    <a:pt x="10901" y="8019"/>
                    <a:pt x="11152" y="7905"/>
                    <a:pt x="11179" y="7765"/>
                  </a:cubicBezTo>
                  <a:lnTo>
                    <a:pt x="10894" y="7406"/>
                  </a:lnTo>
                  <a:cubicBezTo>
                    <a:pt x="10894" y="7241"/>
                    <a:pt x="10782" y="7091"/>
                    <a:pt x="10703" y="6982"/>
                  </a:cubicBezTo>
                  <a:lnTo>
                    <a:pt x="7233" y="1983"/>
                  </a:lnTo>
                  <a:lnTo>
                    <a:pt x="615" y="16"/>
                  </a:lnTo>
                  <a:cubicBezTo>
                    <a:pt x="581" y="6"/>
                    <a:pt x="547"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7"/>
            <p:cNvSpPr/>
            <p:nvPr/>
          </p:nvSpPr>
          <p:spPr>
            <a:xfrm>
              <a:off x="2887268" y="2384608"/>
              <a:ext cx="456564" cy="347444"/>
            </a:xfrm>
            <a:custGeom>
              <a:avLst/>
              <a:gdLst/>
              <a:ahLst/>
              <a:cxnLst/>
              <a:rect l="l" t="t" r="r" b="b"/>
              <a:pathLst>
                <a:path w="10025" h="7629" extrusionOk="0">
                  <a:moveTo>
                    <a:pt x="473" y="1"/>
                  </a:moveTo>
                  <a:cubicBezTo>
                    <a:pt x="219" y="1"/>
                    <a:pt x="1" y="333"/>
                    <a:pt x="1" y="762"/>
                  </a:cubicBezTo>
                  <a:cubicBezTo>
                    <a:pt x="1" y="1125"/>
                    <a:pt x="162" y="1436"/>
                    <a:pt x="379" y="1504"/>
                  </a:cubicBezTo>
                  <a:lnTo>
                    <a:pt x="6424" y="3299"/>
                  </a:lnTo>
                  <a:lnTo>
                    <a:pt x="9410" y="7477"/>
                  </a:lnTo>
                  <a:cubicBezTo>
                    <a:pt x="9479" y="7581"/>
                    <a:pt x="9564" y="7629"/>
                    <a:pt x="9648" y="7629"/>
                  </a:cubicBezTo>
                  <a:cubicBezTo>
                    <a:pt x="9834" y="7629"/>
                    <a:pt x="10017" y="7403"/>
                    <a:pt x="10017" y="7061"/>
                  </a:cubicBezTo>
                  <a:cubicBezTo>
                    <a:pt x="10025" y="6915"/>
                    <a:pt x="9988" y="6765"/>
                    <a:pt x="9913" y="6637"/>
                  </a:cubicBezTo>
                  <a:lnTo>
                    <a:pt x="6281" y="1642"/>
                  </a:lnTo>
                  <a:lnTo>
                    <a:pt x="567" y="16"/>
                  </a:lnTo>
                  <a:cubicBezTo>
                    <a:pt x="535" y="6"/>
                    <a:pt x="504" y="1"/>
                    <a:pt x="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7"/>
            <p:cNvSpPr/>
            <p:nvPr/>
          </p:nvSpPr>
          <p:spPr>
            <a:xfrm>
              <a:off x="2826332" y="2395538"/>
              <a:ext cx="50598" cy="24638"/>
            </a:xfrm>
            <a:custGeom>
              <a:avLst/>
              <a:gdLst/>
              <a:ahLst/>
              <a:cxnLst/>
              <a:rect l="l" t="t" r="r" b="b"/>
              <a:pathLst>
                <a:path w="1111" h="541" extrusionOk="0">
                  <a:moveTo>
                    <a:pt x="556" y="1"/>
                  </a:moveTo>
                  <a:cubicBezTo>
                    <a:pt x="248" y="1"/>
                    <a:pt x="1" y="121"/>
                    <a:pt x="1" y="270"/>
                  </a:cubicBezTo>
                  <a:cubicBezTo>
                    <a:pt x="1" y="420"/>
                    <a:pt x="248" y="540"/>
                    <a:pt x="556" y="540"/>
                  </a:cubicBezTo>
                  <a:cubicBezTo>
                    <a:pt x="859" y="540"/>
                    <a:pt x="1110" y="420"/>
                    <a:pt x="1110" y="270"/>
                  </a:cubicBezTo>
                  <a:cubicBezTo>
                    <a:pt x="1110" y="121"/>
                    <a:pt x="859" y="1"/>
                    <a:pt x="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7"/>
            <p:cNvSpPr/>
            <p:nvPr/>
          </p:nvSpPr>
          <p:spPr>
            <a:xfrm>
              <a:off x="1318994" y="2393853"/>
              <a:ext cx="50598" cy="24593"/>
            </a:xfrm>
            <a:custGeom>
              <a:avLst/>
              <a:gdLst/>
              <a:ahLst/>
              <a:cxnLst/>
              <a:rect l="l" t="t" r="r" b="b"/>
              <a:pathLst>
                <a:path w="1111" h="540" extrusionOk="0">
                  <a:moveTo>
                    <a:pt x="556" y="0"/>
                  </a:moveTo>
                  <a:cubicBezTo>
                    <a:pt x="252" y="0"/>
                    <a:pt x="1" y="120"/>
                    <a:pt x="1" y="270"/>
                  </a:cubicBezTo>
                  <a:cubicBezTo>
                    <a:pt x="1" y="420"/>
                    <a:pt x="252" y="540"/>
                    <a:pt x="556" y="540"/>
                  </a:cubicBezTo>
                  <a:cubicBezTo>
                    <a:pt x="863" y="540"/>
                    <a:pt x="1110" y="420"/>
                    <a:pt x="1110" y="270"/>
                  </a:cubicBezTo>
                  <a:cubicBezTo>
                    <a:pt x="1110" y="120"/>
                    <a:pt x="863" y="0"/>
                    <a:pt x="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358;p38"/>
          <p:cNvSpPr txBox="1">
            <a:spLocks noGrp="1"/>
          </p:cNvSpPr>
          <p:nvPr>
            <p:ph type="title"/>
          </p:nvPr>
        </p:nvSpPr>
        <p:spPr>
          <a:xfrm>
            <a:off x="3638308" y="2334185"/>
            <a:ext cx="5362511" cy="1484400"/>
          </a:xfrm>
          <a:prstGeom prst="rect">
            <a:avLst/>
          </a:prstGeom>
        </p:spPr>
        <p:txBody>
          <a:bodyPr spcFirstLastPara="1" wrap="square" lIns="91425" tIns="91425" rIns="91425" bIns="91425" anchor="b" anchorCtr="0">
            <a:noAutofit/>
          </a:bodyPr>
          <a:lstStyle/>
          <a:p>
            <a:pPr lvl="0">
              <a:lnSpc>
                <a:spcPct val="150000"/>
              </a:lnSpc>
            </a:pPr>
            <a:r>
              <a:rPr lang="vi-VN" sz="3600" b="1">
                <a:latin typeface="+mn-lt"/>
              </a:rPr>
              <a:t>ĐỌC SOÁT VÀ </a:t>
            </a:r>
            <a:br>
              <a:rPr lang="en-US" sz="3600" b="1">
                <a:latin typeface="+mn-lt"/>
              </a:rPr>
            </a:br>
            <a:r>
              <a:rPr lang="vi-VN" sz="3600" b="1">
                <a:latin typeface="+mn-lt"/>
              </a:rPr>
              <a:t>CHỈNH SỬA BÀI VIẾT. </a:t>
            </a:r>
          </a:p>
        </p:txBody>
      </p:sp>
      <p:sp>
        <p:nvSpPr>
          <p:cNvPr id="50" name="Google Shape;359;p38"/>
          <p:cNvSpPr txBox="1">
            <a:spLocks/>
          </p:cNvSpPr>
          <p:nvPr/>
        </p:nvSpPr>
        <p:spPr>
          <a:xfrm>
            <a:off x="3638308" y="812896"/>
            <a:ext cx="2365800" cy="1234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8000" b="1">
                <a:solidFill>
                  <a:schemeClr val="lt1"/>
                </a:solidFill>
                <a:latin typeface="+mj-lt"/>
                <a:ea typeface="DM Serif Display"/>
                <a:cs typeface="DM Serif Display"/>
                <a:sym typeface="DM Serif Display"/>
              </a:rPr>
              <a:t>02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83" name="Google Shape;358;p38"/>
          <p:cNvSpPr txBox="1">
            <a:spLocks/>
          </p:cNvSpPr>
          <p:nvPr/>
        </p:nvSpPr>
        <p:spPr>
          <a:xfrm>
            <a:off x="601579" y="228600"/>
            <a:ext cx="8313821" cy="9866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dk1"/>
              </a:buClr>
              <a:buSzPts val="3500"/>
              <a:buFont typeface="DM Serif Display"/>
              <a:buNone/>
              <a:defRPr sz="3500" b="0" i="0" u="none" strike="noStrike" cap="none">
                <a:solidFill>
                  <a:schemeClr val="dk1"/>
                </a:solidFill>
                <a:latin typeface="DM Serif Display"/>
                <a:ea typeface="DM Serif Display"/>
                <a:cs typeface="DM Serif Display"/>
                <a:sym typeface="DM Serif Display"/>
              </a:defRPr>
            </a:lvl9pPr>
          </a:lstStyle>
          <a:p>
            <a:pPr>
              <a:lnSpc>
                <a:spcPct val="150000"/>
              </a:lnSpc>
            </a:pPr>
            <a:r>
              <a:rPr lang="vi-VN" sz="3600" b="1">
                <a:latin typeface="+mn-lt"/>
              </a:rPr>
              <a:t>ĐỌC SOÁT VÀ CHỈNH SỬA BÀI VIẾT. </a:t>
            </a:r>
          </a:p>
        </p:txBody>
      </p:sp>
      <p:graphicFrame>
        <p:nvGraphicFramePr>
          <p:cNvPr id="85" name="Diagram 84"/>
          <p:cNvGraphicFramePr/>
          <p:nvPr>
            <p:extLst>
              <p:ext uri="{D42A27DB-BD31-4B8C-83A1-F6EECF244321}">
                <p14:modId xmlns:p14="http://schemas.microsoft.com/office/powerpoint/2010/main" val="3866080881"/>
              </p:ext>
            </p:extLst>
          </p:nvPr>
        </p:nvGraphicFramePr>
        <p:xfrm>
          <a:off x="1127393" y="1630746"/>
          <a:ext cx="7262191" cy="1668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Rectangle 85"/>
          <p:cNvSpPr/>
          <p:nvPr/>
        </p:nvSpPr>
        <p:spPr>
          <a:xfrm>
            <a:off x="728868" y="1215248"/>
            <a:ext cx="6374297" cy="830997"/>
          </a:xfrm>
          <a:prstGeom prst="rect">
            <a:avLst/>
          </a:prstGeom>
        </p:spPr>
        <p:txBody>
          <a:bodyPr wrap="square">
            <a:spAutoFit/>
          </a:bodyPr>
          <a:lstStyle/>
          <a:p>
            <a:r>
              <a:rPr lang="en-US" sz="2400" b="1"/>
              <a:t>a. Đọc lại bài làm của em để phát hiện lỗi. </a:t>
            </a:r>
            <a:br>
              <a:rPr lang="en-US" sz="2400" b="1"/>
            </a:br>
            <a:endParaRPr lang="en-US" sz="2400" b="1"/>
          </a:p>
        </p:txBody>
      </p:sp>
      <p:sp>
        <p:nvSpPr>
          <p:cNvPr id="87" name="Rectangle 86"/>
          <p:cNvSpPr/>
          <p:nvPr/>
        </p:nvSpPr>
        <p:spPr>
          <a:xfrm>
            <a:off x="728868" y="3253499"/>
            <a:ext cx="4572000" cy="461665"/>
          </a:xfrm>
          <a:prstGeom prst="rect">
            <a:avLst/>
          </a:prstGeom>
        </p:spPr>
        <p:txBody>
          <a:bodyPr>
            <a:spAutoFit/>
          </a:bodyPr>
          <a:lstStyle/>
          <a:p>
            <a:r>
              <a:rPr lang="en-US" sz="2400" b="1"/>
              <a:t>b. Chỉnh sửa lỗi (nếu có). </a:t>
            </a:r>
          </a:p>
        </p:txBody>
      </p:sp>
      <p:grpSp>
        <p:nvGrpSpPr>
          <p:cNvPr id="88" name="Google Shape;3016;p66"/>
          <p:cNvGrpSpPr/>
          <p:nvPr/>
        </p:nvGrpSpPr>
        <p:grpSpPr>
          <a:xfrm>
            <a:off x="5756342" y="3484331"/>
            <a:ext cx="2908337" cy="1391091"/>
            <a:chOff x="715111" y="3216649"/>
            <a:chExt cx="2908337" cy="1391091"/>
          </a:xfrm>
        </p:grpSpPr>
        <p:sp>
          <p:nvSpPr>
            <p:cNvPr id="89" name="Google Shape;3017;p66"/>
            <p:cNvSpPr/>
            <p:nvPr/>
          </p:nvSpPr>
          <p:spPr>
            <a:xfrm>
              <a:off x="2228981" y="4097154"/>
              <a:ext cx="1366799" cy="277457"/>
            </a:xfrm>
            <a:custGeom>
              <a:avLst/>
              <a:gdLst/>
              <a:ahLst/>
              <a:cxnLst/>
              <a:rect l="l" t="t" r="r" b="b"/>
              <a:pathLst>
                <a:path w="34861" h="8270" extrusionOk="0">
                  <a:moveTo>
                    <a:pt x="13300" y="1"/>
                  </a:moveTo>
                  <a:cubicBezTo>
                    <a:pt x="13038" y="5"/>
                    <a:pt x="12778" y="7"/>
                    <a:pt x="12517" y="7"/>
                  </a:cubicBezTo>
                  <a:cubicBezTo>
                    <a:pt x="12169" y="7"/>
                    <a:pt x="11822" y="4"/>
                    <a:pt x="11473" y="4"/>
                  </a:cubicBezTo>
                  <a:cubicBezTo>
                    <a:pt x="11436" y="3"/>
                    <a:pt x="11399" y="3"/>
                    <a:pt x="11362" y="3"/>
                  </a:cubicBezTo>
                  <a:cubicBezTo>
                    <a:pt x="10734" y="3"/>
                    <a:pt x="10115" y="118"/>
                    <a:pt x="9497" y="206"/>
                  </a:cubicBezTo>
                  <a:cubicBezTo>
                    <a:pt x="6559" y="618"/>
                    <a:pt x="3826" y="1550"/>
                    <a:pt x="1528" y="3504"/>
                  </a:cubicBezTo>
                  <a:cubicBezTo>
                    <a:pt x="948" y="3994"/>
                    <a:pt x="319" y="4466"/>
                    <a:pt x="1" y="5207"/>
                  </a:cubicBezTo>
                  <a:cubicBezTo>
                    <a:pt x="4" y="5372"/>
                    <a:pt x="128" y="5447"/>
                    <a:pt x="251" y="5507"/>
                  </a:cubicBezTo>
                  <a:cubicBezTo>
                    <a:pt x="1277" y="6012"/>
                    <a:pt x="1977" y="6832"/>
                    <a:pt x="2509" y="7816"/>
                  </a:cubicBezTo>
                  <a:cubicBezTo>
                    <a:pt x="2602" y="7992"/>
                    <a:pt x="2692" y="8175"/>
                    <a:pt x="2917" y="8224"/>
                  </a:cubicBezTo>
                  <a:cubicBezTo>
                    <a:pt x="3006" y="8240"/>
                    <a:pt x="3095" y="8247"/>
                    <a:pt x="3184" y="8247"/>
                  </a:cubicBezTo>
                  <a:cubicBezTo>
                    <a:pt x="3409" y="8247"/>
                    <a:pt x="3632" y="8202"/>
                    <a:pt x="3852" y="8145"/>
                  </a:cubicBezTo>
                  <a:cubicBezTo>
                    <a:pt x="6274" y="7517"/>
                    <a:pt x="8748" y="7307"/>
                    <a:pt x="11234" y="7251"/>
                  </a:cubicBezTo>
                  <a:cubicBezTo>
                    <a:pt x="11407" y="7247"/>
                    <a:pt x="11581" y="7245"/>
                    <a:pt x="11755" y="7245"/>
                  </a:cubicBezTo>
                  <a:cubicBezTo>
                    <a:pt x="13337" y="7245"/>
                    <a:pt x="14921" y="7391"/>
                    <a:pt x="16497" y="7547"/>
                  </a:cubicBezTo>
                  <a:cubicBezTo>
                    <a:pt x="18735" y="7771"/>
                    <a:pt x="20977" y="7977"/>
                    <a:pt x="23215" y="8175"/>
                  </a:cubicBezTo>
                  <a:cubicBezTo>
                    <a:pt x="23605" y="8175"/>
                    <a:pt x="23983" y="8269"/>
                    <a:pt x="24368" y="8269"/>
                  </a:cubicBezTo>
                  <a:lnTo>
                    <a:pt x="34246" y="8269"/>
                  </a:lnTo>
                  <a:cubicBezTo>
                    <a:pt x="34290" y="8269"/>
                    <a:pt x="34335" y="8270"/>
                    <a:pt x="34380" y="8270"/>
                  </a:cubicBezTo>
                  <a:cubicBezTo>
                    <a:pt x="34552" y="8270"/>
                    <a:pt x="34724" y="8256"/>
                    <a:pt x="34860" y="8119"/>
                  </a:cubicBezTo>
                  <a:lnTo>
                    <a:pt x="34770" y="7655"/>
                  </a:lnTo>
                  <a:cubicBezTo>
                    <a:pt x="34714" y="7464"/>
                    <a:pt x="34658" y="7273"/>
                    <a:pt x="34602" y="7079"/>
                  </a:cubicBezTo>
                  <a:cubicBezTo>
                    <a:pt x="34493" y="7128"/>
                    <a:pt x="34383" y="7145"/>
                    <a:pt x="34273" y="7145"/>
                  </a:cubicBezTo>
                  <a:cubicBezTo>
                    <a:pt x="34126" y="7145"/>
                    <a:pt x="33978" y="7116"/>
                    <a:pt x="33831" y="7101"/>
                  </a:cubicBezTo>
                  <a:lnTo>
                    <a:pt x="33831" y="7101"/>
                  </a:lnTo>
                  <a:cubicBezTo>
                    <a:pt x="33921" y="7105"/>
                    <a:pt x="34007" y="7109"/>
                    <a:pt x="34097" y="7112"/>
                  </a:cubicBezTo>
                  <a:cubicBezTo>
                    <a:pt x="34144" y="7113"/>
                    <a:pt x="34191" y="7116"/>
                    <a:pt x="34237" y="7116"/>
                  </a:cubicBezTo>
                  <a:cubicBezTo>
                    <a:pt x="34359" y="7116"/>
                    <a:pt x="34472" y="7100"/>
                    <a:pt x="34576" y="7008"/>
                  </a:cubicBezTo>
                  <a:cubicBezTo>
                    <a:pt x="34389" y="6603"/>
                    <a:pt x="34160" y="6214"/>
                    <a:pt x="34029" y="5787"/>
                  </a:cubicBezTo>
                  <a:cubicBezTo>
                    <a:pt x="33816" y="5084"/>
                    <a:pt x="33157" y="4687"/>
                    <a:pt x="32891" y="4017"/>
                  </a:cubicBezTo>
                  <a:cubicBezTo>
                    <a:pt x="32727" y="3609"/>
                    <a:pt x="32551" y="3190"/>
                    <a:pt x="32173" y="2905"/>
                  </a:cubicBezTo>
                  <a:cubicBezTo>
                    <a:pt x="32012" y="2774"/>
                    <a:pt x="31825" y="2718"/>
                    <a:pt x="31622" y="2696"/>
                  </a:cubicBezTo>
                  <a:cubicBezTo>
                    <a:pt x="29309" y="2445"/>
                    <a:pt x="27026" y="2003"/>
                    <a:pt x="24735" y="1599"/>
                  </a:cubicBezTo>
                  <a:cubicBezTo>
                    <a:pt x="23474" y="1385"/>
                    <a:pt x="22223" y="1097"/>
                    <a:pt x="20966" y="858"/>
                  </a:cubicBezTo>
                  <a:cubicBezTo>
                    <a:pt x="18432" y="367"/>
                    <a:pt x="15886" y="4"/>
                    <a:pt x="13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18;p66"/>
            <p:cNvSpPr/>
            <p:nvPr/>
          </p:nvSpPr>
          <p:spPr>
            <a:xfrm>
              <a:off x="742623" y="4068535"/>
              <a:ext cx="1428276" cy="306176"/>
            </a:xfrm>
            <a:custGeom>
              <a:avLst/>
              <a:gdLst/>
              <a:ahLst/>
              <a:cxnLst/>
              <a:rect l="l" t="t" r="r" b="b"/>
              <a:pathLst>
                <a:path w="36429" h="9126" extrusionOk="0">
                  <a:moveTo>
                    <a:pt x="24704" y="0"/>
                  </a:moveTo>
                  <a:cubicBezTo>
                    <a:pt x="23182" y="0"/>
                    <a:pt x="21665" y="148"/>
                    <a:pt x="20150" y="352"/>
                  </a:cubicBezTo>
                  <a:cubicBezTo>
                    <a:pt x="16743" y="812"/>
                    <a:pt x="13412" y="1640"/>
                    <a:pt x="10051" y="2336"/>
                  </a:cubicBezTo>
                  <a:cubicBezTo>
                    <a:pt x="7887" y="2781"/>
                    <a:pt x="5713" y="3170"/>
                    <a:pt x="3527" y="3522"/>
                  </a:cubicBezTo>
                  <a:cubicBezTo>
                    <a:pt x="3238" y="3571"/>
                    <a:pt x="2946" y="3593"/>
                    <a:pt x="2692" y="3762"/>
                  </a:cubicBezTo>
                  <a:cubicBezTo>
                    <a:pt x="2441" y="3964"/>
                    <a:pt x="2366" y="4275"/>
                    <a:pt x="2213" y="4537"/>
                  </a:cubicBezTo>
                  <a:cubicBezTo>
                    <a:pt x="1969" y="4948"/>
                    <a:pt x="1823" y="5484"/>
                    <a:pt x="1472" y="5742"/>
                  </a:cubicBezTo>
                  <a:cubicBezTo>
                    <a:pt x="1079" y="6034"/>
                    <a:pt x="951" y="6382"/>
                    <a:pt x="809" y="6771"/>
                  </a:cubicBezTo>
                  <a:cubicBezTo>
                    <a:pt x="611" y="7322"/>
                    <a:pt x="397" y="7868"/>
                    <a:pt x="191" y="8415"/>
                  </a:cubicBezTo>
                  <a:cubicBezTo>
                    <a:pt x="273" y="8494"/>
                    <a:pt x="369" y="8505"/>
                    <a:pt x="466" y="8505"/>
                  </a:cubicBezTo>
                  <a:cubicBezTo>
                    <a:pt x="506" y="8505"/>
                    <a:pt x="546" y="8503"/>
                    <a:pt x="585" y="8503"/>
                  </a:cubicBezTo>
                  <a:cubicBezTo>
                    <a:pt x="600" y="8503"/>
                    <a:pt x="615" y="8504"/>
                    <a:pt x="629" y="8504"/>
                  </a:cubicBezTo>
                  <a:lnTo>
                    <a:pt x="817" y="8508"/>
                  </a:lnTo>
                  <a:lnTo>
                    <a:pt x="491" y="8508"/>
                  </a:lnTo>
                  <a:cubicBezTo>
                    <a:pt x="473" y="8508"/>
                    <a:pt x="454" y="8508"/>
                    <a:pt x="436" y="8508"/>
                  </a:cubicBezTo>
                  <a:cubicBezTo>
                    <a:pt x="313" y="8508"/>
                    <a:pt x="195" y="8514"/>
                    <a:pt x="94" y="8602"/>
                  </a:cubicBezTo>
                  <a:lnTo>
                    <a:pt x="1" y="8965"/>
                  </a:lnTo>
                  <a:cubicBezTo>
                    <a:pt x="141" y="9098"/>
                    <a:pt x="307" y="9123"/>
                    <a:pt x="476" y="9123"/>
                  </a:cubicBezTo>
                  <a:cubicBezTo>
                    <a:pt x="567" y="9123"/>
                    <a:pt x="660" y="9116"/>
                    <a:pt x="749" y="9115"/>
                  </a:cubicBezTo>
                  <a:cubicBezTo>
                    <a:pt x="1021" y="9112"/>
                    <a:pt x="1293" y="9111"/>
                    <a:pt x="1565" y="9111"/>
                  </a:cubicBezTo>
                  <a:cubicBezTo>
                    <a:pt x="2616" y="9111"/>
                    <a:pt x="3668" y="9125"/>
                    <a:pt x="4720" y="9125"/>
                  </a:cubicBezTo>
                  <a:cubicBezTo>
                    <a:pt x="5954" y="9125"/>
                    <a:pt x="7187" y="9106"/>
                    <a:pt x="8419" y="9021"/>
                  </a:cubicBezTo>
                  <a:cubicBezTo>
                    <a:pt x="9834" y="8909"/>
                    <a:pt x="11249" y="8834"/>
                    <a:pt x="12660" y="8751"/>
                  </a:cubicBezTo>
                  <a:cubicBezTo>
                    <a:pt x="14153" y="8658"/>
                    <a:pt x="15647" y="8534"/>
                    <a:pt x="17136" y="8430"/>
                  </a:cubicBezTo>
                  <a:cubicBezTo>
                    <a:pt x="19199" y="8280"/>
                    <a:pt x="21261" y="8160"/>
                    <a:pt x="23328" y="8093"/>
                  </a:cubicBezTo>
                  <a:cubicBezTo>
                    <a:pt x="23494" y="8087"/>
                    <a:pt x="23661" y="8085"/>
                    <a:pt x="23828" y="8085"/>
                  </a:cubicBezTo>
                  <a:cubicBezTo>
                    <a:pt x="24940" y="8085"/>
                    <a:pt x="26051" y="8194"/>
                    <a:pt x="27164" y="8269"/>
                  </a:cubicBezTo>
                  <a:cubicBezTo>
                    <a:pt x="28553" y="8362"/>
                    <a:pt x="29923" y="8557"/>
                    <a:pt x="31259" y="8984"/>
                  </a:cubicBezTo>
                  <a:cubicBezTo>
                    <a:pt x="31370" y="9005"/>
                    <a:pt x="31482" y="9037"/>
                    <a:pt x="31597" y="9037"/>
                  </a:cubicBezTo>
                  <a:cubicBezTo>
                    <a:pt x="31641" y="9037"/>
                    <a:pt x="31686" y="9032"/>
                    <a:pt x="31731" y="9021"/>
                  </a:cubicBezTo>
                  <a:cubicBezTo>
                    <a:pt x="31933" y="8927"/>
                    <a:pt x="31997" y="8729"/>
                    <a:pt x="32090" y="8553"/>
                  </a:cubicBezTo>
                  <a:cubicBezTo>
                    <a:pt x="32869" y="7056"/>
                    <a:pt x="34085" y="6195"/>
                    <a:pt x="35773" y="6011"/>
                  </a:cubicBezTo>
                  <a:cubicBezTo>
                    <a:pt x="36005" y="5985"/>
                    <a:pt x="36275" y="6004"/>
                    <a:pt x="36428" y="5753"/>
                  </a:cubicBezTo>
                  <a:cubicBezTo>
                    <a:pt x="36428" y="5529"/>
                    <a:pt x="36327" y="5334"/>
                    <a:pt x="36223" y="5147"/>
                  </a:cubicBezTo>
                  <a:cubicBezTo>
                    <a:pt x="35246" y="3399"/>
                    <a:pt x="33812" y="2145"/>
                    <a:pt x="32019" y="1291"/>
                  </a:cubicBezTo>
                  <a:cubicBezTo>
                    <a:pt x="30091" y="374"/>
                    <a:pt x="28014" y="157"/>
                    <a:pt x="25925" y="34"/>
                  </a:cubicBezTo>
                  <a:cubicBezTo>
                    <a:pt x="25518" y="11"/>
                    <a:pt x="25111" y="0"/>
                    <a:pt x="24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19;p66"/>
            <p:cNvSpPr/>
            <p:nvPr/>
          </p:nvSpPr>
          <p:spPr>
            <a:xfrm>
              <a:off x="2675123" y="4097959"/>
              <a:ext cx="76493" cy="3623"/>
            </a:xfrm>
            <a:custGeom>
              <a:avLst/>
              <a:gdLst/>
              <a:ahLst/>
              <a:cxnLst/>
              <a:rect l="l" t="t" r="r" b="b"/>
              <a:pathLst>
                <a:path w="1951" h="108" extrusionOk="0">
                  <a:moveTo>
                    <a:pt x="974" y="1"/>
                  </a:moveTo>
                  <a:cubicBezTo>
                    <a:pt x="647" y="1"/>
                    <a:pt x="321" y="36"/>
                    <a:pt x="1" y="108"/>
                  </a:cubicBezTo>
                  <a:lnTo>
                    <a:pt x="1951" y="108"/>
                  </a:lnTo>
                  <a:cubicBezTo>
                    <a:pt x="1629" y="36"/>
                    <a:pt x="1301" y="1"/>
                    <a:pt x="974" y="1"/>
                  </a:cubicBezTo>
                  <a:close/>
                </a:path>
              </a:pathLst>
            </a:custGeom>
            <a:solidFill>
              <a:srgbClr val="C7C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20;p66"/>
            <p:cNvSpPr/>
            <p:nvPr/>
          </p:nvSpPr>
          <p:spPr>
            <a:xfrm>
              <a:off x="1740298" y="4125369"/>
              <a:ext cx="197565" cy="214954"/>
            </a:xfrm>
            <a:custGeom>
              <a:avLst/>
              <a:gdLst/>
              <a:ahLst/>
              <a:cxnLst/>
              <a:rect l="l" t="t" r="r" b="b"/>
              <a:pathLst>
                <a:path w="5039" h="6407" extrusionOk="0">
                  <a:moveTo>
                    <a:pt x="201" y="0"/>
                  </a:moveTo>
                  <a:cubicBezTo>
                    <a:pt x="155" y="0"/>
                    <a:pt x="112" y="22"/>
                    <a:pt x="83" y="54"/>
                  </a:cubicBezTo>
                  <a:lnTo>
                    <a:pt x="75" y="1787"/>
                  </a:lnTo>
                  <a:cubicBezTo>
                    <a:pt x="0" y="1866"/>
                    <a:pt x="4" y="1993"/>
                    <a:pt x="86" y="2068"/>
                  </a:cubicBezTo>
                  <a:lnTo>
                    <a:pt x="105" y="2274"/>
                  </a:lnTo>
                  <a:cubicBezTo>
                    <a:pt x="191" y="2738"/>
                    <a:pt x="60" y="3206"/>
                    <a:pt x="146" y="3666"/>
                  </a:cubicBezTo>
                  <a:cubicBezTo>
                    <a:pt x="150" y="4130"/>
                    <a:pt x="157" y="4591"/>
                    <a:pt x="165" y="5055"/>
                  </a:cubicBezTo>
                  <a:cubicBezTo>
                    <a:pt x="97" y="5137"/>
                    <a:pt x="97" y="5257"/>
                    <a:pt x="161" y="5343"/>
                  </a:cubicBezTo>
                  <a:cubicBezTo>
                    <a:pt x="217" y="5538"/>
                    <a:pt x="127" y="5755"/>
                    <a:pt x="243" y="5953"/>
                  </a:cubicBezTo>
                  <a:cubicBezTo>
                    <a:pt x="622" y="5792"/>
                    <a:pt x="895" y="5500"/>
                    <a:pt x="1273" y="5414"/>
                  </a:cubicBezTo>
                  <a:cubicBezTo>
                    <a:pt x="1389" y="5369"/>
                    <a:pt x="1520" y="5351"/>
                    <a:pt x="1621" y="5272"/>
                  </a:cubicBezTo>
                  <a:cubicBezTo>
                    <a:pt x="2166" y="4952"/>
                    <a:pt x="2351" y="4778"/>
                    <a:pt x="2519" y="4778"/>
                  </a:cubicBezTo>
                  <a:cubicBezTo>
                    <a:pt x="2694" y="4778"/>
                    <a:pt x="2852" y="4969"/>
                    <a:pt x="3384" y="5384"/>
                  </a:cubicBezTo>
                  <a:cubicBezTo>
                    <a:pt x="3429" y="5422"/>
                    <a:pt x="3477" y="5459"/>
                    <a:pt x="3530" y="5493"/>
                  </a:cubicBezTo>
                  <a:cubicBezTo>
                    <a:pt x="3687" y="5624"/>
                    <a:pt x="3871" y="5721"/>
                    <a:pt x="4069" y="5785"/>
                  </a:cubicBezTo>
                  <a:lnTo>
                    <a:pt x="4911" y="6406"/>
                  </a:lnTo>
                  <a:cubicBezTo>
                    <a:pt x="4949" y="4493"/>
                    <a:pt x="4982" y="2682"/>
                    <a:pt x="5020" y="870"/>
                  </a:cubicBezTo>
                  <a:cubicBezTo>
                    <a:pt x="5038" y="821"/>
                    <a:pt x="5023" y="765"/>
                    <a:pt x="4986" y="732"/>
                  </a:cubicBezTo>
                  <a:cubicBezTo>
                    <a:pt x="4832" y="612"/>
                    <a:pt x="4649" y="582"/>
                    <a:pt x="4469" y="533"/>
                  </a:cubicBezTo>
                  <a:cubicBezTo>
                    <a:pt x="3138" y="181"/>
                    <a:pt x="1765" y="1"/>
                    <a:pt x="387" y="1"/>
                  </a:cubicBezTo>
                  <a:cubicBezTo>
                    <a:pt x="331" y="1"/>
                    <a:pt x="276" y="1"/>
                    <a:pt x="221" y="2"/>
                  </a:cubicBezTo>
                  <a:cubicBezTo>
                    <a:pt x="214" y="1"/>
                    <a:pt x="207"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21;p66"/>
            <p:cNvSpPr/>
            <p:nvPr/>
          </p:nvSpPr>
          <p:spPr>
            <a:xfrm>
              <a:off x="2377068" y="4336099"/>
              <a:ext cx="759951" cy="33852"/>
            </a:xfrm>
            <a:custGeom>
              <a:avLst/>
              <a:gdLst/>
              <a:ahLst/>
              <a:cxnLst/>
              <a:rect l="l" t="t" r="r" b="b"/>
              <a:pathLst>
                <a:path w="19383" h="1009" extrusionOk="0">
                  <a:moveTo>
                    <a:pt x="7579" y="1"/>
                  </a:moveTo>
                  <a:cubicBezTo>
                    <a:pt x="6803" y="1"/>
                    <a:pt x="6026" y="26"/>
                    <a:pt x="5248" y="84"/>
                  </a:cubicBezTo>
                  <a:cubicBezTo>
                    <a:pt x="3474" y="219"/>
                    <a:pt x="1715" y="428"/>
                    <a:pt x="0" y="919"/>
                  </a:cubicBezTo>
                  <a:cubicBezTo>
                    <a:pt x="69" y="989"/>
                    <a:pt x="147" y="1006"/>
                    <a:pt x="228" y="1006"/>
                  </a:cubicBezTo>
                  <a:cubicBezTo>
                    <a:pt x="298" y="1006"/>
                    <a:pt x="369" y="994"/>
                    <a:pt x="438" y="994"/>
                  </a:cubicBezTo>
                  <a:cubicBezTo>
                    <a:pt x="3506" y="995"/>
                    <a:pt x="6573" y="996"/>
                    <a:pt x="9641" y="996"/>
                  </a:cubicBezTo>
                  <a:cubicBezTo>
                    <a:pt x="12709" y="996"/>
                    <a:pt x="15778" y="995"/>
                    <a:pt x="18847" y="994"/>
                  </a:cubicBezTo>
                  <a:cubicBezTo>
                    <a:pt x="18933" y="994"/>
                    <a:pt x="19022" y="1008"/>
                    <a:pt x="19110" y="1008"/>
                  </a:cubicBezTo>
                  <a:cubicBezTo>
                    <a:pt x="19205" y="1008"/>
                    <a:pt x="19298" y="991"/>
                    <a:pt x="19382" y="919"/>
                  </a:cubicBezTo>
                  <a:cubicBezTo>
                    <a:pt x="17859" y="776"/>
                    <a:pt x="16339" y="645"/>
                    <a:pt x="14816" y="488"/>
                  </a:cubicBezTo>
                  <a:cubicBezTo>
                    <a:pt x="12407" y="244"/>
                    <a:pt x="9997" y="1"/>
                    <a:pt x="7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22;p66"/>
            <p:cNvSpPr/>
            <p:nvPr/>
          </p:nvSpPr>
          <p:spPr>
            <a:xfrm>
              <a:off x="1074162" y="4335697"/>
              <a:ext cx="898470" cy="34221"/>
            </a:xfrm>
            <a:custGeom>
              <a:avLst/>
              <a:gdLst/>
              <a:ahLst/>
              <a:cxnLst/>
              <a:rect l="l" t="t" r="r" b="b"/>
              <a:pathLst>
                <a:path w="22916" h="1020" extrusionOk="0">
                  <a:moveTo>
                    <a:pt x="15631" y="1"/>
                  </a:moveTo>
                  <a:cubicBezTo>
                    <a:pt x="15262" y="1"/>
                    <a:pt x="14893" y="5"/>
                    <a:pt x="14523" y="14"/>
                  </a:cubicBezTo>
                  <a:cubicBezTo>
                    <a:pt x="9672" y="130"/>
                    <a:pt x="4844" y="657"/>
                    <a:pt x="0" y="927"/>
                  </a:cubicBezTo>
                  <a:cubicBezTo>
                    <a:pt x="75" y="1002"/>
                    <a:pt x="161" y="1020"/>
                    <a:pt x="248" y="1020"/>
                  </a:cubicBezTo>
                  <a:cubicBezTo>
                    <a:pt x="327" y="1020"/>
                    <a:pt x="407" y="1006"/>
                    <a:pt x="483" y="1006"/>
                  </a:cubicBezTo>
                  <a:cubicBezTo>
                    <a:pt x="4149" y="1007"/>
                    <a:pt x="7816" y="1008"/>
                    <a:pt x="11482" y="1008"/>
                  </a:cubicBezTo>
                  <a:cubicBezTo>
                    <a:pt x="15149" y="1008"/>
                    <a:pt x="18815" y="1007"/>
                    <a:pt x="22481" y="1006"/>
                  </a:cubicBezTo>
                  <a:cubicBezTo>
                    <a:pt x="22547" y="1006"/>
                    <a:pt x="22616" y="1017"/>
                    <a:pt x="22683" y="1017"/>
                  </a:cubicBezTo>
                  <a:cubicBezTo>
                    <a:pt x="22766" y="1017"/>
                    <a:pt x="22847" y="1000"/>
                    <a:pt x="22915" y="923"/>
                  </a:cubicBezTo>
                  <a:cubicBezTo>
                    <a:pt x="22590" y="822"/>
                    <a:pt x="22272" y="710"/>
                    <a:pt x="21939" y="631"/>
                  </a:cubicBezTo>
                  <a:cubicBezTo>
                    <a:pt x="19860" y="153"/>
                    <a:pt x="17749" y="1"/>
                    <a:pt x="15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23;p66"/>
            <p:cNvSpPr/>
            <p:nvPr/>
          </p:nvSpPr>
          <p:spPr>
            <a:xfrm>
              <a:off x="1747041" y="4112352"/>
              <a:ext cx="197996" cy="39086"/>
            </a:xfrm>
            <a:custGeom>
              <a:avLst/>
              <a:gdLst/>
              <a:ahLst/>
              <a:cxnLst/>
              <a:rect l="l" t="t" r="r" b="b"/>
              <a:pathLst>
                <a:path w="5050" h="1165" extrusionOk="0">
                  <a:moveTo>
                    <a:pt x="932" y="30"/>
                  </a:moveTo>
                  <a:cubicBezTo>
                    <a:pt x="573" y="49"/>
                    <a:pt x="187" y="0"/>
                    <a:pt x="0" y="427"/>
                  </a:cubicBezTo>
                  <a:cubicBezTo>
                    <a:pt x="40" y="521"/>
                    <a:pt x="99" y="540"/>
                    <a:pt x="169" y="540"/>
                  </a:cubicBezTo>
                  <a:cubicBezTo>
                    <a:pt x="211" y="540"/>
                    <a:pt x="256" y="533"/>
                    <a:pt x="304" y="532"/>
                  </a:cubicBezTo>
                  <a:cubicBezTo>
                    <a:pt x="443" y="525"/>
                    <a:pt x="582" y="522"/>
                    <a:pt x="721" y="522"/>
                  </a:cubicBezTo>
                  <a:cubicBezTo>
                    <a:pt x="981" y="522"/>
                    <a:pt x="1239" y="534"/>
                    <a:pt x="1498" y="558"/>
                  </a:cubicBezTo>
                  <a:cubicBezTo>
                    <a:pt x="2621" y="693"/>
                    <a:pt x="3728" y="895"/>
                    <a:pt x="4825" y="1165"/>
                  </a:cubicBezTo>
                  <a:cubicBezTo>
                    <a:pt x="5050" y="1052"/>
                    <a:pt x="5035" y="895"/>
                    <a:pt x="4915" y="712"/>
                  </a:cubicBezTo>
                  <a:cubicBezTo>
                    <a:pt x="3624" y="292"/>
                    <a:pt x="2287" y="105"/>
                    <a:pt x="932" y="30"/>
                  </a:cubicBezTo>
                  <a:close/>
                </a:path>
              </a:pathLst>
            </a:custGeom>
            <a:solidFill>
              <a:srgbClr val="2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24;p66"/>
            <p:cNvSpPr/>
            <p:nvPr/>
          </p:nvSpPr>
          <p:spPr>
            <a:xfrm>
              <a:off x="2354758" y="4135535"/>
              <a:ext cx="1004721" cy="92094"/>
            </a:xfrm>
            <a:custGeom>
              <a:avLst/>
              <a:gdLst/>
              <a:ahLst/>
              <a:cxnLst/>
              <a:rect l="l" t="t" r="r" b="b"/>
              <a:pathLst>
                <a:path w="25626" h="2745" extrusionOk="0">
                  <a:moveTo>
                    <a:pt x="9320" y="1"/>
                  </a:moveTo>
                  <a:cubicBezTo>
                    <a:pt x="6907" y="1"/>
                    <a:pt x="4561" y="470"/>
                    <a:pt x="2280" y="1316"/>
                  </a:cubicBezTo>
                  <a:cubicBezTo>
                    <a:pt x="1490" y="1608"/>
                    <a:pt x="712" y="1930"/>
                    <a:pt x="1" y="2390"/>
                  </a:cubicBezTo>
                  <a:cubicBezTo>
                    <a:pt x="760" y="2143"/>
                    <a:pt x="1501" y="1840"/>
                    <a:pt x="2254" y="1581"/>
                  </a:cubicBezTo>
                  <a:cubicBezTo>
                    <a:pt x="4264" y="904"/>
                    <a:pt x="6315" y="455"/>
                    <a:pt x="8445" y="380"/>
                  </a:cubicBezTo>
                  <a:cubicBezTo>
                    <a:pt x="8703" y="371"/>
                    <a:pt x="8961" y="367"/>
                    <a:pt x="9219" y="367"/>
                  </a:cubicBezTo>
                  <a:cubicBezTo>
                    <a:pt x="11182" y="367"/>
                    <a:pt x="13124" y="608"/>
                    <a:pt x="15066" y="919"/>
                  </a:cubicBezTo>
                  <a:cubicBezTo>
                    <a:pt x="18027" y="1394"/>
                    <a:pt x="20969" y="1975"/>
                    <a:pt x="23919" y="2506"/>
                  </a:cubicBezTo>
                  <a:cubicBezTo>
                    <a:pt x="24407" y="2597"/>
                    <a:pt x="24893" y="2745"/>
                    <a:pt x="25398" y="2745"/>
                  </a:cubicBezTo>
                  <a:cubicBezTo>
                    <a:pt x="25473" y="2745"/>
                    <a:pt x="25549" y="2742"/>
                    <a:pt x="25626" y="2734"/>
                  </a:cubicBezTo>
                  <a:cubicBezTo>
                    <a:pt x="24117" y="2386"/>
                    <a:pt x="22613" y="2016"/>
                    <a:pt x="21097" y="1698"/>
                  </a:cubicBezTo>
                  <a:cubicBezTo>
                    <a:pt x="19427" y="1346"/>
                    <a:pt x="17747" y="1031"/>
                    <a:pt x="16070" y="713"/>
                  </a:cubicBezTo>
                  <a:cubicBezTo>
                    <a:pt x="14149" y="350"/>
                    <a:pt x="12207" y="122"/>
                    <a:pt x="10257" y="24"/>
                  </a:cubicBezTo>
                  <a:cubicBezTo>
                    <a:pt x="9943" y="9"/>
                    <a:pt x="9631" y="1"/>
                    <a:pt x="9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25;p66"/>
            <p:cNvSpPr/>
            <p:nvPr/>
          </p:nvSpPr>
          <p:spPr>
            <a:xfrm>
              <a:off x="2354327" y="4201998"/>
              <a:ext cx="626843" cy="70991"/>
            </a:xfrm>
            <a:custGeom>
              <a:avLst/>
              <a:gdLst/>
              <a:ahLst/>
              <a:cxnLst/>
              <a:rect l="l" t="t" r="r" b="b"/>
              <a:pathLst>
                <a:path w="15988" h="2116" extrusionOk="0">
                  <a:moveTo>
                    <a:pt x="9186" y="0"/>
                  </a:moveTo>
                  <a:cubicBezTo>
                    <a:pt x="6063" y="0"/>
                    <a:pt x="2990" y="585"/>
                    <a:pt x="0" y="2116"/>
                  </a:cubicBezTo>
                  <a:cubicBezTo>
                    <a:pt x="3198" y="766"/>
                    <a:pt x="6468" y="242"/>
                    <a:pt x="9783" y="242"/>
                  </a:cubicBezTo>
                  <a:cubicBezTo>
                    <a:pt x="11836" y="242"/>
                    <a:pt x="13906" y="443"/>
                    <a:pt x="15987" y="772"/>
                  </a:cubicBezTo>
                  <a:cubicBezTo>
                    <a:pt x="13702" y="302"/>
                    <a:pt x="11430" y="0"/>
                    <a:pt x="9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26;p66"/>
            <p:cNvSpPr/>
            <p:nvPr/>
          </p:nvSpPr>
          <p:spPr>
            <a:xfrm>
              <a:off x="2424744" y="4266348"/>
              <a:ext cx="494166" cy="40797"/>
            </a:xfrm>
            <a:custGeom>
              <a:avLst/>
              <a:gdLst/>
              <a:ahLst/>
              <a:cxnLst/>
              <a:rect l="l" t="t" r="r" b="b"/>
              <a:pathLst>
                <a:path w="12604" h="1216" extrusionOk="0">
                  <a:moveTo>
                    <a:pt x="6640" y="0"/>
                  </a:moveTo>
                  <a:cubicBezTo>
                    <a:pt x="4408" y="0"/>
                    <a:pt x="2191" y="331"/>
                    <a:pt x="1" y="1216"/>
                  </a:cubicBezTo>
                  <a:cubicBezTo>
                    <a:pt x="2325" y="485"/>
                    <a:pt x="4669" y="213"/>
                    <a:pt x="7026" y="213"/>
                  </a:cubicBezTo>
                  <a:cubicBezTo>
                    <a:pt x="8879" y="213"/>
                    <a:pt x="10739" y="381"/>
                    <a:pt x="12604" y="625"/>
                  </a:cubicBezTo>
                  <a:cubicBezTo>
                    <a:pt x="10609" y="260"/>
                    <a:pt x="8618" y="0"/>
                    <a:pt x="6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27;p66"/>
            <p:cNvSpPr/>
            <p:nvPr/>
          </p:nvSpPr>
          <p:spPr>
            <a:xfrm>
              <a:off x="1106586" y="4111043"/>
              <a:ext cx="677028" cy="89847"/>
            </a:xfrm>
            <a:custGeom>
              <a:avLst/>
              <a:gdLst/>
              <a:ahLst/>
              <a:cxnLst/>
              <a:rect l="l" t="t" r="r" b="b"/>
              <a:pathLst>
                <a:path w="17268" h="2678" extrusionOk="0">
                  <a:moveTo>
                    <a:pt x="17005" y="0"/>
                  </a:moveTo>
                  <a:cubicBezTo>
                    <a:pt x="16943" y="0"/>
                    <a:pt x="16879" y="6"/>
                    <a:pt x="16818" y="6"/>
                  </a:cubicBezTo>
                  <a:cubicBezTo>
                    <a:pt x="16639" y="5"/>
                    <a:pt x="16460" y="5"/>
                    <a:pt x="16281" y="5"/>
                  </a:cubicBezTo>
                  <a:cubicBezTo>
                    <a:pt x="14916" y="5"/>
                    <a:pt x="13555" y="24"/>
                    <a:pt x="12192" y="167"/>
                  </a:cubicBezTo>
                  <a:cubicBezTo>
                    <a:pt x="10709" y="324"/>
                    <a:pt x="9235" y="537"/>
                    <a:pt x="7767" y="799"/>
                  </a:cubicBezTo>
                  <a:cubicBezTo>
                    <a:pt x="5993" y="1117"/>
                    <a:pt x="4256" y="1593"/>
                    <a:pt x="2497" y="1975"/>
                  </a:cubicBezTo>
                  <a:cubicBezTo>
                    <a:pt x="1659" y="2158"/>
                    <a:pt x="831" y="2401"/>
                    <a:pt x="0" y="2615"/>
                  </a:cubicBezTo>
                  <a:cubicBezTo>
                    <a:pt x="60" y="2655"/>
                    <a:pt x="130" y="2678"/>
                    <a:pt x="202" y="2678"/>
                  </a:cubicBezTo>
                  <a:cubicBezTo>
                    <a:pt x="230" y="2678"/>
                    <a:pt x="258" y="2674"/>
                    <a:pt x="285" y="2667"/>
                  </a:cubicBezTo>
                  <a:cubicBezTo>
                    <a:pt x="3220" y="1967"/>
                    <a:pt x="6162" y="1338"/>
                    <a:pt x="9149" y="904"/>
                  </a:cubicBezTo>
                  <a:cubicBezTo>
                    <a:pt x="11135" y="613"/>
                    <a:pt x="13138" y="466"/>
                    <a:pt x="15144" y="466"/>
                  </a:cubicBezTo>
                  <a:cubicBezTo>
                    <a:pt x="15511" y="466"/>
                    <a:pt x="15878" y="471"/>
                    <a:pt x="16246" y="481"/>
                  </a:cubicBezTo>
                  <a:cubicBezTo>
                    <a:pt x="16275" y="477"/>
                    <a:pt x="16305" y="470"/>
                    <a:pt x="16335" y="466"/>
                  </a:cubicBezTo>
                  <a:cubicBezTo>
                    <a:pt x="16616" y="264"/>
                    <a:pt x="16983" y="264"/>
                    <a:pt x="17267" y="69"/>
                  </a:cubicBezTo>
                  <a:cubicBezTo>
                    <a:pt x="17186" y="12"/>
                    <a:pt x="17096" y="0"/>
                    <a:pt x="17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28;p66"/>
            <p:cNvSpPr/>
            <p:nvPr/>
          </p:nvSpPr>
          <p:spPr>
            <a:xfrm>
              <a:off x="1234246" y="4234844"/>
              <a:ext cx="512084" cy="40293"/>
            </a:xfrm>
            <a:custGeom>
              <a:avLst/>
              <a:gdLst/>
              <a:ahLst/>
              <a:cxnLst/>
              <a:rect l="l" t="t" r="r" b="b"/>
              <a:pathLst>
                <a:path w="13061" h="1201" extrusionOk="0">
                  <a:moveTo>
                    <a:pt x="10791" y="1"/>
                  </a:moveTo>
                  <a:cubicBezTo>
                    <a:pt x="9642" y="1"/>
                    <a:pt x="8494" y="66"/>
                    <a:pt x="7349" y="149"/>
                  </a:cubicBezTo>
                  <a:cubicBezTo>
                    <a:pt x="5863" y="250"/>
                    <a:pt x="4380" y="429"/>
                    <a:pt x="2909" y="669"/>
                  </a:cubicBezTo>
                  <a:cubicBezTo>
                    <a:pt x="1936" y="826"/>
                    <a:pt x="955" y="938"/>
                    <a:pt x="1" y="1200"/>
                  </a:cubicBezTo>
                  <a:cubicBezTo>
                    <a:pt x="3429" y="765"/>
                    <a:pt x="6854" y="295"/>
                    <a:pt x="10307" y="295"/>
                  </a:cubicBezTo>
                  <a:cubicBezTo>
                    <a:pt x="11220" y="295"/>
                    <a:pt x="12135" y="328"/>
                    <a:pt x="13053" y="403"/>
                  </a:cubicBezTo>
                  <a:cubicBezTo>
                    <a:pt x="13060" y="105"/>
                    <a:pt x="13004" y="59"/>
                    <a:pt x="12895" y="59"/>
                  </a:cubicBezTo>
                  <a:cubicBezTo>
                    <a:pt x="12845" y="59"/>
                    <a:pt x="12785" y="68"/>
                    <a:pt x="12715" y="68"/>
                  </a:cubicBezTo>
                  <a:cubicBezTo>
                    <a:pt x="12698" y="68"/>
                    <a:pt x="12681" y="68"/>
                    <a:pt x="12664" y="66"/>
                  </a:cubicBezTo>
                  <a:cubicBezTo>
                    <a:pt x="12040" y="20"/>
                    <a:pt x="11415" y="1"/>
                    <a:pt x="10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29;p66"/>
            <p:cNvSpPr/>
            <p:nvPr/>
          </p:nvSpPr>
          <p:spPr>
            <a:xfrm>
              <a:off x="1304271" y="4294128"/>
              <a:ext cx="442491" cy="24726"/>
            </a:xfrm>
            <a:custGeom>
              <a:avLst/>
              <a:gdLst/>
              <a:ahLst/>
              <a:cxnLst/>
              <a:rect l="l" t="t" r="r" b="b"/>
              <a:pathLst>
                <a:path w="11286" h="737" extrusionOk="0">
                  <a:moveTo>
                    <a:pt x="9115" y="1"/>
                  </a:moveTo>
                  <a:cubicBezTo>
                    <a:pt x="6060" y="1"/>
                    <a:pt x="3018" y="164"/>
                    <a:pt x="0" y="736"/>
                  </a:cubicBezTo>
                  <a:cubicBezTo>
                    <a:pt x="2817" y="432"/>
                    <a:pt x="5639" y="251"/>
                    <a:pt x="8467" y="251"/>
                  </a:cubicBezTo>
                  <a:cubicBezTo>
                    <a:pt x="9405" y="251"/>
                    <a:pt x="10343" y="271"/>
                    <a:pt x="11282" y="313"/>
                  </a:cubicBezTo>
                  <a:cubicBezTo>
                    <a:pt x="11282" y="216"/>
                    <a:pt x="11286" y="118"/>
                    <a:pt x="11286" y="25"/>
                  </a:cubicBezTo>
                  <a:cubicBezTo>
                    <a:pt x="10562" y="10"/>
                    <a:pt x="9838" y="1"/>
                    <a:pt x="9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30;p66"/>
            <p:cNvSpPr/>
            <p:nvPr/>
          </p:nvSpPr>
          <p:spPr>
            <a:xfrm>
              <a:off x="1379549" y="4182908"/>
              <a:ext cx="364156" cy="28316"/>
            </a:xfrm>
            <a:custGeom>
              <a:avLst/>
              <a:gdLst/>
              <a:ahLst/>
              <a:cxnLst/>
              <a:rect l="l" t="t" r="r" b="b"/>
              <a:pathLst>
                <a:path w="9288" h="844" extrusionOk="0">
                  <a:moveTo>
                    <a:pt x="8613" y="1"/>
                  </a:moveTo>
                  <a:cubicBezTo>
                    <a:pt x="6799" y="1"/>
                    <a:pt x="5000" y="170"/>
                    <a:pt x="3205" y="379"/>
                  </a:cubicBezTo>
                  <a:cubicBezTo>
                    <a:pt x="2134" y="506"/>
                    <a:pt x="1067" y="690"/>
                    <a:pt x="1" y="843"/>
                  </a:cubicBezTo>
                  <a:cubicBezTo>
                    <a:pt x="2467" y="598"/>
                    <a:pt x="4927" y="287"/>
                    <a:pt x="7402" y="287"/>
                  </a:cubicBezTo>
                  <a:cubicBezTo>
                    <a:pt x="8030" y="287"/>
                    <a:pt x="8658" y="307"/>
                    <a:pt x="9287" y="353"/>
                  </a:cubicBezTo>
                  <a:lnTo>
                    <a:pt x="9276" y="72"/>
                  </a:lnTo>
                  <a:cubicBezTo>
                    <a:pt x="9128" y="6"/>
                    <a:pt x="8973" y="1"/>
                    <a:pt x="8818" y="1"/>
                  </a:cubicBezTo>
                  <a:cubicBezTo>
                    <a:pt x="8788" y="1"/>
                    <a:pt x="8759" y="1"/>
                    <a:pt x="8730" y="1"/>
                  </a:cubicBezTo>
                  <a:cubicBezTo>
                    <a:pt x="8691" y="1"/>
                    <a:pt x="8652" y="1"/>
                    <a:pt x="8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31;p66"/>
            <p:cNvSpPr/>
            <p:nvPr/>
          </p:nvSpPr>
          <p:spPr>
            <a:xfrm>
              <a:off x="1936218" y="4136340"/>
              <a:ext cx="169688" cy="99744"/>
            </a:xfrm>
            <a:custGeom>
              <a:avLst/>
              <a:gdLst/>
              <a:ahLst/>
              <a:cxnLst/>
              <a:rect l="l" t="t" r="r" b="b"/>
              <a:pathLst>
                <a:path w="4328" h="2973" extrusionOk="0">
                  <a:moveTo>
                    <a:pt x="90" y="0"/>
                  </a:moveTo>
                  <a:cubicBezTo>
                    <a:pt x="116" y="158"/>
                    <a:pt x="83" y="319"/>
                    <a:pt x="0" y="453"/>
                  </a:cubicBezTo>
                  <a:cubicBezTo>
                    <a:pt x="8" y="483"/>
                    <a:pt x="11" y="517"/>
                    <a:pt x="19" y="547"/>
                  </a:cubicBezTo>
                  <a:cubicBezTo>
                    <a:pt x="1685" y="944"/>
                    <a:pt x="3066" y="1853"/>
                    <a:pt x="4327" y="2972"/>
                  </a:cubicBezTo>
                  <a:cubicBezTo>
                    <a:pt x="3275" y="1468"/>
                    <a:pt x="1797" y="573"/>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32;p66"/>
            <p:cNvSpPr/>
            <p:nvPr/>
          </p:nvSpPr>
          <p:spPr>
            <a:xfrm>
              <a:off x="1790052" y="4298422"/>
              <a:ext cx="109662" cy="21170"/>
            </a:xfrm>
            <a:custGeom>
              <a:avLst/>
              <a:gdLst/>
              <a:ahLst/>
              <a:cxnLst/>
              <a:rect l="l" t="t" r="r" b="b"/>
              <a:pathLst>
                <a:path w="2797" h="631" extrusionOk="0">
                  <a:moveTo>
                    <a:pt x="817" y="1"/>
                  </a:moveTo>
                  <a:cubicBezTo>
                    <a:pt x="641" y="1"/>
                    <a:pt x="464" y="20"/>
                    <a:pt x="285" y="69"/>
                  </a:cubicBezTo>
                  <a:cubicBezTo>
                    <a:pt x="154" y="77"/>
                    <a:pt x="67" y="151"/>
                    <a:pt x="0" y="256"/>
                  </a:cubicBezTo>
                  <a:lnTo>
                    <a:pt x="2796" y="631"/>
                  </a:lnTo>
                  <a:lnTo>
                    <a:pt x="2351" y="271"/>
                  </a:lnTo>
                  <a:cubicBezTo>
                    <a:pt x="2331" y="280"/>
                    <a:pt x="2312" y="283"/>
                    <a:pt x="2294" y="283"/>
                  </a:cubicBezTo>
                  <a:cubicBezTo>
                    <a:pt x="2223" y="283"/>
                    <a:pt x="2161" y="230"/>
                    <a:pt x="2092" y="215"/>
                  </a:cubicBezTo>
                  <a:cubicBezTo>
                    <a:pt x="1669" y="119"/>
                    <a:pt x="1248" y="1"/>
                    <a:pt x="817" y="1"/>
                  </a:cubicBezTo>
                  <a:close/>
                </a:path>
              </a:pathLst>
            </a:custGeom>
            <a:solidFill>
              <a:srgbClr val="8E7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33;p66"/>
            <p:cNvSpPr/>
            <p:nvPr/>
          </p:nvSpPr>
          <p:spPr>
            <a:xfrm>
              <a:off x="848130" y="3917760"/>
              <a:ext cx="1343157" cy="351904"/>
            </a:xfrm>
            <a:custGeom>
              <a:avLst/>
              <a:gdLst/>
              <a:ahLst/>
              <a:cxnLst/>
              <a:rect l="l" t="t" r="r" b="b"/>
              <a:pathLst>
                <a:path w="34258" h="10489" extrusionOk="0">
                  <a:moveTo>
                    <a:pt x="7444" y="0"/>
                  </a:moveTo>
                  <a:cubicBezTo>
                    <a:pt x="7341" y="0"/>
                    <a:pt x="7240" y="25"/>
                    <a:pt x="7146" y="107"/>
                  </a:cubicBezTo>
                  <a:cubicBezTo>
                    <a:pt x="7143" y="201"/>
                    <a:pt x="7102" y="287"/>
                    <a:pt x="7034" y="350"/>
                  </a:cubicBezTo>
                  <a:cubicBezTo>
                    <a:pt x="5743" y="1661"/>
                    <a:pt x="4541" y="3057"/>
                    <a:pt x="3317" y="4430"/>
                  </a:cubicBezTo>
                  <a:cubicBezTo>
                    <a:pt x="2194" y="5692"/>
                    <a:pt x="1060" y="6938"/>
                    <a:pt x="1" y="8256"/>
                  </a:cubicBezTo>
                  <a:cubicBezTo>
                    <a:pt x="1760" y="8058"/>
                    <a:pt x="3501" y="7736"/>
                    <a:pt x="5234" y="7391"/>
                  </a:cubicBezTo>
                  <a:cubicBezTo>
                    <a:pt x="8251" y="6796"/>
                    <a:pt x="11253" y="6126"/>
                    <a:pt x="14266" y="5508"/>
                  </a:cubicBezTo>
                  <a:cubicBezTo>
                    <a:pt x="16332" y="5078"/>
                    <a:pt x="18424" y="4797"/>
                    <a:pt x="20528" y="4666"/>
                  </a:cubicBezTo>
                  <a:cubicBezTo>
                    <a:pt x="21015" y="4638"/>
                    <a:pt x="21502" y="4624"/>
                    <a:pt x="21989" y="4624"/>
                  </a:cubicBezTo>
                  <a:cubicBezTo>
                    <a:pt x="23307" y="4624"/>
                    <a:pt x="24622" y="4727"/>
                    <a:pt x="25926" y="4932"/>
                  </a:cubicBezTo>
                  <a:cubicBezTo>
                    <a:pt x="27711" y="5213"/>
                    <a:pt x="29399" y="5752"/>
                    <a:pt x="30870" y="6852"/>
                  </a:cubicBezTo>
                  <a:cubicBezTo>
                    <a:pt x="32102" y="7773"/>
                    <a:pt x="33109" y="8874"/>
                    <a:pt x="33674" y="10330"/>
                  </a:cubicBezTo>
                  <a:cubicBezTo>
                    <a:pt x="33724" y="10452"/>
                    <a:pt x="33798" y="10489"/>
                    <a:pt x="33883" y="10489"/>
                  </a:cubicBezTo>
                  <a:cubicBezTo>
                    <a:pt x="33944" y="10489"/>
                    <a:pt x="34011" y="10470"/>
                    <a:pt x="34078" y="10449"/>
                  </a:cubicBezTo>
                  <a:cubicBezTo>
                    <a:pt x="34239" y="10341"/>
                    <a:pt x="34258" y="10180"/>
                    <a:pt x="34231" y="10008"/>
                  </a:cubicBezTo>
                  <a:cubicBezTo>
                    <a:pt x="34183" y="9663"/>
                    <a:pt x="34153" y="9315"/>
                    <a:pt x="33988" y="9001"/>
                  </a:cubicBezTo>
                  <a:cubicBezTo>
                    <a:pt x="33925" y="8907"/>
                    <a:pt x="33868" y="8806"/>
                    <a:pt x="33824" y="8701"/>
                  </a:cubicBezTo>
                  <a:cubicBezTo>
                    <a:pt x="33483" y="7148"/>
                    <a:pt x="32573" y="5935"/>
                    <a:pt x="31368" y="4936"/>
                  </a:cubicBezTo>
                  <a:cubicBezTo>
                    <a:pt x="30312" y="4056"/>
                    <a:pt x="29047" y="3555"/>
                    <a:pt x="27756" y="3105"/>
                  </a:cubicBezTo>
                  <a:cubicBezTo>
                    <a:pt x="25113" y="2185"/>
                    <a:pt x="22377" y="1694"/>
                    <a:pt x="19615" y="1309"/>
                  </a:cubicBezTo>
                  <a:cubicBezTo>
                    <a:pt x="18170" y="1110"/>
                    <a:pt x="16721" y="934"/>
                    <a:pt x="15261" y="822"/>
                  </a:cubicBezTo>
                  <a:cubicBezTo>
                    <a:pt x="13760" y="706"/>
                    <a:pt x="12263" y="534"/>
                    <a:pt x="10766" y="388"/>
                  </a:cubicBezTo>
                  <a:cubicBezTo>
                    <a:pt x="10265" y="375"/>
                    <a:pt x="9768" y="273"/>
                    <a:pt x="9268" y="273"/>
                  </a:cubicBezTo>
                  <a:cubicBezTo>
                    <a:pt x="9181" y="273"/>
                    <a:pt x="9094" y="276"/>
                    <a:pt x="9007" y="283"/>
                  </a:cubicBezTo>
                  <a:lnTo>
                    <a:pt x="8999" y="294"/>
                  </a:lnTo>
                  <a:cubicBezTo>
                    <a:pt x="8988" y="272"/>
                    <a:pt x="8981" y="253"/>
                    <a:pt x="8969" y="234"/>
                  </a:cubicBezTo>
                  <a:cubicBezTo>
                    <a:pt x="8576" y="85"/>
                    <a:pt x="8161" y="96"/>
                    <a:pt x="7757" y="40"/>
                  </a:cubicBezTo>
                  <a:cubicBezTo>
                    <a:pt x="7654" y="25"/>
                    <a:pt x="7548" y="0"/>
                    <a:pt x="74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34;p66"/>
            <p:cNvSpPr/>
            <p:nvPr/>
          </p:nvSpPr>
          <p:spPr>
            <a:xfrm>
              <a:off x="2223844" y="3876728"/>
              <a:ext cx="1266703" cy="397633"/>
            </a:xfrm>
            <a:custGeom>
              <a:avLst/>
              <a:gdLst/>
              <a:ahLst/>
              <a:cxnLst/>
              <a:rect l="l" t="t" r="r" b="b"/>
              <a:pathLst>
                <a:path w="32308" h="11852" extrusionOk="0">
                  <a:moveTo>
                    <a:pt x="15530" y="0"/>
                  </a:moveTo>
                  <a:cubicBezTo>
                    <a:pt x="14618" y="0"/>
                    <a:pt x="13705" y="47"/>
                    <a:pt x="12795" y="200"/>
                  </a:cubicBezTo>
                  <a:cubicBezTo>
                    <a:pt x="11163" y="477"/>
                    <a:pt x="9590" y="922"/>
                    <a:pt x="8123" y="1697"/>
                  </a:cubicBezTo>
                  <a:cubicBezTo>
                    <a:pt x="8003" y="1761"/>
                    <a:pt x="7330" y="2240"/>
                    <a:pt x="7303" y="2251"/>
                  </a:cubicBezTo>
                  <a:cubicBezTo>
                    <a:pt x="7187" y="2348"/>
                    <a:pt x="7075" y="2457"/>
                    <a:pt x="6974" y="2569"/>
                  </a:cubicBezTo>
                  <a:cubicBezTo>
                    <a:pt x="6124" y="3569"/>
                    <a:pt x="5263" y="4557"/>
                    <a:pt x="4447" y="5582"/>
                  </a:cubicBezTo>
                  <a:cubicBezTo>
                    <a:pt x="3437" y="6844"/>
                    <a:pt x="2445" y="8124"/>
                    <a:pt x="1562" y="9479"/>
                  </a:cubicBezTo>
                  <a:cubicBezTo>
                    <a:pt x="970" y="10201"/>
                    <a:pt x="450" y="10976"/>
                    <a:pt x="1" y="11796"/>
                  </a:cubicBezTo>
                  <a:cubicBezTo>
                    <a:pt x="29" y="11831"/>
                    <a:pt x="72" y="11852"/>
                    <a:pt x="115" y="11852"/>
                  </a:cubicBezTo>
                  <a:cubicBezTo>
                    <a:pt x="141" y="11852"/>
                    <a:pt x="166" y="11845"/>
                    <a:pt x="188" y="11830"/>
                  </a:cubicBezTo>
                  <a:cubicBezTo>
                    <a:pt x="323" y="11642"/>
                    <a:pt x="435" y="11440"/>
                    <a:pt x="588" y="11276"/>
                  </a:cubicBezTo>
                  <a:cubicBezTo>
                    <a:pt x="1722" y="10037"/>
                    <a:pt x="3092" y="9037"/>
                    <a:pt x="4616" y="8334"/>
                  </a:cubicBezTo>
                  <a:cubicBezTo>
                    <a:pt x="6809" y="7323"/>
                    <a:pt x="9123" y="6859"/>
                    <a:pt x="11511" y="6698"/>
                  </a:cubicBezTo>
                  <a:cubicBezTo>
                    <a:pt x="11834" y="6662"/>
                    <a:pt x="12160" y="6644"/>
                    <a:pt x="12486" y="6644"/>
                  </a:cubicBezTo>
                  <a:cubicBezTo>
                    <a:pt x="12811" y="6644"/>
                    <a:pt x="13137" y="6662"/>
                    <a:pt x="13461" y="6698"/>
                  </a:cubicBezTo>
                  <a:cubicBezTo>
                    <a:pt x="13490" y="6698"/>
                    <a:pt x="13519" y="6697"/>
                    <a:pt x="13548" y="6697"/>
                  </a:cubicBezTo>
                  <a:cubicBezTo>
                    <a:pt x="14488" y="6697"/>
                    <a:pt x="15421" y="6812"/>
                    <a:pt x="16358" y="6870"/>
                  </a:cubicBezTo>
                  <a:cubicBezTo>
                    <a:pt x="18312" y="6990"/>
                    <a:pt x="20206" y="7443"/>
                    <a:pt x="22126" y="7753"/>
                  </a:cubicBezTo>
                  <a:cubicBezTo>
                    <a:pt x="23047" y="7903"/>
                    <a:pt x="23942" y="8210"/>
                    <a:pt x="24881" y="8281"/>
                  </a:cubicBezTo>
                  <a:cubicBezTo>
                    <a:pt x="25267" y="8438"/>
                    <a:pt x="25690" y="8442"/>
                    <a:pt x="26090" y="8521"/>
                  </a:cubicBezTo>
                  <a:cubicBezTo>
                    <a:pt x="28149" y="8910"/>
                    <a:pt x="30222" y="9247"/>
                    <a:pt x="32307" y="9475"/>
                  </a:cubicBezTo>
                  <a:cubicBezTo>
                    <a:pt x="32277" y="9299"/>
                    <a:pt x="32176" y="9168"/>
                    <a:pt x="32083" y="9026"/>
                  </a:cubicBezTo>
                  <a:cubicBezTo>
                    <a:pt x="30664" y="6930"/>
                    <a:pt x="29219" y="4849"/>
                    <a:pt x="27842" y="2723"/>
                  </a:cubicBezTo>
                  <a:cubicBezTo>
                    <a:pt x="27423" y="2071"/>
                    <a:pt x="26902" y="1753"/>
                    <a:pt x="26184" y="1577"/>
                  </a:cubicBezTo>
                  <a:cubicBezTo>
                    <a:pt x="24350" y="1124"/>
                    <a:pt x="22504" y="750"/>
                    <a:pt x="20640" y="458"/>
                  </a:cubicBezTo>
                  <a:cubicBezTo>
                    <a:pt x="19566" y="290"/>
                    <a:pt x="18488" y="87"/>
                    <a:pt x="17406" y="46"/>
                  </a:cubicBezTo>
                  <a:cubicBezTo>
                    <a:pt x="16782" y="22"/>
                    <a:pt x="16156" y="0"/>
                    <a:pt x="15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35;p66"/>
            <p:cNvSpPr/>
            <p:nvPr/>
          </p:nvSpPr>
          <p:spPr>
            <a:xfrm>
              <a:off x="1801187" y="4280204"/>
              <a:ext cx="81041" cy="28283"/>
            </a:xfrm>
            <a:custGeom>
              <a:avLst/>
              <a:gdLst/>
              <a:ahLst/>
              <a:cxnLst/>
              <a:rect l="l" t="t" r="r" b="b"/>
              <a:pathLst>
                <a:path w="2067" h="843" extrusionOk="0">
                  <a:moveTo>
                    <a:pt x="974" y="1"/>
                  </a:moveTo>
                  <a:cubicBezTo>
                    <a:pt x="932" y="1"/>
                    <a:pt x="886" y="16"/>
                    <a:pt x="835" y="54"/>
                  </a:cubicBezTo>
                  <a:cubicBezTo>
                    <a:pt x="569" y="256"/>
                    <a:pt x="236" y="358"/>
                    <a:pt x="1" y="616"/>
                  </a:cubicBezTo>
                  <a:cubicBezTo>
                    <a:pt x="169" y="635"/>
                    <a:pt x="334" y="672"/>
                    <a:pt x="502" y="672"/>
                  </a:cubicBezTo>
                  <a:cubicBezTo>
                    <a:pt x="935" y="672"/>
                    <a:pt x="1349" y="843"/>
                    <a:pt x="1779" y="843"/>
                  </a:cubicBezTo>
                  <a:cubicBezTo>
                    <a:pt x="1874" y="843"/>
                    <a:pt x="1970" y="834"/>
                    <a:pt x="2067" y="814"/>
                  </a:cubicBezTo>
                  <a:cubicBezTo>
                    <a:pt x="1790" y="590"/>
                    <a:pt x="1516" y="365"/>
                    <a:pt x="1240" y="152"/>
                  </a:cubicBezTo>
                  <a:cubicBezTo>
                    <a:pt x="1158" y="88"/>
                    <a:pt x="1076" y="1"/>
                    <a:pt x="974" y="1"/>
                  </a:cubicBezTo>
                  <a:close/>
                </a:path>
              </a:pathLst>
            </a:custGeom>
            <a:solidFill>
              <a:srgbClr val="C4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36;p66"/>
            <p:cNvSpPr/>
            <p:nvPr/>
          </p:nvSpPr>
          <p:spPr>
            <a:xfrm>
              <a:off x="715111" y="4366655"/>
              <a:ext cx="1305645" cy="7102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37;p66"/>
            <p:cNvSpPr/>
            <p:nvPr/>
          </p:nvSpPr>
          <p:spPr>
            <a:xfrm>
              <a:off x="2317803" y="4366655"/>
              <a:ext cx="1305645" cy="7102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38;p66"/>
            <p:cNvSpPr/>
            <p:nvPr/>
          </p:nvSpPr>
          <p:spPr>
            <a:xfrm>
              <a:off x="1744271" y="4129740"/>
              <a:ext cx="193002" cy="218954"/>
            </a:xfrm>
            <a:custGeom>
              <a:avLst/>
              <a:gdLst/>
              <a:ahLst/>
              <a:cxnLst/>
              <a:rect l="l" t="t" r="r" b="b"/>
              <a:pathLst>
                <a:path w="14315" h="15499" extrusionOk="0">
                  <a:moveTo>
                    <a:pt x="0" y="0"/>
                  </a:moveTo>
                  <a:lnTo>
                    <a:pt x="247" y="14660"/>
                  </a:lnTo>
                  <a:lnTo>
                    <a:pt x="7009" y="11057"/>
                  </a:lnTo>
                  <a:lnTo>
                    <a:pt x="14117" y="15499"/>
                  </a:lnTo>
                  <a:lnTo>
                    <a:pt x="14315" y="1629"/>
                  </a:lnTo>
                  <a:close/>
                </a:path>
              </a:pathLst>
            </a:custGeom>
            <a:solidFill>
              <a:schemeClr val="lt2"/>
            </a:solidFill>
            <a:ln>
              <a:noFill/>
            </a:ln>
          </p:spPr>
          <p:txBody>
            <a:bodyPr/>
            <a:lstStyle/>
            <a:p>
              <a:endParaRPr lang="en-US"/>
            </a:p>
          </p:txBody>
        </p:sp>
        <p:sp>
          <p:nvSpPr>
            <p:cNvPr id="111" name="Google Shape;3039;p66"/>
            <p:cNvSpPr/>
            <p:nvPr/>
          </p:nvSpPr>
          <p:spPr>
            <a:xfrm>
              <a:off x="2715687" y="3604453"/>
              <a:ext cx="368414" cy="181373"/>
            </a:xfrm>
            <a:custGeom>
              <a:avLst/>
              <a:gdLst/>
              <a:ahLst/>
              <a:cxnLst/>
              <a:rect l="l" t="t" r="r" b="b"/>
              <a:pathLst>
                <a:path w="9976" h="5394" extrusionOk="0">
                  <a:moveTo>
                    <a:pt x="9976" y="0"/>
                  </a:moveTo>
                  <a:lnTo>
                    <a:pt x="8494" y="561"/>
                  </a:lnTo>
                  <a:cubicBezTo>
                    <a:pt x="7221" y="1179"/>
                    <a:pt x="5933" y="1774"/>
                    <a:pt x="4676" y="2418"/>
                  </a:cubicBezTo>
                  <a:cubicBezTo>
                    <a:pt x="3208" y="3170"/>
                    <a:pt x="1767" y="3971"/>
                    <a:pt x="416" y="4922"/>
                  </a:cubicBezTo>
                  <a:cubicBezTo>
                    <a:pt x="349" y="5124"/>
                    <a:pt x="1" y="5098"/>
                    <a:pt x="46" y="5383"/>
                  </a:cubicBezTo>
                  <a:cubicBezTo>
                    <a:pt x="73" y="5390"/>
                    <a:pt x="100" y="5394"/>
                    <a:pt x="127" y="5394"/>
                  </a:cubicBezTo>
                  <a:cubicBezTo>
                    <a:pt x="239" y="5394"/>
                    <a:pt x="339" y="5333"/>
                    <a:pt x="442" y="5297"/>
                  </a:cubicBezTo>
                  <a:cubicBezTo>
                    <a:pt x="1651" y="4874"/>
                    <a:pt x="2883" y="4518"/>
                    <a:pt x="4126" y="4230"/>
                  </a:cubicBezTo>
                  <a:cubicBezTo>
                    <a:pt x="5582" y="3885"/>
                    <a:pt x="7045" y="3582"/>
                    <a:pt x="8516" y="3324"/>
                  </a:cubicBezTo>
                  <a:cubicBezTo>
                    <a:pt x="8730" y="3286"/>
                    <a:pt x="9040" y="3365"/>
                    <a:pt x="9134" y="3032"/>
                  </a:cubicBezTo>
                  <a:cubicBezTo>
                    <a:pt x="9407" y="2044"/>
                    <a:pt x="9684" y="1059"/>
                    <a:pt x="9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40;p66"/>
            <p:cNvSpPr/>
            <p:nvPr/>
          </p:nvSpPr>
          <p:spPr>
            <a:xfrm>
              <a:off x="1548418" y="3216649"/>
              <a:ext cx="1535808" cy="1074520"/>
            </a:xfrm>
            <a:custGeom>
              <a:avLst/>
              <a:gdLst/>
              <a:ahLst/>
              <a:cxnLst/>
              <a:rect l="l" t="t" r="r" b="b"/>
              <a:pathLst>
                <a:path w="41587" h="31956" extrusionOk="0">
                  <a:moveTo>
                    <a:pt x="8493" y="0"/>
                  </a:moveTo>
                  <a:cubicBezTo>
                    <a:pt x="8398" y="0"/>
                    <a:pt x="8291" y="36"/>
                    <a:pt x="8165" y="117"/>
                  </a:cubicBezTo>
                  <a:cubicBezTo>
                    <a:pt x="6634" y="1097"/>
                    <a:pt x="5095" y="2052"/>
                    <a:pt x="3557" y="3014"/>
                  </a:cubicBezTo>
                  <a:cubicBezTo>
                    <a:pt x="2370" y="3751"/>
                    <a:pt x="1184" y="4489"/>
                    <a:pt x="1" y="5222"/>
                  </a:cubicBezTo>
                  <a:cubicBezTo>
                    <a:pt x="806" y="5963"/>
                    <a:pt x="1610" y="6708"/>
                    <a:pt x="2396" y="7472"/>
                  </a:cubicBezTo>
                  <a:cubicBezTo>
                    <a:pt x="3523" y="8572"/>
                    <a:pt x="4642" y="9684"/>
                    <a:pt x="5709" y="10848"/>
                  </a:cubicBezTo>
                  <a:cubicBezTo>
                    <a:pt x="6521" y="11739"/>
                    <a:pt x="7356" y="12611"/>
                    <a:pt x="8146" y="13521"/>
                  </a:cubicBezTo>
                  <a:cubicBezTo>
                    <a:pt x="9849" y="15478"/>
                    <a:pt x="11488" y="17496"/>
                    <a:pt x="12974" y="19629"/>
                  </a:cubicBezTo>
                  <a:cubicBezTo>
                    <a:pt x="14053" y="21175"/>
                    <a:pt x="15112" y="22736"/>
                    <a:pt x="15902" y="24462"/>
                  </a:cubicBezTo>
                  <a:cubicBezTo>
                    <a:pt x="16512" y="25783"/>
                    <a:pt x="16908" y="27194"/>
                    <a:pt x="17066" y="28643"/>
                  </a:cubicBezTo>
                  <a:cubicBezTo>
                    <a:pt x="17077" y="28755"/>
                    <a:pt x="17025" y="28946"/>
                    <a:pt x="17189" y="28968"/>
                  </a:cubicBezTo>
                  <a:cubicBezTo>
                    <a:pt x="17189" y="28972"/>
                    <a:pt x="17189" y="28976"/>
                    <a:pt x="17189" y="28976"/>
                  </a:cubicBezTo>
                  <a:lnTo>
                    <a:pt x="17189" y="31955"/>
                  </a:lnTo>
                  <a:lnTo>
                    <a:pt x="19678" y="28530"/>
                  </a:lnTo>
                  <a:cubicBezTo>
                    <a:pt x="19685" y="28531"/>
                    <a:pt x="19692" y="28531"/>
                    <a:pt x="19699" y="28531"/>
                  </a:cubicBezTo>
                  <a:cubicBezTo>
                    <a:pt x="19886" y="28531"/>
                    <a:pt x="19959" y="28331"/>
                    <a:pt x="20053" y="28209"/>
                  </a:cubicBezTo>
                  <a:cubicBezTo>
                    <a:pt x="21509" y="26303"/>
                    <a:pt x="23051" y="24473"/>
                    <a:pt x="24675" y="22714"/>
                  </a:cubicBezTo>
                  <a:cubicBezTo>
                    <a:pt x="26581" y="20647"/>
                    <a:pt x="28662" y="18765"/>
                    <a:pt x="31012" y="17200"/>
                  </a:cubicBezTo>
                  <a:lnTo>
                    <a:pt x="31012" y="17200"/>
                  </a:lnTo>
                  <a:lnTo>
                    <a:pt x="31005" y="17204"/>
                  </a:lnTo>
                  <a:cubicBezTo>
                    <a:pt x="31353" y="16946"/>
                    <a:pt x="31746" y="16762"/>
                    <a:pt x="32102" y="16515"/>
                  </a:cubicBezTo>
                  <a:cubicBezTo>
                    <a:pt x="34527" y="14939"/>
                    <a:pt x="37084" y="13607"/>
                    <a:pt x="39723" y="12424"/>
                  </a:cubicBezTo>
                  <a:cubicBezTo>
                    <a:pt x="39768" y="12401"/>
                    <a:pt x="39891" y="12334"/>
                    <a:pt x="40060" y="12248"/>
                  </a:cubicBezTo>
                  <a:cubicBezTo>
                    <a:pt x="40673" y="11934"/>
                    <a:pt x="41197" y="11701"/>
                    <a:pt x="41587" y="11537"/>
                  </a:cubicBezTo>
                  <a:lnTo>
                    <a:pt x="41587" y="11537"/>
                  </a:lnTo>
                  <a:cubicBezTo>
                    <a:pt x="41007" y="11709"/>
                    <a:pt x="40086" y="11993"/>
                    <a:pt x="38952" y="12349"/>
                  </a:cubicBezTo>
                  <a:cubicBezTo>
                    <a:pt x="38001" y="12630"/>
                    <a:pt x="36549" y="13079"/>
                    <a:pt x="34808" y="13700"/>
                  </a:cubicBezTo>
                  <a:cubicBezTo>
                    <a:pt x="28950" y="15793"/>
                    <a:pt x="24754" y="17339"/>
                    <a:pt x="21239" y="20947"/>
                  </a:cubicBezTo>
                  <a:cubicBezTo>
                    <a:pt x="19989" y="22238"/>
                    <a:pt x="18915" y="23691"/>
                    <a:pt x="18043" y="25263"/>
                  </a:cubicBezTo>
                  <a:cubicBezTo>
                    <a:pt x="17945" y="22250"/>
                    <a:pt x="17590" y="19248"/>
                    <a:pt x="16983" y="16294"/>
                  </a:cubicBezTo>
                  <a:cubicBezTo>
                    <a:pt x="16602" y="14423"/>
                    <a:pt x="16306" y="13019"/>
                    <a:pt x="15606" y="11147"/>
                  </a:cubicBezTo>
                  <a:cubicBezTo>
                    <a:pt x="14633" y="8527"/>
                    <a:pt x="13259" y="6113"/>
                    <a:pt x="11619" y="3848"/>
                  </a:cubicBezTo>
                  <a:cubicBezTo>
                    <a:pt x="10747" y="2639"/>
                    <a:pt x="9845" y="1460"/>
                    <a:pt x="8932" y="289"/>
                  </a:cubicBezTo>
                  <a:cubicBezTo>
                    <a:pt x="8795" y="114"/>
                    <a:pt x="8663" y="0"/>
                    <a:pt x="84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41;p66"/>
            <p:cNvSpPr/>
            <p:nvPr/>
          </p:nvSpPr>
          <p:spPr>
            <a:xfrm>
              <a:off x="1089074" y="3623821"/>
              <a:ext cx="1016868" cy="543044"/>
            </a:xfrm>
            <a:custGeom>
              <a:avLst/>
              <a:gdLst/>
              <a:ahLst/>
              <a:cxnLst/>
              <a:rect l="l" t="t" r="r" b="b"/>
              <a:pathLst>
                <a:path w="27535" h="16150" extrusionOk="0">
                  <a:moveTo>
                    <a:pt x="10766" y="0"/>
                  </a:moveTo>
                  <a:cubicBezTo>
                    <a:pt x="10717" y="57"/>
                    <a:pt x="10680" y="135"/>
                    <a:pt x="10616" y="173"/>
                  </a:cubicBezTo>
                  <a:cubicBezTo>
                    <a:pt x="9905" y="648"/>
                    <a:pt x="9227" y="1165"/>
                    <a:pt x="8539" y="1674"/>
                  </a:cubicBezTo>
                  <a:cubicBezTo>
                    <a:pt x="7000" y="2815"/>
                    <a:pt x="5600" y="4114"/>
                    <a:pt x="4200" y="5409"/>
                  </a:cubicBezTo>
                  <a:cubicBezTo>
                    <a:pt x="2804" y="6704"/>
                    <a:pt x="1494" y="8119"/>
                    <a:pt x="177" y="9512"/>
                  </a:cubicBezTo>
                  <a:cubicBezTo>
                    <a:pt x="90" y="9602"/>
                    <a:pt x="1" y="9688"/>
                    <a:pt x="4" y="9822"/>
                  </a:cubicBezTo>
                  <a:cubicBezTo>
                    <a:pt x="95" y="9955"/>
                    <a:pt x="234" y="10003"/>
                    <a:pt x="380" y="10003"/>
                  </a:cubicBezTo>
                  <a:cubicBezTo>
                    <a:pt x="391" y="10003"/>
                    <a:pt x="401" y="10003"/>
                    <a:pt x="412" y="10002"/>
                  </a:cubicBezTo>
                  <a:cubicBezTo>
                    <a:pt x="447" y="10001"/>
                    <a:pt x="481" y="10000"/>
                    <a:pt x="515" y="10000"/>
                  </a:cubicBezTo>
                  <a:cubicBezTo>
                    <a:pt x="928" y="10000"/>
                    <a:pt x="1333" y="10098"/>
                    <a:pt x="1745" y="10126"/>
                  </a:cubicBezTo>
                  <a:cubicBezTo>
                    <a:pt x="3530" y="10253"/>
                    <a:pt x="5308" y="10421"/>
                    <a:pt x="7090" y="10586"/>
                  </a:cubicBezTo>
                  <a:cubicBezTo>
                    <a:pt x="9085" y="10769"/>
                    <a:pt x="11076" y="10979"/>
                    <a:pt x="13064" y="11234"/>
                  </a:cubicBezTo>
                  <a:cubicBezTo>
                    <a:pt x="15729" y="11574"/>
                    <a:pt x="18375" y="12016"/>
                    <a:pt x="20966" y="12734"/>
                  </a:cubicBezTo>
                  <a:cubicBezTo>
                    <a:pt x="22762" y="13236"/>
                    <a:pt x="24503" y="13850"/>
                    <a:pt x="25993" y="15022"/>
                  </a:cubicBezTo>
                  <a:cubicBezTo>
                    <a:pt x="26348" y="15302"/>
                    <a:pt x="26648" y="15632"/>
                    <a:pt x="26970" y="15946"/>
                  </a:cubicBezTo>
                  <a:cubicBezTo>
                    <a:pt x="27056" y="16029"/>
                    <a:pt x="27160" y="16150"/>
                    <a:pt x="27271" y="16150"/>
                  </a:cubicBezTo>
                  <a:cubicBezTo>
                    <a:pt x="27300" y="16150"/>
                    <a:pt x="27329" y="16141"/>
                    <a:pt x="27359" y="16122"/>
                  </a:cubicBezTo>
                  <a:cubicBezTo>
                    <a:pt x="27535" y="16006"/>
                    <a:pt x="27400" y="15811"/>
                    <a:pt x="27333" y="15665"/>
                  </a:cubicBezTo>
                  <a:cubicBezTo>
                    <a:pt x="27213" y="15396"/>
                    <a:pt x="27056" y="15141"/>
                    <a:pt x="26872" y="14917"/>
                  </a:cubicBezTo>
                  <a:cubicBezTo>
                    <a:pt x="26801" y="14853"/>
                    <a:pt x="26734" y="14793"/>
                    <a:pt x="26666" y="14730"/>
                  </a:cubicBezTo>
                  <a:cubicBezTo>
                    <a:pt x="26648" y="14681"/>
                    <a:pt x="26625" y="14632"/>
                    <a:pt x="26599" y="14584"/>
                  </a:cubicBezTo>
                  <a:cubicBezTo>
                    <a:pt x="25371" y="12577"/>
                    <a:pt x="23926" y="10739"/>
                    <a:pt x="22324" y="9033"/>
                  </a:cubicBezTo>
                  <a:cubicBezTo>
                    <a:pt x="21239" y="7880"/>
                    <a:pt x="20120" y="6761"/>
                    <a:pt x="18903" y="5746"/>
                  </a:cubicBezTo>
                  <a:cubicBezTo>
                    <a:pt x="17181" y="4313"/>
                    <a:pt x="15388" y="2980"/>
                    <a:pt x="13547" y="1707"/>
                  </a:cubicBezTo>
                  <a:lnTo>
                    <a:pt x="12061" y="685"/>
                  </a:lnTo>
                  <a:cubicBezTo>
                    <a:pt x="12061" y="719"/>
                    <a:pt x="12057" y="753"/>
                    <a:pt x="12042" y="787"/>
                  </a:cubicBezTo>
                  <a:cubicBezTo>
                    <a:pt x="11694" y="405"/>
                    <a:pt x="11294" y="102"/>
                    <a:pt x="10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42;p66"/>
            <p:cNvSpPr/>
            <p:nvPr/>
          </p:nvSpPr>
          <p:spPr>
            <a:xfrm>
              <a:off x="1383781" y="3429331"/>
              <a:ext cx="795029" cy="884741"/>
            </a:xfrm>
            <a:custGeom>
              <a:avLst/>
              <a:gdLst/>
              <a:ahLst/>
              <a:cxnLst/>
              <a:rect l="l" t="t" r="r" b="b"/>
              <a:pathLst>
                <a:path w="21528" h="26312" extrusionOk="0">
                  <a:moveTo>
                    <a:pt x="5515" y="1"/>
                  </a:moveTo>
                  <a:cubicBezTo>
                    <a:pt x="5507" y="1"/>
                    <a:pt x="5490" y="13"/>
                    <a:pt x="5477" y="20"/>
                  </a:cubicBezTo>
                  <a:cubicBezTo>
                    <a:pt x="5417" y="129"/>
                    <a:pt x="5327" y="218"/>
                    <a:pt x="5219" y="275"/>
                  </a:cubicBezTo>
                  <a:cubicBezTo>
                    <a:pt x="3377" y="1270"/>
                    <a:pt x="1685" y="2487"/>
                    <a:pt x="1" y="3722"/>
                  </a:cubicBezTo>
                  <a:cubicBezTo>
                    <a:pt x="132" y="3924"/>
                    <a:pt x="345" y="4029"/>
                    <a:pt x="536" y="4152"/>
                  </a:cubicBezTo>
                  <a:cubicBezTo>
                    <a:pt x="3733" y="6185"/>
                    <a:pt x="6896" y="8255"/>
                    <a:pt x="9905" y="10553"/>
                  </a:cubicBezTo>
                  <a:cubicBezTo>
                    <a:pt x="11870" y="12058"/>
                    <a:pt x="13674" y="13757"/>
                    <a:pt x="15291" y="15629"/>
                  </a:cubicBezTo>
                  <a:cubicBezTo>
                    <a:pt x="16912" y="17500"/>
                    <a:pt x="18379" y="19488"/>
                    <a:pt x="19551" y="21678"/>
                  </a:cubicBezTo>
                  <a:cubicBezTo>
                    <a:pt x="20270" y="23014"/>
                    <a:pt x="20902" y="24391"/>
                    <a:pt x="20966" y="25949"/>
                  </a:cubicBezTo>
                  <a:cubicBezTo>
                    <a:pt x="20970" y="26110"/>
                    <a:pt x="20951" y="26312"/>
                    <a:pt x="21209" y="26312"/>
                  </a:cubicBezTo>
                  <a:cubicBezTo>
                    <a:pt x="21385" y="26218"/>
                    <a:pt x="21378" y="26035"/>
                    <a:pt x="21408" y="25877"/>
                  </a:cubicBezTo>
                  <a:cubicBezTo>
                    <a:pt x="21527" y="25241"/>
                    <a:pt x="21505" y="24605"/>
                    <a:pt x="21456" y="23965"/>
                  </a:cubicBezTo>
                  <a:cubicBezTo>
                    <a:pt x="21426" y="23830"/>
                    <a:pt x="21385" y="23695"/>
                    <a:pt x="21355" y="23560"/>
                  </a:cubicBezTo>
                  <a:cubicBezTo>
                    <a:pt x="21378" y="21794"/>
                    <a:pt x="21007" y="20098"/>
                    <a:pt x="20318" y="18470"/>
                  </a:cubicBezTo>
                  <a:cubicBezTo>
                    <a:pt x="19289" y="16048"/>
                    <a:pt x="17713" y="13963"/>
                    <a:pt x="16160" y="11871"/>
                  </a:cubicBezTo>
                  <a:cubicBezTo>
                    <a:pt x="14895" y="10160"/>
                    <a:pt x="13570" y="8494"/>
                    <a:pt x="12170" y="6896"/>
                  </a:cubicBezTo>
                  <a:cubicBezTo>
                    <a:pt x="10938" y="5493"/>
                    <a:pt x="9707" y="4093"/>
                    <a:pt x="8359" y="2797"/>
                  </a:cubicBezTo>
                  <a:cubicBezTo>
                    <a:pt x="7891" y="2300"/>
                    <a:pt x="7423" y="1798"/>
                    <a:pt x="6903" y="1356"/>
                  </a:cubicBezTo>
                  <a:cubicBezTo>
                    <a:pt x="6907" y="1345"/>
                    <a:pt x="6914" y="1334"/>
                    <a:pt x="6922" y="1323"/>
                  </a:cubicBezTo>
                  <a:cubicBezTo>
                    <a:pt x="6577" y="750"/>
                    <a:pt x="6050" y="376"/>
                    <a:pt x="5518" y="1"/>
                  </a:cubicBezTo>
                  <a:cubicBezTo>
                    <a:pt x="5517" y="1"/>
                    <a:pt x="5516" y="1"/>
                    <a:pt x="55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43;p66"/>
            <p:cNvSpPr/>
            <p:nvPr/>
          </p:nvSpPr>
          <p:spPr>
            <a:xfrm>
              <a:off x="1086600" y="3554486"/>
              <a:ext cx="1108232" cy="762346"/>
            </a:xfrm>
            <a:custGeom>
              <a:avLst/>
              <a:gdLst/>
              <a:ahLst/>
              <a:cxnLst/>
              <a:rect l="l" t="t" r="r" b="b"/>
              <a:pathLst>
                <a:path w="30009" h="22672" extrusionOk="0">
                  <a:moveTo>
                    <a:pt x="8048" y="0"/>
                  </a:moveTo>
                  <a:cubicBezTo>
                    <a:pt x="14348" y="5068"/>
                    <a:pt x="22399" y="8826"/>
                    <a:pt x="27411" y="18162"/>
                  </a:cubicBezTo>
                  <a:cubicBezTo>
                    <a:pt x="23945" y="13655"/>
                    <a:pt x="9246" y="12367"/>
                    <a:pt x="0" y="12079"/>
                  </a:cubicBezTo>
                  <a:lnTo>
                    <a:pt x="0" y="12079"/>
                  </a:lnTo>
                  <a:cubicBezTo>
                    <a:pt x="4765" y="13322"/>
                    <a:pt x="23395" y="12184"/>
                    <a:pt x="27598" y="19348"/>
                  </a:cubicBezTo>
                  <a:cubicBezTo>
                    <a:pt x="28410" y="20336"/>
                    <a:pt x="28291" y="22062"/>
                    <a:pt x="28800" y="22672"/>
                  </a:cubicBezTo>
                  <a:cubicBezTo>
                    <a:pt x="30009" y="15201"/>
                    <a:pt x="15527" y="4125"/>
                    <a:pt x="8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44;p66"/>
            <p:cNvSpPr/>
            <p:nvPr/>
          </p:nvSpPr>
          <p:spPr>
            <a:xfrm>
              <a:off x="1545316" y="3393688"/>
              <a:ext cx="1148264" cy="927075"/>
            </a:xfrm>
            <a:custGeom>
              <a:avLst/>
              <a:gdLst/>
              <a:ahLst/>
              <a:cxnLst/>
              <a:rect l="l" t="t" r="r" b="b"/>
              <a:pathLst>
                <a:path w="31093" h="27571" extrusionOk="0">
                  <a:moveTo>
                    <a:pt x="166" y="0"/>
                  </a:moveTo>
                  <a:cubicBezTo>
                    <a:pt x="1" y="0"/>
                    <a:pt x="598" y="706"/>
                    <a:pt x="834" y="829"/>
                  </a:cubicBezTo>
                  <a:cubicBezTo>
                    <a:pt x="5404" y="5804"/>
                    <a:pt x="17887" y="16416"/>
                    <a:pt x="16936" y="26664"/>
                  </a:cubicBezTo>
                  <a:cubicBezTo>
                    <a:pt x="16789" y="27291"/>
                    <a:pt x="16787" y="27571"/>
                    <a:pt x="16918" y="27571"/>
                  </a:cubicBezTo>
                  <a:cubicBezTo>
                    <a:pt x="17713" y="27571"/>
                    <a:pt x="23416" y="17224"/>
                    <a:pt x="31093" y="11935"/>
                  </a:cubicBezTo>
                  <a:lnTo>
                    <a:pt x="31093" y="11935"/>
                  </a:lnTo>
                  <a:cubicBezTo>
                    <a:pt x="26519" y="14772"/>
                    <a:pt x="23000" y="19133"/>
                    <a:pt x="19762" y="23258"/>
                  </a:cubicBezTo>
                  <a:cubicBezTo>
                    <a:pt x="19051" y="23556"/>
                    <a:pt x="17629" y="26360"/>
                    <a:pt x="17378" y="26360"/>
                  </a:cubicBezTo>
                  <a:cubicBezTo>
                    <a:pt x="17329" y="26360"/>
                    <a:pt x="17324" y="26254"/>
                    <a:pt x="17378" y="26002"/>
                  </a:cubicBezTo>
                  <a:cubicBezTo>
                    <a:pt x="18172" y="17991"/>
                    <a:pt x="8859" y="8263"/>
                    <a:pt x="557" y="230"/>
                  </a:cubicBezTo>
                  <a:cubicBezTo>
                    <a:pt x="335" y="65"/>
                    <a:pt x="216"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45;p66"/>
            <p:cNvSpPr/>
            <p:nvPr/>
          </p:nvSpPr>
          <p:spPr>
            <a:xfrm rot="10800000">
              <a:off x="1981824" y="4266340"/>
              <a:ext cx="398400" cy="341400"/>
            </a:xfrm>
            <a:prstGeom prst="pie">
              <a:avLst>
                <a:gd name="adj1" fmla="val 0"/>
                <a:gd name="adj2" fmla="val 1076108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Graphic spid="85" grpId="0">
        <p:bldAsOne/>
      </p:bldGraphic>
      <p:bldP spid="86" grpId="0"/>
      <p:bldP spid="87" grpId="0"/>
    </p:bldLst>
  </p:timing>
</p:sld>
</file>

<file path=ppt/theme/theme1.xml><?xml version="1.0" encoding="utf-8"?>
<a:theme xmlns:a="http://schemas.openxmlformats.org/drawingml/2006/main" name="New York School Thesis by Slidesgo">
  <a:themeElements>
    <a:clrScheme name="Simple Light">
      <a:dk1>
        <a:srgbClr val="634310"/>
      </a:dk1>
      <a:lt1>
        <a:srgbClr val="AC824C"/>
      </a:lt1>
      <a:dk2>
        <a:srgbClr val="F1D8BA"/>
      </a:dk2>
      <a:lt2>
        <a:srgbClr val="0E2A47"/>
      </a:lt2>
      <a:accent1>
        <a:srgbClr val="866325"/>
      </a:accent1>
      <a:accent2>
        <a:srgbClr val="D8BB98"/>
      </a:accent2>
      <a:accent3>
        <a:srgbClr val="F6B26B"/>
      </a:accent3>
      <a:accent4>
        <a:srgbClr val="FAEAD6"/>
      </a:accent4>
      <a:accent5>
        <a:srgbClr val="FFFFFF"/>
      </a:accent5>
      <a:accent6>
        <a:srgbClr val="FFFFFF"/>
      </a:accent6>
      <a:hlink>
        <a:srgbClr val="6343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475</Words>
  <Application>Microsoft Office PowerPoint</Application>
  <PresentationFormat>On-screen Show (16:9)</PresentationFormat>
  <Paragraphs>56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Arimo</vt:lpstr>
      <vt:lpstr>Bebas Neue</vt:lpstr>
      <vt:lpstr>SimSun</vt:lpstr>
      <vt:lpstr>DM Serif Display</vt:lpstr>
      <vt:lpstr>Calibri</vt:lpstr>
      <vt:lpstr>Arial</vt:lpstr>
      <vt:lpstr>Delius Swash Caps</vt:lpstr>
      <vt:lpstr>Nunito Light</vt:lpstr>
      <vt:lpstr>New York School Thesis by Slidesgo</vt:lpstr>
      <vt:lpstr>PowerPoint Presentation</vt:lpstr>
      <vt:lpstr>PowerPoint Presentation</vt:lpstr>
      <vt:lpstr>PowerPoint Presentation</vt:lpstr>
      <vt:lpstr>PowerPoint Presentation</vt:lpstr>
      <vt:lpstr>DỰA VÀO NỘI DUNG HƯỚNG DẪN, VIẾT MỘT BỨC THƯ THEO YÊU CẦU CỦA ĐỀ BÀI. </vt:lpstr>
      <vt:lpstr>PowerPoint Presentation</vt:lpstr>
      <vt:lpstr>PowerPoint Presentation</vt:lpstr>
      <vt:lpstr>ĐỌC SOÁT VÀ  CHỈNH SỬA BÀI VIẾT. </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6</cp:revision>
  <dcterms:modified xsi:type="dcterms:W3CDTF">2025-12-28T12:33:59Z</dcterms:modified>
</cp:coreProperties>
</file>