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 id="2147483693" r:id="rId3"/>
    <p:sldMasterId id="2147483705" r:id="rId4"/>
    <p:sldMasterId id="2147483717" r:id="rId5"/>
  </p:sldMasterIdLst>
  <p:notesMasterIdLst>
    <p:notesMasterId r:id="rId33"/>
  </p:notesMasterIdLst>
  <p:sldIdLst>
    <p:sldId id="257" r:id="rId6"/>
    <p:sldId id="259" r:id="rId7"/>
    <p:sldId id="260" r:id="rId8"/>
    <p:sldId id="2649" r:id="rId9"/>
    <p:sldId id="261" r:id="rId10"/>
    <p:sldId id="271" r:id="rId11"/>
    <p:sldId id="269" r:id="rId12"/>
    <p:sldId id="630" r:id="rId13"/>
    <p:sldId id="265" r:id="rId14"/>
    <p:sldId id="2650" r:id="rId15"/>
    <p:sldId id="2651" r:id="rId16"/>
    <p:sldId id="2652" r:id="rId17"/>
    <p:sldId id="2653" r:id="rId18"/>
    <p:sldId id="2654" r:id="rId19"/>
    <p:sldId id="2655" r:id="rId20"/>
    <p:sldId id="2656" r:id="rId21"/>
    <p:sldId id="521" r:id="rId22"/>
    <p:sldId id="519" r:id="rId23"/>
    <p:sldId id="2657" r:id="rId24"/>
    <p:sldId id="2658" r:id="rId25"/>
    <p:sldId id="2659" r:id="rId26"/>
    <p:sldId id="2661" r:id="rId27"/>
    <p:sldId id="2660" r:id="rId28"/>
    <p:sldId id="2662" r:id="rId29"/>
    <p:sldId id="527" r:id="rId30"/>
    <p:sldId id="530" r:id="rId31"/>
    <p:sldId id="52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p:scale>
          <a:sx n="60" d="100"/>
          <a:sy n="60" d="100"/>
        </p:scale>
        <p:origin x="772" y="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88BB5-AE7E-4F35-9C62-6FE32A84CE36}" type="datetimeFigureOut">
              <a:rPr lang="en-US" smtClean="0"/>
              <a:t>10/7/2024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D8A4E-753A-42B3-A194-16A1A94C7020}" type="slidenum">
              <a:rPr lang="en-US" smtClean="0"/>
              <a:t>‹#›</a:t>
            </a:fld>
            <a:endParaRPr lang="en-US"/>
          </a:p>
        </p:txBody>
      </p:sp>
    </p:spTree>
    <p:extLst>
      <p:ext uri="{BB962C8B-B14F-4D97-AF65-F5344CB8AC3E}">
        <p14:creationId xmlns:p14="http://schemas.microsoft.com/office/powerpoint/2010/main" val="224566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2D8A4E-753A-42B3-A194-16A1A94C7020}" type="slidenum">
              <a:rPr lang="en-US" smtClean="0"/>
              <a:t>3</a:t>
            </a:fld>
            <a:endParaRPr lang="en-US"/>
          </a:p>
        </p:txBody>
      </p:sp>
    </p:spTree>
    <p:extLst>
      <p:ext uri="{BB962C8B-B14F-4D97-AF65-F5344CB8AC3E}">
        <p14:creationId xmlns:p14="http://schemas.microsoft.com/office/powerpoint/2010/main" val="13011892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2D8A4E-753A-42B3-A194-16A1A94C702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9346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gi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6.png"/><Relationship Id="rId4" Type="http://schemas.microsoft.com/office/2007/relationships/hdphoto" Target="../media/hdphoto1.wdp"/></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A98C9-5377-0467-71B6-AFDCE3710A7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B8015B3-625F-61B2-40C8-18A8D64645D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6F8C43C-0194-0939-5222-7E3183C25831}"/>
              </a:ext>
            </a:extLst>
          </p:cNvPr>
          <p:cNvSpPr>
            <a:spLocks noGrp="1"/>
          </p:cNvSpPr>
          <p:nvPr>
            <p:ph type="dt" sz="half" idx="10"/>
          </p:nvPr>
        </p:nvSpPr>
        <p:spPr>
          <a:xfrm>
            <a:off x="838200" y="6356350"/>
            <a:ext cx="2743200" cy="365125"/>
          </a:xfrm>
          <a:prstGeom prst="rect">
            <a:avLst/>
          </a:prstGeom>
        </p:spPr>
        <p:txBody>
          <a:bodyPr/>
          <a:lstStyle/>
          <a:p>
            <a:fld id="{6CE2E558-D6C2-4D8C-9582-A874B020DFCE}" type="datetimeFigureOut">
              <a:rPr lang="en-US" smtClean="0"/>
              <a:t>10/7/2024</a:t>
            </a:fld>
            <a:endParaRPr lang="en-US"/>
          </a:p>
        </p:txBody>
      </p:sp>
      <p:sp>
        <p:nvSpPr>
          <p:cNvPr id="5" name="Footer Placeholder 4">
            <a:extLst>
              <a:ext uri="{FF2B5EF4-FFF2-40B4-BE49-F238E27FC236}">
                <a16:creationId xmlns:a16="http://schemas.microsoft.com/office/drawing/2014/main" id="{EA06A151-9162-3F5B-470F-7E4F89131FA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1DF9222-8A37-4AC6-0830-01F9084A4F64}"/>
              </a:ext>
            </a:extLst>
          </p:cNvPr>
          <p:cNvSpPr>
            <a:spLocks noGrp="1"/>
          </p:cNvSpPr>
          <p:nvPr>
            <p:ph type="sldNum" sz="quarter" idx="12"/>
          </p:nvPr>
        </p:nvSpPr>
        <p:spPr>
          <a:xfrm>
            <a:off x="8610600" y="6356350"/>
            <a:ext cx="2743200" cy="365125"/>
          </a:xfrm>
          <a:prstGeom prst="rect">
            <a:avLst/>
          </a:prstGeom>
        </p:spPr>
        <p:txBody>
          <a:bodyPr/>
          <a:lstStyle/>
          <a:p>
            <a:fld id="{FFA4B01E-635A-4987-8EF9-AF927B8A58B3}" type="slidenum">
              <a:rPr lang="en-US" smtClean="0"/>
              <a:t>‹#›</a:t>
            </a:fld>
            <a:endParaRPr lang="en-US"/>
          </a:p>
        </p:txBody>
      </p:sp>
    </p:spTree>
    <p:extLst>
      <p:ext uri="{BB962C8B-B14F-4D97-AF65-F5344CB8AC3E}">
        <p14:creationId xmlns:p14="http://schemas.microsoft.com/office/powerpoint/2010/main" val="298530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B9095-90F5-1189-4321-862BBEA1221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993447-0EDA-E18F-EA60-8CB177B6B550}"/>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1D60B6-1D9C-8EF5-E258-0D8F766105E3}"/>
              </a:ext>
            </a:extLst>
          </p:cNvPr>
          <p:cNvSpPr>
            <a:spLocks noGrp="1"/>
          </p:cNvSpPr>
          <p:nvPr>
            <p:ph type="dt" sz="half" idx="10"/>
          </p:nvPr>
        </p:nvSpPr>
        <p:spPr>
          <a:xfrm>
            <a:off x="838200" y="6356350"/>
            <a:ext cx="2743200" cy="365125"/>
          </a:xfrm>
          <a:prstGeom prst="rect">
            <a:avLst/>
          </a:prstGeom>
        </p:spPr>
        <p:txBody>
          <a:bodyPr/>
          <a:lstStyle/>
          <a:p>
            <a:fld id="{6CE2E558-D6C2-4D8C-9582-A874B020DFCE}" type="datetimeFigureOut">
              <a:rPr lang="en-US" smtClean="0"/>
              <a:t>10/7/2024</a:t>
            </a:fld>
            <a:endParaRPr lang="en-US"/>
          </a:p>
        </p:txBody>
      </p:sp>
      <p:sp>
        <p:nvSpPr>
          <p:cNvPr id="5" name="Footer Placeholder 4">
            <a:extLst>
              <a:ext uri="{FF2B5EF4-FFF2-40B4-BE49-F238E27FC236}">
                <a16:creationId xmlns:a16="http://schemas.microsoft.com/office/drawing/2014/main" id="{D0C7B1A8-27BB-37C6-0396-3555FDFD4FE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750846A-2888-FA9E-5D5F-AAABC3DC42A0}"/>
              </a:ext>
            </a:extLst>
          </p:cNvPr>
          <p:cNvSpPr>
            <a:spLocks noGrp="1"/>
          </p:cNvSpPr>
          <p:nvPr>
            <p:ph type="sldNum" sz="quarter" idx="12"/>
          </p:nvPr>
        </p:nvSpPr>
        <p:spPr>
          <a:xfrm>
            <a:off x="8610600" y="6356350"/>
            <a:ext cx="2743200" cy="365125"/>
          </a:xfrm>
          <a:prstGeom prst="rect">
            <a:avLst/>
          </a:prstGeom>
        </p:spPr>
        <p:txBody>
          <a:bodyPr/>
          <a:lstStyle/>
          <a:p>
            <a:fld id="{FFA4B01E-635A-4987-8EF9-AF927B8A58B3}" type="slidenum">
              <a:rPr lang="en-US" smtClean="0"/>
              <a:t>‹#›</a:t>
            </a:fld>
            <a:endParaRPr lang="en-US"/>
          </a:p>
        </p:txBody>
      </p:sp>
    </p:spTree>
    <p:extLst>
      <p:ext uri="{BB962C8B-B14F-4D97-AF65-F5344CB8AC3E}">
        <p14:creationId xmlns:p14="http://schemas.microsoft.com/office/powerpoint/2010/main" val="4209580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E9F897-1351-6B74-7A73-6B7BD1841726}"/>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1E306B8-7252-F13C-8885-733B4EC2BFE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45A1BA-7CA4-3C44-B0C7-6C3F67D5D8BD}"/>
              </a:ext>
            </a:extLst>
          </p:cNvPr>
          <p:cNvSpPr>
            <a:spLocks noGrp="1"/>
          </p:cNvSpPr>
          <p:nvPr>
            <p:ph type="dt" sz="half" idx="10"/>
          </p:nvPr>
        </p:nvSpPr>
        <p:spPr>
          <a:xfrm>
            <a:off x="838200" y="6356350"/>
            <a:ext cx="2743200" cy="365125"/>
          </a:xfrm>
          <a:prstGeom prst="rect">
            <a:avLst/>
          </a:prstGeom>
        </p:spPr>
        <p:txBody>
          <a:bodyPr/>
          <a:lstStyle/>
          <a:p>
            <a:fld id="{6CE2E558-D6C2-4D8C-9582-A874B020DFCE}" type="datetimeFigureOut">
              <a:rPr lang="en-US" smtClean="0"/>
              <a:t>10/7/2024</a:t>
            </a:fld>
            <a:endParaRPr lang="en-US"/>
          </a:p>
        </p:txBody>
      </p:sp>
      <p:sp>
        <p:nvSpPr>
          <p:cNvPr id="5" name="Footer Placeholder 4">
            <a:extLst>
              <a:ext uri="{FF2B5EF4-FFF2-40B4-BE49-F238E27FC236}">
                <a16:creationId xmlns:a16="http://schemas.microsoft.com/office/drawing/2014/main" id="{F8B1BD51-5AA4-CB2F-2002-EFAD3A7251A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C3F08F-97B6-D641-3E02-659B2E315232}"/>
              </a:ext>
            </a:extLst>
          </p:cNvPr>
          <p:cNvSpPr>
            <a:spLocks noGrp="1"/>
          </p:cNvSpPr>
          <p:nvPr>
            <p:ph type="sldNum" sz="quarter" idx="12"/>
          </p:nvPr>
        </p:nvSpPr>
        <p:spPr>
          <a:xfrm>
            <a:off x="8610600" y="6356350"/>
            <a:ext cx="2743200" cy="365125"/>
          </a:xfrm>
          <a:prstGeom prst="rect">
            <a:avLst/>
          </a:prstGeom>
        </p:spPr>
        <p:txBody>
          <a:bodyPr/>
          <a:lstStyle/>
          <a:p>
            <a:fld id="{FFA4B01E-635A-4987-8EF9-AF927B8A58B3}" type="slidenum">
              <a:rPr lang="en-US" smtClean="0"/>
              <a:t>‹#›</a:t>
            </a:fld>
            <a:endParaRPr lang="en-US"/>
          </a:p>
        </p:txBody>
      </p:sp>
    </p:spTree>
    <p:extLst>
      <p:ext uri="{BB962C8B-B14F-4D97-AF65-F5344CB8AC3E}">
        <p14:creationId xmlns:p14="http://schemas.microsoft.com/office/powerpoint/2010/main" val="39110193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8038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1BB1ECE6-03AD-475A-868C-7DD53965787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05" r="14739"/>
          <a:stretch/>
        </p:blipFill>
        <p:spPr>
          <a:xfrm>
            <a:off x="1" y="0"/>
            <a:ext cx="12192000" cy="6858000"/>
          </a:xfrm>
          <a:prstGeom prst="rect">
            <a:avLst/>
          </a:prstGeom>
        </p:spPr>
      </p:pic>
      <p:pic>
        <p:nvPicPr>
          <p:cNvPr id="15" name="图片 14">
            <a:extLst>
              <a:ext uri="{FF2B5EF4-FFF2-40B4-BE49-F238E27FC236}">
                <a16:creationId xmlns:a16="http://schemas.microsoft.com/office/drawing/2014/main" id="{1E57D605-FA3B-4D1B-9DD2-468B9C93767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5986" r="62957" b="20712"/>
          <a:stretch/>
        </p:blipFill>
        <p:spPr>
          <a:xfrm>
            <a:off x="-1" y="0"/>
            <a:ext cx="8427721" cy="6858000"/>
          </a:xfrm>
          <a:prstGeom prst="rect">
            <a:avLst/>
          </a:prstGeom>
        </p:spPr>
      </p:pic>
      <p:pic>
        <p:nvPicPr>
          <p:cNvPr id="16" name="图片 15">
            <a:extLst>
              <a:ext uri="{FF2B5EF4-FFF2-40B4-BE49-F238E27FC236}">
                <a16:creationId xmlns:a16="http://schemas.microsoft.com/office/drawing/2014/main" id="{1746B9DA-D622-4382-8DCB-0D6C0A912A6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2498" t="15845" r="12719" b="20853"/>
          <a:stretch/>
        </p:blipFill>
        <p:spPr>
          <a:xfrm>
            <a:off x="7355568" y="975360"/>
            <a:ext cx="4836431" cy="5882640"/>
          </a:xfrm>
          <a:prstGeom prst="rect">
            <a:avLst/>
          </a:prstGeom>
        </p:spPr>
      </p:pic>
      <p:pic>
        <p:nvPicPr>
          <p:cNvPr id="17" name="图片 16">
            <a:extLst>
              <a:ext uri="{FF2B5EF4-FFF2-40B4-BE49-F238E27FC236}">
                <a16:creationId xmlns:a16="http://schemas.microsoft.com/office/drawing/2014/main" id="{2D8B571A-996C-4AC4-B1C7-4BFAB4E9E8FD}"/>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t="775" b="74813"/>
          <a:stretch/>
        </p:blipFill>
        <p:spPr>
          <a:xfrm>
            <a:off x="0" y="0"/>
            <a:ext cx="12192000" cy="1417320"/>
          </a:xfrm>
          <a:prstGeom prst="rect">
            <a:avLst/>
          </a:prstGeom>
        </p:spPr>
      </p:pic>
      <p:pic>
        <p:nvPicPr>
          <p:cNvPr id="18" name="图片 17">
            <a:extLst>
              <a:ext uri="{FF2B5EF4-FFF2-40B4-BE49-F238E27FC236}">
                <a16:creationId xmlns:a16="http://schemas.microsoft.com/office/drawing/2014/main" id="{EFFDDF11-CA8E-4151-AE16-C0E052C3C487}"/>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64038"/>
          <a:stretch/>
        </p:blipFill>
        <p:spPr>
          <a:xfrm>
            <a:off x="0" y="4770120"/>
            <a:ext cx="12192000" cy="2087880"/>
          </a:xfrm>
          <a:prstGeom prst="rect">
            <a:avLst/>
          </a:prstGeom>
        </p:spPr>
      </p:pic>
      <p:sp>
        <p:nvSpPr>
          <p:cNvPr id="19" name="矩形: 圆角 1">
            <a:extLst>
              <a:ext uri="{FF2B5EF4-FFF2-40B4-BE49-F238E27FC236}">
                <a16:creationId xmlns:a16="http://schemas.microsoft.com/office/drawing/2014/main" id="{F50A4660-FECB-4B56-9FD7-6B74A829ED17}"/>
              </a:ext>
            </a:extLst>
          </p:cNvPr>
          <p:cNvSpPr/>
          <p:nvPr userDrawn="1"/>
        </p:nvSpPr>
        <p:spPr>
          <a:xfrm>
            <a:off x="317186" y="411480"/>
            <a:ext cx="11570014" cy="6080760"/>
          </a:xfrm>
          <a:prstGeom prst="roundRect">
            <a:avLst>
              <a:gd name="adj" fmla="val 814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cs typeface="+mn-cs"/>
            </a:endParaRPr>
          </a:p>
        </p:txBody>
      </p:sp>
      <p:pic>
        <p:nvPicPr>
          <p:cNvPr id="20" name="图片 19">
            <a:extLst>
              <a:ext uri="{FF2B5EF4-FFF2-40B4-BE49-F238E27FC236}">
                <a16:creationId xmlns:a16="http://schemas.microsoft.com/office/drawing/2014/main" id="{24506DA6-AFDE-4026-B8A0-4BC023CE275F}"/>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t="43563" r="29146"/>
          <a:stretch/>
        </p:blipFill>
        <p:spPr>
          <a:xfrm>
            <a:off x="0" y="4412836"/>
            <a:ext cx="6446520" cy="2445163"/>
          </a:xfrm>
          <a:prstGeom prst="rect">
            <a:avLst/>
          </a:prstGeom>
        </p:spPr>
      </p:pic>
      <p:pic>
        <p:nvPicPr>
          <p:cNvPr id="21" name="图片 24">
            <a:extLst>
              <a:ext uri="{FF2B5EF4-FFF2-40B4-BE49-F238E27FC236}">
                <a16:creationId xmlns:a16="http://schemas.microsoft.com/office/drawing/2014/main" id="{614D1ECC-88A9-44B7-B644-6CD4E36262BC}"/>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71357" t="43563" r="167"/>
          <a:stretch/>
        </p:blipFill>
        <p:spPr>
          <a:xfrm>
            <a:off x="9613585" y="4412836"/>
            <a:ext cx="2590800" cy="2445163"/>
          </a:xfrm>
          <a:prstGeom prst="rect">
            <a:avLst/>
          </a:prstGeom>
        </p:spPr>
      </p:pic>
    </p:spTree>
    <p:extLst>
      <p:ext uri="{BB962C8B-B14F-4D97-AF65-F5344CB8AC3E}">
        <p14:creationId xmlns:p14="http://schemas.microsoft.com/office/powerpoint/2010/main" val="3232657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7" name="图片 4">
            <a:extLst>
              <a:ext uri="{FF2B5EF4-FFF2-40B4-BE49-F238E27FC236}">
                <a16:creationId xmlns:a16="http://schemas.microsoft.com/office/drawing/2014/main" id="{8BD63AC5-AD47-43CA-B937-F368C22F2F1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05" r="14739"/>
          <a:stretch/>
        </p:blipFill>
        <p:spPr>
          <a:xfrm>
            <a:off x="1" y="0"/>
            <a:ext cx="12192000" cy="6858000"/>
          </a:xfrm>
          <a:prstGeom prst="rect">
            <a:avLst/>
          </a:prstGeom>
        </p:spPr>
      </p:pic>
      <p:pic>
        <p:nvPicPr>
          <p:cNvPr id="8" name="图片 10">
            <a:extLst>
              <a:ext uri="{FF2B5EF4-FFF2-40B4-BE49-F238E27FC236}">
                <a16:creationId xmlns:a16="http://schemas.microsoft.com/office/drawing/2014/main" id="{D94F400B-86DA-4D74-8B47-FBA3C272667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5986" r="62957" b="20712"/>
          <a:stretch/>
        </p:blipFill>
        <p:spPr>
          <a:xfrm>
            <a:off x="-1" y="-106680"/>
            <a:ext cx="8427721" cy="6858000"/>
          </a:xfrm>
          <a:prstGeom prst="rect">
            <a:avLst/>
          </a:prstGeom>
        </p:spPr>
      </p:pic>
      <p:pic>
        <p:nvPicPr>
          <p:cNvPr id="9" name="图片 11">
            <a:extLst>
              <a:ext uri="{FF2B5EF4-FFF2-40B4-BE49-F238E27FC236}">
                <a16:creationId xmlns:a16="http://schemas.microsoft.com/office/drawing/2014/main" id="{4308002D-F6E3-4483-896B-44A922AB34A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2498" t="15845" r="12719" b="20853"/>
          <a:stretch/>
        </p:blipFill>
        <p:spPr>
          <a:xfrm>
            <a:off x="7355568" y="975360"/>
            <a:ext cx="4836431" cy="5882640"/>
          </a:xfrm>
          <a:prstGeom prst="rect">
            <a:avLst/>
          </a:prstGeom>
        </p:spPr>
      </p:pic>
      <p:pic>
        <p:nvPicPr>
          <p:cNvPr id="10" name="图片 14">
            <a:extLst>
              <a:ext uri="{FF2B5EF4-FFF2-40B4-BE49-F238E27FC236}">
                <a16:creationId xmlns:a16="http://schemas.microsoft.com/office/drawing/2014/main" id="{8A2F7FA4-B46E-4E1A-9F04-BB8043833488}"/>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t="775" b="74813"/>
          <a:stretch/>
        </p:blipFill>
        <p:spPr>
          <a:xfrm>
            <a:off x="0" y="0"/>
            <a:ext cx="12192000" cy="1417320"/>
          </a:xfrm>
          <a:prstGeom prst="rect">
            <a:avLst/>
          </a:prstGeom>
        </p:spPr>
      </p:pic>
      <p:pic>
        <p:nvPicPr>
          <p:cNvPr id="11" name="图片 18">
            <a:extLst>
              <a:ext uri="{FF2B5EF4-FFF2-40B4-BE49-F238E27FC236}">
                <a16:creationId xmlns:a16="http://schemas.microsoft.com/office/drawing/2014/main" id="{181575A8-98A1-43E1-BB40-885DBC75C50D}"/>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64038"/>
          <a:stretch/>
        </p:blipFill>
        <p:spPr>
          <a:xfrm>
            <a:off x="0" y="4770120"/>
            <a:ext cx="12192000" cy="2087880"/>
          </a:xfrm>
          <a:prstGeom prst="rect">
            <a:avLst/>
          </a:prstGeom>
        </p:spPr>
      </p:pic>
      <p:pic>
        <p:nvPicPr>
          <p:cNvPr id="12" name="图片 20">
            <a:extLst>
              <a:ext uri="{FF2B5EF4-FFF2-40B4-BE49-F238E27FC236}">
                <a16:creationId xmlns:a16="http://schemas.microsoft.com/office/drawing/2014/main" id="{B2CDF210-D306-4AB4-A32D-FFDDD97BC824}"/>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t="43563"/>
          <a:stretch/>
        </p:blipFill>
        <p:spPr>
          <a:xfrm>
            <a:off x="0" y="3581400"/>
            <a:ext cx="12192000" cy="3276600"/>
          </a:xfrm>
          <a:prstGeom prst="rect">
            <a:avLst/>
          </a:prstGeom>
        </p:spPr>
      </p:pic>
      <p:pic>
        <p:nvPicPr>
          <p:cNvPr id="13" name="图片 90">
            <a:extLst>
              <a:ext uri="{FF2B5EF4-FFF2-40B4-BE49-F238E27FC236}">
                <a16:creationId xmlns:a16="http://schemas.microsoft.com/office/drawing/2014/main" id="{5583FDEE-79DD-440E-BFC1-02A729B3162E}"/>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728977" y="363658"/>
            <a:ext cx="2143500" cy="1339393"/>
          </a:xfrm>
          <a:prstGeom prst="rect">
            <a:avLst/>
          </a:prstGeom>
        </p:spPr>
      </p:pic>
    </p:spTree>
    <p:extLst>
      <p:ext uri="{BB962C8B-B14F-4D97-AF65-F5344CB8AC3E}">
        <p14:creationId xmlns:p14="http://schemas.microsoft.com/office/powerpoint/2010/main" val="19635396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54902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55778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01732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4FCE17E5-EF9B-4CC0-9F24-996A45781759}"/>
              </a:ext>
            </a:extLst>
          </p:cNvPr>
          <p:cNvGrpSpPr/>
          <p:nvPr userDrawn="1"/>
        </p:nvGrpSpPr>
        <p:grpSpPr>
          <a:xfrm>
            <a:off x="-757646" y="4648188"/>
            <a:ext cx="12140835" cy="2500032"/>
            <a:chOff x="382287" y="4081809"/>
            <a:chExt cx="11047711" cy="2812721"/>
          </a:xfrm>
        </p:grpSpPr>
        <p:pic>
          <p:nvPicPr>
            <p:cNvPr id="9" name="Picture 8">
              <a:extLst>
                <a:ext uri="{FF2B5EF4-FFF2-40B4-BE49-F238E27FC236}">
                  <a16:creationId xmlns:a16="http://schemas.microsoft.com/office/drawing/2014/main" id="{8CA3D574-3345-4C73-8E1C-CD5E5E57FD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01993">
              <a:off x="382287" y="4269627"/>
              <a:ext cx="2132893" cy="2468432"/>
            </a:xfrm>
            <a:prstGeom prst="rect">
              <a:avLst/>
            </a:prstGeom>
          </p:spPr>
        </p:pic>
        <p:pic>
          <p:nvPicPr>
            <p:cNvPr id="10" name="Picture 9">
              <a:extLst>
                <a:ext uri="{FF2B5EF4-FFF2-40B4-BE49-F238E27FC236}">
                  <a16:creationId xmlns:a16="http://schemas.microsoft.com/office/drawing/2014/main" id="{3FD63837-B644-4EBB-9019-BFFFE15CC5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98007" flipH="1">
              <a:off x="1967952" y="5077053"/>
              <a:ext cx="1570424" cy="1817477"/>
            </a:xfrm>
            <a:prstGeom prst="rect">
              <a:avLst/>
            </a:prstGeom>
          </p:spPr>
        </p:pic>
        <p:pic>
          <p:nvPicPr>
            <p:cNvPr id="11" name="Picture 10">
              <a:extLst>
                <a:ext uri="{FF2B5EF4-FFF2-40B4-BE49-F238E27FC236}">
                  <a16:creationId xmlns:a16="http://schemas.microsoft.com/office/drawing/2014/main" id="{B28D72E9-F768-4C41-8B44-A742B36CEA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98007" flipH="1">
              <a:off x="4613175" y="5580215"/>
              <a:ext cx="986088" cy="1141215"/>
            </a:xfrm>
            <a:prstGeom prst="rect">
              <a:avLst/>
            </a:prstGeom>
          </p:spPr>
        </p:pic>
        <p:pic>
          <p:nvPicPr>
            <p:cNvPr id="12" name="Picture 11">
              <a:extLst>
                <a:ext uri="{FF2B5EF4-FFF2-40B4-BE49-F238E27FC236}">
                  <a16:creationId xmlns:a16="http://schemas.microsoft.com/office/drawing/2014/main" id="{B8A5DF6D-7341-42CF-B537-9B12E146F8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98007" flipH="1">
              <a:off x="5206969" y="5003179"/>
              <a:ext cx="1533743" cy="1775026"/>
            </a:xfrm>
            <a:prstGeom prst="rect">
              <a:avLst/>
            </a:prstGeom>
          </p:spPr>
        </p:pic>
        <p:pic>
          <p:nvPicPr>
            <p:cNvPr id="13" name="Picture 12">
              <a:extLst>
                <a:ext uri="{FF2B5EF4-FFF2-40B4-BE49-F238E27FC236}">
                  <a16:creationId xmlns:a16="http://schemas.microsoft.com/office/drawing/2014/main" id="{7FA9B0DF-B177-46E0-B9B5-175BB95E5C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98007" flipH="1">
              <a:off x="6346079" y="5632788"/>
              <a:ext cx="986088" cy="1141215"/>
            </a:xfrm>
            <a:prstGeom prst="rect">
              <a:avLst/>
            </a:prstGeom>
          </p:spPr>
        </p:pic>
        <p:pic>
          <p:nvPicPr>
            <p:cNvPr id="14" name="Picture 13">
              <a:extLst>
                <a:ext uri="{FF2B5EF4-FFF2-40B4-BE49-F238E27FC236}">
                  <a16:creationId xmlns:a16="http://schemas.microsoft.com/office/drawing/2014/main" id="{C75FCCD9-6205-4836-AB96-5479038DC0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98007" flipH="1">
              <a:off x="8450430" y="5007078"/>
              <a:ext cx="1533743" cy="1775026"/>
            </a:xfrm>
            <a:prstGeom prst="rect">
              <a:avLst/>
            </a:prstGeom>
          </p:spPr>
        </p:pic>
        <p:pic>
          <p:nvPicPr>
            <p:cNvPr id="15" name="Picture 14">
              <a:extLst>
                <a:ext uri="{FF2B5EF4-FFF2-40B4-BE49-F238E27FC236}">
                  <a16:creationId xmlns:a16="http://schemas.microsoft.com/office/drawing/2014/main" id="{4219214B-B2C7-4F89-9960-3D4C7B668E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98007" flipH="1">
              <a:off x="9297105" y="4081809"/>
              <a:ext cx="2132893" cy="2468432"/>
            </a:xfrm>
            <a:prstGeom prst="rect">
              <a:avLst/>
            </a:prstGeom>
          </p:spPr>
        </p:pic>
      </p:grpSp>
      <p:pic>
        <p:nvPicPr>
          <p:cNvPr id="16" name="Picture 15">
            <a:extLst>
              <a:ext uri="{FF2B5EF4-FFF2-40B4-BE49-F238E27FC236}">
                <a16:creationId xmlns:a16="http://schemas.microsoft.com/office/drawing/2014/main" id="{47D826C9-0FE1-4397-8BBD-6F3BED2753B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8308432" y="4008776"/>
            <a:ext cx="1664660" cy="1234623"/>
          </a:xfrm>
          <a:prstGeom prst="rect">
            <a:avLst/>
          </a:prstGeom>
        </p:spPr>
      </p:pic>
      <p:pic>
        <p:nvPicPr>
          <p:cNvPr id="17" name="Picture 16">
            <a:extLst>
              <a:ext uri="{FF2B5EF4-FFF2-40B4-BE49-F238E27FC236}">
                <a16:creationId xmlns:a16="http://schemas.microsoft.com/office/drawing/2014/main" id="{1D784EA8-F86A-4A83-9F36-A15CA195BE5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2430397" y="4747331"/>
            <a:ext cx="1664660" cy="1234623"/>
          </a:xfrm>
          <a:prstGeom prst="rect">
            <a:avLst/>
          </a:prstGeom>
        </p:spPr>
      </p:pic>
      <p:grpSp>
        <p:nvGrpSpPr>
          <p:cNvPr id="30" name="Group 29">
            <a:extLst>
              <a:ext uri="{FF2B5EF4-FFF2-40B4-BE49-F238E27FC236}">
                <a16:creationId xmlns:a16="http://schemas.microsoft.com/office/drawing/2014/main" id="{5B52A9B0-7D86-4CD5-9DE0-3E428B1581F9}"/>
              </a:ext>
            </a:extLst>
          </p:cNvPr>
          <p:cNvGrpSpPr/>
          <p:nvPr userDrawn="1"/>
        </p:nvGrpSpPr>
        <p:grpSpPr>
          <a:xfrm>
            <a:off x="1733437" y="4531226"/>
            <a:ext cx="12140835" cy="2500032"/>
            <a:chOff x="382287" y="4081809"/>
            <a:chExt cx="11047711" cy="2812721"/>
          </a:xfrm>
        </p:grpSpPr>
        <p:pic>
          <p:nvPicPr>
            <p:cNvPr id="31" name="Picture 30">
              <a:extLst>
                <a:ext uri="{FF2B5EF4-FFF2-40B4-BE49-F238E27FC236}">
                  <a16:creationId xmlns:a16="http://schemas.microsoft.com/office/drawing/2014/main" id="{D8F0FD7C-1CAA-4125-ADB2-C20FE757FA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01993">
              <a:off x="382287" y="4269627"/>
              <a:ext cx="2132893" cy="2468432"/>
            </a:xfrm>
            <a:prstGeom prst="rect">
              <a:avLst/>
            </a:prstGeom>
          </p:spPr>
        </p:pic>
        <p:pic>
          <p:nvPicPr>
            <p:cNvPr id="32" name="Picture 31">
              <a:extLst>
                <a:ext uri="{FF2B5EF4-FFF2-40B4-BE49-F238E27FC236}">
                  <a16:creationId xmlns:a16="http://schemas.microsoft.com/office/drawing/2014/main" id="{DD076153-410C-4A98-AB04-A7F4D342DC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98007" flipH="1">
              <a:off x="1967952" y="5077053"/>
              <a:ext cx="1570424" cy="1817477"/>
            </a:xfrm>
            <a:prstGeom prst="rect">
              <a:avLst/>
            </a:prstGeom>
          </p:spPr>
        </p:pic>
        <p:pic>
          <p:nvPicPr>
            <p:cNvPr id="33" name="Picture 32">
              <a:extLst>
                <a:ext uri="{FF2B5EF4-FFF2-40B4-BE49-F238E27FC236}">
                  <a16:creationId xmlns:a16="http://schemas.microsoft.com/office/drawing/2014/main" id="{FA0FB495-2878-4E94-BF3A-7500E9AFCA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98007" flipH="1">
              <a:off x="4613175" y="5580215"/>
              <a:ext cx="986088" cy="1141215"/>
            </a:xfrm>
            <a:prstGeom prst="rect">
              <a:avLst/>
            </a:prstGeom>
          </p:spPr>
        </p:pic>
        <p:pic>
          <p:nvPicPr>
            <p:cNvPr id="34" name="Picture 33">
              <a:extLst>
                <a:ext uri="{FF2B5EF4-FFF2-40B4-BE49-F238E27FC236}">
                  <a16:creationId xmlns:a16="http://schemas.microsoft.com/office/drawing/2014/main" id="{1ED41BE1-68C6-4A91-9BC1-802F16BCE0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98007" flipH="1">
              <a:off x="5206969" y="5003179"/>
              <a:ext cx="1533743" cy="1775026"/>
            </a:xfrm>
            <a:prstGeom prst="rect">
              <a:avLst/>
            </a:prstGeom>
          </p:spPr>
        </p:pic>
        <p:pic>
          <p:nvPicPr>
            <p:cNvPr id="35" name="Picture 34">
              <a:extLst>
                <a:ext uri="{FF2B5EF4-FFF2-40B4-BE49-F238E27FC236}">
                  <a16:creationId xmlns:a16="http://schemas.microsoft.com/office/drawing/2014/main" id="{7B996E04-0388-42C2-820B-487A6533ED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98007" flipH="1">
              <a:off x="6346079" y="5632788"/>
              <a:ext cx="986088" cy="1141215"/>
            </a:xfrm>
            <a:prstGeom prst="rect">
              <a:avLst/>
            </a:prstGeom>
          </p:spPr>
        </p:pic>
        <p:pic>
          <p:nvPicPr>
            <p:cNvPr id="36" name="Picture 35">
              <a:extLst>
                <a:ext uri="{FF2B5EF4-FFF2-40B4-BE49-F238E27FC236}">
                  <a16:creationId xmlns:a16="http://schemas.microsoft.com/office/drawing/2014/main" id="{0F59F916-9D1F-4774-A499-D8C7FEC941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98007" flipH="1">
              <a:off x="8450430" y="5007078"/>
              <a:ext cx="1533743" cy="1775026"/>
            </a:xfrm>
            <a:prstGeom prst="rect">
              <a:avLst/>
            </a:prstGeom>
          </p:spPr>
        </p:pic>
        <p:pic>
          <p:nvPicPr>
            <p:cNvPr id="37" name="Picture 36">
              <a:extLst>
                <a:ext uri="{FF2B5EF4-FFF2-40B4-BE49-F238E27FC236}">
                  <a16:creationId xmlns:a16="http://schemas.microsoft.com/office/drawing/2014/main" id="{0CA757B4-BAD7-4422-8516-8211B00924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98007" flipH="1">
              <a:off x="9297105" y="4081809"/>
              <a:ext cx="2132893" cy="2468432"/>
            </a:xfrm>
            <a:prstGeom prst="rect">
              <a:avLst/>
            </a:prstGeom>
          </p:spPr>
        </p:pic>
      </p:grpSp>
    </p:spTree>
    <p:extLst>
      <p:ext uri="{BB962C8B-B14F-4D97-AF65-F5344CB8AC3E}">
        <p14:creationId xmlns:p14="http://schemas.microsoft.com/office/powerpoint/2010/main" val="4020070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E47E6F83-0A01-4DB6-A799-99D852C1470A}"/>
              </a:ext>
            </a:extLst>
          </p:cNvPr>
          <p:cNvGrpSpPr/>
          <p:nvPr userDrawn="1"/>
        </p:nvGrpSpPr>
        <p:grpSpPr>
          <a:xfrm>
            <a:off x="-345352" y="4364534"/>
            <a:ext cx="13105058" cy="2737816"/>
            <a:chOff x="-669816" y="4426519"/>
            <a:chExt cx="13105058" cy="2737816"/>
          </a:xfrm>
        </p:grpSpPr>
        <p:sp>
          <p:nvSpPr>
            <p:cNvPr id="20" name="Title 1">
              <a:extLst>
                <a:ext uri="{FF2B5EF4-FFF2-40B4-BE49-F238E27FC236}">
                  <a16:creationId xmlns:a16="http://schemas.microsoft.com/office/drawing/2014/main" id="{40B08B89-164F-4CE9-A864-7BE4947A59DC}"/>
                </a:ext>
              </a:extLst>
            </p:cNvPr>
            <p:cNvSpPr txBox="1">
              <a:spLocks/>
            </p:cNvSpPr>
            <p:nvPr userDrawn="1"/>
          </p:nvSpPr>
          <p:spPr>
            <a:xfrm>
              <a:off x="10061378" y="5948595"/>
              <a:ext cx="2186247" cy="787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a:ln>
                    <a:noFill/>
                  </a:ln>
                  <a:solidFill>
                    <a:srgbClr val="CF2665">
                      <a:lumMod val="40000"/>
                      <a:lumOff val="60000"/>
                    </a:srgbClr>
                  </a:solidFill>
                  <a:effectLst/>
                  <a:uLnTx/>
                  <a:uFillTx/>
                  <a:latin typeface="#9Slide07 HoneyCream" pitchFamily="2" charset="0"/>
                  <a:ea typeface="+mj-ea"/>
                  <a:cs typeface="+mj-cs"/>
                </a:rPr>
                <a:t>Diệu Hiền</a:t>
              </a:r>
              <a:endParaRPr kumimoji="0" lang="en-US" sz="3200" b="0" i="0" u="none" strike="noStrike" kern="1200" cap="none" spc="0" normalizeH="0" baseline="0" noProof="0" dirty="0">
                <a:ln>
                  <a:noFill/>
                </a:ln>
                <a:solidFill>
                  <a:srgbClr val="CF2665">
                    <a:lumMod val="40000"/>
                    <a:lumOff val="60000"/>
                  </a:srgbClr>
                </a:solidFill>
                <a:effectLst/>
                <a:uLnTx/>
                <a:uFillTx/>
                <a:latin typeface="#9Slide07 HoneyCream" pitchFamily="2" charset="0"/>
                <a:ea typeface="+mj-ea"/>
                <a:cs typeface="+mj-cs"/>
              </a:endParaRPr>
            </a:p>
          </p:txBody>
        </p:sp>
        <p:pic>
          <p:nvPicPr>
            <p:cNvPr id="21" name="Picture 20">
              <a:extLst>
                <a:ext uri="{FF2B5EF4-FFF2-40B4-BE49-F238E27FC236}">
                  <a16:creationId xmlns:a16="http://schemas.microsoft.com/office/drawing/2014/main" id="{74F5CA39-BF50-4EFE-9239-7245FAE4B4F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818351" y="4491430"/>
              <a:ext cx="2690819" cy="2431481"/>
            </a:xfrm>
            <a:prstGeom prst="rect">
              <a:avLst/>
            </a:prstGeom>
          </p:spPr>
        </p:pic>
        <p:pic>
          <p:nvPicPr>
            <p:cNvPr id="22" name="Picture 21">
              <a:extLst>
                <a:ext uri="{FF2B5EF4-FFF2-40B4-BE49-F238E27FC236}">
                  <a16:creationId xmlns:a16="http://schemas.microsoft.com/office/drawing/2014/main" id="{A2E64C2B-6192-4D6F-8927-F6D26F826B4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29243" y="5118410"/>
              <a:ext cx="1996967" cy="1804501"/>
            </a:xfrm>
            <a:prstGeom prst="rect">
              <a:avLst/>
            </a:prstGeom>
          </p:spPr>
        </p:pic>
        <p:pic>
          <p:nvPicPr>
            <p:cNvPr id="23" name="Picture 22">
              <a:extLst>
                <a:ext uri="{FF2B5EF4-FFF2-40B4-BE49-F238E27FC236}">
                  <a16:creationId xmlns:a16="http://schemas.microsoft.com/office/drawing/2014/main" id="{885554A0-07BC-43A2-8CAF-E1EBF7B5E22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065017" y="5564985"/>
              <a:ext cx="1441523" cy="1302591"/>
            </a:xfrm>
            <a:prstGeom prst="rect">
              <a:avLst/>
            </a:prstGeom>
          </p:spPr>
        </p:pic>
        <p:pic>
          <p:nvPicPr>
            <p:cNvPr id="25" name="Picture 24">
              <a:extLst>
                <a:ext uri="{FF2B5EF4-FFF2-40B4-BE49-F238E27FC236}">
                  <a16:creationId xmlns:a16="http://schemas.microsoft.com/office/drawing/2014/main" id="{A5070C3E-65E4-40A6-9639-E053AD9F472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01460" y="4491430"/>
              <a:ext cx="2690819" cy="2431481"/>
            </a:xfrm>
            <a:prstGeom prst="rect">
              <a:avLst/>
            </a:prstGeom>
          </p:spPr>
        </p:pic>
        <p:pic>
          <p:nvPicPr>
            <p:cNvPr id="26" name="Picture 25">
              <a:extLst>
                <a:ext uri="{FF2B5EF4-FFF2-40B4-BE49-F238E27FC236}">
                  <a16:creationId xmlns:a16="http://schemas.microsoft.com/office/drawing/2014/main" id="{3D1EA79B-B0A7-4302-90BB-0FE9DC5E4E1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9816" y="4491430"/>
              <a:ext cx="2690819" cy="2431481"/>
            </a:xfrm>
            <a:prstGeom prst="rect">
              <a:avLst/>
            </a:prstGeom>
          </p:spPr>
        </p:pic>
        <p:pic>
          <p:nvPicPr>
            <p:cNvPr id="27" name="Picture 26">
              <a:extLst>
                <a:ext uri="{FF2B5EF4-FFF2-40B4-BE49-F238E27FC236}">
                  <a16:creationId xmlns:a16="http://schemas.microsoft.com/office/drawing/2014/main" id="{CFA5164D-533C-44EF-9945-3CA71BAE59D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89485" y="4732854"/>
              <a:ext cx="2690819" cy="2431481"/>
            </a:xfrm>
            <a:prstGeom prst="rect">
              <a:avLst/>
            </a:prstGeom>
          </p:spPr>
        </p:pic>
        <p:pic>
          <p:nvPicPr>
            <p:cNvPr id="28" name="Picture 27">
              <a:extLst>
                <a:ext uri="{FF2B5EF4-FFF2-40B4-BE49-F238E27FC236}">
                  <a16:creationId xmlns:a16="http://schemas.microsoft.com/office/drawing/2014/main" id="{5DE41964-4CA5-4598-97D0-27514BB81DF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44423" y="4426519"/>
              <a:ext cx="2690819" cy="2431481"/>
            </a:xfrm>
            <a:prstGeom prst="rect">
              <a:avLst/>
            </a:prstGeom>
          </p:spPr>
        </p:pic>
      </p:grpSp>
    </p:spTree>
    <p:extLst>
      <p:ext uri="{BB962C8B-B14F-4D97-AF65-F5344CB8AC3E}">
        <p14:creationId xmlns:p14="http://schemas.microsoft.com/office/powerpoint/2010/main" val="2068666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499FB-60F1-1D82-8DC9-2F3BF18BD14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7EF6E597-B838-0445-C363-2DB5FFB06A59}"/>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3004E2-2E4B-B7A4-2C44-76E6B67C1EA3}"/>
              </a:ext>
            </a:extLst>
          </p:cNvPr>
          <p:cNvSpPr>
            <a:spLocks noGrp="1"/>
          </p:cNvSpPr>
          <p:nvPr>
            <p:ph type="dt" sz="half" idx="10"/>
          </p:nvPr>
        </p:nvSpPr>
        <p:spPr>
          <a:xfrm>
            <a:off x="838200" y="6356350"/>
            <a:ext cx="2743200" cy="365125"/>
          </a:xfrm>
          <a:prstGeom prst="rect">
            <a:avLst/>
          </a:prstGeom>
        </p:spPr>
        <p:txBody>
          <a:bodyPr/>
          <a:lstStyle/>
          <a:p>
            <a:fld id="{6CE2E558-D6C2-4D8C-9582-A874B020DFCE}" type="datetimeFigureOut">
              <a:rPr lang="en-US" smtClean="0"/>
              <a:t>10/7/2024</a:t>
            </a:fld>
            <a:endParaRPr lang="en-US"/>
          </a:p>
        </p:txBody>
      </p:sp>
      <p:sp>
        <p:nvSpPr>
          <p:cNvPr id="5" name="Footer Placeholder 4">
            <a:extLst>
              <a:ext uri="{FF2B5EF4-FFF2-40B4-BE49-F238E27FC236}">
                <a16:creationId xmlns:a16="http://schemas.microsoft.com/office/drawing/2014/main" id="{74B0244D-722A-F772-A8E3-5158A776C48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4C4D6A6-9BE3-D734-45B1-EC3127A10CEE}"/>
              </a:ext>
            </a:extLst>
          </p:cNvPr>
          <p:cNvSpPr>
            <a:spLocks noGrp="1"/>
          </p:cNvSpPr>
          <p:nvPr>
            <p:ph type="sldNum" sz="quarter" idx="12"/>
          </p:nvPr>
        </p:nvSpPr>
        <p:spPr>
          <a:xfrm>
            <a:off x="8610600" y="6356350"/>
            <a:ext cx="2743200" cy="365125"/>
          </a:xfrm>
          <a:prstGeom prst="rect">
            <a:avLst/>
          </a:prstGeom>
        </p:spPr>
        <p:txBody>
          <a:bodyPr/>
          <a:lstStyle/>
          <a:p>
            <a:fld id="{FFA4B01E-635A-4987-8EF9-AF927B8A58B3}" type="slidenum">
              <a:rPr lang="en-US" smtClean="0"/>
              <a:t>‹#›</a:t>
            </a:fld>
            <a:endParaRPr lang="en-US"/>
          </a:p>
        </p:txBody>
      </p:sp>
    </p:spTree>
    <p:extLst>
      <p:ext uri="{BB962C8B-B14F-4D97-AF65-F5344CB8AC3E}">
        <p14:creationId xmlns:p14="http://schemas.microsoft.com/office/powerpoint/2010/main" val="1900420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图片 2">
            <a:extLst>
              <a:ext uri="{FF2B5EF4-FFF2-40B4-BE49-F238E27FC236}">
                <a16:creationId xmlns:a16="http://schemas.microsoft.com/office/drawing/2014/main" id="{966E638B-E782-47E1-85D4-443D01E4B965}"/>
              </a:ext>
            </a:extLst>
          </p:cNvPr>
          <p:cNvPicPr>
            <a:picLocks noChangeAspect="1"/>
          </p:cNvPicPr>
          <p:nvPr userDrawn="1"/>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4161151" y="-1350034"/>
            <a:ext cx="8453751" cy="9370627"/>
          </a:xfrm>
          <a:prstGeom prst="rect">
            <a:avLst/>
          </a:prstGeom>
        </p:spPr>
      </p:pic>
      <p:pic>
        <p:nvPicPr>
          <p:cNvPr id="8" name="图片 4">
            <a:extLst>
              <a:ext uri="{FF2B5EF4-FFF2-40B4-BE49-F238E27FC236}">
                <a16:creationId xmlns:a16="http://schemas.microsoft.com/office/drawing/2014/main" id="{6315F5CD-1E7F-4F79-8497-3612F449530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3879728"/>
            <a:ext cx="12191999" cy="2978272"/>
          </a:xfrm>
          <a:prstGeom prst="rect">
            <a:avLst/>
          </a:prstGeom>
        </p:spPr>
      </p:pic>
    </p:spTree>
    <p:extLst>
      <p:ext uri="{BB962C8B-B14F-4D97-AF65-F5344CB8AC3E}">
        <p14:creationId xmlns:p14="http://schemas.microsoft.com/office/powerpoint/2010/main" val="27352432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900252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864838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858248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112126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982890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430480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464108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181419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34493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57755C-3809-50EE-5F8C-269721CE3DA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619F818-B8FC-CB6C-14ED-14EB0A56DD5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65765E-C5C6-7951-91B6-EAAF1BD4EC59}"/>
              </a:ext>
            </a:extLst>
          </p:cNvPr>
          <p:cNvSpPr>
            <a:spLocks noGrp="1"/>
          </p:cNvSpPr>
          <p:nvPr>
            <p:ph type="dt" sz="half" idx="10"/>
          </p:nvPr>
        </p:nvSpPr>
        <p:spPr>
          <a:xfrm>
            <a:off x="838200" y="6356350"/>
            <a:ext cx="2743200" cy="365125"/>
          </a:xfrm>
          <a:prstGeom prst="rect">
            <a:avLst/>
          </a:prstGeom>
        </p:spPr>
        <p:txBody>
          <a:bodyPr/>
          <a:lstStyle/>
          <a:p>
            <a:fld id="{6CE2E558-D6C2-4D8C-9582-A874B020DFCE}" type="datetimeFigureOut">
              <a:rPr lang="en-US" smtClean="0"/>
              <a:t>10/7/2024</a:t>
            </a:fld>
            <a:endParaRPr lang="en-US"/>
          </a:p>
        </p:txBody>
      </p:sp>
      <p:sp>
        <p:nvSpPr>
          <p:cNvPr id="5" name="Footer Placeholder 4">
            <a:extLst>
              <a:ext uri="{FF2B5EF4-FFF2-40B4-BE49-F238E27FC236}">
                <a16:creationId xmlns:a16="http://schemas.microsoft.com/office/drawing/2014/main" id="{C97B5AF2-C339-0453-A365-6A92BA21E5E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A912415-71EE-A5BB-A8CF-4ACEA95D323A}"/>
              </a:ext>
            </a:extLst>
          </p:cNvPr>
          <p:cNvSpPr>
            <a:spLocks noGrp="1"/>
          </p:cNvSpPr>
          <p:nvPr>
            <p:ph type="sldNum" sz="quarter" idx="12"/>
          </p:nvPr>
        </p:nvSpPr>
        <p:spPr>
          <a:xfrm>
            <a:off x="8610600" y="6356350"/>
            <a:ext cx="2743200" cy="365125"/>
          </a:xfrm>
          <a:prstGeom prst="rect">
            <a:avLst/>
          </a:prstGeom>
        </p:spPr>
        <p:txBody>
          <a:bodyPr/>
          <a:lstStyle/>
          <a:p>
            <a:fld id="{FFA4B01E-635A-4987-8EF9-AF927B8A58B3}" type="slidenum">
              <a:rPr lang="en-US" smtClean="0"/>
              <a:t>‹#›</a:t>
            </a:fld>
            <a:endParaRPr lang="en-US"/>
          </a:p>
        </p:txBody>
      </p:sp>
    </p:spTree>
    <p:extLst>
      <p:ext uri="{BB962C8B-B14F-4D97-AF65-F5344CB8AC3E}">
        <p14:creationId xmlns:p14="http://schemas.microsoft.com/office/powerpoint/2010/main" val="42059461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023622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113331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7B840-62FB-DE7B-34C2-7B4CCB3A3527}"/>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5E45DB6-66EA-D0A7-2708-75203573BE5F}"/>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FADE379-304D-BCE8-E0F9-7973988FF3BF}"/>
              </a:ext>
            </a:extLst>
          </p:cNvPr>
          <p:cNvSpPr>
            <a:spLocks noGrp="1"/>
          </p:cNvSpPr>
          <p:nvPr>
            <p:ph type="dt" sz="half" idx="10"/>
          </p:nvPr>
        </p:nvSpPr>
        <p:spPr>
          <a:xfrm>
            <a:off x="838200" y="6356351"/>
            <a:ext cx="2743200" cy="365125"/>
          </a:xfrm>
          <a:prstGeom prst="rect">
            <a:avLst/>
          </a:prstGeom>
        </p:spPr>
        <p:txBody>
          <a:bodyPr/>
          <a:lstStyle/>
          <a:p>
            <a:fld id="{97768580-069A-40F5-A61B-32622FEC0FF5}" type="datetimeFigureOut">
              <a:rPr lang="en-US" smtClean="0"/>
              <a:t>10/7/2024</a:t>
            </a:fld>
            <a:endParaRPr lang="en-US"/>
          </a:p>
        </p:txBody>
      </p:sp>
      <p:sp>
        <p:nvSpPr>
          <p:cNvPr id="5" name="Footer Placeholder 4">
            <a:extLst>
              <a:ext uri="{FF2B5EF4-FFF2-40B4-BE49-F238E27FC236}">
                <a16:creationId xmlns:a16="http://schemas.microsoft.com/office/drawing/2014/main" id="{FFEEDD2B-C357-420A-0E4D-E676F28C9282}"/>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C0B1F4A-D77D-3814-AEA8-3F4880CA0DD1}"/>
              </a:ext>
            </a:extLst>
          </p:cNvPr>
          <p:cNvSpPr>
            <a:spLocks noGrp="1"/>
          </p:cNvSpPr>
          <p:nvPr>
            <p:ph type="sldNum" sz="quarter" idx="12"/>
          </p:nvPr>
        </p:nvSpPr>
        <p:spPr>
          <a:xfrm>
            <a:off x="8610600" y="6356351"/>
            <a:ext cx="2743200" cy="365125"/>
          </a:xfrm>
          <a:prstGeom prst="rect">
            <a:avLst/>
          </a:prstGeom>
        </p:spPr>
        <p:txBody>
          <a:bodyPr/>
          <a:lstStyle/>
          <a:p>
            <a:fld id="{B4EE73EE-5920-4E39-B436-F705FC77473E}" type="slidenum">
              <a:rPr lang="en-US" smtClean="0"/>
              <a:t>‹#›</a:t>
            </a:fld>
            <a:endParaRPr lang="en-US"/>
          </a:p>
        </p:txBody>
      </p:sp>
      <p:pic>
        <p:nvPicPr>
          <p:cNvPr id="7" name="Picture 6" descr="A round pink circle with a white and black text and a black background&#10;&#10;Description automatically generated">
            <a:extLst>
              <a:ext uri="{FF2B5EF4-FFF2-40B4-BE49-F238E27FC236}">
                <a16:creationId xmlns:a16="http://schemas.microsoft.com/office/drawing/2014/main" id="{08F4C1E1-DA54-2907-35AD-0D9F7DA1554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02178" y="1"/>
            <a:ext cx="2102177" cy="2102177"/>
          </a:xfrm>
          <a:prstGeom prst="rect">
            <a:avLst/>
          </a:prstGeom>
        </p:spPr>
      </p:pic>
    </p:spTree>
    <p:extLst>
      <p:ext uri="{BB962C8B-B14F-4D97-AF65-F5344CB8AC3E}">
        <p14:creationId xmlns:p14="http://schemas.microsoft.com/office/powerpoint/2010/main" val="26253243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7BB6F-F5F1-D57D-5FAE-7D1FF19CFC59}"/>
              </a:ext>
            </a:extLst>
          </p:cNvPr>
          <p:cNvSpPr>
            <a:spLocks noGrp="1"/>
          </p:cNvSpPr>
          <p:nvPr>
            <p:ph type="title"/>
          </p:nvPr>
        </p:nvSpPr>
        <p:spPr>
          <a:xfrm>
            <a:off x="838200" y="365126"/>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3F5B4F0-C8F1-79B3-AA22-265E5ECD8805}"/>
              </a:ext>
            </a:extLst>
          </p:cNvPr>
          <p:cNvSpPr>
            <a:spLocks noGrp="1"/>
          </p:cNvSpPr>
          <p:nvPr>
            <p:ph idx="1"/>
          </p:nvPr>
        </p:nvSpPr>
        <p:spPr>
          <a:xfrm>
            <a:off x="838200" y="1825626"/>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199B42-4313-C220-957F-B126BB913862}"/>
              </a:ext>
            </a:extLst>
          </p:cNvPr>
          <p:cNvSpPr>
            <a:spLocks noGrp="1"/>
          </p:cNvSpPr>
          <p:nvPr>
            <p:ph type="dt" sz="half" idx="10"/>
          </p:nvPr>
        </p:nvSpPr>
        <p:spPr>
          <a:xfrm>
            <a:off x="838200" y="6356351"/>
            <a:ext cx="2743200" cy="365125"/>
          </a:xfrm>
          <a:prstGeom prst="rect">
            <a:avLst/>
          </a:prstGeom>
        </p:spPr>
        <p:txBody>
          <a:bodyPr/>
          <a:lstStyle/>
          <a:p>
            <a:fld id="{97768580-069A-40F5-A61B-32622FEC0FF5}" type="datetimeFigureOut">
              <a:rPr lang="en-US" smtClean="0"/>
              <a:t>10/7/2024</a:t>
            </a:fld>
            <a:endParaRPr lang="en-US"/>
          </a:p>
        </p:txBody>
      </p:sp>
      <p:sp>
        <p:nvSpPr>
          <p:cNvPr id="5" name="Footer Placeholder 4">
            <a:extLst>
              <a:ext uri="{FF2B5EF4-FFF2-40B4-BE49-F238E27FC236}">
                <a16:creationId xmlns:a16="http://schemas.microsoft.com/office/drawing/2014/main" id="{B66FCCC6-3900-E0F1-2C61-FD9B4DDF700E}"/>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ABCD1D6-D477-4865-B84E-885269E98F54}"/>
              </a:ext>
            </a:extLst>
          </p:cNvPr>
          <p:cNvSpPr>
            <a:spLocks noGrp="1"/>
          </p:cNvSpPr>
          <p:nvPr>
            <p:ph type="sldNum" sz="quarter" idx="12"/>
          </p:nvPr>
        </p:nvSpPr>
        <p:spPr>
          <a:xfrm>
            <a:off x="8610600" y="6356351"/>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2248624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21426-786F-D60D-B02E-39B9AB693AD1}"/>
              </a:ext>
            </a:extLst>
          </p:cNvPr>
          <p:cNvSpPr>
            <a:spLocks noGrp="1"/>
          </p:cNvSpPr>
          <p:nvPr>
            <p:ph type="title"/>
          </p:nvPr>
        </p:nvSpPr>
        <p:spPr>
          <a:xfrm>
            <a:off x="831850" y="1709739"/>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A956D8A-EB84-013E-A7FD-57C0611CACC5}"/>
              </a:ext>
            </a:extLst>
          </p:cNvPr>
          <p:cNvSpPr>
            <a:spLocks noGrp="1"/>
          </p:cNvSpPr>
          <p:nvPr>
            <p:ph type="body" idx="1"/>
          </p:nvPr>
        </p:nvSpPr>
        <p:spPr>
          <a:xfrm>
            <a:off x="831850" y="4589464"/>
            <a:ext cx="10515600" cy="1500187"/>
          </a:xfrm>
          <a:prstGeom prst="rect">
            <a:avLst/>
          </a:prstGeom>
        </p:spPr>
        <p:txBody>
          <a:bodyPr/>
          <a:lstStyle>
            <a:lvl1pPr marL="0" indent="0">
              <a:buNone/>
              <a:defRPr sz="2400">
                <a:solidFill>
                  <a:schemeClr val="tx1">
                    <a:tint val="75000"/>
                  </a:schemeClr>
                </a:solidFill>
              </a:defRPr>
            </a:lvl1pPr>
            <a:lvl2pPr marL="457223" indent="0">
              <a:buNone/>
              <a:defRPr sz="2000">
                <a:solidFill>
                  <a:schemeClr val="tx1">
                    <a:tint val="75000"/>
                  </a:schemeClr>
                </a:solidFill>
              </a:defRPr>
            </a:lvl2pPr>
            <a:lvl3pPr marL="914446" indent="0">
              <a:buNone/>
              <a:defRPr sz="1800">
                <a:solidFill>
                  <a:schemeClr val="tx1">
                    <a:tint val="75000"/>
                  </a:schemeClr>
                </a:solidFill>
              </a:defRPr>
            </a:lvl3pPr>
            <a:lvl4pPr marL="1371669" indent="0">
              <a:buNone/>
              <a:defRPr sz="1600">
                <a:solidFill>
                  <a:schemeClr val="tx1">
                    <a:tint val="75000"/>
                  </a:schemeClr>
                </a:solidFill>
              </a:defRPr>
            </a:lvl4pPr>
            <a:lvl5pPr marL="1828891" indent="0">
              <a:buNone/>
              <a:defRPr sz="1600">
                <a:solidFill>
                  <a:schemeClr val="tx1">
                    <a:tint val="75000"/>
                  </a:schemeClr>
                </a:solidFill>
              </a:defRPr>
            </a:lvl5pPr>
            <a:lvl6pPr marL="2286114" indent="0">
              <a:buNone/>
              <a:defRPr sz="1600">
                <a:solidFill>
                  <a:schemeClr val="tx1">
                    <a:tint val="75000"/>
                  </a:schemeClr>
                </a:solidFill>
              </a:defRPr>
            </a:lvl6pPr>
            <a:lvl7pPr marL="2743337" indent="0">
              <a:buNone/>
              <a:defRPr sz="1600">
                <a:solidFill>
                  <a:schemeClr val="tx1">
                    <a:tint val="75000"/>
                  </a:schemeClr>
                </a:solidFill>
              </a:defRPr>
            </a:lvl7pPr>
            <a:lvl8pPr marL="3200560" indent="0">
              <a:buNone/>
              <a:defRPr sz="1600">
                <a:solidFill>
                  <a:schemeClr val="tx1">
                    <a:tint val="75000"/>
                  </a:schemeClr>
                </a:solidFill>
              </a:defRPr>
            </a:lvl8pPr>
            <a:lvl9pPr marL="3657783"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D6F0C05-3395-F674-56C1-B659B20D2C2E}"/>
              </a:ext>
            </a:extLst>
          </p:cNvPr>
          <p:cNvSpPr>
            <a:spLocks noGrp="1"/>
          </p:cNvSpPr>
          <p:nvPr>
            <p:ph type="dt" sz="half" idx="10"/>
          </p:nvPr>
        </p:nvSpPr>
        <p:spPr>
          <a:xfrm>
            <a:off x="838200" y="6356351"/>
            <a:ext cx="2743200" cy="365125"/>
          </a:xfrm>
          <a:prstGeom prst="rect">
            <a:avLst/>
          </a:prstGeom>
        </p:spPr>
        <p:txBody>
          <a:bodyPr/>
          <a:lstStyle/>
          <a:p>
            <a:fld id="{97768580-069A-40F5-A61B-32622FEC0FF5}" type="datetimeFigureOut">
              <a:rPr lang="en-US" smtClean="0"/>
              <a:t>10/7/2024</a:t>
            </a:fld>
            <a:endParaRPr lang="en-US"/>
          </a:p>
        </p:txBody>
      </p:sp>
      <p:sp>
        <p:nvSpPr>
          <p:cNvPr id="5" name="Footer Placeholder 4">
            <a:extLst>
              <a:ext uri="{FF2B5EF4-FFF2-40B4-BE49-F238E27FC236}">
                <a16:creationId xmlns:a16="http://schemas.microsoft.com/office/drawing/2014/main" id="{C0DF550F-0F13-1F8A-3405-AC69A1EBF4CF}"/>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A8646B5-CC3C-C057-9350-18C4AFB02429}"/>
              </a:ext>
            </a:extLst>
          </p:cNvPr>
          <p:cNvSpPr>
            <a:spLocks noGrp="1"/>
          </p:cNvSpPr>
          <p:nvPr>
            <p:ph type="sldNum" sz="quarter" idx="12"/>
          </p:nvPr>
        </p:nvSpPr>
        <p:spPr>
          <a:xfrm>
            <a:off x="8610600" y="6356351"/>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27431879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7D54B8-E40B-1235-A04F-6199AC4E5F66}"/>
              </a:ext>
            </a:extLst>
          </p:cNvPr>
          <p:cNvSpPr>
            <a:spLocks noGrp="1"/>
          </p:cNvSpPr>
          <p:nvPr>
            <p:ph type="title"/>
          </p:nvPr>
        </p:nvSpPr>
        <p:spPr>
          <a:xfrm>
            <a:off x="838200" y="365126"/>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4F136DD-67F3-81DF-EEB8-2D54870D2991}"/>
              </a:ext>
            </a:extLst>
          </p:cNvPr>
          <p:cNvSpPr>
            <a:spLocks noGrp="1"/>
          </p:cNvSpPr>
          <p:nvPr>
            <p:ph sz="half" idx="1"/>
          </p:nvPr>
        </p:nvSpPr>
        <p:spPr>
          <a:xfrm>
            <a:off x="838200" y="1825626"/>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81B507-6A86-34C1-4691-2F1B006A9A68}"/>
              </a:ext>
            </a:extLst>
          </p:cNvPr>
          <p:cNvSpPr>
            <a:spLocks noGrp="1"/>
          </p:cNvSpPr>
          <p:nvPr>
            <p:ph sz="half" idx="2"/>
          </p:nvPr>
        </p:nvSpPr>
        <p:spPr>
          <a:xfrm>
            <a:off x="6172200" y="1825626"/>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82C2C82-D8BC-2F5A-7F2D-ED3C9594FDD3}"/>
              </a:ext>
            </a:extLst>
          </p:cNvPr>
          <p:cNvSpPr>
            <a:spLocks noGrp="1"/>
          </p:cNvSpPr>
          <p:nvPr>
            <p:ph type="dt" sz="half" idx="10"/>
          </p:nvPr>
        </p:nvSpPr>
        <p:spPr>
          <a:xfrm>
            <a:off x="838200" y="6356351"/>
            <a:ext cx="2743200" cy="365125"/>
          </a:xfrm>
          <a:prstGeom prst="rect">
            <a:avLst/>
          </a:prstGeom>
        </p:spPr>
        <p:txBody>
          <a:bodyPr/>
          <a:lstStyle/>
          <a:p>
            <a:fld id="{97768580-069A-40F5-A61B-32622FEC0FF5}" type="datetimeFigureOut">
              <a:rPr lang="en-US" smtClean="0"/>
              <a:t>10/7/2024</a:t>
            </a:fld>
            <a:endParaRPr lang="en-US"/>
          </a:p>
        </p:txBody>
      </p:sp>
      <p:sp>
        <p:nvSpPr>
          <p:cNvPr id="6" name="Footer Placeholder 5">
            <a:extLst>
              <a:ext uri="{FF2B5EF4-FFF2-40B4-BE49-F238E27FC236}">
                <a16:creationId xmlns:a16="http://schemas.microsoft.com/office/drawing/2014/main" id="{040BC7BE-2AFE-52AE-76B7-08EB46B644F6}"/>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288B683-9419-D9B8-1943-88391864EF9D}"/>
              </a:ext>
            </a:extLst>
          </p:cNvPr>
          <p:cNvSpPr>
            <a:spLocks noGrp="1"/>
          </p:cNvSpPr>
          <p:nvPr>
            <p:ph type="sldNum" sz="quarter" idx="12"/>
          </p:nvPr>
        </p:nvSpPr>
        <p:spPr>
          <a:xfrm>
            <a:off x="8610600" y="6356351"/>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32424048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B6E48-628D-FFBA-132D-BEEAFA6DF5DF}"/>
              </a:ext>
            </a:extLst>
          </p:cNvPr>
          <p:cNvSpPr>
            <a:spLocks noGrp="1"/>
          </p:cNvSpPr>
          <p:nvPr>
            <p:ph type="title"/>
          </p:nvPr>
        </p:nvSpPr>
        <p:spPr>
          <a:xfrm>
            <a:off x="839788" y="365126"/>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460E4F5A-1EE3-8F75-8D4D-EA2E45FDD4AC}"/>
              </a:ext>
            </a:extLst>
          </p:cNvPr>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C8679FB-079B-A8A2-50F4-25EC87F3408E}"/>
              </a:ext>
            </a:extLst>
          </p:cNvPr>
          <p:cNvSpPr>
            <a:spLocks noGrp="1"/>
          </p:cNvSpPr>
          <p:nvPr>
            <p:ph sz="half" idx="2"/>
          </p:nvPr>
        </p:nvSpPr>
        <p:spPr>
          <a:xfrm>
            <a:off x="839789"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EA22127-6E6C-D5A2-0965-FFFE70852BAA}"/>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BE2179D-919F-E673-93C1-7A263117275C}"/>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69F10A1-76CD-8AE7-095C-8652773EA717}"/>
              </a:ext>
            </a:extLst>
          </p:cNvPr>
          <p:cNvSpPr>
            <a:spLocks noGrp="1"/>
          </p:cNvSpPr>
          <p:nvPr>
            <p:ph type="dt" sz="half" idx="10"/>
          </p:nvPr>
        </p:nvSpPr>
        <p:spPr>
          <a:xfrm>
            <a:off x="838200" y="6356351"/>
            <a:ext cx="2743200" cy="365125"/>
          </a:xfrm>
          <a:prstGeom prst="rect">
            <a:avLst/>
          </a:prstGeom>
        </p:spPr>
        <p:txBody>
          <a:bodyPr/>
          <a:lstStyle/>
          <a:p>
            <a:fld id="{97768580-069A-40F5-A61B-32622FEC0FF5}" type="datetimeFigureOut">
              <a:rPr lang="en-US" smtClean="0"/>
              <a:t>10/7/2024</a:t>
            </a:fld>
            <a:endParaRPr lang="en-US"/>
          </a:p>
        </p:txBody>
      </p:sp>
      <p:sp>
        <p:nvSpPr>
          <p:cNvPr id="8" name="Footer Placeholder 7">
            <a:extLst>
              <a:ext uri="{FF2B5EF4-FFF2-40B4-BE49-F238E27FC236}">
                <a16:creationId xmlns:a16="http://schemas.microsoft.com/office/drawing/2014/main" id="{27976AC8-9FAC-8E85-8A38-06A8F8BCB153}"/>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A29D7E24-C537-95DC-3B40-BC7DF451E4B2}"/>
              </a:ext>
            </a:extLst>
          </p:cNvPr>
          <p:cNvSpPr>
            <a:spLocks noGrp="1"/>
          </p:cNvSpPr>
          <p:nvPr>
            <p:ph type="sldNum" sz="quarter" idx="12"/>
          </p:nvPr>
        </p:nvSpPr>
        <p:spPr>
          <a:xfrm>
            <a:off x="8610600" y="6356351"/>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6132980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75E7-A21E-9E25-E3E6-23A29FED2425}"/>
              </a:ext>
            </a:extLst>
          </p:cNvPr>
          <p:cNvSpPr>
            <a:spLocks noGrp="1"/>
          </p:cNvSpPr>
          <p:nvPr>
            <p:ph type="title"/>
          </p:nvPr>
        </p:nvSpPr>
        <p:spPr>
          <a:xfrm>
            <a:off x="838200" y="365126"/>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B65909A7-7F69-5285-F42A-E6A1DB66134D}"/>
              </a:ext>
            </a:extLst>
          </p:cNvPr>
          <p:cNvSpPr>
            <a:spLocks noGrp="1"/>
          </p:cNvSpPr>
          <p:nvPr>
            <p:ph type="dt" sz="half" idx="10"/>
          </p:nvPr>
        </p:nvSpPr>
        <p:spPr>
          <a:xfrm>
            <a:off x="838200" y="6356351"/>
            <a:ext cx="2743200" cy="365125"/>
          </a:xfrm>
          <a:prstGeom prst="rect">
            <a:avLst/>
          </a:prstGeom>
        </p:spPr>
        <p:txBody>
          <a:bodyPr/>
          <a:lstStyle/>
          <a:p>
            <a:fld id="{97768580-069A-40F5-A61B-32622FEC0FF5}" type="datetimeFigureOut">
              <a:rPr lang="en-US" smtClean="0"/>
              <a:t>10/7/2024</a:t>
            </a:fld>
            <a:endParaRPr lang="en-US"/>
          </a:p>
        </p:txBody>
      </p:sp>
      <p:sp>
        <p:nvSpPr>
          <p:cNvPr id="4" name="Footer Placeholder 3">
            <a:extLst>
              <a:ext uri="{FF2B5EF4-FFF2-40B4-BE49-F238E27FC236}">
                <a16:creationId xmlns:a16="http://schemas.microsoft.com/office/drawing/2014/main" id="{8B96DE5A-42FD-85AC-F943-ECCCC9E5ABEC}"/>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FA4D9CE6-3122-0692-4F11-4844152FBCDD}"/>
              </a:ext>
            </a:extLst>
          </p:cNvPr>
          <p:cNvSpPr>
            <a:spLocks noGrp="1"/>
          </p:cNvSpPr>
          <p:nvPr>
            <p:ph type="sldNum" sz="quarter" idx="12"/>
          </p:nvPr>
        </p:nvSpPr>
        <p:spPr>
          <a:xfrm>
            <a:off x="8610600" y="6356351"/>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395082377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9D8CCF-7D22-BC4A-C3CB-419AFE09B226}"/>
              </a:ext>
            </a:extLst>
          </p:cNvPr>
          <p:cNvSpPr>
            <a:spLocks noGrp="1"/>
          </p:cNvSpPr>
          <p:nvPr>
            <p:ph type="dt" sz="half" idx="10"/>
          </p:nvPr>
        </p:nvSpPr>
        <p:spPr>
          <a:xfrm>
            <a:off x="838200" y="6356351"/>
            <a:ext cx="2743200" cy="365125"/>
          </a:xfrm>
          <a:prstGeom prst="rect">
            <a:avLst/>
          </a:prstGeom>
        </p:spPr>
        <p:txBody>
          <a:bodyPr/>
          <a:lstStyle/>
          <a:p>
            <a:fld id="{97768580-069A-40F5-A61B-32622FEC0FF5}" type="datetimeFigureOut">
              <a:rPr lang="en-US" smtClean="0"/>
              <a:t>10/7/2024</a:t>
            </a:fld>
            <a:endParaRPr lang="en-US"/>
          </a:p>
        </p:txBody>
      </p:sp>
      <p:sp>
        <p:nvSpPr>
          <p:cNvPr id="3" name="Footer Placeholder 2">
            <a:extLst>
              <a:ext uri="{FF2B5EF4-FFF2-40B4-BE49-F238E27FC236}">
                <a16:creationId xmlns:a16="http://schemas.microsoft.com/office/drawing/2014/main" id="{A03337F1-6330-C453-7479-6E5401603D8A}"/>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FD9CF6E5-F763-9D46-1807-6D1B5143BC1B}"/>
              </a:ext>
            </a:extLst>
          </p:cNvPr>
          <p:cNvSpPr>
            <a:spLocks noGrp="1"/>
          </p:cNvSpPr>
          <p:nvPr>
            <p:ph type="sldNum" sz="quarter" idx="12"/>
          </p:nvPr>
        </p:nvSpPr>
        <p:spPr>
          <a:xfrm>
            <a:off x="8610600" y="6356351"/>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2794955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5D001-5D57-38E4-5B6B-9226C777FAF5}"/>
              </a:ext>
            </a:extLst>
          </p:cNvPr>
          <p:cNvSpPr>
            <a:spLocks noGrp="1"/>
          </p:cNvSpPr>
          <p:nvPr>
            <p:ph type="title"/>
          </p:nvPr>
        </p:nvSpPr>
        <p:spPr>
          <a:xfrm>
            <a:off x="839789"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9C97ABB-10D0-F5D7-EDFF-9EFD09967F6C}"/>
              </a:ext>
            </a:extLst>
          </p:cNvPr>
          <p:cNvSpPr>
            <a:spLocks noGrp="1"/>
          </p:cNvSpPr>
          <p:nvPr>
            <p:ph idx="1"/>
          </p:nvPr>
        </p:nvSpPr>
        <p:spPr>
          <a:xfrm>
            <a:off x="5183188"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62E338E-1197-EF4B-F038-35B42D0C614C}"/>
              </a:ext>
            </a:extLst>
          </p:cNvPr>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43CFFF-B7EF-39CD-C0CF-8477776A514F}"/>
              </a:ext>
            </a:extLst>
          </p:cNvPr>
          <p:cNvSpPr>
            <a:spLocks noGrp="1"/>
          </p:cNvSpPr>
          <p:nvPr>
            <p:ph type="dt" sz="half" idx="10"/>
          </p:nvPr>
        </p:nvSpPr>
        <p:spPr>
          <a:xfrm>
            <a:off x="838200" y="6356351"/>
            <a:ext cx="2743200" cy="365125"/>
          </a:xfrm>
          <a:prstGeom prst="rect">
            <a:avLst/>
          </a:prstGeom>
        </p:spPr>
        <p:txBody>
          <a:bodyPr/>
          <a:lstStyle/>
          <a:p>
            <a:fld id="{97768580-069A-40F5-A61B-32622FEC0FF5}" type="datetimeFigureOut">
              <a:rPr lang="en-US" smtClean="0"/>
              <a:t>10/7/2024</a:t>
            </a:fld>
            <a:endParaRPr lang="en-US"/>
          </a:p>
        </p:txBody>
      </p:sp>
      <p:sp>
        <p:nvSpPr>
          <p:cNvPr id="6" name="Footer Placeholder 5">
            <a:extLst>
              <a:ext uri="{FF2B5EF4-FFF2-40B4-BE49-F238E27FC236}">
                <a16:creationId xmlns:a16="http://schemas.microsoft.com/office/drawing/2014/main" id="{523471BD-5EC0-E296-3AAA-A43AC69C8725}"/>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F41E97C-C2DF-0333-83A4-FB51EEDD24F4}"/>
              </a:ext>
            </a:extLst>
          </p:cNvPr>
          <p:cNvSpPr>
            <a:spLocks noGrp="1"/>
          </p:cNvSpPr>
          <p:nvPr>
            <p:ph type="sldNum" sz="quarter" idx="12"/>
          </p:nvPr>
        </p:nvSpPr>
        <p:spPr>
          <a:xfrm>
            <a:off x="8610600" y="6356351"/>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12181829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7B165-5C94-E766-DB67-675FB937200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65ED1A1-83F4-EFF9-ADE8-45836ADC8FC1}"/>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AEA6E28-8A9C-FAE6-D38E-8233FD5D7B46}"/>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F2E8E4D-B112-49F6-E797-94B87168D050}"/>
              </a:ext>
            </a:extLst>
          </p:cNvPr>
          <p:cNvSpPr>
            <a:spLocks noGrp="1"/>
          </p:cNvSpPr>
          <p:nvPr>
            <p:ph type="dt" sz="half" idx="10"/>
          </p:nvPr>
        </p:nvSpPr>
        <p:spPr>
          <a:xfrm>
            <a:off x="838200" y="6356350"/>
            <a:ext cx="2743200" cy="365125"/>
          </a:xfrm>
          <a:prstGeom prst="rect">
            <a:avLst/>
          </a:prstGeom>
        </p:spPr>
        <p:txBody>
          <a:bodyPr/>
          <a:lstStyle/>
          <a:p>
            <a:fld id="{6CE2E558-D6C2-4D8C-9582-A874B020DFCE}" type="datetimeFigureOut">
              <a:rPr lang="en-US" smtClean="0"/>
              <a:t>10/7/2024</a:t>
            </a:fld>
            <a:endParaRPr lang="en-US"/>
          </a:p>
        </p:txBody>
      </p:sp>
      <p:sp>
        <p:nvSpPr>
          <p:cNvPr id="6" name="Footer Placeholder 5">
            <a:extLst>
              <a:ext uri="{FF2B5EF4-FFF2-40B4-BE49-F238E27FC236}">
                <a16:creationId xmlns:a16="http://schemas.microsoft.com/office/drawing/2014/main" id="{50BED87B-4811-C5DE-91BC-B18AB6620A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849D8F1-15FF-DD78-5CBB-4D335B2325C9}"/>
              </a:ext>
            </a:extLst>
          </p:cNvPr>
          <p:cNvSpPr>
            <a:spLocks noGrp="1"/>
          </p:cNvSpPr>
          <p:nvPr>
            <p:ph type="sldNum" sz="quarter" idx="12"/>
          </p:nvPr>
        </p:nvSpPr>
        <p:spPr>
          <a:xfrm>
            <a:off x="8610600" y="6356350"/>
            <a:ext cx="2743200" cy="365125"/>
          </a:xfrm>
          <a:prstGeom prst="rect">
            <a:avLst/>
          </a:prstGeom>
        </p:spPr>
        <p:txBody>
          <a:bodyPr/>
          <a:lstStyle/>
          <a:p>
            <a:fld id="{FFA4B01E-635A-4987-8EF9-AF927B8A58B3}" type="slidenum">
              <a:rPr lang="en-US" smtClean="0"/>
              <a:t>‹#›</a:t>
            </a:fld>
            <a:endParaRPr lang="en-US"/>
          </a:p>
        </p:txBody>
      </p:sp>
    </p:spTree>
    <p:extLst>
      <p:ext uri="{BB962C8B-B14F-4D97-AF65-F5344CB8AC3E}">
        <p14:creationId xmlns:p14="http://schemas.microsoft.com/office/powerpoint/2010/main" val="17229383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EB4BC-F9F2-1B42-AB5F-164C5DABC699}"/>
              </a:ext>
            </a:extLst>
          </p:cNvPr>
          <p:cNvSpPr>
            <a:spLocks noGrp="1"/>
          </p:cNvSpPr>
          <p:nvPr>
            <p:ph type="title"/>
          </p:nvPr>
        </p:nvSpPr>
        <p:spPr>
          <a:xfrm>
            <a:off x="839789"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280AB65-E400-58FC-D0D4-FFF113E60D17}"/>
              </a:ext>
            </a:extLst>
          </p:cNvPr>
          <p:cNvSpPr>
            <a:spLocks noGrp="1"/>
          </p:cNvSpPr>
          <p:nvPr>
            <p:ph type="pic" idx="1"/>
          </p:nvPr>
        </p:nvSpPr>
        <p:spPr>
          <a:xfrm>
            <a:off x="5183188" y="987426"/>
            <a:ext cx="6172200" cy="4873625"/>
          </a:xfrm>
          <a:prstGeom prst="rect">
            <a:avLst/>
          </a:prstGeom>
        </p:spPr>
        <p:txBody>
          <a:bodyPr/>
          <a:lstStyle>
            <a:lvl1pPr marL="0" indent="0">
              <a:buNone/>
              <a:defRPr sz="3200"/>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en-US"/>
          </a:p>
        </p:txBody>
      </p:sp>
      <p:sp>
        <p:nvSpPr>
          <p:cNvPr id="4" name="Text Placeholder 3">
            <a:extLst>
              <a:ext uri="{FF2B5EF4-FFF2-40B4-BE49-F238E27FC236}">
                <a16:creationId xmlns:a16="http://schemas.microsoft.com/office/drawing/2014/main" id="{FEDE2F52-4B26-E23C-B906-A57D7FC970E0}"/>
              </a:ext>
            </a:extLst>
          </p:cNvPr>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4B57FDF-B1F1-B8A6-B1F8-EE19B283BC0F}"/>
              </a:ext>
            </a:extLst>
          </p:cNvPr>
          <p:cNvSpPr>
            <a:spLocks noGrp="1"/>
          </p:cNvSpPr>
          <p:nvPr>
            <p:ph type="dt" sz="half" idx="10"/>
          </p:nvPr>
        </p:nvSpPr>
        <p:spPr>
          <a:xfrm>
            <a:off x="838200" y="6356351"/>
            <a:ext cx="2743200" cy="365125"/>
          </a:xfrm>
          <a:prstGeom prst="rect">
            <a:avLst/>
          </a:prstGeom>
        </p:spPr>
        <p:txBody>
          <a:bodyPr/>
          <a:lstStyle/>
          <a:p>
            <a:fld id="{97768580-069A-40F5-A61B-32622FEC0FF5}" type="datetimeFigureOut">
              <a:rPr lang="en-US" smtClean="0"/>
              <a:t>10/7/2024</a:t>
            </a:fld>
            <a:endParaRPr lang="en-US"/>
          </a:p>
        </p:txBody>
      </p:sp>
      <p:sp>
        <p:nvSpPr>
          <p:cNvPr id="6" name="Footer Placeholder 5">
            <a:extLst>
              <a:ext uri="{FF2B5EF4-FFF2-40B4-BE49-F238E27FC236}">
                <a16:creationId xmlns:a16="http://schemas.microsoft.com/office/drawing/2014/main" id="{8FEAAACD-1A31-7CA9-C52B-5C23B06C3E0A}"/>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85AB481-DD34-1742-1948-BD054AAB015A}"/>
              </a:ext>
            </a:extLst>
          </p:cNvPr>
          <p:cNvSpPr>
            <a:spLocks noGrp="1"/>
          </p:cNvSpPr>
          <p:nvPr>
            <p:ph type="sldNum" sz="quarter" idx="12"/>
          </p:nvPr>
        </p:nvSpPr>
        <p:spPr>
          <a:xfrm>
            <a:off x="8610600" y="6356351"/>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40206561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0BEF8-12CE-8BB0-3F69-DB26D6FFD201}"/>
              </a:ext>
            </a:extLst>
          </p:cNvPr>
          <p:cNvSpPr>
            <a:spLocks noGrp="1"/>
          </p:cNvSpPr>
          <p:nvPr>
            <p:ph type="title"/>
          </p:nvPr>
        </p:nvSpPr>
        <p:spPr>
          <a:xfrm>
            <a:off x="838200" y="365126"/>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1EEFDAC-927E-595F-B316-11F430546518}"/>
              </a:ext>
            </a:extLst>
          </p:cNvPr>
          <p:cNvSpPr>
            <a:spLocks noGrp="1"/>
          </p:cNvSpPr>
          <p:nvPr>
            <p:ph type="body" orient="vert" idx="1"/>
          </p:nvPr>
        </p:nvSpPr>
        <p:spPr>
          <a:xfrm>
            <a:off x="838200" y="1825626"/>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135FE-1583-0195-5983-06EB9DE7D54E}"/>
              </a:ext>
            </a:extLst>
          </p:cNvPr>
          <p:cNvSpPr>
            <a:spLocks noGrp="1"/>
          </p:cNvSpPr>
          <p:nvPr>
            <p:ph type="dt" sz="half" idx="10"/>
          </p:nvPr>
        </p:nvSpPr>
        <p:spPr>
          <a:xfrm>
            <a:off x="838200" y="6356351"/>
            <a:ext cx="2743200" cy="365125"/>
          </a:xfrm>
          <a:prstGeom prst="rect">
            <a:avLst/>
          </a:prstGeom>
        </p:spPr>
        <p:txBody>
          <a:bodyPr/>
          <a:lstStyle/>
          <a:p>
            <a:fld id="{97768580-069A-40F5-A61B-32622FEC0FF5}" type="datetimeFigureOut">
              <a:rPr lang="en-US" smtClean="0"/>
              <a:t>10/7/2024</a:t>
            </a:fld>
            <a:endParaRPr lang="en-US"/>
          </a:p>
        </p:txBody>
      </p:sp>
      <p:sp>
        <p:nvSpPr>
          <p:cNvPr id="5" name="Footer Placeholder 4">
            <a:extLst>
              <a:ext uri="{FF2B5EF4-FFF2-40B4-BE49-F238E27FC236}">
                <a16:creationId xmlns:a16="http://schemas.microsoft.com/office/drawing/2014/main" id="{55A8E44D-498D-9F2A-AFBD-1368EE456F71}"/>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693E5FA-BED6-48C9-3005-36DF7C48B310}"/>
              </a:ext>
            </a:extLst>
          </p:cNvPr>
          <p:cNvSpPr>
            <a:spLocks noGrp="1"/>
          </p:cNvSpPr>
          <p:nvPr>
            <p:ph type="sldNum" sz="quarter" idx="12"/>
          </p:nvPr>
        </p:nvSpPr>
        <p:spPr>
          <a:xfrm>
            <a:off x="8610600" y="6356351"/>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228743104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960962-84EF-217F-6212-901C4B297E28}"/>
              </a:ext>
            </a:extLst>
          </p:cNvPr>
          <p:cNvSpPr>
            <a:spLocks noGrp="1"/>
          </p:cNvSpPr>
          <p:nvPr>
            <p:ph type="title" orient="vert"/>
          </p:nvPr>
        </p:nvSpPr>
        <p:spPr>
          <a:xfrm>
            <a:off x="8724900" y="365126"/>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CA20E3-0CB5-4EAB-7B58-83CBCFBE77ED}"/>
              </a:ext>
            </a:extLst>
          </p:cNvPr>
          <p:cNvSpPr>
            <a:spLocks noGrp="1"/>
          </p:cNvSpPr>
          <p:nvPr>
            <p:ph type="body" orient="vert" idx="1"/>
          </p:nvPr>
        </p:nvSpPr>
        <p:spPr>
          <a:xfrm>
            <a:off x="838200" y="365126"/>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C9894D-0A92-61CA-1242-85DA2B69FF34}"/>
              </a:ext>
            </a:extLst>
          </p:cNvPr>
          <p:cNvSpPr>
            <a:spLocks noGrp="1"/>
          </p:cNvSpPr>
          <p:nvPr>
            <p:ph type="dt" sz="half" idx="10"/>
          </p:nvPr>
        </p:nvSpPr>
        <p:spPr>
          <a:xfrm>
            <a:off x="838200" y="6356351"/>
            <a:ext cx="2743200" cy="365125"/>
          </a:xfrm>
          <a:prstGeom prst="rect">
            <a:avLst/>
          </a:prstGeom>
        </p:spPr>
        <p:txBody>
          <a:bodyPr/>
          <a:lstStyle/>
          <a:p>
            <a:fld id="{97768580-069A-40F5-A61B-32622FEC0FF5}" type="datetimeFigureOut">
              <a:rPr lang="en-US" smtClean="0"/>
              <a:t>10/7/2024</a:t>
            </a:fld>
            <a:endParaRPr lang="en-US"/>
          </a:p>
        </p:txBody>
      </p:sp>
      <p:sp>
        <p:nvSpPr>
          <p:cNvPr id="5" name="Footer Placeholder 4">
            <a:extLst>
              <a:ext uri="{FF2B5EF4-FFF2-40B4-BE49-F238E27FC236}">
                <a16:creationId xmlns:a16="http://schemas.microsoft.com/office/drawing/2014/main" id="{85A1FC2E-C785-F020-38E4-06442053C8EB}"/>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D2621CB-3DF5-6795-871A-0874C873F2DF}"/>
              </a:ext>
            </a:extLst>
          </p:cNvPr>
          <p:cNvSpPr>
            <a:spLocks noGrp="1"/>
          </p:cNvSpPr>
          <p:nvPr>
            <p:ph type="sldNum" sz="quarter" idx="12"/>
          </p:nvPr>
        </p:nvSpPr>
        <p:spPr>
          <a:xfrm>
            <a:off x="8610600" y="6356351"/>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18561156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THANH TÂM">
            <a:extLst>
              <a:ext uri="{FF2B5EF4-FFF2-40B4-BE49-F238E27FC236}">
                <a16:creationId xmlns:a16="http://schemas.microsoft.com/office/drawing/2014/main" id="{B70B319A-3BDA-0F36-86CE-6EC048416AD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244" r="6244"/>
          <a:stretch/>
        </p:blipFill>
        <p:spPr>
          <a:xfrm>
            <a:off x="0" y="-7025"/>
            <a:ext cx="12192000" cy="6865025"/>
          </a:xfrm>
          <a:prstGeom prst="rect">
            <a:avLst/>
          </a:prstGeom>
        </p:spPr>
      </p:pic>
      <p:sp>
        <p:nvSpPr>
          <p:cNvPr id="9" name="Rectangle: Rounded Corners 8">
            <a:extLst>
              <a:ext uri="{FF2B5EF4-FFF2-40B4-BE49-F238E27FC236}">
                <a16:creationId xmlns:a16="http://schemas.microsoft.com/office/drawing/2014/main" id="{C3118705-03AB-D7D8-4FDC-8C05AC652030}"/>
              </a:ext>
            </a:extLst>
          </p:cNvPr>
          <p:cNvSpPr/>
          <p:nvPr userDrawn="1"/>
        </p:nvSpPr>
        <p:spPr>
          <a:xfrm>
            <a:off x="203200" y="228601"/>
            <a:ext cx="11785600" cy="6349999"/>
          </a:xfrm>
          <a:prstGeom prst="roundRect">
            <a:avLst>
              <a:gd name="adj" fmla="val 5024"/>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Tree>
    <p:extLst>
      <p:ext uri="{BB962C8B-B14F-4D97-AF65-F5344CB8AC3E}">
        <p14:creationId xmlns:p14="http://schemas.microsoft.com/office/powerpoint/2010/main" val="3174224526"/>
      </p:ext>
    </p:extLst>
  </p:cSld>
  <p:clrMapOvr>
    <a:masterClrMapping/>
  </p:clrMapOvr>
  <p:transition>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THANH TÂM">
            <a:extLst>
              <a:ext uri="{FF2B5EF4-FFF2-40B4-BE49-F238E27FC236}">
                <a16:creationId xmlns:a16="http://schemas.microsoft.com/office/drawing/2014/main" id="{0C1599A2-42D9-19C7-10D9-13666B771FF7}"/>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300000"/>
                    </a14:imgEffect>
                  </a14:imgLayer>
                </a14:imgProps>
              </a:ext>
            </a:extLst>
          </a:blip>
          <a:stretch>
            <a:fillRect/>
          </a:stretch>
        </p:blipFill>
        <p:spPr>
          <a:xfrm>
            <a:off x="4649" y="0"/>
            <a:ext cx="12187351" cy="6852606"/>
          </a:xfrm>
          <a:prstGeom prst="rect">
            <a:avLst/>
          </a:prstGeom>
        </p:spPr>
      </p:pic>
    </p:spTree>
    <p:extLst>
      <p:ext uri="{BB962C8B-B14F-4D97-AF65-F5344CB8AC3E}">
        <p14:creationId xmlns:p14="http://schemas.microsoft.com/office/powerpoint/2010/main" val="1581871750"/>
      </p:ext>
    </p:extLst>
  </p:cSld>
  <p:clrMapOvr>
    <a:masterClrMapping/>
  </p:clrMapOvr>
  <p:transition>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A4B6F-2ED2-8B96-0B1A-8A334A3BC5CC}"/>
              </a:ext>
            </a:extLst>
          </p:cNvPr>
          <p:cNvSpPr>
            <a:spLocks noGrp="1"/>
          </p:cNvSpPr>
          <p:nvPr>
            <p:ph type="title"/>
          </p:nvPr>
        </p:nvSpPr>
        <p:spPr>
          <a:xfrm>
            <a:off x="831850" y="1709739"/>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1A187BE-0391-2997-820C-72E791C375EC}"/>
              </a:ext>
            </a:extLst>
          </p:cNvPr>
          <p:cNvSpPr>
            <a:spLocks noGrp="1"/>
          </p:cNvSpPr>
          <p:nvPr>
            <p:ph type="body" idx="1"/>
          </p:nvPr>
        </p:nvSpPr>
        <p:spPr>
          <a:xfrm>
            <a:off x="831850" y="4589464"/>
            <a:ext cx="10515600" cy="1500187"/>
          </a:xfrm>
          <a:prstGeom prst="rect">
            <a:avLst/>
          </a:prstGeom>
        </p:spPr>
        <p:txBody>
          <a:bodyPr/>
          <a:lstStyle>
            <a:lvl1pPr marL="0" indent="0">
              <a:buNone/>
              <a:defRPr sz="2400">
                <a:solidFill>
                  <a:schemeClr val="tx1">
                    <a:tint val="75000"/>
                  </a:schemeClr>
                </a:solidFill>
              </a:defRPr>
            </a:lvl1pPr>
            <a:lvl2pPr marL="457223" indent="0">
              <a:buNone/>
              <a:defRPr sz="2000">
                <a:solidFill>
                  <a:schemeClr val="tx1">
                    <a:tint val="75000"/>
                  </a:schemeClr>
                </a:solidFill>
              </a:defRPr>
            </a:lvl2pPr>
            <a:lvl3pPr marL="914446" indent="0">
              <a:buNone/>
              <a:defRPr sz="1800">
                <a:solidFill>
                  <a:schemeClr val="tx1">
                    <a:tint val="75000"/>
                  </a:schemeClr>
                </a:solidFill>
              </a:defRPr>
            </a:lvl3pPr>
            <a:lvl4pPr marL="1371669" indent="0">
              <a:buNone/>
              <a:defRPr sz="1600">
                <a:solidFill>
                  <a:schemeClr val="tx1">
                    <a:tint val="75000"/>
                  </a:schemeClr>
                </a:solidFill>
              </a:defRPr>
            </a:lvl4pPr>
            <a:lvl5pPr marL="1828891" indent="0">
              <a:buNone/>
              <a:defRPr sz="1600">
                <a:solidFill>
                  <a:schemeClr val="tx1">
                    <a:tint val="75000"/>
                  </a:schemeClr>
                </a:solidFill>
              </a:defRPr>
            </a:lvl5pPr>
            <a:lvl6pPr marL="2286114" indent="0">
              <a:buNone/>
              <a:defRPr sz="1600">
                <a:solidFill>
                  <a:schemeClr val="tx1">
                    <a:tint val="75000"/>
                  </a:schemeClr>
                </a:solidFill>
              </a:defRPr>
            </a:lvl6pPr>
            <a:lvl7pPr marL="2743337" indent="0">
              <a:buNone/>
              <a:defRPr sz="1600">
                <a:solidFill>
                  <a:schemeClr val="tx1">
                    <a:tint val="75000"/>
                  </a:schemeClr>
                </a:solidFill>
              </a:defRPr>
            </a:lvl7pPr>
            <a:lvl8pPr marL="3200560" indent="0">
              <a:buNone/>
              <a:defRPr sz="1600">
                <a:solidFill>
                  <a:schemeClr val="tx1">
                    <a:tint val="75000"/>
                  </a:schemeClr>
                </a:solidFill>
              </a:defRPr>
            </a:lvl8pPr>
            <a:lvl9pPr marL="3657783"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B5BB574-2616-DCC1-5E85-0FEA437F6F48}"/>
              </a:ext>
            </a:extLst>
          </p:cNvPr>
          <p:cNvSpPr>
            <a:spLocks noGrp="1"/>
          </p:cNvSpPr>
          <p:nvPr>
            <p:ph type="dt" sz="half" idx="10"/>
          </p:nvPr>
        </p:nvSpPr>
        <p:spPr>
          <a:xfrm>
            <a:off x="838200" y="6356351"/>
            <a:ext cx="2743200" cy="365125"/>
          </a:xfrm>
          <a:prstGeom prst="rect">
            <a:avLst/>
          </a:prstGeom>
        </p:spPr>
        <p:txBody>
          <a:bodyPr/>
          <a:lstStyle/>
          <a:p>
            <a:fld id="{1795E6C9-2168-4720-A9EB-70ADBA642B7F}" type="datetimeFigureOut">
              <a:rPr lang="en-US" smtClean="0"/>
              <a:t>10/7/2024</a:t>
            </a:fld>
            <a:endParaRPr lang="en-US"/>
          </a:p>
        </p:txBody>
      </p:sp>
      <p:sp>
        <p:nvSpPr>
          <p:cNvPr id="5" name="Footer Placeholder 4">
            <a:extLst>
              <a:ext uri="{FF2B5EF4-FFF2-40B4-BE49-F238E27FC236}">
                <a16:creationId xmlns:a16="http://schemas.microsoft.com/office/drawing/2014/main" id="{130B15E8-1C0B-593D-77C2-11ACD4CE4EF0}"/>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F930C7E-76B3-659A-DF37-7339F9AFA485}"/>
              </a:ext>
            </a:extLst>
          </p:cNvPr>
          <p:cNvSpPr>
            <a:spLocks noGrp="1"/>
          </p:cNvSpPr>
          <p:nvPr>
            <p:ph type="sldNum" sz="quarter" idx="12"/>
          </p:nvPr>
        </p:nvSpPr>
        <p:spPr>
          <a:xfrm>
            <a:off x="8610600" y="6356351"/>
            <a:ext cx="2743200" cy="365125"/>
          </a:xfrm>
          <a:prstGeom prst="rect">
            <a:avLst/>
          </a:prstGeom>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3101194191"/>
      </p:ext>
    </p:extLst>
  </p:cSld>
  <p:clrMapOvr>
    <a:masterClrMapping/>
  </p:clrMapOvr>
  <p:transition>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7D16A-1F43-53AE-70AA-FFB2166A5F52}"/>
              </a:ext>
            </a:extLst>
          </p:cNvPr>
          <p:cNvSpPr>
            <a:spLocks noGrp="1"/>
          </p:cNvSpPr>
          <p:nvPr>
            <p:ph type="title"/>
          </p:nvPr>
        </p:nvSpPr>
        <p:spPr>
          <a:xfrm>
            <a:off x="838200" y="365126"/>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7034B335-FF35-2DD4-6C59-4587587E2497}"/>
              </a:ext>
            </a:extLst>
          </p:cNvPr>
          <p:cNvSpPr>
            <a:spLocks noGrp="1"/>
          </p:cNvSpPr>
          <p:nvPr>
            <p:ph sz="half" idx="1"/>
          </p:nvPr>
        </p:nvSpPr>
        <p:spPr>
          <a:xfrm>
            <a:off x="838200" y="1825626"/>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F3C0D12-34BD-076F-11A4-503C2E553724}"/>
              </a:ext>
            </a:extLst>
          </p:cNvPr>
          <p:cNvSpPr>
            <a:spLocks noGrp="1"/>
          </p:cNvSpPr>
          <p:nvPr>
            <p:ph sz="half" idx="2"/>
          </p:nvPr>
        </p:nvSpPr>
        <p:spPr>
          <a:xfrm>
            <a:off x="6172200" y="1825626"/>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4A64526-A8D6-7922-CB06-EA0440EBF336}"/>
              </a:ext>
            </a:extLst>
          </p:cNvPr>
          <p:cNvSpPr>
            <a:spLocks noGrp="1"/>
          </p:cNvSpPr>
          <p:nvPr>
            <p:ph type="dt" sz="half" idx="10"/>
          </p:nvPr>
        </p:nvSpPr>
        <p:spPr>
          <a:xfrm>
            <a:off x="838200" y="6356351"/>
            <a:ext cx="2743200" cy="365125"/>
          </a:xfrm>
          <a:prstGeom prst="rect">
            <a:avLst/>
          </a:prstGeom>
        </p:spPr>
        <p:txBody>
          <a:bodyPr/>
          <a:lstStyle/>
          <a:p>
            <a:fld id="{1795E6C9-2168-4720-A9EB-70ADBA642B7F}" type="datetimeFigureOut">
              <a:rPr lang="en-US" smtClean="0"/>
              <a:t>10/7/2024</a:t>
            </a:fld>
            <a:endParaRPr lang="en-US"/>
          </a:p>
        </p:txBody>
      </p:sp>
      <p:sp>
        <p:nvSpPr>
          <p:cNvPr id="6" name="Footer Placeholder 5">
            <a:extLst>
              <a:ext uri="{FF2B5EF4-FFF2-40B4-BE49-F238E27FC236}">
                <a16:creationId xmlns:a16="http://schemas.microsoft.com/office/drawing/2014/main" id="{9B974E23-2404-36F0-A1EC-5BA7D0947BFA}"/>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E421849-F34A-12A6-7209-F497974E3EDE}"/>
              </a:ext>
            </a:extLst>
          </p:cNvPr>
          <p:cNvSpPr>
            <a:spLocks noGrp="1"/>
          </p:cNvSpPr>
          <p:nvPr>
            <p:ph type="sldNum" sz="quarter" idx="12"/>
          </p:nvPr>
        </p:nvSpPr>
        <p:spPr>
          <a:xfrm>
            <a:off x="8610600" y="6356351"/>
            <a:ext cx="2743200" cy="365125"/>
          </a:xfrm>
          <a:prstGeom prst="rect">
            <a:avLst/>
          </a:prstGeom>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3255013461"/>
      </p:ext>
    </p:extLst>
  </p:cSld>
  <p:clrMapOvr>
    <a:masterClrMapping/>
  </p:clrMapOvr>
  <p:transition>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03905-8DBC-4EF5-98F2-773B858F7251}"/>
              </a:ext>
            </a:extLst>
          </p:cNvPr>
          <p:cNvSpPr>
            <a:spLocks noGrp="1"/>
          </p:cNvSpPr>
          <p:nvPr>
            <p:ph type="title"/>
          </p:nvPr>
        </p:nvSpPr>
        <p:spPr>
          <a:xfrm>
            <a:off x="839788" y="365126"/>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EA216596-7843-C2C0-C42D-57D8FDBD204C}"/>
              </a:ext>
            </a:extLst>
          </p:cNvPr>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72D69B-E92E-8E8B-0DFC-D73F9FF0B2ED}"/>
              </a:ext>
            </a:extLst>
          </p:cNvPr>
          <p:cNvSpPr>
            <a:spLocks noGrp="1"/>
          </p:cNvSpPr>
          <p:nvPr>
            <p:ph sz="half" idx="2"/>
          </p:nvPr>
        </p:nvSpPr>
        <p:spPr>
          <a:xfrm>
            <a:off x="839789"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BCD875F-8615-BED2-6DD9-C8F102FA73B4}"/>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D956DE-CD35-462E-3BEA-AAB5A67AF4F4}"/>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A400A8-EF42-F755-CDEE-301819CB5FE7}"/>
              </a:ext>
            </a:extLst>
          </p:cNvPr>
          <p:cNvSpPr>
            <a:spLocks noGrp="1"/>
          </p:cNvSpPr>
          <p:nvPr>
            <p:ph type="dt" sz="half" idx="10"/>
          </p:nvPr>
        </p:nvSpPr>
        <p:spPr>
          <a:xfrm>
            <a:off x="838200" y="6356351"/>
            <a:ext cx="2743200" cy="365125"/>
          </a:xfrm>
          <a:prstGeom prst="rect">
            <a:avLst/>
          </a:prstGeom>
        </p:spPr>
        <p:txBody>
          <a:bodyPr/>
          <a:lstStyle/>
          <a:p>
            <a:fld id="{1795E6C9-2168-4720-A9EB-70ADBA642B7F}" type="datetimeFigureOut">
              <a:rPr lang="en-US" smtClean="0"/>
              <a:t>10/7/2024</a:t>
            </a:fld>
            <a:endParaRPr lang="en-US"/>
          </a:p>
        </p:txBody>
      </p:sp>
      <p:sp>
        <p:nvSpPr>
          <p:cNvPr id="8" name="Footer Placeholder 7">
            <a:extLst>
              <a:ext uri="{FF2B5EF4-FFF2-40B4-BE49-F238E27FC236}">
                <a16:creationId xmlns:a16="http://schemas.microsoft.com/office/drawing/2014/main" id="{08454183-FFEC-5457-AE14-9F4ACE7C91CE}"/>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C23054D0-CF28-ED60-6256-5428317B5426}"/>
              </a:ext>
            </a:extLst>
          </p:cNvPr>
          <p:cNvSpPr>
            <a:spLocks noGrp="1"/>
          </p:cNvSpPr>
          <p:nvPr>
            <p:ph type="sldNum" sz="quarter" idx="12"/>
          </p:nvPr>
        </p:nvSpPr>
        <p:spPr>
          <a:xfrm>
            <a:off x="8610600" y="6356351"/>
            <a:ext cx="2743200" cy="365125"/>
          </a:xfrm>
          <a:prstGeom prst="rect">
            <a:avLst/>
          </a:prstGeom>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3873691801"/>
      </p:ext>
    </p:extLst>
  </p:cSld>
  <p:clrMapOvr>
    <a:masterClrMapping/>
  </p:clrMapOvr>
  <p:transition>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E0756-FB83-A4B8-61CA-63D3E14679E4}"/>
              </a:ext>
            </a:extLst>
          </p:cNvPr>
          <p:cNvSpPr>
            <a:spLocks noGrp="1"/>
          </p:cNvSpPr>
          <p:nvPr>
            <p:ph type="title"/>
          </p:nvPr>
        </p:nvSpPr>
        <p:spPr>
          <a:xfrm>
            <a:off x="838200" y="365126"/>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051B8C06-1695-BA2A-1E73-580DD8A85A4E}"/>
              </a:ext>
            </a:extLst>
          </p:cNvPr>
          <p:cNvSpPr>
            <a:spLocks noGrp="1"/>
          </p:cNvSpPr>
          <p:nvPr>
            <p:ph type="dt" sz="half" idx="10"/>
          </p:nvPr>
        </p:nvSpPr>
        <p:spPr>
          <a:xfrm>
            <a:off x="838200" y="6356351"/>
            <a:ext cx="2743200" cy="365125"/>
          </a:xfrm>
          <a:prstGeom prst="rect">
            <a:avLst/>
          </a:prstGeom>
        </p:spPr>
        <p:txBody>
          <a:bodyPr/>
          <a:lstStyle/>
          <a:p>
            <a:fld id="{1795E6C9-2168-4720-A9EB-70ADBA642B7F}" type="datetimeFigureOut">
              <a:rPr lang="en-US" smtClean="0"/>
              <a:t>10/7/2024</a:t>
            </a:fld>
            <a:endParaRPr lang="en-US"/>
          </a:p>
        </p:txBody>
      </p:sp>
      <p:sp>
        <p:nvSpPr>
          <p:cNvPr id="4" name="Footer Placeholder 3">
            <a:extLst>
              <a:ext uri="{FF2B5EF4-FFF2-40B4-BE49-F238E27FC236}">
                <a16:creationId xmlns:a16="http://schemas.microsoft.com/office/drawing/2014/main" id="{08ABB7DF-BFF2-0048-A32A-CBCB4E0BACD6}"/>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4E5F15D1-2C71-3188-1D08-3809475DCCC8}"/>
              </a:ext>
            </a:extLst>
          </p:cNvPr>
          <p:cNvSpPr>
            <a:spLocks noGrp="1"/>
          </p:cNvSpPr>
          <p:nvPr>
            <p:ph type="sldNum" sz="quarter" idx="12"/>
          </p:nvPr>
        </p:nvSpPr>
        <p:spPr>
          <a:xfrm>
            <a:off x="8610600" y="6356351"/>
            <a:ext cx="2743200" cy="365125"/>
          </a:xfrm>
          <a:prstGeom prst="rect">
            <a:avLst/>
          </a:prstGeom>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1126640311"/>
      </p:ext>
    </p:extLst>
  </p:cSld>
  <p:clrMapOvr>
    <a:masterClrMapping/>
  </p:clrMapOvr>
  <p:transition>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BE62C4-DA6D-DF11-BE51-926E1A058764}"/>
              </a:ext>
            </a:extLst>
          </p:cNvPr>
          <p:cNvSpPr>
            <a:spLocks noGrp="1"/>
          </p:cNvSpPr>
          <p:nvPr>
            <p:ph type="dt" sz="half" idx="10"/>
          </p:nvPr>
        </p:nvSpPr>
        <p:spPr>
          <a:xfrm>
            <a:off x="838200" y="6356351"/>
            <a:ext cx="2743200" cy="365125"/>
          </a:xfrm>
          <a:prstGeom prst="rect">
            <a:avLst/>
          </a:prstGeom>
        </p:spPr>
        <p:txBody>
          <a:bodyPr/>
          <a:lstStyle/>
          <a:p>
            <a:fld id="{1795E6C9-2168-4720-A9EB-70ADBA642B7F}" type="datetimeFigureOut">
              <a:rPr lang="en-US" smtClean="0"/>
              <a:t>10/7/2024</a:t>
            </a:fld>
            <a:endParaRPr lang="en-US"/>
          </a:p>
        </p:txBody>
      </p:sp>
      <p:sp>
        <p:nvSpPr>
          <p:cNvPr id="3" name="Footer Placeholder 2">
            <a:extLst>
              <a:ext uri="{FF2B5EF4-FFF2-40B4-BE49-F238E27FC236}">
                <a16:creationId xmlns:a16="http://schemas.microsoft.com/office/drawing/2014/main" id="{582D7EAA-8682-E2F6-5D1C-8323004CA7EB}"/>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46951194-4DED-E298-0AF8-04CBFA36AA64}"/>
              </a:ext>
            </a:extLst>
          </p:cNvPr>
          <p:cNvSpPr>
            <a:spLocks noGrp="1"/>
          </p:cNvSpPr>
          <p:nvPr>
            <p:ph type="sldNum" sz="quarter" idx="12"/>
          </p:nvPr>
        </p:nvSpPr>
        <p:spPr>
          <a:xfrm>
            <a:off x="8610600" y="6356351"/>
            <a:ext cx="2743200" cy="365125"/>
          </a:xfrm>
          <a:prstGeom prst="rect">
            <a:avLst/>
          </a:prstGeom>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3672081746"/>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DE182-D29D-74DA-4C8C-CCF903E39599}"/>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5E0507B4-69A4-5221-D3B3-7B1703D817D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19FBFB4-1864-9C43-D1CF-F16F7AB46787}"/>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7CC1EF5-0416-1946-AF7D-98F8FEEDF0C4}"/>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5D2C8EE-1EC7-6AE0-F405-1160384742A5}"/>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A0CB79D-2972-210F-BCFB-B2967B19AEAB}"/>
              </a:ext>
            </a:extLst>
          </p:cNvPr>
          <p:cNvSpPr>
            <a:spLocks noGrp="1"/>
          </p:cNvSpPr>
          <p:nvPr>
            <p:ph type="dt" sz="half" idx="10"/>
          </p:nvPr>
        </p:nvSpPr>
        <p:spPr>
          <a:xfrm>
            <a:off x="838200" y="6356350"/>
            <a:ext cx="2743200" cy="365125"/>
          </a:xfrm>
          <a:prstGeom prst="rect">
            <a:avLst/>
          </a:prstGeom>
        </p:spPr>
        <p:txBody>
          <a:bodyPr/>
          <a:lstStyle/>
          <a:p>
            <a:fld id="{6CE2E558-D6C2-4D8C-9582-A874B020DFCE}" type="datetimeFigureOut">
              <a:rPr lang="en-US" smtClean="0"/>
              <a:t>10/7/2024</a:t>
            </a:fld>
            <a:endParaRPr lang="en-US"/>
          </a:p>
        </p:txBody>
      </p:sp>
      <p:sp>
        <p:nvSpPr>
          <p:cNvPr id="8" name="Footer Placeholder 7">
            <a:extLst>
              <a:ext uri="{FF2B5EF4-FFF2-40B4-BE49-F238E27FC236}">
                <a16:creationId xmlns:a16="http://schemas.microsoft.com/office/drawing/2014/main" id="{4E623106-F41E-0035-417F-A18E7552B63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ACB1AB0E-D50F-73B2-4BA0-803DE55E8DF8}"/>
              </a:ext>
            </a:extLst>
          </p:cNvPr>
          <p:cNvSpPr>
            <a:spLocks noGrp="1"/>
          </p:cNvSpPr>
          <p:nvPr>
            <p:ph type="sldNum" sz="quarter" idx="12"/>
          </p:nvPr>
        </p:nvSpPr>
        <p:spPr>
          <a:xfrm>
            <a:off x="8610600" y="6356350"/>
            <a:ext cx="2743200" cy="365125"/>
          </a:xfrm>
          <a:prstGeom prst="rect">
            <a:avLst/>
          </a:prstGeom>
        </p:spPr>
        <p:txBody>
          <a:bodyPr/>
          <a:lstStyle/>
          <a:p>
            <a:fld id="{FFA4B01E-635A-4987-8EF9-AF927B8A58B3}" type="slidenum">
              <a:rPr lang="en-US" smtClean="0"/>
              <a:t>‹#›</a:t>
            </a:fld>
            <a:endParaRPr lang="en-US"/>
          </a:p>
        </p:txBody>
      </p:sp>
    </p:spTree>
    <p:extLst>
      <p:ext uri="{BB962C8B-B14F-4D97-AF65-F5344CB8AC3E}">
        <p14:creationId xmlns:p14="http://schemas.microsoft.com/office/powerpoint/2010/main" val="5439467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964E7-20FC-5BD7-EB22-5FE67C32DAA6}"/>
              </a:ext>
            </a:extLst>
          </p:cNvPr>
          <p:cNvSpPr>
            <a:spLocks noGrp="1"/>
          </p:cNvSpPr>
          <p:nvPr>
            <p:ph type="title"/>
          </p:nvPr>
        </p:nvSpPr>
        <p:spPr>
          <a:xfrm>
            <a:off x="839789"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2841667-9911-97F8-366E-41D1E1E42EFA}"/>
              </a:ext>
            </a:extLst>
          </p:cNvPr>
          <p:cNvSpPr>
            <a:spLocks noGrp="1"/>
          </p:cNvSpPr>
          <p:nvPr>
            <p:ph idx="1"/>
          </p:nvPr>
        </p:nvSpPr>
        <p:spPr>
          <a:xfrm>
            <a:off x="5183188"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D1A0837-56CC-0CCB-D6E7-437946ED66EB}"/>
              </a:ext>
            </a:extLst>
          </p:cNvPr>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A08F48-8382-AF5F-D375-183B5AC8D242}"/>
              </a:ext>
            </a:extLst>
          </p:cNvPr>
          <p:cNvSpPr>
            <a:spLocks noGrp="1"/>
          </p:cNvSpPr>
          <p:nvPr>
            <p:ph type="dt" sz="half" idx="10"/>
          </p:nvPr>
        </p:nvSpPr>
        <p:spPr>
          <a:xfrm>
            <a:off x="838200" y="6356351"/>
            <a:ext cx="2743200" cy="365125"/>
          </a:xfrm>
          <a:prstGeom prst="rect">
            <a:avLst/>
          </a:prstGeom>
        </p:spPr>
        <p:txBody>
          <a:bodyPr/>
          <a:lstStyle/>
          <a:p>
            <a:fld id="{1795E6C9-2168-4720-A9EB-70ADBA642B7F}" type="datetimeFigureOut">
              <a:rPr lang="en-US" smtClean="0"/>
              <a:t>10/7/2024</a:t>
            </a:fld>
            <a:endParaRPr lang="en-US"/>
          </a:p>
        </p:txBody>
      </p:sp>
      <p:sp>
        <p:nvSpPr>
          <p:cNvPr id="6" name="Footer Placeholder 5">
            <a:extLst>
              <a:ext uri="{FF2B5EF4-FFF2-40B4-BE49-F238E27FC236}">
                <a16:creationId xmlns:a16="http://schemas.microsoft.com/office/drawing/2014/main" id="{9CABA400-0DCD-6298-22AD-80F7DD0B1C7D}"/>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D7DD4E2-B054-34C3-0098-1B59B8C63923}"/>
              </a:ext>
            </a:extLst>
          </p:cNvPr>
          <p:cNvSpPr>
            <a:spLocks noGrp="1"/>
          </p:cNvSpPr>
          <p:nvPr>
            <p:ph type="sldNum" sz="quarter" idx="12"/>
          </p:nvPr>
        </p:nvSpPr>
        <p:spPr>
          <a:xfrm>
            <a:off x="8610600" y="6356351"/>
            <a:ext cx="2743200" cy="365125"/>
          </a:xfrm>
          <a:prstGeom prst="rect">
            <a:avLst/>
          </a:prstGeom>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1267548661"/>
      </p:ext>
    </p:extLst>
  </p:cSld>
  <p:clrMapOvr>
    <a:masterClrMapping/>
  </p:clrMapOvr>
  <p:transition>
    <p:rand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902A53-7BCF-76D2-CE88-F696C2448529}"/>
              </a:ext>
            </a:extLst>
          </p:cNvPr>
          <p:cNvSpPr>
            <a:spLocks noGrp="1"/>
          </p:cNvSpPr>
          <p:nvPr>
            <p:ph type="title"/>
          </p:nvPr>
        </p:nvSpPr>
        <p:spPr>
          <a:xfrm>
            <a:off x="839789"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2538B1E-B885-6EFA-7C0C-D3EB49A1742A}"/>
              </a:ext>
            </a:extLst>
          </p:cNvPr>
          <p:cNvSpPr>
            <a:spLocks noGrp="1"/>
          </p:cNvSpPr>
          <p:nvPr>
            <p:ph type="pic" idx="1"/>
          </p:nvPr>
        </p:nvSpPr>
        <p:spPr>
          <a:xfrm>
            <a:off x="5183188" y="987426"/>
            <a:ext cx="6172200" cy="4873625"/>
          </a:xfrm>
          <a:prstGeom prst="rect">
            <a:avLst/>
          </a:prstGeom>
        </p:spPr>
        <p:txBody>
          <a:bodyPr/>
          <a:lstStyle>
            <a:lvl1pPr marL="0" indent="0">
              <a:buNone/>
              <a:defRPr sz="3200"/>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en-US"/>
          </a:p>
        </p:txBody>
      </p:sp>
      <p:sp>
        <p:nvSpPr>
          <p:cNvPr id="4" name="Text Placeholder 3">
            <a:extLst>
              <a:ext uri="{FF2B5EF4-FFF2-40B4-BE49-F238E27FC236}">
                <a16:creationId xmlns:a16="http://schemas.microsoft.com/office/drawing/2014/main" id="{A5E65E08-84CC-5742-EE77-4F943D43E212}"/>
              </a:ext>
            </a:extLst>
          </p:cNvPr>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5B0BD9-E321-3F95-8A45-A50FBE596F70}"/>
              </a:ext>
            </a:extLst>
          </p:cNvPr>
          <p:cNvSpPr>
            <a:spLocks noGrp="1"/>
          </p:cNvSpPr>
          <p:nvPr>
            <p:ph type="dt" sz="half" idx="10"/>
          </p:nvPr>
        </p:nvSpPr>
        <p:spPr>
          <a:xfrm>
            <a:off x="838200" y="6356351"/>
            <a:ext cx="2743200" cy="365125"/>
          </a:xfrm>
          <a:prstGeom prst="rect">
            <a:avLst/>
          </a:prstGeom>
        </p:spPr>
        <p:txBody>
          <a:bodyPr/>
          <a:lstStyle/>
          <a:p>
            <a:fld id="{1795E6C9-2168-4720-A9EB-70ADBA642B7F}" type="datetimeFigureOut">
              <a:rPr lang="en-US" smtClean="0"/>
              <a:t>10/7/2024</a:t>
            </a:fld>
            <a:endParaRPr lang="en-US"/>
          </a:p>
        </p:txBody>
      </p:sp>
      <p:sp>
        <p:nvSpPr>
          <p:cNvPr id="6" name="Footer Placeholder 5">
            <a:extLst>
              <a:ext uri="{FF2B5EF4-FFF2-40B4-BE49-F238E27FC236}">
                <a16:creationId xmlns:a16="http://schemas.microsoft.com/office/drawing/2014/main" id="{10A4F4D6-024D-21C4-D01A-AC62BE2BBE6A}"/>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5F6A244-8987-7AC0-7981-D12C98BD94E3}"/>
              </a:ext>
            </a:extLst>
          </p:cNvPr>
          <p:cNvSpPr>
            <a:spLocks noGrp="1"/>
          </p:cNvSpPr>
          <p:nvPr>
            <p:ph type="sldNum" sz="quarter" idx="12"/>
          </p:nvPr>
        </p:nvSpPr>
        <p:spPr>
          <a:xfrm>
            <a:off x="8610600" y="6356351"/>
            <a:ext cx="2743200" cy="365125"/>
          </a:xfrm>
          <a:prstGeom prst="rect">
            <a:avLst/>
          </a:prstGeom>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3580632569"/>
      </p:ext>
    </p:extLst>
  </p:cSld>
  <p:clrMapOvr>
    <a:masterClrMapping/>
  </p:clrMapOvr>
  <p:transition>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EE87B-A926-B7FB-3A54-066B9D3B9DEA}"/>
              </a:ext>
            </a:extLst>
          </p:cNvPr>
          <p:cNvSpPr>
            <a:spLocks noGrp="1"/>
          </p:cNvSpPr>
          <p:nvPr>
            <p:ph type="title"/>
          </p:nvPr>
        </p:nvSpPr>
        <p:spPr>
          <a:xfrm>
            <a:off x="838200" y="365126"/>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5AB8370-77F0-3DD3-BB20-5BFB3F0C99D9}"/>
              </a:ext>
            </a:extLst>
          </p:cNvPr>
          <p:cNvSpPr>
            <a:spLocks noGrp="1"/>
          </p:cNvSpPr>
          <p:nvPr>
            <p:ph type="body" orient="vert" idx="1"/>
          </p:nvPr>
        </p:nvSpPr>
        <p:spPr>
          <a:xfrm>
            <a:off x="838200" y="1825626"/>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1D1062-1FFC-B561-A7D8-90D926201447}"/>
              </a:ext>
            </a:extLst>
          </p:cNvPr>
          <p:cNvSpPr>
            <a:spLocks noGrp="1"/>
          </p:cNvSpPr>
          <p:nvPr>
            <p:ph type="dt" sz="half" idx="10"/>
          </p:nvPr>
        </p:nvSpPr>
        <p:spPr>
          <a:xfrm>
            <a:off x="838200" y="6356351"/>
            <a:ext cx="2743200" cy="365125"/>
          </a:xfrm>
          <a:prstGeom prst="rect">
            <a:avLst/>
          </a:prstGeom>
        </p:spPr>
        <p:txBody>
          <a:bodyPr/>
          <a:lstStyle/>
          <a:p>
            <a:fld id="{1795E6C9-2168-4720-A9EB-70ADBA642B7F}" type="datetimeFigureOut">
              <a:rPr lang="en-US" smtClean="0"/>
              <a:t>10/7/2024</a:t>
            </a:fld>
            <a:endParaRPr lang="en-US"/>
          </a:p>
        </p:txBody>
      </p:sp>
      <p:sp>
        <p:nvSpPr>
          <p:cNvPr id="5" name="Footer Placeholder 4">
            <a:extLst>
              <a:ext uri="{FF2B5EF4-FFF2-40B4-BE49-F238E27FC236}">
                <a16:creationId xmlns:a16="http://schemas.microsoft.com/office/drawing/2014/main" id="{EE7FC8DC-C924-0D39-0066-49814C3624E5}"/>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92E195E-C1B0-131D-F060-5B119A050F4C}"/>
              </a:ext>
            </a:extLst>
          </p:cNvPr>
          <p:cNvSpPr>
            <a:spLocks noGrp="1"/>
          </p:cNvSpPr>
          <p:nvPr>
            <p:ph type="sldNum" sz="quarter" idx="12"/>
          </p:nvPr>
        </p:nvSpPr>
        <p:spPr>
          <a:xfrm>
            <a:off x="8610600" y="6356351"/>
            <a:ext cx="2743200" cy="365125"/>
          </a:xfrm>
          <a:prstGeom prst="rect">
            <a:avLst/>
          </a:prstGeom>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1988600523"/>
      </p:ext>
    </p:extLst>
  </p:cSld>
  <p:clrMapOvr>
    <a:masterClrMapping/>
  </p:clrMapOvr>
  <p:transition>
    <p:rand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BDCC2F5-85EF-0F93-424A-6B99CCB539D6}"/>
              </a:ext>
            </a:extLst>
          </p:cNvPr>
          <p:cNvSpPr>
            <a:spLocks noGrp="1"/>
          </p:cNvSpPr>
          <p:nvPr>
            <p:ph type="title" orient="vert"/>
          </p:nvPr>
        </p:nvSpPr>
        <p:spPr>
          <a:xfrm>
            <a:off x="8724900" y="365126"/>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414AB69-B8AD-767E-4BB4-ACD76BE4FDB8}"/>
              </a:ext>
            </a:extLst>
          </p:cNvPr>
          <p:cNvSpPr>
            <a:spLocks noGrp="1"/>
          </p:cNvSpPr>
          <p:nvPr>
            <p:ph type="body" orient="vert" idx="1"/>
          </p:nvPr>
        </p:nvSpPr>
        <p:spPr>
          <a:xfrm>
            <a:off x="838200" y="365126"/>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60EA52-5382-C449-6EA8-83B5EFC1A8BF}"/>
              </a:ext>
            </a:extLst>
          </p:cNvPr>
          <p:cNvSpPr>
            <a:spLocks noGrp="1"/>
          </p:cNvSpPr>
          <p:nvPr>
            <p:ph type="dt" sz="half" idx="10"/>
          </p:nvPr>
        </p:nvSpPr>
        <p:spPr>
          <a:xfrm>
            <a:off x="838200" y="6356351"/>
            <a:ext cx="2743200" cy="365125"/>
          </a:xfrm>
          <a:prstGeom prst="rect">
            <a:avLst/>
          </a:prstGeom>
        </p:spPr>
        <p:txBody>
          <a:bodyPr/>
          <a:lstStyle/>
          <a:p>
            <a:fld id="{1795E6C9-2168-4720-A9EB-70ADBA642B7F}" type="datetimeFigureOut">
              <a:rPr lang="en-US" smtClean="0"/>
              <a:t>10/7/2024</a:t>
            </a:fld>
            <a:endParaRPr lang="en-US"/>
          </a:p>
        </p:txBody>
      </p:sp>
      <p:sp>
        <p:nvSpPr>
          <p:cNvPr id="5" name="Footer Placeholder 4">
            <a:extLst>
              <a:ext uri="{FF2B5EF4-FFF2-40B4-BE49-F238E27FC236}">
                <a16:creationId xmlns:a16="http://schemas.microsoft.com/office/drawing/2014/main" id="{6BC6EEFB-3439-79CE-9513-0FE5043C22CC}"/>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2CE6EA3-F809-E409-26E2-9E720AD61749}"/>
              </a:ext>
            </a:extLst>
          </p:cNvPr>
          <p:cNvSpPr>
            <a:spLocks noGrp="1"/>
          </p:cNvSpPr>
          <p:nvPr>
            <p:ph type="sldNum" sz="quarter" idx="12"/>
          </p:nvPr>
        </p:nvSpPr>
        <p:spPr>
          <a:xfrm>
            <a:off x="8610600" y="6356351"/>
            <a:ext cx="2743200" cy="365125"/>
          </a:xfrm>
          <a:prstGeom prst="rect">
            <a:avLst/>
          </a:prstGeom>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1016737188"/>
      </p:ext>
    </p:extLst>
  </p:cSld>
  <p:clrMapOvr>
    <a:masterClrMapping/>
  </p:clrMapOvr>
  <p:transition>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THANH TÂM">
            <a:extLst>
              <a:ext uri="{FF2B5EF4-FFF2-40B4-BE49-F238E27FC236}">
                <a16:creationId xmlns:a16="http://schemas.microsoft.com/office/drawing/2014/main" id="{B70B319A-3BDA-0F36-86CE-6EC048416AD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244" r="6244"/>
          <a:stretch/>
        </p:blipFill>
        <p:spPr>
          <a:xfrm>
            <a:off x="0" y="-7025"/>
            <a:ext cx="12192000" cy="6865025"/>
          </a:xfrm>
          <a:prstGeom prst="rect">
            <a:avLst/>
          </a:prstGeom>
        </p:spPr>
      </p:pic>
      <p:sp>
        <p:nvSpPr>
          <p:cNvPr id="9" name="Rectangle: Rounded Corners 8">
            <a:extLst>
              <a:ext uri="{FF2B5EF4-FFF2-40B4-BE49-F238E27FC236}">
                <a16:creationId xmlns:a16="http://schemas.microsoft.com/office/drawing/2014/main" id="{C3118705-03AB-D7D8-4FDC-8C05AC652030}"/>
              </a:ext>
            </a:extLst>
          </p:cNvPr>
          <p:cNvSpPr/>
          <p:nvPr userDrawn="1"/>
        </p:nvSpPr>
        <p:spPr>
          <a:xfrm>
            <a:off x="203200" y="228601"/>
            <a:ext cx="11785600" cy="6349999"/>
          </a:xfrm>
          <a:prstGeom prst="roundRect">
            <a:avLst>
              <a:gd name="adj" fmla="val 5024"/>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Tree>
    <p:extLst>
      <p:ext uri="{BB962C8B-B14F-4D97-AF65-F5344CB8AC3E}">
        <p14:creationId xmlns:p14="http://schemas.microsoft.com/office/powerpoint/2010/main" val="1916435840"/>
      </p:ext>
    </p:extLst>
  </p:cSld>
  <p:clrMapOvr>
    <a:masterClrMapping/>
  </p:clrMapOvr>
  <p:transition>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THANH TÂM">
            <a:extLst>
              <a:ext uri="{FF2B5EF4-FFF2-40B4-BE49-F238E27FC236}">
                <a16:creationId xmlns:a16="http://schemas.microsoft.com/office/drawing/2014/main" id="{0C1599A2-42D9-19C7-10D9-13666B771FF7}"/>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300000"/>
                    </a14:imgEffect>
                  </a14:imgLayer>
                </a14:imgProps>
              </a:ext>
            </a:extLst>
          </a:blip>
          <a:stretch>
            <a:fillRect/>
          </a:stretch>
        </p:blipFill>
        <p:spPr>
          <a:xfrm>
            <a:off x="4649" y="0"/>
            <a:ext cx="12187351" cy="6852606"/>
          </a:xfrm>
          <a:prstGeom prst="rect">
            <a:avLst/>
          </a:prstGeom>
        </p:spPr>
      </p:pic>
    </p:spTree>
    <p:extLst>
      <p:ext uri="{BB962C8B-B14F-4D97-AF65-F5344CB8AC3E}">
        <p14:creationId xmlns:p14="http://schemas.microsoft.com/office/powerpoint/2010/main" val="2300021032"/>
      </p:ext>
    </p:extLst>
  </p:cSld>
  <p:clrMapOvr>
    <a:masterClrMapping/>
  </p:clrMapOvr>
  <p:transition>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A4B6F-2ED2-8B96-0B1A-8A334A3BC5CC}"/>
              </a:ext>
            </a:extLst>
          </p:cNvPr>
          <p:cNvSpPr>
            <a:spLocks noGrp="1"/>
          </p:cNvSpPr>
          <p:nvPr>
            <p:ph type="title"/>
          </p:nvPr>
        </p:nvSpPr>
        <p:spPr>
          <a:xfrm>
            <a:off x="831850"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1A187BE-0391-2997-820C-72E791C375EC}"/>
              </a:ext>
            </a:extLst>
          </p:cNvPr>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23" indent="0">
              <a:buNone/>
              <a:defRPr sz="2000">
                <a:solidFill>
                  <a:schemeClr val="tx1">
                    <a:tint val="75000"/>
                  </a:schemeClr>
                </a:solidFill>
              </a:defRPr>
            </a:lvl2pPr>
            <a:lvl3pPr marL="914446" indent="0">
              <a:buNone/>
              <a:defRPr sz="1800">
                <a:solidFill>
                  <a:schemeClr val="tx1">
                    <a:tint val="75000"/>
                  </a:schemeClr>
                </a:solidFill>
              </a:defRPr>
            </a:lvl3pPr>
            <a:lvl4pPr marL="1371669" indent="0">
              <a:buNone/>
              <a:defRPr sz="1600">
                <a:solidFill>
                  <a:schemeClr val="tx1">
                    <a:tint val="75000"/>
                  </a:schemeClr>
                </a:solidFill>
              </a:defRPr>
            </a:lvl4pPr>
            <a:lvl5pPr marL="1828891" indent="0">
              <a:buNone/>
              <a:defRPr sz="1600">
                <a:solidFill>
                  <a:schemeClr val="tx1">
                    <a:tint val="75000"/>
                  </a:schemeClr>
                </a:solidFill>
              </a:defRPr>
            </a:lvl5pPr>
            <a:lvl6pPr marL="2286114" indent="0">
              <a:buNone/>
              <a:defRPr sz="1600">
                <a:solidFill>
                  <a:schemeClr val="tx1">
                    <a:tint val="75000"/>
                  </a:schemeClr>
                </a:solidFill>
              </a:defRPr>
            </a:lvl6pPr>
            <a:lvl7pPr marL="2743337" indent="0">
              <a:buNone/>
              <a:defRPr sz="1600">
                <a:solidFill>
                  <a:schemeClr val="tx1">
                    <a:tint val="75000"/>
                  </a:schemeClr>
                </a:solidFill>
              </a:defRPr>
            </a:lvl7pPr>
            <a:lvl8pPr marL="3200560" indent="0">
              <a:buNone/>
              <a:defRPr sz="1600">
                <a:solidFill>
                  <a:schemeClr val="tx1">
                    <a:tint val="75000"/>
                  </a:schemeClr>
                </a:solidFill>
              </a:defRPr>
            </a:lvl8pPr>
            <a:lvl9pPr marL="3657783"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B5BB574-2616-DCC1-5E85-0FEA437F6F48}"/>
              </a:ext>
            </a:extLst>
          </p:cNvPr>
          <p:cNvSpPr>
            <a:spLocks noGrp="1"/>
          </p:cNvSpPr>
          <p:nvPr>
            <p:ph type="dt" sz="half" idx="10"/>
          </p:nvPr>
        </p:nvSpPr>
        <p:spPr/>
        <p:txBody>
          <a:bodyPr/>
          <a:lstStyle/>
          <a:p>
            <a:fld id="{1795E6C9-2168-4720-A9EB-70ADBA642B7F}" type="datetimeFigureOut">
              <a:rPr lang="en-US" smtClean="0"/>
              <a:t>10/7/2024</a:t>
            </a:fld>
            <a:endParaRPr lang="en-US"/>
          </a:p>
        </p:txBody>
      </p:sp>
      <p:sp>
        <p:nvSpPr>
          <p:cNvPr id="5" name="Footer Placeholder 4">
            <a:extLst>
              <a:ext uri="{FF2B5EF4-FFF2-40B4-BE49-F238E27FC236}">
                <a16:creationId xmlns:a16="http://schemas.microsoft.com/office/drawing/2014/main" id="{130B15E8-1C0B-593D-77C2-11ACD4CE4E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930C7E-76B3-659A-DF37-7339F9AFA485}"/>
              </a:ext>
            </a:extLst>
          </p:cNvPr>
          <p:cNvSpPr>
            <a:spLocks noGrp="1"/>
          </p:cNvSpPr>
          <p:nvPr>
            <p:ph type="sldNum" sz="quarter" idx="12"/>
          </p:nvPr>
        </p:nvSpPr>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2844689416"/>
      </p:ext>
    </p:extLst>
  </p:cSld>
  <p:clrMapOvr>
    <a:masterClrMapping/>
  </p:clrMapOvr>
  <p:transition>
    <p:rand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7D16A-1F43-53AE-70AA-FFB2166A5F5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34B335-FF35-2DD4-6C59-4587587E2497}"/>
              </a:ext>
            </a:extLst>
          </p:cNvPr>
          <p:cNvSpPr>
            <a:spLocks noGrp="1"/>
          </p:cNvSpPr>
          <p:nvPr>
            <p:ph sz="half" idx="1"/>
          </p:nvPr>
        </p:nvSpPr>
        <p:spPr>
          <a:xfrm>
            <a:off x="838200" y="1825626"/>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F3C0D12-34BD-076F-11A4-503C2E553724}"/>
              </a:ext>
            </a:extLst>
          </p:cNvPr>
          <p:cNvSpPr>
            <a:spLocks noGrp="1"/>
          </p:cNvSpPr>
          <p:nvPr>
            <p:ph sz="half" idx="2"/>
          </p:nvPr>
        </p:nvSpPr>
        <p:spPr>
          <a:xfrm>
            <a:off x="6172200" y="1825626"/>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4A64526-A8D6-7922-CB06-EA0440EBF336}"/>
              </a:ext>
            </a:extLst>
          </p:cNvPr>
          <p:cNvSpPr>
            <a:spLocks noGrp="1"/>
          </p:cNvSpPr>
          <p:nvPr>
            <p:ph type="dt" sz="half" idx="10"/>
          </p:nvPr>
        </p:nvSpPr>
        <p:spPr/>
        <p:txBody>
          <a:bodyPr/>
          <a:lstStyle/>
          <a:p>
            <a:fld id="{1795E6C9-2168-4720-A9EB-70ADBA642B7F}" type="datetimeFigureOut">
              <a:rPr lang="en-US" smtClean="0"/>
              <a:t>10/7/2024</a:t>
            </a:fld>
            <a:endParaRPr lang="en-US"/>
          </a:p>
        </p:txBody>
      </p:sp>
      <p:sp>
        <p:nvSpPr>
          <p:cNvPr id="6" name="Footer Placeholder 5">
            <a:extLst>
              <a:ext uri="{FF2B5EF4-FFF2-40B4-BE49-F238E27FC236}">
                <a16:creationId xmlns:a16="http://schemas.microsoft.com/office/drawing/2014/main" id="{9B974E23-2404-36F0-A1EC-5BA7D0947B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421849-F34A-12A6-7209-F497974E3EDE}"/>
              </a:ext>
            </a:extLst>
          </p:cNvPr>
          <p:cNvSpPr>
            <a:spLocks noGrp="1"/>
          </p:cNvSpPr>
          <p:nvPr>
            <p:ph type="sldNum" sz="quarter" idx="12"/>
          </p:nvPr>
        </p:nvSpPr>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967640076"/>
      </p:ext>
    </p:extLst>
  </p:cSld>
  <p:clrMapOvr>
    <a:masterClrMapping/>
  </p:clrMapOvr>
  <p:transition>
    <p:rand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03905-8DBC-4EF5-98F2-773B858F7251}"/>
              </a:ext>
            </a:extLst>
          </p:cNvPr>
          <p:cNvSpPr>
            <a:spLocks noGrp="1"/>
          </p:cNvSpPr>
          <p:nvPr>
            <p:ph type="title"/>
          </p:nvPr>
        </p:nvSpPr>
        <p:spPr>
          <a:xfrm>
            <a:off x="839788"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A216596-7843-C2C0-C42D-57D8FDBD204C}"/>
              </a:ext>
            </a:extLst>
          </p:cNvPr>
          <p:cNvSpPr>
            <a:spLocks noGrp="1"/>
          </p:cNvSpPr>
          <p:nvPr>
            <p:ph type="body" idx="1"/>
          </p:nvPr>
        </p:nvSpPr>
        <p:spPr>
          <a:xfrm>
            <a:off x="839789" y="1681163"/>
            <a:ext cx="5157787" cy="82391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72D69B-E92E-8E8B-0DFC-D73F9FF0B2ED}"/>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BCD875F-8615-BED2-6DD9-C8F102FA73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D956DE-CD35-462E-3BEA-AAB5A67AF4F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A400A8-EF42-F755-CDEE-301819CB5FE7}"/>
              </a:ext>
            </a:extLst>
          </p:cNvPr>
          <p:cNvSpPr>
            <a:spLocks noGrp="1"/>
          </p:cNvSpPr>
          <p:nvPr>
            <p:ph type="dt" sz="half" idx="10"/>
          </p:nvPr>
        </p:nvSpPr>
        <p:spPr/>
        <p:txBody>
          <a:bodyPr/>
          <a:lstStyle/>
          <a:p>
            <a:fld id="{1795E6C9-2168-4720-A9EB-70ADBA642B7F}" type="datetimeFigureOut">
              <a:rPr lang="en-US" smtClean="0"/>
              <a:t>10/7/2024</a:t>
            </a:fld>
            <a:endParaRPr lang="en-US"/>
          </a:p>
        </p:txBody>
      </p:sp>
      <p:sp>
        <p:nvSpPr>
          <p:cNvPr id="8" name="Footer Placeholder 7">
            <a:extLst>
              <a:ext uri="{FF2B5EF4-FFF2-40B4-BE49-F238E27FC236}">
                <a16:creationId xmlns:a16="http://schemas.microsoft.com/office/drawing/2014/main" id="{08454183-FFEC-5457-AE14-9F4ACE7C91C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23054D0-CF28-ED60-6256-5428317B5426}"/>
              </a:ext>
            </a:extLst>
          </p:cNvPr>
          <p:cNvSpPr>
            <a:spLocks noGrp="1"/>
          </p:cNvSpPr>
          <p:nvPr>
            <p:ph type="sldNum" sz="quarter" idx="12"/>
          </p:nvPr>
        </p:nvSpPr>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2876206772"/>
      </p:ext>
    </p:extLst>
  </p:cSld>
  <p:clrMapOvr>
    <a:masterClrMapping/>
  </p:clrMapOvr>
  <p:transition>
    <p:random/>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E0756-FB83-A4B8-61CA-63D3E14679E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51B8C06-1695-BA2A-1E73-580DD8A85A4E}"/>
              </a:ext>
            </a:extLst>
          </p:cNvPr>
          <p:cNvSpPr>
            <a:spLocks noGrp="1"/>
          </p:cNvSpPr>
          <p:nvPr>
            <p:ph type="dt" sz="half" idx="10"/>
          </p:nvPr>
        </p:nvSpPr>
        <p:spPr/>
        <p:txBody>
          <a:bodyPr/>
          <a:lstStyle/>
          <a:p>
            <a:fld id="{1795E6C9-2168-4720-A9EB-70ADBA642B7F}" type="datetimeFigureOut">
              <a:rPr lang="en-US" smtClean="0"/>
              <a:t>10/7/2024</a:t>
            </a:fld>
            <a:endParaRPr lang="en-US"/>
          </a:p>
        </p:txBody>
      </p:sp>
      <p:sp>
        <p:nvSpPr>
          <p:cNvPr id="4" name="Footer Placeholder 3">
            <a:extLst>
              <a:ext uri="{FF2B5EF4-FFF2-40B4-BE49-F238E27FC236}">
                <a16:creationId xmlns:a16="http://schemas.microsoft.com/office/drawing/2014/main" id="{08ABB7DF-BFF2-0048-A32A-CBCB4E0BACD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E5F15D1-2C71-3188-1D08-3809475DCCC8}"/>
              </a:ext>
            </a:extLst>
          </p:cNvPr>
          <p:cNvSpPr>
            <a:spLocks noGrp="1"/>
          </p:cNvSpPr>
          <p:nvPr>
            <p:ph type="sldNum" sz="quarter" idx="12"/>
          </p:nvPr>
        </p:nvSpPr>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2332395521"/>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27E28-E613-644A-D820-531226BB15B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AFB0950A-F5E1-2D59-849B-1033BF804726}"/>
              </a:ext>
            </a:extLst>
          </p:cNvPr>
          <p:cNvSpPr>
            <a:spLocks noGrp="1"/>
          </p:cNvSpPr>
          <p:nvPr>
            <p:ph type="dt" sz="half" idx="10"/>
          </p:nvPr>
        </p:nvSpPr>
        <p:spPr>
          <a:xfrm>
            <a:off x="838200" y="6356350"/>
            <a:ext cx="2743200" cy="365125"/>
          </a:xfrm>
          <a:prstGeom prst="rect">
            <a:avLst/>
          </a:prstGeom>
        </p:spPr>
        <p:txBody>
          <a:bodyPr/>
          <a:lstStyle/>
          <a:p>
            <a:fld id="{6CE2E558-D6C2-4D8C-9582-A874B020DFCE}" type="datetimeFigureOut">
              <a:rPr lang="en-US" smtClean="0"/>
              <a:t>10/7/2024</a:t>
            </a:fld>
            <a:endParaRPr lang="en-US"/>
          </a:p>
        </p:txBody>
      </p:sp>
      <p:sp>
        <p:nvSpPr>
          <p:cNvPr id="4" name="Footer Placeholder 3">
            <a:extLst>
              <a:ext uri="{FF2B5EF4-FFF2-40B4-BE49-F238E27FC236}">
                <a16:creationId xmlns:a16="http://schemas.microsoft.com/office/drawing/2014/main" id="{28172698-9C5B-9254-3A2B-025E3B86664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9F85B7C9-5295-2698-67B7-CEE8D0656BDF}"/>
              </a:ext>
            </a:extLst>
          </p:cNvPr>
          <p:cNvSpPr>
            <a:spLocks noGrp="1"/>
          </p:cNvSpPr>
          <p:nvPr>
            <p:ph type="sldNum" sz="quarter" idx="12"/>
          </p:nvPr>
        </p:nvSpPr>
        <p:spPr>
          <a:xfrm>
            <a:off x="8610600" y="6356350"/>
            <a:ext cx="2743200" cy="365125"/>
          </a:xfrm>
          <a:prstGeom prst="rect">
            <a:avLst/>
          </a:prstGeom>
        </p:spPr>
        <p:txBody>
          <a:bodyPr/>
          <a:lstStyle/>
          <a:p>
            <a:fld id="{FFA4B01E-635A-4987-8EF9-AF927B8A58B3}" type="slidenum">
              <a:rPr lang="en-US" smtClean="0"/>
              <a:t>‹#›</a:t>
            </a:fld>
            <a:endParaRPr lang="en-US"/>
          </a:p>
        </p:txBody>
      </p:sp>
    </p:spTree>
    <p:extLst>
      <p:ext uri="{BB962C8B-B14F-4D97-AF65-F5344CB8AC3E}">
        <p14:creationId xmlns:p14="http://schemas.microsoft.com/office/powerpoint/2010/main" val="12997995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BE62C4-DA6D-DF11-BE51-926E1A058764}"/>
              </a:ext>
            </a:extLst>
          </p:cNvPr>
          <p:cNvSpPr>
            <a:spLocks noGrp="1"/>
          </p:cNvSpPr>
          <p:nvPr>
            <p:ph type="dt" sz="half" idx="10"/>
          </p:nvPr>
        </p:nvSpPr>
        <p:spPr/>
        <p:txBody>
          <a:bodyPr/>
          <a:lstStyle/>
          <a:p>
            <a:fld id="{1795E6C9-2168-4720-A9EB-70ADBA642B7F}" type="datetimeFigureOut">
              <a:rPr lang="en-US" smtClean="0"/>
              <a:t>10/7/2024</a:t>
            </a:fld>
            <a:endParaRPr lang="en-US"/>
          </a:p>
        </p:txBody>
      </p:sp>
      <p:sp>
        <p:nvSpPr>
          <p:cNvPr id="3" name="Footer Placeholder 2">
            <a:extLst>
              <a:ext uri="{FF2B5EF4-FFF2-40B4-BE49-F238E27FC236}">
                <a16:creationId xmlns:a16="http://schemas.microsoft.com/office/drawing/2014/main" id="{582D7EAA-8682-E2F6-5D1C-8323004CA7E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951194-4DED-E298-0AF8-04CBFA36AA64}"/>
              </a:ext>
            </a:extLst>
          </p:cNvPr>
          <p:cNvSpPr>
            <a:spLocks noGrp="1"/>
          </p:cNvSpPr>
          <p:nvPr>
            <p:ph type="sldNum" sz="quarter" idx="12"/>
          </p:nvPr>
        </p:nvSpPr>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1981163500"/>
      </p:ext>
    </p:extLst>
  </p:cSld>
  <p:clrMapOvr>
    <a:masterClrMapping/>
  </p:clrMapOvr>
  <p:transition>
    <p:random/>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964E7-20FC-5BD7-EB22-5FE67C32DAA6}"/>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2841667-9911-97F8-366E-41D1E1E42EFA}"/>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D1A0837-56CC-0CCB-D6E7-437946ED66EB}"/>
              </a:ext>
            </a:extLst>
          </p:cNvPr>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A08F48-8382-AF5F-D375-183B5AC8D242}"/>
              </a:ext>
            </a:extLst>
          </p:cNvPr>
          <p:cNvSpPr>
            <a:spLocks noGrp="1"/>
          </p:cNvSpPr>
          <p:nvPr>
            <p:ph type="dt" sz="half" idx="10"/>
          </p:nvPr>
        </p:nvSpPr>
        <p:spPr/>
        <p:txBody>
          <a:bodyPr/>
          <a:lstStyle/>
          <a:p>
            <a:fld id="{1795E6C9-2168-4720-A9EB-70ADBA642B7F}" type="datetimeFigureOut">
              <a:rPr lang="en-US" smtClean="0"/>
              <a:t>10/7/2024</a:t>
            </a:fld>
            <a:endParaRPr lang="en-US"/>
          </a:p>
        </p:txBody>
      </p:sp>
      <p:sp>
        <p:nvSpPr>
          <p:cNvPr id="6" name="Footer Placeholder 5">
            <a:extLst>
              <a:ext uri="{FF2B5EF4-FFF2-40B4-BE49-F238E27FC236}">
                <a16:creationId xmlns:a16="http://schemas.microsoft.com/office/drawing/2014/main" id="{9CABA400-0DCD-6298-22AD-80F7DD0B1C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7DD4E2-B054-34C3-0098-1B59B8C63923}"/>
              </a:ext>
            </a:extLst>
          </p:cNvPr>
          <p:cNvSpPr>
            <a:spLocks noGrp="1"/>
          </p:cNvSpPr>
          <p:nvPr>
            <p:ph type="sldNum" sz="quarter" idx="12"/>
          </p:nvPr>
        </p:nvSpPr>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1266539171"/>
      </p:ext>
    </p:extLst>
  </p:cSld>
  <p:clrMapOvr>
    <a:masterClrMapping/>
  </p:clrMapOvr>
  <p:transition>
    <p:random/>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902A53-7BCF-76D2-CE88-F696C2448529}"/>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2538B1E-B885-6EFA-7C0C-D3EB49A1742A}"/>
              </a:ext>
            </a:extLst>
          </p:cNvPr>
          <p:cNvSpPr>
            <a:spLocks noGrp="1"/>
          </p:cNvSpPr>
          <p:nvPr>
            <p:ph type="pic" idx="1"/>
          </p:nvPr>
        </p:nvSpPr>
        <p:spPr>
          <a:xfrm>
            <a:off x="5183188" y="987426"/>
            <a:ext cx="6172200" cy="4873625"/>
          </a:xfrm>
        </p:spPr>
        <p:txBody>
          <a:bodyPr/>
          <a:lstStyle>
            <a:lvl1pPr marL="0" indent="0">
              <a:buNone/>
              <a:defRPr sz="3200"/>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en-US"/>
          </a:p>
        </p:txBody>
      </p:sp>
      <p:sp>
        <p:nvSpPr>
          <p:cNvPr id="4" name="Text Placeholder 3">
            <a:extLst>
              <a:ext uri="{FF2B5EF4-FFF2-40B4-BE49-F238E27FC236}">
                <a16:creationId xmlns:a16="http://schemas.microsoft.com/office/drawing/2014/main" id="{A5E65E08-84CC-5742-EE77-4F943D43E212}"/>
              </a:ext>
            </a:extLst>
          </p:cNvPr>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5B0BD9-E321-3F95-8A45-A50FBE596F70}"/>
              </a:ext>
            </a:extLst>
          </p:cNvPr>
          <p:cNvSpPr>
            <a:spLocks noGrp="1"/>
          </p:cNvSpPr>
          <p:nvPr>
            <p:ph type="dt" sz="half" idx="10"/>
          </p:nvPr>
        </p:nvSpPr>
        <p:spPr/>
        <p:txBody>
          <a:bodyPr/>
          <a:lstStyle/>
          <a:p>
            <a:fld id="{1795E6C9-2168-4720-A9EB-70ADBA642B7F}" type="datetimeFigureOut">
              <a:rPr lang="en-US" smtClean="0"/>
              <a:t>10/7/2024</a:t>
            </a:fld>
            <a:endParaRPr lang="en-US"/>
          </a:p>
        </p:txBody>
      </p:sp>
      <p:sp>
        <p:nvSpPr>
          <p:cNvPr id="6" name="Footer Placeholder 5">
            <a:extLst>
              <a:ext uri="{FF2B5EF4-FFF2-40B4-BE49-F238E27FC236}">
                <a16:creationId xmlns:a16="http://schemas.microsoft.com/office/drawing/2014/main" id="{10A4F4D6-024D-21C4-D01A-AC62BE2BBE6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F6A244-8987-7AC0-7981-D12C98BD94E3}"/>
              </a:ext>
            </a:extLst>
          </p:cNvPr>
          <p:cNvSpPr>
            <a:spLocks noGrp="1"/>
          </p:cNvSpPr>
          <p:nvPr>
            <p:ph type="sldNum" sz="quarter" idx="12"/>
          </p:nvPr>
        </p:nvSpPr>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420807253"/>
      </p:ext>
    </p:extLst>
  </p:cSld>
  <p:clrMapOvr>
    <a:masterClrMapping/>
  </p:clrMapOvr>
  <p:transition>
    <p:random/>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EE87B-A926-B7FB-3A54-066B9D3B9DE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5AB8370-77F0-3DD3-BB20-5BFB3F0C99D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1D1062-1FFC-B561-A7D8-90D926201447}"/>
              </a:ext>
            </a:extLst>
          </p:cNvPr>
          <p:cNvSpPr>
            <a:spLocks noGrp="1"/>
          </p:cNvSpPr>
          <p:nvPr>
            <p:ph type="dt" sz="half" idx="10"/>
          </p:nvPr>
        </p:nvSpPr>
        <p:spPr/>
        <p:txBody>
          <a:bodyPr/>
          <a:lstStyle/>
          <a:p>
            <a:fld id="{1795E6C9-2168-4720-A9EB-70ADBA642B7F}" type="datetimeFigureOut">
              <a:rPr lang="en-US" smtClean="0"/>
              <a:t>10/7/2024</a:t>
            </a:fld>
            <a:endParaRPr lang="en-US"/>
          </a:p>
        </p:txBody>
      </p:sp>
      <p:sp>
        <p:nvSpPr>
          <p:cNvPr id="5" name="Footer Placeholder 4">
            <a:extLst>
              <a:ext uri="{FF2B5EF4-FFF2-40B4-BE49-F238E27FC236}">
                <a16:creationId xmlns:a16="http://schemas.microsoft.com/office/drawing/2014/main" id="{EE7FC8DC-C924-0D39-0066-49814C3624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2E195E-C1B0-131D-F060-5B119A050F4C}"/>
              </a:ext>
            </a:extLst>
          </p:cNvPr>
          <p:cNvSpPr>
            <a:spLocks noGrp="1"/>
          </p:cNvSpPr>
          <p:nvPr>
            <p:ph type="sldNum" sz="quarter" idx="12"/>
          </p:nvPr>
        </p:nvSpPr>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2629879328"/>
      </p:ext>
    </p:extLst>
  </p:cSld>
  <p:clrMapOvr>
    <a:masterClrMapping/>
  </p:clrMapOvr>
  <p:transition>
    <p:random/>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BDCC2F5-85EF-0F93-424A-6B99CCB539D6}"/>
              </a:ext>
            </a:extLst>
          </p:cNvPr>
          <p:cNvSpPr>
            <a:spLocks noGrp="1"/>
          </p:cNvSpPr>
          <p:nvPr>
            <p:ph type="title" orient="vert"/>
          </p:nvPr>
        </p:nvSpPr>
        <p:spPr>
          <a:xfrm>
            <a:off x="8724900" y="365126"/>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414AB69-B8AD-767E-4BB4-ACD76BE4FDB8}"/>
              </a:ext>
            </a:extLst>
          </p:cNvPr>
          <p:cNvSpPr>
            <a:spLocks noGrp="1"/>
          </p:cNvSpPr>
          <p:nvPr>
            <p:ph type="body" orient="vert" idx="1"/>
          </p:nvPr>
        </p:nvSpPr>
        <p:spPr>
          <a:xfrm>
            <a:off x="838200" y="365126"/>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60EA52-5382-C449-6EA8-83B5EFC1A8BF}"/>
              </a:ext>
            </a:extLst>
          </p:cNvPr>
          <p:cNvSpPr>
            <a:spLocks noGrp="1"/>
          </p:cNvSpPr>
          <p:nvPr>
            <p:ph type="dt" sz="half" idx="10"/>
          </p:nvPr>
        </p:nvSpPr>
        <p:spPr/>
        <p:txBody>
          <a:bodyPr/>
          <a:lstStyle/>
          <a:p>
            <a:fld id="{1795E6C9-2168-4720-A9EB-70ADBA642B7F}" type="datetimeFigureOut">
              <a:rPr lang="en-US" smtClean="0"/>
              <a:t>10/7/2024</a:t>
            </a:fld>
            <a:endParaRPr lang="en-US"/>
          </a:p>
        </p:txBody>
      </p:sp>
      <p:sp>
        <p:nvSpPr>
          <p:cNvPr id="5" name="Footer Placeholder 4">
            <a:extLst>
              <a:ext uri="{FF2B5EF4-FFF2-40B4-BE49-F238E27FC236}">
                <a16:creationId xmlns:a16="http://schemas.microsoft.com/office/drawing/2014/main" id="{6BC6EEFB-3439-79CE-9513-0FE5043C22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CE6EA3-F809-E409-26E2-9E720AD61749}"/>
              </a:ext>
            </a:extLst>
          </p:cNvPr>
          <p:cNvSpPr>
            <a:spLocks noGrp="1"/>
          </p:cNvSpPr>
          <p:nvPr>
            <p:ph type="sldNum" sz="quarter" idx="12"/>
          </p:nvPr>
        </p:nvSpPr>
        <p:spPr/>
        <p:txBody>
          <a:bodyPr/>
          <a:lstStyle/>
          <a:p>
            <a:fld id="{1C6E09D2-1536-4586-9706-28BA5514D485}" type="slidenum">
              <a:rPr lang="en-US" smtClean="0"/>
              <a:t>‹#›</a:t>
            </a:fld>
            <a:endParaRPr lang="en-US"/>
          </a:p>
        </p:txBody>
      </p:sp>
    </p:spTree>
    <p:extLst>
      <p:ext uri="{BB962C8B-B14F-4D97-AF65-F5344CB8AC3E}">
        <p14:creationId xmlns:p14="http://schemas.microsoft.com/office/powerpoint/2010/main" val="1443384902"/>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82224D-A9F3-EB0A-AEFB-C389C2792C0C}"/>
              </a:ext>
            </a:extLst>
          </p:cNvPr>
          <p:cNvSpPr>
            <a:spLocks noGrp="1"/>
          </p:cNvSpPr>
          <p:nvPr>
            <p:ph type="dt" sz="half" idx="10"/>
          </p:nvPr>
        </p:nvSpPr>
        <p:spPr>
          <a:xfrm>
            <a:off x="838200" y="6356350"/>
            <a:ext cx="2743200" cy="365125"/>
          </a:xfrm>
          <a:prstGeom prst="rect">
            <a:avLst/>
          </a:prstGeom>
        </p:spPr>
        <p:txBody>
          <a:bodyPr/>
          <a:lstStyle/>
          <a:p>
            <a:fld id="{6CE2E558-D6C2-4D8C-9582-A874B020DFCE}" type="datetimeFigureOut">
              <a:rPr lang="en-US" smtClean="0"/>
              <a:t>10/7/2024</a:t>
            </a:fld>
            <a:endParaRPr lang="en-US"/>
          </a:p>
        </p:txBody>
      </p:sp>
      <p:sp>
        <p:nvSpPr>
          <p:cNvPr id="3" name="Footer Placeholder 2">
            <a:extLst>
              <a:ext uri="{FF2B5EF4-FFF2-40B4-BE49-F238E27FC236}">
                <a16:creationId xmlns:a16="http://schemas.microsoft.com/office/drawing/2014/main" id="{23619684-1D6C-5535-58C4-363BBE4672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41945863-D7E1-A63C-2610-03E2C7253CDB}"/>
              </a:ext>
            </a:extLst>
          </p:cNvPr>
          <p:cNvSpPr>
            <a:spLocks noGrp="1"/>
          </p:cNvSpPr>
          <p:nvPr>
            <p:ph type="sldNum" sz="quarter" idx="12"/>
          </p:nvPr>
        </p:nvSpPr>
        <p:spPr>
          <a:xfrm>
            <a:off x="8610600" y="6356350"/>
            <a:ext cx="2743200" cy="365125"/>
          </a:xfrm>
          <a:prstGeom prst="rect">
            <a:avLst/>
          </a:prstGeom>
        </p:spPr>
        <p:txBody>
          <a:bodyPr/>
          <a:lstStyle/>
          <a:p>
            <a:fld id="{FFA4B01E-635A-4987-8EF9-AF927B8A58B3}" type="slidenum">
              <a:rPr lang="en-US" smtClean="0"/>
              <a:t>‹#›</a:t>
            </a:fld>
            <a:endParaRPr lang="en-US"/>
          </a:p>
        </p:txBody>
      </p:sp>
    </p:spTree>
    <p:extLst>
      <p:ext uri="{BB962C8B-B14F-4D97-AF65-F5344CB8AC3E}">
        <p14:creationId xmlns:p14="http://schemas.microsoft.com/office/powerpoint/2010/main" val="9373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EAE22-23C2-6DE5-113C-44F1B538A3A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DCC6B1E-CBAD-BBAB-A8C6-92C8D8621C5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B78C49F-4D97-7517-55F4-8CECE8D18D5E}"/>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69010A-E60D-85DA-026E-D84FF9351B80}"/>
              </a:ext>
            </a:extLst>
          </p:cNvPr>
          <p:cNvSpPr>
            <a:spLocks noGrp="1"/>
          </p:cNvSpPr>
          <p:nvPr>
            <p:ph type="dt" sz="half" idx="10"/>
          </p:nvPr>
        </p:nvSpPr>
        <p:spPr>
          <a:xfrm>
            <a:off x="838200" y="6356350"/>
            <a:ext cx="2743200" cy="365125"/>
          </a:xfrm>
          <a:prstGeom prst="rect">
            <a:avLst/>
          </a:prstGeom>
        </p:spPr>
        <p:txBody>
          <a:bodyPr/>
          <a:lstStyle/>
          <a:p>
            <a:fld id="{6CE2E558-D6C2-4D8C-9582-A874B020DFCE}" type="datetimeFigureOut">
              <a:rPr lang="en-US" smtClean="0"/>
              <a:t>10/7/2024</a:t>
            </a:fld>
            <a:endParaRPr lang="en-US"/>
          </a:p>
        </p:txBody>
      </p:sp>
      <p:sp>
        <p:nvSpPr>
          <p:cNvPr id="6" name="Footer Placeholder 5">
            <a:extLst>
              <a:ext uri="{FF2B5EF4-FFF2-40B4-BE49-F238E27FC236}">
                <a16:creationId xmlns:a16="http://schemas.microsoft.com/office/drawing/2014/main" id="{5694BCD5-6ECA-4095-925C-4B95526D00E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BFD0F77-2D2D-0356-E8FD-D9FC2006BEC4}"/>
              </a:ext>
            </a:extLst>
          </p:cNvPr>
          <p:cNvSpPr>
            <a:spLocks noGrp="1"/>
          </p:cNvSpPr>
          <p:nvPr>
            <p:ph type="sldNum" sz="quarter" idx="12"/>
          </p:nvPr>
        </p:nvSpPr>
        <p:spPr>
          <a:xfrm>
            <a:off x="8610600" y="6356350"/>
            <a:ext cx="2743200" cy="365125"/>
          </a:xfrm>
          <a:prstGeom prst="rect">
            <a:avLst/>
          </a:prstGeom>
        </p:spPr>
        <p:txBody>
          <a:bodyPr/>
          <a:lstStyle/>
          <a:p>
            <a:fld id="{FFA4B01E-635A-4987-8EF9-AF927B8A58B3}" type="slidenum">
              <a:rPr lang="en-US" smtClean="0"/>
              <a:t>‹#›</a:t>
            </a:fld>
            <a:endParaRPr lang="en-US"/>
          </a:p>
        </p:txBody>
      </p:sp>
    </p:spTree>
    <p:extLst>
      <p:ext uri="{BB962C8B-B14F-4D97-AF65-F5344CB8AC3E}">
        <p14:creationId xmlns:p14="http://schemas.microsoft.com/office/powerpoint/2010/main" val="491636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65BD3-9C23-C27B-3920-2FBE962DF18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B90FAF5-8E20-2A99-ED1C-B2C4F862599A}"/>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71EB6AF-6F32-2B1D-834D-D8F61EE8BEA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786AD7-E50A-2123-4F34-46CCB2AAB6E5}"/>
              </a:ext>
            </a:extLst>
          </p:cNvPr>
          <p:cNvSpPr>
            <a:spLocks noGrp="1"/>
          </p:cNvSpPr>
          <p:nvPr>
            <p:ph type="dt" sz="half" idx="10"/>
          </p:nvPr>
        </p:nvSpPr>
        <p:spPr>
          <a:xfrm>
            <a:off x="838200" y="6356350"/>
            <a:ext cx="2743200" cy="365125"/>
          </a:xfrm>
          <a:prstGeom prst="rect">
            <a:avLst/>
          </a:prstGeom>
        </p:spPr>
        <p:txBody>
          <a:bodyPr/>
          <a:lstStyle/>
          <a:p>
            <a:fld id="{6CE2E558-D6C2-4D8C-9582-A874B020DFCE}" type="datetimeFigureOut">
              <a:rPr lang="en-US" smtClean="0"/>
              <a:t>10/7/2024</a:t>
            </a:fld>
            <a:endParaRPr lang="en-US"/>
          </a:p>
        </p:txBody>
      </p:sp>
      <p:sp>
        <p:nvSpPr>
          <p:cNvPr id="6" name="Footer Placeholder 5">
            <a:extLst>
              <a:ext uri="{FF2B5EF4-FFF2-40B4-BE49-F238E27FC236}">
                <a16:creationId xmlns:a16="http://schemas.microsoft.com/office/drawing/2014/main" id="{9FC3F2DD-D36E-BB64-80BB-2DF3A1954E3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06E846E-F72A-0253-E537-2DF2F2C5BB51}"/>
              </a:ext>
            </a:extLst>
          </p:cNvPr>
          <p:cNvSpPr>
            <a:spLocks noGrp="1"/>
          </p:cNvSpPr>
          <p:nvPr>
            <p:ph type="sldNum" sz="quarter" idx="12"/>
          </p:nvPr>
        </p:nvSpPr>
        <p:spPr>
          <a:xfrm>
            <a:off x="8610600" y="6356350"/>
            <a:ext cx="2743200" cy="365125"/>
          </a:xfrm>
          <a:prstGeom prst="rect">
            <a:avLst/>
          </a:prstGeom>
        </p:spPr>
        <p:txBody>
          <a:bodyPr/>
          <a:lstStyle/>
          <a:p>
            <a:fld id="{FFA4B01E-635A-4987-8EF9-AF927B8A58B3}" type="slidenum">
              <a:rPr lang="en-US" smtClean="0"/>
              <a:t>‹#›</a:t>
            </a:fld>
            <a:endParaRPr lang="en-US"/>
          </a:p>
        </p:txBody>
      </p:sp>
    </p:spTree>
    <p:extLst>
      <p:ext uri="{BB962C8B-B14F-4D97-AF65-F5344CB8AC3E}">
        <p14:creationId xmlns:p14="http://schemas.microsoft.com/office/powerpoint/2010/main" val="2044981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image" Target="../media/image1.png"/><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image" Target="../media/image1.pn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image" Target="../media/image20.png"/><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theme" Target="../theme/theme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A round pink label with white text and a black background&#10;&#10;Description automatically generated">
            <a:extLst>
              <a:ext uri="{FF2B5EF4-FFF2-40B4-BE49-F238E27FC236}">
                <a16:creationId xmlns:a16="http://schemas.microsoft.com/office/drawing/2014/main" id="{ADBE1FCA-D3BE-6A3F-1C28-C74A20AA6D20}"/>
              </a:ext>
            </a:extLst>
          </p:cNvPr>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a:off x="-1841206" y="112383"/>
            <a:ext cx="1705786" cy="1705786"/>
          </a:xfrm>
          <a:prstGeom prst="rect">
            <a:avLst/>
          </a:prstGeom>
        </p:spPr>
      </p:pic>
    </p:spTree>
    <p:extLst>
      <p:ext uri="{BB962C8B-B14F-4D97-AF65-F5344CB8AC3E}">
        <p14:creationId xmlns:p14="http://schemas.microsoft.com/office/powerpoint/2010/main" val="21461141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10/7/2024</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pic>
        <p:nvPicPr>
          <p:cNvPr id="8" name="Picture 7" descr="A round pink label with white text and a black background&#10;&#10;Description automatically generated">
            <a:extLst>
              <a:ext uri="{FF2B5EF4-FFF2-40B4-BE49-F238E27FC236}">
                <a16:creationId xmlns:a16="http://schemas.microsoft.com/office/drawing/2014/main" id="{BE90B671-5D89-CF2F-5553-62D360C91E79}"/>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638498" y="1"/>
            <a:ext cx="1397000" cy="1397000"/>
          </a:xfrm>
          <a:prstGeom prst="rect">
            <a:avLst/>
          </a:prstGeom>
        </p:spPr>
      </p:pic>
    </p:spTree>
    <p:extLst>
      <p:ext uri="{BB962C8B-B14F-4D97-AF65-F5344CB8AC3E}">
        <p14:creationId xmlns:p14="http://schemas.microsoft.com/office/powerpoint/2010/main" val="2891858125"/>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A round pink label with white text and a black background&#10;&#10;Description automatically generated">
            <a:extLst>
              <a:ext uri="{FF2B5EF4-FFF2-40B4-BE49-F238E27FC236}">
                <a16:creationId xmlns:a16="http://schemas.microsoft.com/office/drawing/2014/main" id="{D36EA6B3-EA0A-4911-58E8-1FE64F44438F}"/>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638498" y="1"/>
            <a:ext cx="1397000" cy="1397000"/>
          </a:xfrm>
          <a:prstGeom prst="rect">
            <a:avLst/>
          </a:prstGeom>
        </p:spPr>
      </p:pic>
    </p:spTree>
    <p:extLst>
      <p:ext uri="{BB962C8B-B14F-4D97-AF65-F5344CB8AC3E}">
        <p14:creationId xmlns:p14="http://schemas.microsoft.com/office/powerpoint/2010/main" val="497385226"/>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5829191"/>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ransition>
    <p:random/>
  </p:transition>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HANH TÂM">
            <a:extLst>
              <a:ext uri="{FF2B5EF4-FFF2-40B4-BE49-F238E27FC236}">
                <a16:creationId xmlns:a16="http://schemas.microsoft.com/office/drawing/2014/main" id="{F217C078-5371-0099-E85D-5987AB1374E5}"/>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3D7B64-F82C-F280-30FB-DB0C8F39EBC7}"/>
              </a:ext>
            </a:extLst>
          </p:cNvPr>
          <p:cNvSpPr>
            <a:spLocks noGrp="1"/>
          </p:cNvSpPr>
          <p:nvPr>
            <p:ph type="body" idx="1"/>
          </p:nvPr>
        </p:nvSpPr>
        <p:spPr>
          <a:xfrm>
            <a:off x="838200" y="1825626"/>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92ED8B-2AE0-3944-E8F4-502054B3BE82}"/>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95E6C9-2168-4720-A9EB-70ADBA642B7F}" type="datetimeFigureOut">
              <a:rPr lang="en-US" smtClean="0"/>
              <a:t>10/7/2024</a:t>
            </a:fld>
            <a:endParaRPr lang="en-US"/>
          </a:p>
        </p:txBody>
      </p:sp>
      <p:sp>
        <p:nvSpPr>
          <p:cNvPr id="5" name="Footer Placeholder 4">
            <a:extLst>
              <a:ext uri="{FF2B5EF4-FFF2-40B4-BE49-F238E27FC236}">
                <a16:creationId xmlns:a16="http://schemas.microsoft.com/office/drawing/2014/main" id="{76E15AFD-FFF0-C316-04F2-538F4081F5DD}"/>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88C128C-A8AC-A429-63BD-3B2F3C5123D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6E09D2-1536-4586-9706-28BA5514D485}" type="slidenum">
              <a:rPr lang="en-US" smtClean="0"/>
              <a:t>‹#›</a:t>
            </a:fld>
            <a:endParaRPr lang="en-US"/>
          </a:p>
        </p:txBody>
      </p:sp>
      <p:pic>
        <p:nvPicPr>
          <p:cNvPr id="7" name="Hình ảnh 6">
            <a:extLst>
              <a:ext uri="{FF2B5EF4-FFF2-40B4-BE49-F238E27FC236}">
                <a16:creationId xmlns:a16="http://schemas.microsoft.com/office/drawing/2014/main" id="{FD8A2198-7FEB-976A-4345-875F49B68FAE}"/>
              </a:ext>
            </a:extLst>
          </p:cNvPr>
          <p:cNvPicPr>
            <a:picLocks noChangeAspect="1"/>
          </p:cNvPicPr>
          <p:nvPr userDrawn="1"/>
        </p:nvPicPr>
        <p:blipFill>
          <a:blip r:embed="rId13"/>
          <a:stretch>
            <a:fillRect/>
          </a:stretch>
        </p:blipFill>
        <p:spPr>
          <a:xfrm>
            <a:off x="0" y="0"/>
            <a:ext cx="1727403" cy="118756"/>
          </a:xfrm>
          <a:prstGeom prst="rect">
            <a:avLst/>
          </a:prstGeom>
        </p:spPr>
      </p:pic>
    </p:spTree>
    <p:extLst>
      <p:ext uri="{BB962C8B-B14F-4D97-AF65-F5344CB8AC3E}">
        <p14:creationId xmlns:p14="http://schemas.microsoft.com/office/powerpoint/2010/main" val="2696408797"/>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ransition>
    <p:random/>
  </p:transition>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3.xml"/><Relationship Id="rId5" Type="http://schemas.openxmlformats.org/officeDocument/2006/relationships/image" Target="../media/image56.png"/><Relationship Id="rId4" Type="http://schemas.openxmlformats.org/officeDocument/2006/relationships/image" Target="../media/image55.svg"/></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3.xml"/><Relationship Id="rId5" Type="http://schemas.openxmlformats.org/officeDocument/2006/relationships/image" Target="../media/image57.png"/><Relationship Id="rId4" Type="http://schemas.openxmlformats.org/officeDocument/2006/relationships/image" Target="../media/image55.svg"/></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3.xml"/><Relationship Id="rId5" Type="http://schemas.openxmlformats.org/officeDocument/2006/relationships/image" Target="../media/image58.png"/><Relationship Id="rId4" Type="http://schemas.openxmlformats.org/officeDocument/2006/relationships/image" Target="../media/image55.svg"/></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3.xml"/><Relationship Id="rId5" Type="http://schemas.openxmlformats.org/officeDocument/2006/relationships/image" Target="../media/image59.png"/><Relationship Id="rId4" Type="http://schemas.openxmlformats.org/officeDocument/2006/relationships/image" Target="../media/image55.svg"/></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3.xml"/><Relationship Id="rId5" Type="http://schemas.openxmlformats.org/officeDocument/2006/relationships/image" Target="../media/image60.png"/><Relationship Id="rId4" Type="http://schemas.openxmlformats.org/officeDocument/2006/relationships/image" Target="../media/image55.svg"/></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3.xml"/><Relationship Id="rId5" Type="http://schemas.openxmlformats.org/officeDocument/2006/relationships/image" Target="../media/image61.png"/><Relationship Id="rId4" Type="http://schemas.openxmlformats.org/officeDocument/2006/relationships/image" Target="../media/image55.svg"/></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3.xml"/><Relationship Id="rId5" Type="http://schemas.openxmlformats.org/officeDocument/2006/relationships/image" Target="../media/image62.png"/><Relationship Id="rId4" Type="http://schemas.openxmlformats.org/officeDocument/2006/relationships/image" Target="../media/image55.svg"/></Relationships>
</file>

<file path=ppt/slides/_rels/slide2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55.xml"/><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3" Type="http://schemas.openxmlformats.org/officeDocument/2006/relationships/image" Target="../media/image67.svg"/><Relationship Id="rId2" Type="http://schemas.openxmlformats.org/officeDocument/2006/relationships/image" Target="../media/image66.png"/><Relationship Id="rId1" Type="http://schemas.openxmlformats.org/officeDocument/2006/relationships/slideLayout" Target="../slideLayouts/slideLayout55.xml"/><Relationship Id="rId4" Type="http://schemas.openxmlformats.org/officeDocument/2006/relationships/image" Target="../media/image65.png"/></Relationships>
</file>

<file path=ppt/slides/_rels/slide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Layout" Target="../slideLayouts/slideLayout55.xml"/><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sv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1.png"/><Relationship Id="rId2" Type="http://schemas.openxmlformats.org/officeDocument/2006/relationships/image" Target="../media/image39.jpeg"/><Relationship Id="rId1" Type="http://schemas.openxmlformats.org/officeDocument/2006/relationships/slideLayout" Target="../slideLayouts/slideLayout27.xml"/><Relationship Id="rId6" Type="http://schemas.openxmlformats.org/officeDocument/2006/relationships/image" Target="../media/image42.png"/><Relationship Id="rId5" Type="http://schemas.microsoft.com/office/2007/relationships/hdphoto" Target="../media/hdphoto3.wdp"/><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blue sky with clouds&#10;&#10;Description automatically generated">
            <a:extLst>
              <a:ext uri="{FF2B5EF4-FFF2-40B4-BE49-F238E27FC236}">
                <a16:creationId xmlns:a16="http://schemas.microsoft.com/office/drawing/2014/main" id="{8EC9F171-8F30-BACA-F63B-4AE2B1F456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8" name="Picture 17" descr="A group of children walking on a planet&#10;&#10;Description automatically generated">
            <a:extLst>
              <a:ext uri="{FF2B5EF4-FFF2-40B4-BE49-F238E27FC236}">
                <a16:creationId xmlns:a16="http://schemas.microsoft.com/office/drawing/2014/main" id="{8C7F9F7F-710F-FD27-B33A-0BCABF2FBE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TextBox 18">
            <a:extLst>
              <a:ext uri="{FF2B5EF4-FFF2-40B4-BE49-F238E27FC236}">
                <a16:creationId xmlns:a16="http://schemas.microsoft.com/office/drawing/2014/main" id="{CEBD5BC2-D629-366D-1B6D-35329C0BD490}"/>
              </a:ext>
            </a:extLst>
          </p:cNvPr>
          <p:cNvSpPr txBox="1"/>
          <p:nvPr/>
        </p:nvSpPr>
        <p:spPr>
          <a:xfrm>
            <a:off x="2148840" y="0"/>
            <a:ext cx="807720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pitchFamily="34" charset="0"/>
                <a:ea typeface="+mn-ea"/>
                <a:cs typeface="Calibri" panose="020F0502020204030204" pitchFamily="34" charset="0"/>
              </a:rPr>
              <a:t>Thứ ..... ngày ..... tháng ..... năm .....</a:t>
            </a:r>
            <a:endParaRPr kumimoji="0" lang="en-US" sz="4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pitchFamily="34" charset="0"/>
              <a:ea typeface="+mn-ea"/>
              <a:cs typeface="Calibri" panose="020F0502020204030204" pitchFamily="34" charset="0"/>
            </a:endParaRPr>
          </a:p>
        </p:txBody>
      </p:sp>
      <p:pic>
        <p:nvPicPr>
          <p:cNvPr id="2" name="Picture 1">
            <a:extLst>
              <a:ext uri="{FF2B5EF4-FFF2-40B4-BE49-F238E27FC236}">
                <a16:creationId xmlns:a16="http://schemas.microsoft.com/office/drawing/2014/main" id="{F288328A-5B9F-2037-A6E6-49AE09B8759E}"/>
              </a:ext>
            </a:extLst>
          </p:cNvPr>
          <p:cNvPicPr>
            <a:picLocks noChangeAspect="1"/>
          </p:cNvPicPr>
          <p:nvPr/>
        </p:nvPicPr>
        <p:blipFill>
          <a:blip r:embed="rId4"/>
          <a:stretch>
            <a:fillRect/>
          </a:stretch>
        </p:blipFill>
        <p:spPr>
          <a:xfrm>
            <a:off x="-1236406" y="878759"/>
            <a:ext cx="6140156" cy="1972597"/>
          </a:xfrm>
          <a:prstGeom prst="rect">
            <a:avLst/>
          </a:prstGeom>
        </p:spPr>
      </p:pic>
      <p:pic>
        <p:nvPicPr>
          <p:cNvPr id="3" name="Picture 2">
            <a:extLst>
              <a:ext uri="{FF2B5EF4-FFF2-40B4-BE49-F238E27FC236}">
                <a16:creationId xmlns:a16="http://schemas.microsoft.com/office/drawing/2014/main" id="{2640F526-C24A-E52F-CF86-68F1F35E0A83}"/>
              </a:ext>
            </a:extLst>
          </p:cNvPr>
          <p:cNvPicPr>
            <a:picLocks noChangeAspect="1"/>
          </p:cNvPicPr>
          <p:nvPr/>
        </p:nvPicPr>
        <p:blipFill>
          <a:blip r:embed="rId5"/>
          <a:stretch>
            <a:fillRect/>
          </a:stretch>
        </p:blipFill>
        <p:spPr>
          <a:xfrm>
            <a:off x="1766409" y="1901625"/>
            <a:ext cx="8964404" cy="4956375"/>
          </a:xfrm>
          <a:prstGeom prst="rect">
            <a:avLst/>
          </a:prstGeom>
        </p:spPr>
      </p:pic>
      <p:pic>
        <p:nvPicPr>
          <p:cNvPr id="8" name="Picture 7">
            <a:extLst>
              <a:ext uri="{FF2B5EF4-FFF2-40B4-BE49-F238E27FC236}">
                <a16:creationId xmlns:a16="http://schemas.microsoft.com/office/drawing/2014/main" id="{7D4D118E-F450-1687-6036-B8999B768483}"/>
              </a:ext>
            </a:extLst>
          </p:cNvPr>
          <p:cNvPicPr>
            <a:picLocks noChangeAspect="1"/>
          </p:cNvPicPr>
          <p:nvPr/>
        </p:nvPicPr>
        <p:blipFill>
          <a:blip r:embed="rId6"/>
          <a:stretch>
            <a:fillRect/>
          </a:stretch>
        </p:blipFill>
        <p:spPr>
          <a:xfrm rot="21412585">
            <a:off x="5447414" y="5658944"/>
            <a:ext cx="2859272" cy="1121761"/>
          </a:xfrm>
          <a:prstGeom prst="rect">
            <a:avLst/>
          </a:prstGeom>
        </p:spPr>
      </p:pic>
    </p:spTree>
    <p:extLst>
      <p:ext uri="{BB962C8B-B14F-4D97-AF65-F5344CB8AC3E}">
        <p14:creationId xmlns:p14="http://schemas.microsoft.com/office/powerpoint/2010/main" val="174595618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atercolor of a landscape&#10;&#10;Description automatically generated">
            <a:extLst>
              <a:ext uri="{FF2B5EF4-FFF2-40B4-BE49-F238E27FC236}">
                <a16:creationId xmlns:a16="http://schemas.microsoft.com/office/drawing/2014/main" id="{68B184BD-5B46-19ED-EEDB-807AEB8F32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Hình chữ nhật: Góc Tròn 6">
            <a:extLst>
              <a:ext uri="{FF2B5EF4-FFF2-40B4-BE49-F238E27FC236}">
                <a16:creationId xmlns:a16="http://schemas.microsoft.com/office/drawing/2014/main" id="{09EEEF2B-D28C-819C-2AE9-1AD2B7CA8743}"/>
              </a:ext>
            </a:extLst>
          </p:cNvPr>
          <p:cNvSpPr/>
          <p:nvPr/>
        </p:nvSpPr>
        <p:spPr>
          <a:xfrm>
            <a:off x="287383" y="240943"/>
            <a:ext cx="11665697" cy="6414874"/>
          </a:xfrm>
          <a:custGeom>
            <a:avLst/>
            <a:gdLst>
              <a:gd name="connsiteX0" fmla="*/ 0 w 11665697"/>
              <a:gd name="connsiteY0" fmla="*/ 1069167 h 6414874"/>
              <a:gd name="connsiteX1" fmla="*/ 1069167 w 11665697"/>
              <a:gd name="connsiteY1" fmla="*/ 0 h 6414874"/>
              <a:gd name="connsiteX2" fmla="*/ 10596530 w 11665697"/>
              <a:gd name="connsiteY2" fmla="*/ 0 h 6414874"/>
              <a:gd name="connsiteX3" fmla="*/ 11665697 w 11665697"/>
              <a:gd name="connsiteY3" fmla="*/ 1069167 h 6414874"/>
              <a:gd name="connsiteX4" fmla="*/ 11665697 w 11665697"/>
              <a:gd name="connsiteY4" fmla="*/ 5345707 h 6414874"/>
              <a:gd name="connsiteX5" fmla="*/ 10596530 w 11665697"/>
              <a:gd name="connsiteY5" fmla="*/ 6414874 h 6414874"/>
              <a:gd name="connsiteX6" fmla="*/ 1069167 w 11665697"/>
              <a:gd name="connsiteY6" fmla="*/ 6414874 h 6414874"/>
              <a:gd name="connsiteX7" fmla="*/ 0 w 11665697"/>
              <a:gd name="connsiteY7" fmla="*/ 5345707 h 6414874"/>
              <a:gd name="connsiteX8" fmla="*/ 0 w 11665697"/>
              <a:gd name="connsiteY8" fmla="*/ 1069167 h 64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65697" h="6414874" fill="none" extrusionOk="0">
                <a:moveTo>
                  <a:pt x="0" y="1069167"/>
                </a:moveTo>
                <a:cubicBezTo>
                  <a:pt x="-80094" y="483662"/>
                  <a:pt x="473853" y="27419"/>
                  <a:pt x="1069167" y="0"/>
                </a:cubicBezTo>
                <a:cubicBezTo>
                  <a:pt x="2225879" y="77600"/>
                  <a:pt x="7041677" y="-27269"/>
                  <a:pt x="10596530" y="0"/>
                </a:cubicBezTo>
                <a:cubicBezTo>
                  <a:pt x="11239143" y="-68765"/>
                  <a:pt x="11711493" y="492164"/>
                  <a:pt x="11665697" y="1069167"/>
                </a:cubicBezTo>
                <a:cubicBezTo>
                  <a:pt x="11774697" y="2510090"/>
                  <a:pt x="11587488" y="4251883"/>
                  <a:pt x="11665697" y="5345707"/>
                </a:cubicBezTo>
                <a:cubicBezTo>
                  <a:pt x="11563513" y="5896219"/>
                  <a:pt x="11151975" y="6430328"/>
                  <a:pt x="10596530" y="6414874"/>
                </a:cubicBezTo>
                <a:cubicBezTo>
                  <a:pt x="7327967" y="6464051"/>
                  <a:pt x="3255833" y="6292172"/>
                  <a:pt x="1069167" y="6414874"/>
                </a:cubicBezTo>
                <a:cubicBezTo>
                  <a:pt x="477082" y="6427164"/>
                  <a:pt x="-75745" y="6001410"/>
                  <a:pt x="0" y="5345707"/>
                </a:cubicBezTo>
                <a:cubicBezTo>
                  <a:pt x="47022" y="4159677"/>
                  <a:pt x="104569" y="2492947"/>
                  <a:pt x="0" y="1069167"/>
                </a:cubicBezTo>
                <a:close/>
              </a:path>
              <a:path w="11665697" h="6414874" stroke="0" extrusionOk="0">
                <a:moveTo>
                  <a:pt x="0" y="1069167"/>
                </a:moveTo>
                <a:cubicBezTo>
                  <a:pt x="100194" y="467229"/>
                  <a:pt x="576380" y="-6519"/>
                  <a:pt x="1069167" y="0"/>
                </a:cubicBezTo>
                <a:cubicBezTo>
                  <a:pt x="2743854" y="-129276"/>
                  <a:pt x="7066083" y="-77778"/>
                  <a:pt x="10596530" y="0"/>
                </a:cubicBezTo>
                <a:cubicBezTo>
                  <a:pt x="11167659" y="-61705"/>
                  <a:pt x="11654654" y="542358"/>
                  <a:pt x="11665697" y="1069167"/>
                </a:cubicBezTo>
                <a:cubicBezTo>
                  <a:pt x="11747296" y="3063681"/>
                  <a:pt x="11819997" y="3508032"/>
                  <a:pt x="11665697" y="5345707"/>
                </a:cubicBezTo>
                <a:cubicBezTo>
                  <a:pt x="11704979" y="6019034"/>
                  <a:pt x="11082822" y="6450285"/>
                  <a:pt x="10596530" y="6414874"/>
                </a:cubicBezTo>
                <a:cubicBezTo>
                  <a:pt x="6921539" y="6459094"/>
                  <a:pt x="2857766" y="6385492"/>
                  <a:pt x="1069167" y="6414874"/>
                </a:cubicBezTo>
                <a:cubicBezTo>
                  <a:pt x="462339" y="6352080"/>
                  <a:pt x="-51402" y="5924312"/>
                  <a:pt x="0" y="5345707"/>
                </a:cubicBezTo>
                <a:cubicBezTo>
                  <a:pt x="-159954" y="3683863"/>
                  <a:pt x="22140" y="2258769"/>
                  <a:pt x="0" y="1069167"/>
                </a:cubicBezTo>
                <a:close/>
              </a:path>
            </a:pathLst>
          </a:custGeom>
          <a:solidFill>
            <a:schemeClr val="bg1"/>
          </a:solidFill>
          <a:ln w="76200">
            <a:solidFill>
              <a:srgbClr val="00B0F0"/>
            </a:solidFill>
            <a:prstDash val="dash"/>
            <a:extLst>
              <a:ext uri="{C807C97D-BFC1-408E-A445-0C87EB9F89A2}">
                <ask:lineSketchStyleProps xmlns:ask="http://schemas.microsoft.com/office/drawing/2018/sketchyshapes" sd="2925326911">
                  <a:prstGeom prst="roundRect">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43B015F9-BF8F-C13F-6487-E34F90C389B9}"/>
              </a:ext>
            </a:extLst>
          </p:cNvPr>
          <p:cNvPicPr>
            <a:picLocks noChangeAspect="1"/>
          </p:cNvPicPr>
          <p:nvPr/>
        </p:nvPicPr>
        <p:blipFill>
          <a:blip r:embed="rId3"/>
          <a:stretch>
            <a:fillRect/>
          </a:stretch>
        </p:blipFill>
        <p:spPr>
          <a:xfrm>
            <a:off x="2477019" y="418802"/>
            <a:ext cx="5614903" cy="1024217"/>
          </a:xfrm>
          <a:prstGeom prst="rect">
            <a:avLst/>
          </a:prstGeom>
        </p:spPr>
      </p:pic>
      <p:grpSp>
        <p:nvGrpSpPr>
          <p:cNvPr id="13" name="Group 12">
            <a:extLst>
              <a:ext uri="{FF2B5EF4-FFF2-40B4-BE49-F238E27FC236}">
                <a16:creationId xmlns:a16="http://schemas.microsoft.com/office/drawing/2014/main" id="{66258ABE-D0CA-6826-79AC-ACF27EF01BE4}"/>
              </a:ext>
            </a:extLst>
          </p:cNvPr>
          <p:cNvGrpSpPr/>
          <p:nvPr/>
        </p:nvGrpSpPr>
        <p:grpSpPr>
          <a:xfrm>
            <a:off x="5902960" y="733427"/>
            <a:ext cx="5965192" cy="6012244"/>
            <a:chOff x="426825" y="1257300"/>
            <a:chExt cx="4511168" cy="5469590"/>
          </a:xfrm>
        </p:grpSpPr>
        <p:pic>
          <p:nvPicPr>
            <p:cNvPr id="14" name="Picture 13" descr="A picture containing text&#10;&#10;Description automatically generated">
              <a:extLst>
                <a:ext uri="{FF2B5EF4-FFF2-40B4-BE49-F238E27FC236}">
                  <a16:creationId xmlns:a16="http://schemas.microsoft.com/office/drawing/2014/main" id="{B1B8CDD6-1872-CED8-C018-9F41E68A9D6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42193" y="1257300"/>
              <a:ext cx="4495800" cy="5372481"/>
            </a:xfrm>
            <a:prstGeom prst="rect">
              <a:avLst/>
            </a:prstGeom>
          </p:spPr>
        </p:pic>
        <p:sp>
          <p:nvSpPr>
            <p:cNvPr id="15" name="TextBox 14">
              <a:extLst>
                <a:ext uri="{FF2B5EF4-FFF2-40B4-BE49-F238E27FC236}">
                  <a16:creationId xmlns:a16="http://schemas.microsoft.com/office/drawing/2014/main" id="{08DA99FC-FEE8-4463-4F2A-9BF1A0F916B1}"/>
                </a:ext>
              </a:extLst>
            </p:cNvPr>
            <p:cNvSpPr txBox="1"/>
            <p:nvPr/>
          </p:nvSpPr>
          <p:spPr>
            <a:xfrm>
              <a:off x="426825" y="3618921"/>
              <a:ext cx="4495800" cy="3107969"/>
            </a:xfrm>
            <a:prstGeom prst="rect">
              <a:avLst/>
            </a:prstGeom>
            <a:noFill/>
          </p:spPr>
          <p:txBody>
            <a:bodyPr wrap="square" rtlCol="0">
              <a:spAutoFit/>
            </a:bodyPr>
            <a:lstStyle/>
            <a:p>
              <a:pPr algn="just" defTabSz="914446">
                <a:defRPr/>
              </a:pPr>
              <a:r>
                <a:rPr lang="vi-VN" sz="3600" b="1" dirty="0">
                  <a:solidFill>
                    <a:srgbClr val="FF0000"/>
                  </a:solidFill>
                  <a:latin typeface="Calibri" panose="020F0502020204030204" pitchFamily="34" charset="0"/>
                  <a:cs typeface="Calibri" panose="020F0502020204030204" pitchFamily="34" charset="0"/>
                </a:rPr>
                <a:t>Trồng và chăm sóc cây xanh: </a:t>
              </a:r>
              <a:r>
                <a:rPr lang="vi-VN" sz="3600" dirty="0">
                  <a:solidFill>
                    <a:srgbClr val="FF0000"/>
                  </a:solidFill>
                  <a:latin typeface="Calibri" panose="020F0502020204030204" pitchFamily="34" charset="0"/>
                  <a:cs typeface="Calibri" panose="020F0502020204030204" pitchFamily="34" charset="0"/>
                </a:rPr>
                <a:t>giúp cải thiện chất lượng không khí, tạo bóng mát, giảm nhiệt độ, ngăn ngừa lũ lụt, xói mòn đất, tạo cảnh quan xanh tươi, thoáng mát.</a:t>
              </a:r>
            </a:p>
          </p:txBody>
        </p:sp>
      </p:grpSp>
      <p:pic>
        <p:nvPicPr>
          <p:cNvPr id="19" name="Picture 18">
            <a:extLst>
              <a:ext uri="{FF2B5EF4-FFF2-40B4-BE49-F238E27FC236}">
                <a16:creationId xmlns:a16="http://schemas.microsoft.com/office/drawing/2014/main" id="{CEEC7847-772D-CAA9-86A6-42CD68FD1012}"/>
              </a:ext>
            </a:extLst>
          </p:cNvPr>
          <p:cNvPicPr>
            <a:picLocks noChangeAspect="1"/>
          </p:cNvPicPr>
          <p:nvPr/>
        </p:nvPicPr>
        <p:blipFill>
          <a:blip r:embed="rId5"/>
          <a:stretch>
            <a:fillRect/>
          </a:stretch>
        </p:blipFill>
        <p:spPr>
          <a:xfrm>
            <a:off x="543242" y="3229292"/>
            <a:ext cx="4648518" cy="1881254"/>
          </a:xfrm>
          <a:prstGeom prst="rect">
            <a:avLst/>
          </a:prstGeom>
        </p:spPr>
      </p:pic>
    </p:spTree>
    <p:extLst>
      <p:ext uri="{BB962C8B-B14F-4D97-AF65-F5344CB8AC3E}">
        <p14:creationId xmlns:p14="http://schemas.microsoft.com/office/powerpoint/2010/main" val="1536392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atercolor of a landscape&#10;&#10;Description automatically generated">
            <a:extLst>
              <a:ext uri="{FF2B5EF4-FFF2-40B4-BE49-F238E27FC236}">
                <a16:creationId xmlns:a16="http://schemas.microsoft.com/office/drawing/2014/main" id="{68B184BD-5B46-19ED-EEDB-807AEB8F32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Hình chữ nhật: Góc Tròn 6">
            <a:extLst>
              <a:ext uri="{FF2B5EF4-FFF2-40B4-BE49-F238E27FC236}">
                <a16:creationId xmlns:a16="http://schemas.microsoft.com/office/drawing/2014/main" id="{09EEEF2B-D28C-819C-2AE9-1AD2B7CA8743}"/>
              </a:ext>
            </a:extLst>
          </p:cNvPr>
          <p:cNvSpPr/>
          <p:nvPr/>
        </p:nvSpPr>
        <p:spPr>
          <a:xfrm>
            <a:off x="287383" y="240943"/>
            <a:ext cx="11665697" cy="6414874"/>
          </a:xfrm>
          <a:custGeom>
            <a:avLst/>
            <a:gdLst>
              <a:gd name="connsiteX0" fmla="*/ 0 w 11665697"/>
              <a:gd name="connsiteY0" fmla="*/ 1069167 h 6414874"/>
              <a:gd name="connsiteX1" fmla="*/ 1069167 w 11665697"/>
              <a:gd name="connsiteY1" fmla="*/ 0 h 6414874"/>
              <a:gd name="connsiteX2" fmla="*/ 10596530 w 11665697"/>
              <a:gd name="connsiteY2" fmla="*/ 0 h 6414874"/>
              <a:gd name="connsiteX3" fmla="*/ 11665697 w 11665697"/>
              <a:gd name="connsiteY3" fmla="*/ 1069167 h 6414874"/>
              <a:gd name="connsiteX4" fmla="*/ 11665697 w 11665697"/>
              <a:gd name="connsiteY4" fmla="*/ 5345707 h 6414874"/>
              <a:gd name="connsiteX5" fmla="*/ 10596530 w 11665697"/>
              <a:gd name="connsiteY5" fmla="*/ 6414874 h 6414874"/>
              <a:gd name="connsiteX6" fmla="*/ 1069167 w 11665697"/>
              <a:gd name="connsiteY6" fmla="*/ 6414874 h 6414874"/>
              <a:gd name="connsiteX7" fmla="*/ 0 w 11665697"/>
              <a:gd name="connsiteY7" fmla="*/ 5345707 h 6414874"/>
              <a:gd name="connsiteX8" fmla="*/ 0 w 11665697"/>
              <a:gd name="connsiteY8" fmla="*/ 1069167 h 64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65697" h="6414874" fill="none" extrusionOk="0">
                <a:moveTo>
                  <a:pt x="0" y="1069167"/>
                </a:moveTo>
                <a:cubicBezTo>
                  <a:pt x="-80094" y="483662"/>
                  <a:pt x="473853" y="27419"/>
                  <a:pt x="1069167" y="0"/>
                </a:cubicBezTo>
                <a:cubicBezTo>
                  <a:pt x="2225879" y="77600"/>
                  <a:pt x="7041677" y="-27269"/>
                  <a:pt x="10596530" y="0"/>
                </a:cubicBezTo>
                <a:cubicBezTo>
                  <a:pt x="11239143" y="-68765"/>
                  <a:pt x="11711493" y="492164"/>
                  <a:pt x="11665697" y="1069167"/>
                </a:cubicBezTo>
                <a:cubicBezTo>
                  <a:pt x="11774697" y="2510090"/>
                  <a:pt x="11587488" y="4251883"/>
                  <a:pt x="11665697" y="5345707"/>
                </a:cubicBezTo>
                <a:cubicBezTo>
                  <a:pt x="11563513" y="5896219"/>
                  <a:pt x="11151975" y="6430328"/>
                  <a:pt x="10596530" y="6414874"/>
                </a:cubicBezTo>
                <a:cubicBezTo>
                  <a:pt x="7327967" y="6464051"/>
                  <a:pt x="3255833" y="6292172"/>
                  <a:pt x="1069167" y="6414874"/>
                </a:cubicBezTo>
                <a:cubicBezTo>
                  <a:pt x="477082" y="6427164"/>
                  <a:pt x="-75745" y="6001410"/>
                  <a:pt x="0" y="5345707"/>
                </a:cubicBezTo>
                <a:cubicBezTo>
                  <a:pt x="47022" y="4159677"/>
                  <a:pt x="104569" y="2492947"/>
                  <a:pt x="0" y="1069167"/>
                </a:cubicBezTo>
                <a:close/>
              </a:path>
              <a:path w="11665697" h="6414874" stroke="0" extrusionOk="0">
                <a:moveTo>
                  <a:pt x="0" y="1069167"/>
                </a:moveTo>
                <a:cubicBezTo>
                  <a:pt x="100194" y="467229"/>
                  <a:pt x="576380" y="-6519"/>
                  <a:pt x="1069167" y="0"/>
                </a:cubicBezTo>
                <a:cubicBezTo>
                  <a:pt x="2743854" y="-129276"/>
                  <a:pt x="7066083" y="-77778"/>
                  <a:pt x="10596530" y="0"/>
                </a:cubicBezTo>
                <a:cubicBezTo>
                  <a:pt x="11167659" y="-61705"/>
                  <a:pt x="11654654" y="542358"/>
                  <a:pt x="11665697" y="1069167"/>
                </a:cubicBezTo>
                <a:cubicBezTo>
                  <a:pt x="11747296" y="3063681"/>
                  <a:pt x="11819997" y="3508032"/>
                  <a:pt x="11665697" y="5345707"/>
                </a:cubicBezTo>
                <a:cubicBezTo>
                  <a:pt x="11704979" y="6019034"/>
                  <a:pt x="11082822" y="6450285"/>
                  <a:pt x="10596530" y="6414874"/>
                </a:cubicBezTo>
                <a:cubicBezTo>
                  <a:pt x="6921539" y="6459094"/>
                  <a:pt x="2857766" y="6385492"/>
                  <a:pt x="1069167" y="6414874"/>
                </a:cubicBezTo>
                <a:cubicBezTo>
                  <a:pt x="462339" y="6352080"/>
                  <a:pt x="-51402" y="5924312"/>
                  <a:pt x="0" y="5345707"/>
                </a:cubicBezTo>
                <a:cubicBezTo>
                  <a:pt x="-159954" y="3683863"/>
                  <a:pt x="22140" y="2258769"/>
                  <a:pt x="0" y="1069167"/>
                </a:cubicBezTo>
                <a:close/>
              </a:path>
            </a:pathLst>
          </a:custGeom>
          <a:solidFill>
            <a:schemeClr val="bg1"/>
          </a:solidFill>
          <a:ln w="76200">
            <a:solidFill>
              <a:srgbClr val="00B0F0"/>
            </a:solidFill>
            <a:prstDash val="dash"/>
            <a:extLst>
              <a:ext uri="{C807C97D-BFC1-408E-A445-0C87EB9F89A2}">
                <ask:lineSketchStyleProps xmlns:ask="http://schemas.microsoft.com/office/drawing/2018/sketchyshapes" sd="2925326911">
                  <a:prstGeom prst="roundRect">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43B015F9-BF8F-C13F-6487-E34F90C389B9}"/>
              </a:ext>
            </a:extLst>
          </p:cNvPr>
          <p:cNvPicPr>
            <a:picLocks noChangeAspect="1"/>
          </p:cNvPicPr>
          <p:nvPr/>
        </p:nvPicPr>
        <p:blipFill>
          <a:blip r:embed="rId3"/>
          <a:stretch>
            <a:fillRect/>
          </a:stretch>
        </p:blipFill>
        <p:spPr>
          <a:xfrm>
            <a:off x="2659899" y="307042"/>
            <a:ext cx="5614903" cy="1024217"/>
          </a:xfrm>
          <a:prstGeom prst="rect">
            <a:avLst/>
          </a:prstGeom>
        </p:spPr>
      </p:pic>
      <p:grpSp>
        <p:nvGrpSpPr>
          <p:cNvPr id="13" name="Group 12">
            <a:extLst>
              <a:ext uri="{FF2B5EF4-FFF2-40B4-BE49-F238E27FC236}">
                <a16:creationId xmlns:a16="http://schemas.microsoft.com/office/drawing/2014/main" id="{66258ABE-D0CA-6826-79AC-ACF27EF01BE4}"/>
              </a:ext>
            </a:extLst>
          </p:cNvPr>
          <p:cNvGrpSpPr/>
          <p:nvPr/>
        </p:nvGrpSpPr>
        <p:grpSpPr>
          <a:xfrm>
            <a:off x="5902960" y="733427"/>
            <a:ext cx="5965192" cy="6012244"/>
            <a:chOff x="426825" y="1257300"/>
            <a:chExt cx="4511168" cy="5469590"/>
          </a:xfrm>
        </p:grpSpPr>
        <p:pic>
          <p:nvPicPr>
            <p:cNvPr id="14" name="Picture 13" descr="A picture containing text&#10;&#10;Description automatically generated">
              <a:extLst>
                <a:ext uri="{FF2B5EF4-FFF2-40B4-BE49-F238E27FC236}">
                  <a16:creationId xmlns:a16="http://schemas.microsoft.com/office/drawing/2014/main" id="{B1B8CDD6-1872-CED8-C018-9F41E68A9D6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42193" y="1257300"/>
              <a:ext cx="4495800" cy="5372481"/>
            </a:xfrm>
            <a:prstGeom prst="rect">
              <a:avLst/>
            </a:prstGeom>
          </p:spPr>
        </p:pic>
        <p:sp>
          <p:nvSpPr>
            <p:cNvPr id="15" name="TextBox 14">
              <a:extLst>
                <a:ext uri="{FF2B5EF4-FFF2-40B4-BE49-F238E27FC236}">
                  <a16:creationId xmlns:a16="http://schemas.microsoft.com/office/drawing/2014/main" id="{08DA99FC-FEE8-4463-4F2A-9BF1A0F916B1}"/>
                </a:ext>
              </a:extLst>
            </p:cNvPr>
            <p:cNvSpPr txBox="1"/>
            <p:nvPr/>
          </p:nvSpPr>
          <p:spPr>
            <a:xfrm>
              <a:off x="426825" y="3618921"/>
              <a:ext cx="4495800" cy="3107969"/>
            </a:xfrm>
            <a:prstGeom prst="rect">
              <a:avLst/>
            </a:prstGeom>
            <a:noFill/>
          </p:spPr>
          <p:txBody>
            <a:bodyPr wrap="square" rtlCol="0">
              <a:spAutoFit/>
            </a:bodyPr>
            <a:lstStyle/>
            <a:p>
              <a:pPr marL="0" marR="0" lvl="0" indent="0" algn="just" defTabSz="914446"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Phân loại rác thải trước khi xử lý: </a:t>
              </a:r>
              <a:r>
                <a:rPr kumimoji="0" lang="vi-VN" sz="3600"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giúp lại che các loại rác còn có thể sử dụng được. Giảm chi phí thu gom, xử lý phòng tránh bệnh tật, truyền nhiễm từ rác thải.</a:t>
              </a:r>
            </a:p>
          </p:txBody>
        </p:sp>
      </p:grpSp>
      <p:pic>
        <p:nvPicPr>
          <p:cNvPr id="5" name="Picture 4">
            <a:extLst>
              <a:ext uri="{FF2B5EF4-FFF2-40B4-BE49-F238E27FC236}">
                <a16:creationId xmlns:a16="http://schemas.microsoft.com/office/drawing/2014/main" id="{FE9879E6-2A0B-733E-63EF-D4C5895C2EC5}"/>
              </a:ext>
            </a:extLst>
          </p:cNvPr>
          <p:cNvPicPr>
            <a:picLocks noChangeAspect="1"/>
          </p:cNvPicPr>
          <p:nvPr/>
        </p:nvPicPr>
        <p:blipFill>
          <a:blip r:embed="rId5"/>
          <a:stretch>
            <a:fillRect/>
          </a:stretch>
        </p:blipFill>
        <p:spPr>
          <a:xfrm>
            <a:off x="725804" y="2746374"/>
            <a:ext cx="4466285" cy="2059305"/>
          </a:xfrm>
          <a:prstGeom prst="rect">
            <a:avLst/>
          </a:prstGeom>
        </p:spPr>
      </p:pic>
    </p:spTree>
    <p:extLst>
      <p:ext uri="{BB962C8B-B14F-4D97-AF65-F5344CB8AC3E}">
        <p14:creationId xmlns:p14="http://schemas.microsoft.com/office/powerpoint/2010/main" val="35590594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atercolor of a landscape&#10;&#10;Description automatically generated">
            <a:extLst>
              <a:ext uri="{FF2B5EF4-FFF2-40B4-BE49-F238E27FC236}">
                <a16:creationId xmlns:a16="http://schemas.microsoft.com/office/drawing/2014/main" id="{68B184BD-5B46-19ED-EEDB-807AEB8F32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Hình chữ nhật: Góc Tròn 6">
            <a:extLst>
              <a:ext uri="{FF2B5EF4-FFF2-40B4-BE49-F238E27FC236}">
                <a16:creationId xmlns:a16="http://schemas.microsoft.com/office/drawing/2014/main" id="{09EEEF2B-D28C-819C-2AE9-1AD2B7CA8743}"/>
              </a:ext>
            </a:extLst>
          </p:cNvPr>
          <p:cNvSpPr/>
          <p:nvPr/>
        </p:nvSpPr>
        <p:spPr>
          <a:xfrm>
            <a:off x="287383" y="240943"/>
            <a:ext cx="11665697" cy="6414874"/>
          </a:xfrm>
          <a:custGeom>
            <a:avLst/>
            <a:gdLst>
              <a:gd name="connsiteX0" fmla="*/ 0 w 11665697"/>
              <a:gd name="connsiteY0" fmla="*/ 1069167 h 6414874"/>
              <a:gd name="connsiteX1" fmla="*/ 1069167 w 11665697"/>
              <a:gd name="connsiteY1" fmla="*/ 0 h 6414874"/>
              <a:gd name="connsiteX2" fmla="*/ 10596530 w 11665697"/>
              <a:gd name="connsiteY2" fmla="*/ 0 h 6414874"/>
              <a:gd name="connsiteX3" fmla="*/ 11665697 w 11665697"/>
              <a:gd name="connsiteY3" fmla="*/ 1069167 h 6414874"/>
              <a:gd name="connsiteX4" fmla="*/ 11665697 w 11665697"/>
              <a:gd name="connsiteY4" fmla="*/ 5345707 h 6414874"/>
              <a:gd name="connsiteX5" fmla="*/ 10596530 w 11665697"/>
              <a:gd name="connsiteY5" fmla="*/ 6414874 h 6414874"/>
              <a:gd name="connsiteX6" fmla="*/ 1069167 w 11665697"/>
              <a:gd name="connsiteY6" fmla="*/ 6414874 h 6414874"/>
              <a:gd name="connsiteX7" fmla="*/ 0 w 11665697"/>
              <a:gd name="connsiteY7" fmla="*/ 5345707 h 6414874"/>
              <a:gd name="connsiteX8" fmla="*/ 0 w 11665697"/>
              <a:gd name="connsiteY8" fmla="*/ 1069167 h 64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65697" h="6414874" fill="none" extrusionOk="0">
                <a:moveTo>
                  <a:pt x="0" y="1069167"/>
                </a:moveTo>
                <a:cubicBezTo>
                  <a:pt x="-80094" y="483662"/>
                  <a:pt x="473853" y="27419"/>
                  <a:pt x="1069167" y="0"/>
                </a:cubicBezTo>
                <a:cubicBezTo>
                  <a:pt x="2225879" y="77600"/>
                  <a:pt x="7041677" y="-27269"/>
                  <a:pt x="10596530" y="0"/>
                </a:cubicBezTo>
                <a:cubicBezTo>
                  <a:pt x="11239143" y="-68765"/>
                  <a:pt x="11711493" y="492164"/>
                  <a:pt x="11665697" y="1069167"/>
                </a:cubicBezTo>
                <a:cubicBezTo>
                  <a:pt x="11774697" y="2510090"/>
                  <a:pt x="11587488" y="4251883"/>
                  <a:pt x="11665697" y="5345707"/>
                </a:cubicBezTo>
                <a:cubicBezTo>
                  <a:pt x="11563513" y="5896219"/>
                  <a:pt x="11151975" y="6430328"/>
                  <a:pt x="10596530" y="6414874"/>
                </a:cubicBezTo>
                <a:cubicBezTo>
                  <a:pt x="7327967" y="6464051"/>
                  <a:pt x="3255833" y="6292172"/>
                  <a:pt x="1069167" y="6414874"/>
                </a:cubicBezTo>
                <a:cubicBezTo>
                  <a:pt x="477082" y="6427164"/>
                  <a:pt x="-75745" y="6001410"/>
                  <a:pt x="0" y="5345707"/>
                </a:cubicBezTo>
                <a:cubicBezTo>
                  <a:pt x="47022" y="4159677"/>
                  <a:pt x="104569" y="2492947"/>
                  <a:pt x="0" y="1069167"/>
                </a:cubicBezTo>
                <a:close/>
              </a:path>
              <a:path w="11665697" h="6414874" stroke="0" extrusionOk="0">
                <a:moveTo>
                  <a:pt x="0" y="1069167"/>
                </a:moveTo>
                <a:cubicBezTo>
                  <a:pt x="100194" y="467229"/>
                  <a:pt x="576380" y="-6519"/>
                  <a:pt x="1069167" y="0"/>
                </a:cubicBezTo>
                <a:cubicBezTo>
                  <a:pt x="2743854" y="-129276"/>
                  <a:pt x="7066083" y="-77778"/>
                  <a:pt x="10596530" y="0"/>
                </a:cubicBezTo>
                <a:cubicBezTo>
                  <a:pt x="11167659" y="-61705"/>
                  <a:pt x="11654654" y="542358"/>
                  <a:pt x="11665697" y="1069167"/>
                </a:cubicBezTo>
                <a:cubicBezTo>
                  <a:pt x="11747296" y="3063681"/>
                  <a:pt x="11819997" y="3508032"/>
                  <a:pt x="11665697" y="5345707"/>
                </a:cubicBezTo>
                <a:cubicBezTo>
                  <a:pt x="11704979" y="6019034"/>
                  <a:pt x="11082822" y="6450285"/>
                  <a:pt x="10596530" y="6414874"/>
                </a:cubicBezTo>
                <a:cubicBezTo>
                  <a:pt x="6921539" y="6459094"/>
                  <a:pt x="2857766" y="6385492"/>
                  <a:pt x="1069167" y="6414874"/>
                </a:cubicBezTo>
                <a:cubicBezTo>
                  <a:pt x="462339" y="6352080"/>
                  <a:pt x="-51402" y="5924312"/>
                  <a:pt x="0" y="5345707"/>
                </a:cubicBezTo>
                <a:cubicBezTo>
                  <a:pt x="-159954" y="3683863"/>
                  <a:pt x="22140" y="2258769"/>
                  <a:pt x="0" y="1069167"/>
                </a:cubicBezTo>
                <a:close/>
              </a:path>
            </a:pathLst>
          </a:custGeom>
          <a:solidFill>
            <a:schemeClr val="bg1"/>
          </a:solidFill>
          <a:ln w="76200">
            <a:solidFill>
              <a:srgbClr val="00B0F0"/>
            </a:solidFill>
            <a:prstDash val="dash"/>
            <a:extLst>
              <a:ext uri="{C807C97D-BFC1-408E-A445-0C87EB9F89A2}">
                <ask:lineSketchStyleProps xmlns:ask="http://schemas.microsoft.com/office/drawing/2018/sketchyshapes" sd="2925326911">
                  <a:prstGeom prst="roundRect">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43B015F9-BF8F-C13F-6487-E34F90C389B9}"/>
              </a:ext>
            </a:extLst>
          </p:cNvPr>
          <p:cNvPicPr>
            <a:picLocks noChangeAspect="1"/>
          </p:cNvPicPr>
          <p:nvPr/>
        </p:nvPicPr>
        <p:blipFill>
          <a:blip r:embed="rId3"/>
          <a:stretch>
            <a:fillRect/>
          </a:stretch>
        </p:blipFill>
        <p:spPr>
          <a:xfrm>
            <a:off x="2477019" y="418802"/>
            <a:ext cx="5614903" cy="1024217"/>
          </a:xfrm>
          <a:prstGeom prst="rect">
            <a:avLst/>
          </a:prstGeom>
        </p:spPr>
      </p:pic>
      <p:grpSp>
        <p:nvGrpSpPr>
          <p:cNvPr id="13" name="Group 12">
            <a:extLst>
              <a:ext uri="{FF2B5EF4-FFF2-40B4-BE49-F238E27FC236}">
                <a16:creationId xmlns:a16="http://schemas.microsoft.com/office/drawing/2014/main" id="{66258ABE-D0CA-6826-79AC-ACF27EF01BE4}"/>
              </a:ext>
            </a:extLst>
          </p:cNvPr>
          <p:cNvGrpSpPr/>
          <p:nvPr/>
        </p:nvGrpSpPr>
        <p:grpSpPr>
          <a:xfrm>
            <a:off x="5902960" y="733427"/>
            <a:ext cx="5965192" cy="5905501"/>
            <a:chOff x="426825" y="1257300"/>
            <a:chExt cx="4511168" cy="5372481"/>
          </a:xfrm>
        </p:grpSpPr>
        <p:pic>
          <p:nvPicPr>
            <p:cNvPr id="14" name="Picture 13" descr="A picture containing text&#10;&#10;Description automatically generated">
              <a:extLst>
                <a:ext uri="{FF2B5EF4-FFF2-40B4-BE49-F238E27FC236}">
                  <a16:creationId xmlns:a16="http://schemas.microsoft.com/office/drawing/2014/main" id="{B1B8CDD6-1872-CED8-C018-9F41E68A9D6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42193" y="1257300"/>
              <a:ext cx="4495800" cy="5372481"/>
            </a:xfrm>
            <a:prstGeom prst="rect">
              <a:avLst/>
            </a:prstGeom>
          </p:spPr>
        </p:pic>
        <p:sp>
          <p:nvSpPr>
            <p:cNvPr id="15" name="TextBox 14">
              <a:extLst>
                <a:ext uri="{FF2B5EF4-FFF2-40B4-BE49-F238E27FC236}">
                  <a16:creationId xmlns:a16="http://schemas.microsoft.com/office/drawing/2014/main" id="{08DA99FC-FEE8-4463-4F2A-9BF1A0F916B1}"/>
                </a:ext>
              </a:extLst>
            </p:cNvPr>
            <p:cNvSpPr txBox="1"/>
            <p:nvPr/>
          </p:nvSpPr>
          <p:spPr>
            <a:xfrm>
              <a:off x="426825" y="3618921"/>
              <a:ext cx="4495800" cy="2883972"/>
            </a:xfrm>
            <a:prstGeom prst="rect">
              <a:avLst/>
            </a:prstGeom>
            <a:noFill/>
          </p:spPr>
          <p:txBody>
            <a:bodyPr wrap="square" rtlCol="0">
              <a:spAutoFit/>
            </a:bodyPr>
            <a:lstStyle/>
            <a:p>
              <a:pPr marL="0" marR="0" lvl="0" indent="0" algn="just" defTabSz="914446"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Giữ trật tự nơi công cộng: </a:t>
              </a:r>
              <a:r>
                <a:rPr kumimoji="0" lang="vi-VN" sz="4000"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giúp giảm ô nhiễm tiếng ồn, tạo không gian yên tĩnh, nghỉ ngơi, ngăn ngừa bệnh tật.</a:t>
              </a:r>
            </a:p>
          </p:txBody>
        </p:sp>
      </p:grpSp>
      <p:pic>
        <p:nvPicPr>
          <p:cNvPr id="5" name="Picture 4">
            <a:extLst>
              <a:ext uri="{FF2B5EF4-FFF2-40B4-BE49-F238E27FC236}">
                <a16:creationId xmlns:a16="http://schemas.microsoft.com/office/drawing/2014/main" id="{7C361321-E800-DA0A-7752-8C9D7F65065F}"/>
              </a:ext>
            </a:extLst>
          </p:cNvPr>
          <p:cNvPicPr>
            <a:picLocks noChangeAspect="1"/>
          </p:cNvPicPr>
          <p:nvPr/>
        </p:nvPicPr>
        <p:blipFill>
          <a:blip r:embed="rId5"/>
          <a:stretch>
            <a:fillRect/>
          </a:stretch>
        </p:blipFill>
        <p:spPr>
          <a:xfrm>
            <a:off x="618172" y="2806382"/>
            <a:ext cx="4758945" cy="2608898"/>
          </a:xfrm>
          <a:prstGeom prst="rect">
            <a:avLst/>
          </a:prstGeom>
        </p:spPr>
      </p:pic>
    </p:spTree>
    <p:extLst>
      <p:ext uri="{BB962C8B-B14F-4D97-AF65-F5344CB8AC3E}">
        <p14:creationId xmlns:p14="http://schemas.microsoft.com/office/powerpoint/2010/main" val="20284776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atercolor of a landscape&#10;&#10;Description automatically generated">
            <a:extLst>
              <a:ext uri="{FF2B5EF4-FFF2-40B4-BE49-F238E27FC236}">
                <a16:creationId xmlns:a16="http://schemas.microsoft.com/office/drawing/2014/main" id="{68B184BD-5B46-19ED-EEDB-807AEB8F32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Hình chữ nhật: Góc Tròn 6">
            <a:extLst>
              <a:ext uri="{FF2B5EF4-FFF2-40B4-BE49-F238E27FC236}">
                <a16:creationId xmlns:a16="http://schemas.microsoft.com/office/drawing/2014/main" id="{09EEEF2B-D28C-819C-2AE9-1AD2B7CA8743}"/>
              </a:ext>
            </a:extLst>
          </p:cNvPr>
          <p:cNvSpPr/>
          <p:nvPr/>
        </p:nvSpPr>
        <p:spPr>
          <a:xfrm>
            <a:off x="287383" y="240943"/>
            <a:ext cx="11665697" cy="6414874"/>
          </a:xfrm>
          <a:custGeom>
            <a:avLst/>
            <a:gdLst>
              <a:gd name="connsiteX0" fmla="*/ 0 w 11665697"/>
              <a:gd name="connsiteY0" fmla="*/ 1069167 h 6414874"/>
              <a:gd name="connsiteX1" fmla="*/ 1069167 w 11665697"/>
              <a:gd name="connsiteY1" fmla="*/ 0 h 6414874"/>
              <a:gd name="connsiteX2" fmla="*/ 10596530 w 11665697"/>
              <a:gd name="connsiteY2" fmla="*/ 0 h 6414874"/>
              <a:gd name="connsiteX3" fmla="*/ 11665697 w 11665697"/>
              <a:gd name="connsiteY3" fmla="*/ 1069167 h 6414874"/>
              <a:gd name="connsiteX4" fmla="*/ 11665697 w 11665697"/>
              <a:gd name="connsiteY4" fmla="*/ 5345707 h 6414874"/>
              <a:gd name="connsiteX5" fmla="*/ 10596530 w 11665697"/>
              <a:gd name="connsiteY5" fmla="*/ 6414874 h 6414874"/>
              <a:gd name="connsiteX6" fmla="*/ 1069167 w 11665697"/>
              <a:gd name="connsiteY6" fmla="*/ 6414874 h 6414874"/>
              <a:gd name="connsiteX7" fmla="*/ 0 w 11665697"/>
              <a:gd name="connsiteY7" fmla="*/ 5345707 h 6414874"/>
              <a:gd name="connsiteX8" fmla="*/ 0 w 11665697"/>
              <a:gd name="connsiteY8" fmla="*/ 1069167 h 64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65697" h="6414874" fill="none" extrusionOk="0">
                <a:moveTo>
                  <a:pt x="0" y="1069167"/>
                </a:moveTo>
                <a:cubicBezTo>
                  <a:pt x="-80094" y="483662"/>
                  <a:pt x="473853" y="27419"/>
                  <a:pt x="1069167" y="0"/>
                </a:cubicBezTo>
                <a:cubicBezTo>
                  <a:pt x="2225879" y="77600"/>
                  <a:pt x="7041677" y="-27269"/>
                  <a:pt x="10596530" y="0"/>
                </a:cubicBezTo>
                <a:cubicBezTo>
                  <a:pt x="11239143" y="-68765"/>
                  <a:pt x="11711493" y="492164"/>
                  <a:pt x="11665697" y="1069167"/>
                </a:cubicBezTo>
                <a:cubicBezTo>
                  <a:pt x="11774697" y="2510090"/>
                  <a:pt x="11587488" y="4251883"/>
                  <a:pt x="11665697" y="5345707"/>
                </a:cubicBezTo>
                <a:cubicBezTo>
                  <a:pt x="11563513" y="5896219"/>
                  <a:pt x="11151975" y="6430328"/>
                  <a:pt x="10596530" y="6414874"/>
                </a:cubicBezTo>
                <a:cubicBezTo>
                  <a:pt x="7327967" y="6464051"/>
                  <a:pt x="3255833" y="6292172"/>
                  <a:pt x="1069167" y="6414874"/>
                </a:cubicBezTo>
                <a:cubicBezTo>
                  <a:pt x="477082" y="6427164"/>
                  <a:pt x="-75745" y="6001410"/>
                  <a:pt x="0" y="5345707"/>
                </a:cubicBezTo>
                <a:cubicBezTo>
                  <a:pt x="47022" y="4159677"/>
                  <a:pt x="104569" y="2492947"/>
                  <a:pt x="0" y="1069167"/>
                </a:cubicBezTo>
                <a:close/>
              </a:path>
              <a:path w="11665697" h="6414874" stroke="0" extrusionOk="0">
                <a:moveTo>
                  <a:pt x="0" y="1069167"/>
                </a:moveTo>
                <a:cubicBezTo>
                  <a:pt x="100194" y="467229"/>
                  <a:pt x="576380" y="-6519"/>
                  <a:pt x="1069167" y="0"/>
                </a:cubicBezTo>
                <a:cubicBezTo>
                  <a:pt x="2743854" y="-129276"/>
                  <a:pt x="7066083" y="-77778"/>
                  <a:pt x="10596530" y="0"/>
                </a:cubicBezTo>
                <a:cubicBezTo>
                  <a:pt x="11167659" y="-61705"/>
                  <a:pt x="11654654" y="542358"/>
                  <a:pt x="11665697" y="1069167"/>
                </a:cubicBezTo>
                <a:cubicBezTo>
                  <a:pt x="11747296" y="3063681"/>
                  <a:pt x="11819997" y="3508032"/>
                  <a:pt x="11665697" y="5345707"/>
                </a:cubicBezTo>
                <a:cubicBezTo>
                  <a:pt x="11704979" y="6019034"/>
                  <a:pt x="11082822" y="6450285"/>
                  <a:pt x="10596530" y="6414874"/>
                </a:cubicBezTo>
                <a:cubicBezTo>
                  <a:pt x="6921539" y="6459094"/>
                  <a:pt x="2857766" y="6385492"/>
                  <a:pt x="1069167" y="6414874"/>
                </a:cubicBezTo>
                <a:cubicBezTo>
                  <a:pt x="462339" y="6352080"/>
                  <a:pt x="-51402" y="5924312"/>
                  <a:pt x="0" y="5345707"/>
                </a:cubicBezTo>
                <a:cubicBezTo>
                  <a:pt x="-159954" y="3683863"/>
                  <a:pt x="22140" y="2258769"/>
                  <a:pt x="0" y="1069167"/>
                </a:cubicBezTo>
                <a:close/>
              </a:path>
            </a:pathLst>
          </a:custGeom>
          <a:solidFill>
            <a:schemeClr val="bg1"/>
          </a:solidFill>
          <a:ln w="76200">
            <a:solidFill>
              <a:srgbClr val="00B0F0"/>
            </a:solidFill>
            <a:prstDash val="dash"/>
            <a:extLst>
              <a:ext uri="{C807C97D-BFC1-408E-A445-0C87EB9F89A2}">
                <ask:lineSketchStyleProps xmlns:ask="http://schemas.microsoft.com/office/drawing/2018/sketchyshapes" sd="2925326911">
                  <a:prstGeom prst="roundRect">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43B015F9-BF8F-C13F-6487-E34F90C389B9}"/>
              </a:ext>
            </a:extLst>
          </p:cNvPr>
          <p:cNvPicPr>
            <a:picLocks noChangeAspect="1"/>
          </p:cNvPicPr>
          <p:nvPr/>
        </p:nvPicPr>
        <p:blipFill>
          <a:blip r:embed="rId3"/>
          <a:stretch>
            <a:fillRect/>
          </a:stretch>
        </p:blipFill>
        <p:spPr>
          <a:xfrm>
            <a:off x="2477019" y="418802"/>
            <a:ext cx="5614903" cy="1024217"/>
          </a:xfrm>
          <a:prstGeom prst="rect">
            <a:avLst/>
          </a:prstGeom>
        </p:spPr>
      </p:pic>
      <p:grpSp>
        <p:nvGrpSpPr>
          <p:cNvPr id="13" name="Group 12">
            <a:extLst>
              <a:ext uri="{FF2B5EF4-FFF2-40B4-BE49-F238E27FC236}">
                <a16:creationId xmlns:a16="http://schemas.microsoft.com/office/drawing/2014/main" id="{66258ABE-D0CA-6826-79AC-ACF27EF01BE4}"/>
              </a:ext>
            </a:extLst>
          </p:cNvPr>
          <p:cNvGrpSpPr/>
          <p:nvPr/>
        </p:nvGrpSpPr>
        <p:grpSpPr>
          <a:xfrm>
            <a:off x="5902960" y="733427"/>
            <a:ext cx="5965192" cy="6012244"/>
            <a:chOff x="426825" y="1257300"/>
            <a:chExt cx="4511168" cy="5469591"/>
          </a:xfrm>
        </p:grpSpPr>
        <p:pic>
          <p:nvPicPr>
            <p:cNvPr id="14" name="Picture 13" descr="A picture containing text&#10;&#10;Description automatically generated">
              <a:extLst>
                <a:ext uri="{FF2B5EF4-FFF2-40B4-BE49-F238E27FC236}">
                  <a16:creationId xmlns:a16="http://schemas.microsoft.com/office/drawing/2014/main" id="{B1B8CDD6-1872-CED8-C018-9F41E68A9D6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42193" y="1257300"/>
              <a:ext cx="4495800" cy="5372481"/>
            </a:xfrm>
            <a:prstGeom prst="rect">
              <a:avLst/>
            </a:prstGeom>
          </p:spPr>
        </p:pic>
        <p:sp>
          <p:nvSpPr>
            <p:cNvPr id="15" name="TextBox 14">
              <a:extLst>
                <a:ext uri="{FF2B5EF4-FFF2-40B4-BE49-F238E27FC236}">
                  <a16:creationId xmlns:a16="http://schemas.microsoft.com/office/drawing/2014/main" id="{08DA99FC-FEE8-4463-4F2A-9BF1A0F916B1}"/>
                </a:ext>
              </a:extLst>
            </p:cNvPr>
            <p:cNvSpPr txBox="1"/>
            <p:nvPr/>
          </p:nvSpPr>
          <p:spPr>
            <a:xfrm>
              <a:off x="426825" y="3618921"/>
              <a:ext cx="4495800" cy="3107970"/>
            </a:xfrm>
            <a:prstGeom prst="rect">
              <a:avLst/>
            </a:prstGeom>
            <a:noFill/>
          </p:spPr>
          <p:txBody>
            <a:bodyPr wrap="square" rtlCol="0">
              <a:spAutoFit/>
            </a:bodyPr>
            <a:lstStyle/>
            <a:p>
              <a:pPr marL="0" marR="0" lvl="0" indent="0" algn="just" defTabSz="914446"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Tuyên truyền, bảo vệ môi trường: </a:t>
              </a:r>
              <a:r>
                <a:rPr kumimoji="0" lang="vi-VN" sz="3600"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giúp người xung quanh nâng cao ý thức và có việc làm thiết thực, giúp cùng nhau bảo vệ môi trường được tốt hơn.</a:t>
              </a:r>
            </a:p>
          </p:txBody>
        </p:sp>
      </p:grpSp>
      <p:pic>
        <p:nvPicPr>
          <p:cNvPr id="6" name="Picture 5">
            <a:extLst>
              <a:ext uri="{FF2B5EF4-FFF2-40B4-BE49-F238E27FC236}">
                <a16:creationId xmlns:a16="http://schemas.microsoft.com/office/drawing/2014/main" id="{4A4AC900-AB7C-81C7-EDC4-B8E675D8377B}"/>
              </a:ext>
            </a:extLst>
          </p:cNvPr>
          <p:cNvPicPr>
            <a:picLocks noChangeAspect="1"/>
          </p:cNvPicPr>
          <p:nvPr/>
        </p:nvPicPr>
        <p:blipFill>
          <a:blip r:embed="rId5"/>
          <a:stretch>
            <a:fillRect/>
          </a:stretch>
        </p:blipFill>
        <p:spPr>
          <a:xfrm>
            <a:off x="565467" y="2915920"/>
            <a:ext cx="4615559" cy="2404745"/>
          </a:xfrm>
          <a:prstGeom prst="rect">
            <a:avLst/>
          </a:prstGeom>
        </p:spPr>
      </p:pic>
    </p:spTree>
    <p:extLst>
      <p:ext uri="{BB962C8B-B14F-4D97-AF65-F5344CB8AC3E}">
        <p14:creationId xmlns:p14="http://schemas.microsoft.com/office/powerpoint/2010/main" val="6200638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atercolor of a landscape&#10;&#10;Description automatically generated">
            <a:extLst>
              <a:ext uri="{FF2B5EF4-FFF2-40B4-BE49-F238E27FC236}">
                <a16:creationId xmlns:a16="http://schemas.microsoft.com/office/drawing/2014/main" id="{68B184BD-5B46-19ED-EEDB-807AEB8F32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Hình chữ nhật: Góc Tròn 6">
            <a:extLst>
              <a:ext uri="{FF2B5EF4-FFF2-40B4-BE49-F238E27FC236}">
                <a16:creationId xmlns:a16="http://schemas.microsoft.com/office/drawing/2014/main" id="{09EEEF2B-D28C-819C-2AE9-1AD2B7CA8743}"/>
              </a:ext>
            </a:extLst>
          </p:cNvPr>
          <p:cNvSpPr/>
          <p:nvPr/>
        </p:nvSpPr>
        <p:spPr>
          <a:xfrm>
            <a:off x="287383" y="240943"/>
            <a:ext cx="11665697" cy="6414874"/>
          </a:xfrm>
          <a:custGeom>
            <a:avLst/>
            <a:gdLst>
              <a:gd name="connsiteX0" fmla="*/ 0 w 11665697"/>
              <a:gd name="connsiteY0" fmla="*/ 1069167 h 6414874"/>
              <a:gd name="connsiteX1" fmla="*/ 1069167 w 11665697"/>
              <a:gd name="connsiteY1" fmla="*/ 0 h 6414874"/>
              <a:gd name="connsiteX2" fmla="*/ 10596530 w 11665697"/>
              <a:gd name="connsiteY2" fmla="*/ 0 h 6414874"/>
              <a:gd name="connsiteX3" fmla="*/ 11665697 w 11665697"/>
              <a:gd name="connsiteY3" fmla="*/ 1069167 h 6414874"/>
              <a:gd name="connsiteX4" fmla="*/ 11665697 w 11665697"/>
              <a:gd name="connsiteY4" fmla="*/ 5345707 h 6414874"/>
              <a:gd name="connsiteX5" fmla="*/ 10596530 w 11665697"/>
              <a:gd name="connsiteY5" fmla="*/ 6414874 h 6414874"/>
              <a:gd name="connsiteX6" fmla="*/ 1069167 w 11665697"/>
              <a:gd name="connsiteY6" fmla="*/ 6414874 h 6414874"/>
              <a:gd name="connsiteX7" fmla="*/ 0 w 11665697"/>
              <a:gd name="connsiteY7" fmla="*/ 5345707 h 6414874"/>
              <a:gd name="connsiteX8" fmla="*/ 0 w 11665697"/>
              <a:gd name="connsiteY8" fmla="*/ 1069167 h 64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65697" h="6414874" fill="none" extrusionOk="0">
                <a:moveTo>
                  <a:pt x="0" y="1069167"/>
                </a:moveTo>
                <a:cubicBezTo>
                  <a:pt x="-80094" y="483662"/>
                  <a:pt x="473853" y="27419"/>
                  <a:pt x="1069167" y="0"/>
                </a:cubicBezTo>
                <a:cubicBezTo>
                  <a:pt x="2225879" y="77600"/>
                  <a:pt x="7041677" y="-27269"/>
                  <a:pt x="10596530" y="0"/>
                </a:cubicBezTo>
                <a:cubicBezTo>
                  <a:pt x="11239143" y="-68765"/>
                  <a:pt x="11711493" y="492164"/>
                  <a:pt x="11665697" y="1069167"/>
                </a:cubicBezTo>
                <a:cubicBezTo>
                  <a:pt x="11774697" y="2510090"/>
                  <a:pt x="11587488" y="4251883"/>
                  <a:pt x="11665697" y="5345707"/>
                </a:cubicBezTo>
                <a:cubicBezTo>
                  <a:pt x="11563513" y="5896219"/>
                  <a:pt x="11151975" y="6430328"/>
                  <a:pt x="10596530" y="6414874"/>
                </a:cubicBezTo>
                <a:cubicBezTo>
                  <a:pt x="7327967" y="6464051"/>
                  <a:pt x="3255833" y="6292172"/>
                  <a:pt x="1069167" y="6414874"/>
                </a:cubicBezTo>
                <a:cubicBezTo>
                  <a:pt x="477082" y="6427164"/>
                  <a:pt x="-75745" y="6001410"/>
                  <a:pt x="0" y="5345707"/>
                </a:cubicBezTo>
                <a:cubicBezTo>
                  <a:pt x="47022" y="4159677"/>
                  <a:pt x="104569" y="2492947"/>
                  <a:pt x="0" y="1069167"/>
                </a:cubicBezTo>
                <a:close/>
              </a:path>
              <a:path w="11665697" h="6414874" stroke="0" extrusionOk="0">
                <a:moveTo>
                  <a:pt x="0" y="1069167"/>
                </a:moveTo>
                <a:cubicBezTo>
                  <a:pt x="100194" y="467229"/>
                  <a:pt x="576380" y="-6519"/>
                  <a:pt x="1069167" y="0"/>
                </a:cubicBezTo>
                <a:cubicBezTo>
                  <a:pt x="2743854" y="-129276"/>
                  <a:pt x="7066083" y="-77778"/>
                  <a:pt x="10596530" y="0"/>
                </a:cubicBezTo>
                <a:cubicBezTo>
                  <a:pt x="11167659" y="-61705"/>
                  <a:pt x="11654654" y="542358"/>
                  <a:pt x="11665697" y="1069167"/>
                </a:cubicBezTo>
                <a:cubicBezTo>
                  <a:pt x="11747296" y="3063681"/>
                  <a:pt x="11819997" y="3508032"/>
                  <a:pt x="11665697" y="5345707"/>
                </a:cubicBezTo>
                <a:cubicBezTo>
                  <a:pt x="11704979" y="6019034"/>
                  <a:pt x="11082822" y="6450285"/>
                  <a:pt x="10596530" y="6414874"/>
                </a:cubicBezTo>
                <a:cubicBezTo>
                  <a:pt x="6921539" y="6459094"/>
                  <a:pt x="2857766" y="6385492"/>
                  <a:pt x="1069167" y="6414874"/>
                </a:cubicBezTo>
                <a:cubicBezTo>
                  <a:pt x="462339" y="6352080"/>
                  <a:pt x="-51402" y="5924312"/>
                  <a:pt x="0" y="5345707"/>
                </a:cubicBezTo>
                <a:cubicBezTo>
                  <a:pt x="-159954" y="3683863"/>
                  <a:pt x="22140" y="2258769"/>
                  <a:pt x="0" y="1069167"/>
                </a:cubicBezTo>
                <a:close/>
              </a:path>
            </a:pathLst>
          </a:custGeom>
          <a:solidFill>
            <a:schemeClr val="bg1"/>
          </a:solidFill>
          <a:ln w="76200">
            <a:solidFill>
              <a:srgbClr val="00B0F0"/>
            </a:solidFill>
            <a:prstDash val="dash"/>
            <a:extLst>
              <a:ext uri="{C807C97D-BFC1-408E-A445-0C87EB9F89A2}">
                <ask:lineSketchStyleProps xmlns:ask="http://schemas.microsoft.com/office/drawing/2018/sketchyshapes" sd="2925326911">
                  <a:prstGeom prst="roundRect">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43B015F9-BF8F-C13F-6487-E34F90C389B9}"/>
              </a:ext>
            </a:extLst>
          </p:cNvPr>
          <p:cNvPicPr>
            <a:picLocks noChangeAspect="1"/>
          </p:cNvPicPr>
          <p:nvPr/>
        </p:nvPicPr>
        <p:blipFill>
          <a:blip r:embed="rId3"/>
          <a:stretch>
            <a:fillRect/>
          </a:stretch>
        </p:blipFill>
        <p:spPr>
          <a:xfrm>
            <a:off x="2477019" y="418802"/>
            <a:ext cx="5614903" cy="1024217"/>
          </a:xfrm>
          <a:prstGeom prst="rect">
            <a:avLst/>
          </a:prstGeom>
        </p:spPr>
      </p:pic>
      <p:grpSp>
        <p:nvGrpSpPr>
          <p:cNvPr id="13" name="Group 12">
            <a:extLst>
              <a:ext uri="{FF2B5EF4-FFF2-40B4-BE49-F238E27FC236}">
                <a16:creationId xmlns:a16="http://schemas.microsoft.com/office/drawing/2014/main" id="{66258ABE-D0CA-6826-79AC-ACF27EF01BE4}"/>
              </a:ext>
            </a:extLst>
          </p:cNvPr>
          <p:cNvGrpSpPr/>
          <p:nvPr/>
        </p:nvGrpSpPr>
        <p:grpSpPr>
          <a:xfrm>
            <a:off x="5902960" y="733427"/>
            <a:ext cx="5965192" cy="5905500"/>
            <a:chOff x="426825" y="1257300"/>
            <a:chExt cx="4511168" cy="5372481"/>
          </a:xfrm>
        </p:grpSpPr>
        <p:pic>
          <p:nvPicPr>
            <p:cNvPr id="14" name="Picture 13" descr="A picture containing text&#10;&#10;Description automatically generated">
              <a:extLst>
                <a:ext uri="{FF2B5EF4-FFF2-40B4-BE49-F238E27FC236}">
                  <a16:creationId xmlns:a16="http://schemas.microsoft.com/office/drawing/2014/main" id="{B1B8CDD6-1872-CED8-C018-9F41E68A9D6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42193" y="1257300"/>
              <a:ext cx="4495800" cy="5372481"/>
            </a:xfrm>
            <a:prstGeom prst="rect">
              <a:avLst/>
            </a:prstGeom>
          </p:spPr>
        </p:pic>
        <p:sp>
          <p:nvSpPr>
            <p:cNvPr id="15" name="TextBox 14">
              <a:extLst>
                <a:ext uri="{FF2B5EF4-FFF2-40B4-BE49-F238E27FC236}">
                  <a16:creationId xmlns:a16="http://schemas.microsoft.com/office/drawing/2014/main" id="{08DA99FC-FEE8-4463-4F2A-9BF1A0F916B1}"/>
                </a:ext>
              </a:extLst>
            </p:cNvPr>
            <p:cNvSpPr txBox="1"/>
            <p:nvPr/>
          </p:nvSpPr>
          <p:spPr>
            <a:xfrm>
              <a:off x="426825" y="3618921"/>
              <a:ext cx="4495800" cy="2855972"/>
            </a:xfrm>
            <a:prstGeom prst="rect">
              <a:avLst/>
            </a:prstGeom>
            <a:noFill/>
          </p:spPr>
          <p:txBody>
            <a:bodyPr wrap="square" rtlCol="0">
              <a:spAutoFit/>
            </a:bodyPr>
            <a:lstStyle/>
            <a:p>
              <a:pPr marL="0" marR="0" lvl="0" indent="0" algn="just" defTabSz="914446" rtl="0" eaLnBrk="1" fontAlgn="auto" latinLnBrk="0" hangingPunct="1">
                <a:lnSpc>
                  <a:spcPct val="100000"/>
                </a:lnSpc>
                <a:spcBef>
                  <a:spcPts val="0"/>
                </a:spcBef>
                <a:spcAft>
                  <a:spcPts val="0"/>
                </a:spcAft>
                <a:buClrTx/>
                <a:buSzTx/>
                <a:buFontTx/>
                <a:buNone/>
                <a:tabLst/>
                <a:defRPr/>
              </a:pPr>
              <a:r>
                <a:rPr kumimoji="0" lang="vi-VN" sz="33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Sử dụng túi vải một số loại lá, giấy,.. để gói đựng sản phẩm thay cho túi ni lông: </a:t>
              </a:r>
              <a:r>
                <a:rPr kumimoji="0" lang="vi-VN" sz="3300"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giúp hạn chế rác thải, tiết kiệm chi phí sản xuất túi đựng đó, góp phần tuyên truyền ý thức bảo vệ môi trường.</a:t>
              </a:r>
            </a:p>
          </p:txBody>
        </p:sp>
      </p:grpSp>
      <p:pic>
        <p:nvPicPr>
          <p:cNvPr id="5" name="Picture 4">
            <a:extLst>
              <a:ext uri="{FF2B5EF4-FFF2-40B4-BE49-F238E27FC236}">
                <a16:creationId xmlns:a16="http://schemas.microsoft.com/office/drawing/2014/main" id="{93101A42-9AF7-1401-ED7D-21E2DBEE5064}"/>
              </a:ext>
            </a:extLst>
          </p:cNvPr>
          <p:cNvPicPr>
            <a:picLocks noChangeAspect="1"/>
          </p:cNvPicPr>
          <p:nvPr/>
        </p:nvPicPr>
        <p:blipFill>
          <a:blip r:embed="rId5"/>
          <a:stretch>
            <a:fillRect/>
          </a:stretch>
        </p:blipFill>
        <p:spPr>
          <a:xfrm>
            <a:off x="343217" y="2223452"/>
            <a:ext cx="5844223" cy="1270483"/>
          </a:xfrm>
          <a:prstGeom prst="rect">
            <a:avLst/>
          </a:prstGeom>
        </p:spPr>
      </p:pic>
    </p:spTree>
    <p:extLst>
      <p:ext uri="{BB962C8B-B14F-4D97-AF65-F5344CB8AC3E}">
        <p14:creationId xmlns:p14="http://schemas.microsoft.com/office/powerpoint/2010/main" val="7483517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atercolor of a landscape&#10;&#10;Description automatically generated">
            <a:extLst>
              <a:ext uri="{FF2B5EF4-FFF2-40B4-BE49-F238E27FC236}">
                <a16:creationId xmlns:a16="http://schemas.microsoft.com/office/drawing/2014/main" id="{68B184BD-5B46-19ED-EEDB-807AEB8F32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Hình chữ nhật: Góc Tròn 6">
            <a:extLst>
              <a:ext uri="{FF2B5EF4-FFF2-40B4-BE49-F238E27FC236}">
                <a16:creationId xmlns:a16="http://schemas.microsoft.com/office/drawing/2014/main" id="{09EEEF2B-D28C-819C-2AE9-1AD2B7CA8743}"/>
              </a:ext>
            </a:extLst>
          </p:cNvPr>
          <p:cNvSpPr/>
          <p:nvPr/>
        </p:nvSpPr>
        <p:spPr>
          <a:xfrm>
            <a:off x="287383" y="240943"/>
            <a:ext cx="11665697" cy="6414874"/>
          </a:xfrm>
          <a:custGeom>
            <a:avLst/>
            <a:gdLst>
              <a:gd name="connsiteX0" fmla="*/ 0 w 11665697"/>
              <a:gd name="connsiteY0" fmla="*/ 1069167 h 6414874"/>
              <a:gd name="connsiteX1" fmla="*/ 1069167 w 11665697"/>
              <a:gd name="connsiteY1" fmla="*/ 0 h 6414874"/>
              <a:gd name="connsiteX2" fmla="*/ 10596530 w 11665697"/>
              <a:gd name="connsiteY2" fmla="*/ 0 h 6414874"/>
              <a:gd name="connsiteX3" fmla="*/ 11665697 w 11665697"/>
              <a:gd name="connsiteY3" fmla="*/ 1069167 h 6414874"/>
              <a:gd name="connsiteX4" fmla="*/ 11665697 w 11665697"/>
              <a:gd name="connsiteY4" fmla="*/ 5345707 h 6414874"/>
              <a:gd name="connsiteX5" fmla="*/ 10596530 w 11665697"/>
              <a:gd name="connsiteY5" fmla="*/ 6414874 h 6414874"/>
              <a:gd name="connsiteX6" fmla="*/ 1069167 w 11665697"/>
              <a:gd name="connsiteY6" fmla="*/ 6414874 h 6414874"/>
              <a:gd name="connsiteX7" fmla="*/ 0 w 11665697"/>
              <a:gd name="connsiteY7" fmla="*/ 5345707 h 6414874"/>
              <a:gd name="connsiteX8" fmla="*/ 0 w 11665697"/>
              <a:gd name="connsiteY8" fmla="*/ 1069167 h 64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65697" h="6414874" fill="none" extrusionOk="0">
                <a:moveTo>
                  <a:pt x="0" y="1069167"/>
                </a:moveTo>
                <a:cubicBezTo>
                  <a:pt x="-80094" y="483662"/>
                  <a:pt x="473853" y="27419"/>
                  <a:pt x="1069167" y="0"/>
                </a:cubicBezTo>
                <a:cubicBezTo>
                  <a:pt x="2225879" y="77600"/>
                  <a:pt x="7041677" y="-27269"/>
                  <a:pt x="10596530" y="0"/>
                </a:cubicBezTo>
                <a:cubicBezTo>
                  <a:pt x="11239143" y="-68765"/>
                  <a:pt x="11711493" y="492164"/>
                  <a:pt x="11665697" y="1069167"/>
                </a:cubicBezTo>
                <a:cubicBezTo>
                  <a:pt x="11774697" y="2510090"/>
                  <a:pt x="11587488" y="4251883"/>
                  <a:pt x="11665697" y="5345707"/>
                </a:cubicBezTo>
                <a:cubicBezTo>
                  <a:pt x="11563513" y="5896219"/>
                  <a:pt x="11151975" y="6430328"/>
                  <a:pt x="10596530" y="6414874"/>
                </a:cubicBezTo>
                <a:cubicBezTo>
                  <a:pt x="7327967" y="6464051"/>
                  <a:pt x="3255833" y="6292172"/>
                  <a:pt x="1069167" y="6414874"/>
                </a:cubicBezTo>
                <a:cubicBezTo>
                  <a:pt x="477082" y="6427164"/>
                  <a:pt x="-75745" y="6001410"/>
                  <a:pt x="0" y="5345707"/>
                </a:cubicBezTo>
                <a:cubicBezTo>
                  <a:pt x="47022" y="4159677"/>
                  <a:pt x="104569" y="2492947"/>
                  <a:pt x="0" y="1069167"/>
                </a:cubicBezTo>
                <a:close/>
              </a:path>
              <a:path w="11665697" h="6414874" stroke="0" extrusionOk="0">
                <a:moveTo>
                  <a:pt x="0" y="1069167"/>
                </a:moveTo>
                <a:cubicBezTo>
                  <a:pt x="100194" y="467229"/>
                  <a:pt x="576380" y="-6519"/>
                  <a:pt x="1069167" y="0"/>
                </a:cubicBezTo>
                <a:cubicBezTo>
                  <a:pt x="2743854" y="-129276"/>
                  <a:pt x="7066083" y="-77778"/>
                  <a:pt x="10596530" y="0"/>
                </a:cubicBezTo>
                <a:cubicBezTo>
                  <a:pt x="11167659" y="-61705"/>
                  <a:pt x="11654654" y="542358"/>
                  <a:pt x="11665697" y="1069167"/>
                </a:cubicBezTo>
                <a:cubicBezTo>
                  <a:pt x="11747296" y="3063681"/>
                  <a:pt x="11819997" y="3508032"/>
                  <a:pt x="11665697" y="5345707"/>
                </a:cubicBezTo>
                <a:cubicBezTo>
                  <a:pt x="11704979" y="6019034"/>
                  <a:pt x="11082822" y="6450285"/>
                  <a:pt x="10596530" y="6414874"/>
                </a:cubicBezTo>
                <a:cubicBezTo>
                  <a:pt x="6921539" y="6459094"/>
                  <a:pt x="2857766" y="6385492"/>
                  <a:pt x="1069167" y="6414874"/>
                </a:cubicBezTo>
                <a:cubicBezTo>
                  <a:pt x="462339" y="6352080"/>
                  <a:pt x="-51402" y="5924312"/>
                  <a:pt x="0" y="5345707"/>
                </a:cubicBezTo>
                <a:cubicBezTo>
                  <a:pt x="-159954" y="3683863"/>
                  <a:pt x="22140" y="2258769"/>
                  <a:pt x="0" y="1069167"/>
                </a:cubicBezTo>
                <a:close/>
              </a:path>
            </a:pathLst>
          </a:custGeom>
          <a:solidFill>
            <a:schemeClr val="bg1"/>
          </a:solidFill>
          <a:ln w="76200">
            <a:solidFill>
              <a:srgbClr val="00B0F0"/>
            </a:solidFill>
            <a:prstDash val="dash"/>
            <a:extLst>
              <a:ext uri="{C807C97D-BFC1-408E-A445-0C87EB9F89A2}">
                <ask:lineSketchStyleProps xmlns:ask="http://schemas.microsoft.com/office/drawing/2018/sketchyshapes" sd="2925326911">
                  <a:prstGeom prst="roundRect">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7" name="Group 6">
            <a:extLst>
              <a:ext uri="{FF2B5EF4-FFF2-40B4-BE49-F238E27FC236}">
                <a16:creationId xmlns:a16="http://schemas.microsoft.com/office/drawing/2014/main" id="{168C2287-620E-25F8-3BB2-A6691A4EA5D4}"/>
              </a:ext>
            </a:extLst>
          </p:cNvPr>
          <p:cNvGrpSpPr/>
          <p:nvPr/>
        </p:nvGrpSpPr>
        <p:grpSpPr>
          <a:xfrm>
            <a:off x="0" y="394273"/>
            <a:ext cx="11448415" cy="1216204"/>
            <a:chOff x="0" y="394273"/>
            <a:chExt cx="11448415" cy="1216204"/>
          </a:xfrm>
        </p:grpSpPr>
        <p:sp>
          <p:nvSpPr>
            <p:cNvPr id="9" name="Oval 8">
              <a:extLst>
                <a:ext uri="{FF2B5EF4-FFF2-40B4-BE49-F238E27FC236}">
                  <a16:creationId xmlns:a16="http://schemas.microsoft.com/office/drawing/2014/main" id="{1F436523-E45B-75F1-3B05-D4973161DB29}"/>
                </a:ext>
              </a:extLst>
            </p:cNvPr>
            <p:cNvSpPr/>
            <p:nvPr/>
          </p:nvSpPr>
          <p:spPr>
            <a:xfrm>
              <a:off x="0" y="394273"/>
              <a:ext cx="770708" cy="770708"/>
            </a:xfrm>
            <a:prstGeom prst="ellipse">
              <a:avLst/>
            </a:prstGeom>
            <a:solidFill>
              <a:srgbClr val="00B0F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Ciel Pony" panose="02000000000000000000" pitchFamily="2" charset="0"/>
                  <a:ea typeface="+mn-ea"/>
                  <a:cs typeface="+mn-cs"/>
                </a:rPr>
                <a:t>3</a:t>
              </a:r>
            </a:p>
          </p:txBody>
        </p:sp>
        <p:sp>
          <p:nvSpPr>
            <p:cNvPr id="10" name="TextBox 9">
              <a:extLst>
                <a:ext uri="{FF2B5EF4-FFF2-40B4-BE49-F238E27FC236}">
                  <a16:creationId xmlns:a16="http://schemas.microsoft.com/office/drawing/2014/main" id="{660B176C-7C05-EFB6-58B5-2DE95208766C}"/>
                </a:ext>
              </a:extLst>
            </p:cNvPr>
            <p:cNvSpPr txBox="1"/>
            <p:nvPr/>
          </p:nvSpPr>
          <p:spPr>
            <a:xfrm>
              <a:off x="914400" y="410148"/>
              <a:ext cx="10534015" cy="120032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Em đồng ý hay không đồng ý với những việc làm nào dưới đây? Vì sao?</a:t>
              </a:r>
              <a:endParaRPr kumimoji="0" lang="en-US"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grpSp>
      <p:pic>
        <p:nvPicPr>
          <p:cNvPr id="5" name="Picture 4">
            <a:extLst>
              <a:ext uri="{FF2B5EF4-FFF2-40B4-BE49-F238E27FC236}">
                <a16:creationId xmlns:a16="http://schemas.microsoft.com/office/drawing/2014/main" id="{E5D39C71-AC8A-3514-02DA-13E4923AFA54}"/>
              </a:ext>
            </a:extLst>
          </p:cNvPr>
          <p:cNvPicPr>
            <a:picLocks noChangeAspect="1"/>
          </p:cNvPicPr>
          <p:nvPr/>
        </p:nvPicPr>
        <p:blipFill>
          <a:blip r:embed="rId3"/>
          <a:stretch>
            <a:fillRect/>
          </a:stretch>
        </p:blipFill>
        <p:spPr>
          <a:xfrm>
            <a:off x="1773555" y="1966277"/>
            <a:ext cx="8096250" cy="4124325"/>
          </a:xfrm>
          <a:prstGeom prst="rect">
            <a:avLst/>
          </a:prstGeom>
        </p:spPr>
      </p:pic>
    </p:spTree>
    <p:extLst>
      <p:ext uri="{BB962C8B-B14F-4D97-AF65-F5344CB8AC3E}">
        <p14:creationId xmlns:p14="http://schemas.microsoft.com/office/powerpoint/2010/main" val="25193785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atercolor of a landscape&#10;&#10;Description automatically generated">
            <a:extLst>
              <a:ext uri="{FF2B5EF4-FFF2-40B4-BE49-F238E27FC236}">
                <a16:creationId xmlns:a16="http://schemas.microsoft.com/office/drawing/2014/main" id="{68B184BD-5B46-19ED-EEDB-807AEB8F32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Hình chữ nhật: Góc Tròn 6">
            <a:extLst>
              <a:ext uri="{FF2B5EF4-FFF2-40B4-BE49-F238E27FC236}">
                <a16:creationId xmlns:a16="http://schemas.microsoft.com/office/drawing/2014/main" id="{09EEEF2B-D28C-819C-2AE9-1AD2B7CA8743}"/>
              </a:ext>
            </a:extLst>
          </p:cNvPr>
          <p:cNvSpPr/>
          <p:nvPr/>
        </p:nvSpPr>
        <p:spPr>
          <a:xfrm>
            <a:off x="287383" y="240943"/>
            <a:ext cx="11665697" cy="6414874"/>
          </a:xfrm>
          <a:custGeom>
            <a:avLst/>
            <a:gdLst>
              <a:gd name="connsiteX0" fmla="*/ 0 w 11665697"/>
              <a:gd name="connsiteY0" fmla="*/ 1069167 h 6414874"/>
              <a:gd name="connsiteX1" fmla="*/ 1069167 w 11665697"/>
              <a:gd name="connsiteY1" fmla="*/ 0 h 6414874"/>
              <a:gd name="connsiteX2" fmla="*/ 10596530 w 11665697"/>
              <a:gd name="connsiteY2" fmla="*/ 0 h 6414874"/>
              <a:gd name="connsiteX3" fmla="*/ 11665697 w 11665697"/>
              <a:gd name="connsiteY3" fmla="*/ 1069167 h 6414874"/>
              <a:gd name="connsiteX4" fmla="*/ 11665697 w 11665697"/>
              <a:gd name="connsiteY4" fmla="*/ 5345707 h 6414874"/>
              <a:gd name="connsiteX5" fmla="*/ 10596530 w 11665697"/>
              <a:gd name="connsiteY5" fmla="*/ 6414874 h 6414874"/>
              <a:gd name="connsiteX6" fmla="*/ 1069167 w 11665697"/>
              <a:gd name="connsiteY6" fmla="*/ 6414874 h 6414874"/>
              <a:gd name="connsiteX7" fmla="*/ 0 w 11665697"/>
              <a:gd name="connsiteY7" fmla="*/ 5345707 h 6414874"/>
              <a:gd name="connsiteX8" fmla="*/ 0 w 11665697"/>
              <a:gd name="connsiteY8" fmla="*/ 1069167 h 64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65697" h="6414874" fill="none" extrusionOk="0">
                <a:moveTo>
                  <a:pt x="0" y="1069167"/>
                </a:moveTo>
                <a:cubicBezTo>
                  <a:pt x="-80094" y="483662"/>
                  <a:pt x="473853" y="27419"/>
                  <a:pt x="1069167" y="0"/>
                </a:cubicBezTo>
                <a:cubicBezTo>
                  <a:pt x="2225879" y="77600"/>
                  <a:pt x="7041677" y="-27269"/>
                  <a:pt x="10596530" y="0"/>
                </a:cubicBezTo>
                <a:cubicBezTo>
                  <a:pt x="11239143" y="-68765"/>
                  <a:pt x="11711493" y="492164"/>
                  <a:pt x="11665697" y="1069167"/>
                </a:cubicBezTo>
                <a:cubicBezTo>
                  <a:pt x="11774697" y="2510090"/>
                  <a:pt x="11587488" y="4251883"/>
                  <a:pt x="11665697" y="5345707"/>
                </a:cubicBezTo>
                <a:cubicBezTo>
                  <a:pt x="11563513" y="5896219"/>
                  <a:pt x="11151975" y="6430328"/>
                  <a:pt x="10596530" y="6414874"/>
                </a:cubicBezTo>
                <a:cubicBezTo>
                  <a:pt x="7327967" y="6464051"/>
                  <a:pt x="3255833" y="6292172"/>
                  <a:pt x="1069167" y="6414874"/>
                </a:cubicBezTo>
                <a:cubicBezTo>
                  <a:pt x="477082" y="6427164"/>
                  <a:pt x="-75745" y="6001410"/>
                  <a:pt x="0" y="5345707"/>
                </a:cubicBezTo>
                <a:cubicBezTo>
                  <a:pt x="47022" y="4159677"/>
                  <a:pt x="104569" y="2492947"/>
                  <a:pt x="0" y="1069167"/>
                </a:cubicBezTo>
                <a:close/>
              </a:path>
              <a:path w="11665697" h="6414874" stroke="0" extrusionOk="0">
                <a:moveTo>
                  <a:pt x="0" y="1069167"/>
                </a:moveTo>
                <a:cubicBezTo>
                  <a:pt x="100194" y="467229"/>
                  <a:pt x="576380" y="-6519"/>
                  <a:pt x="1069167" y="0"/>
                </a:cubicBezTo>
                <a:cubicBezTo>
                  <a:pt x="2743854" y="-129276"/>
                  <a:pt x="7066083" y="-77778"/>
                  <a:pt x="10596530" y="0"/>
                </a:cubicBezTo>
                <a:cubicBezTo>
                  <a:pt x="11167659" y="-61705"/>
                  <a:pt x="11654654" y="542358"/>
                  <a:pt x="11665697" y="1069167"/>
                </a:cubicBezTo>
                <a:cubicBezTo>
                  <a:pt x="11747296" y="3063681"/>
                  <a:pt x="11819997" y="3508032"/>
                  <a:pt x="11665697" y="5345707"/>
                </a:cubicBezTo>
                <a:cubicBezTo>
                  <a:pt x="11704979" y="6019034"/>
                  <a:pt x="11082822" y="6450285"/>
                  <a:pt x="10596530" y="6414874"/>
                </a:cubicBezTo>
                <a:cubicBezTo>
                  <a:pt x="6921539" y="6459094"/>
                  <a:pt x="2857766" y="6385492"/>
                  <a:pt x="1069167" y="6414874"/>
                </a:cubicBezTo>
                <a:cubicBezTo>
                  <a:pt x="462339" y="6352080"/>
                  <a:pt x="-51402" y="5924312"/>
                  <a:pt x="0" y="5345707"/>
                </a:cubicBezTo>
                <a:cubicBezTo>
                  <a:pt x="-159954" y="3683863"/>
                  <a:pt x="22140" y="2258769"/>
                  <a:pt x="0" y="1069167"/>
                </a:cubicBezTo>
                <a:close/>
              </a:path>
            </a:pathLst>
          </a:custGeom>
          <a:solidFill>
            <a:schemeClr val="bg1"/>
          </a:solidFill>
          <a:ln w="76200">
            <a:solidFill>
              <a:srgbClr val="00B0F0"/>
            </a:solidFill>
            <a:prstDash val="dash"/>
            <a:extLst>
              <a:ext uri="{C807C97D-BFC1-408E-A445-0C87EB9F89A2}">
                <ask:lineSketchStyleProps xmlns:ask="http://schemas.microsoft.com/office/drawing/2018/sketchyshapes" sd="2925326911">
                  <a:prstGeom prst="roundRect">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1C61E018-8B63-E52B-9E56-2024D253F0B0}"/>
              </a:ext>
            </a:extLst>
          </p:cNvPr>
          <p:cNvPicPr>
            <a:picLocks noChangeAspect="1"/>
          </p:cNvPicPr>
          <p:nvPr/>
        </p:nvPicPr>
        <p:blipFill>
          <a:blip r:embed="rId3"/>
          <a:stretch>
            <a:fillRect/>
          </a:stretch>
        </p:blipFill>
        <p:spPr>
          <a:xfrm>
            <a:off x="1142047" y="1085532"/>
            <a:ext cx="9905426" cy="4360228"/>
          </a:xfrm>
          <a:prstGeom prst="rect">
            <a:avLst/>
          </a:prstGeom>
        </p:spPr>
      </p:pic>
    </p:spTree>
    <p:extLst>
      <p:ext uri="{BB962C8B-B14F-4D97-AF65-F5344CB8AC3E}">
        <p14:creationId xmlns:p14="http://schemas.microsoft.com/office/powerpoint/2010/main" val="30812070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cartoon girls holding signs&#10;&#10;Description automatically generated">
            <a:extLst>
              <a:ext uri="{FF2B5EF4-FFF2-40B4-BE49-F238E27FC236}">
                <a16:creationId xmlns:a16="http://schemas.microsoft.com/office/drawing/2014/main" id="{3808E5FD-9D9E-7B37-FFA1-20DDE7962E82}"/>
              </a:ext>
            </a:extLst>
          </p:cNvPr>
          <p:cNvPicPr>
            <a:picLocks noChangeAspect="1"/>
          </p:cNvPicPr>
          <p:nvPr/>
        </p:nvPicPr>
        <p:blipFill rotWithShape="1">
          <a:blip r:embed="rId2">
            <a:extLst>
              <a:ext uri="{28A0092B-C50C-407E-A947-70E740481C1C}">
                <a14:useLocalDpi xmlns:a14="http://schemas.microsoft.com/office/drawing/2010/main" val="0"/>
              </a:ext>
            </a:extLst>
          </a:blip>
          <a:srcRect l="62855" t="51113" r="756" b="955"/>
          <a:stretch/>
        </p:blipFill>
        <p:spPr>
          <a:xfrm>
            <a:off x="8001287" y="1505119"/>
            <a:ext cx="4064000" cy="5352881"/>
          </a:xfrm>
          <a:prstGeom prst="rect">
            <a:avLst/>
          </a:prstGeom>
        </p:spPr>
      </p:pic>
      <p:sp>
        <p:nvSpPr>
          <p:cNvPr id="7" name="Freeform 6">
            <a:extLst>
              <a:ext uri="{FF2B5EF4-FFF2-40B4-BE49-F238E27FC236}">
                <a16:creationId xmlns:a16="http://schemas.microsoft.com/office/drawing/2014/main" id="{5326B081-D156-A0BF-95E8-5555AF7C0C63}"/>
              </a:ext>
            </a:extLst>
          </p:cNvPr>
          <p:cNvSpPr/>
          <p:nvPr/>
        </p:nvSpPr>
        <p:spPr>
          <a:xfrm>
            <a:off x="558800" y="4863252"/>
            <a:ext cx="1422400" cy="1117601"/>
          </a:xfrm>
          <a:custGeom>
            <a:avLst/>
            <a:gdLst/>
            <a:ahLst/>
            <a:cxnLst/>
            <a:rect l="l" t="t" r="r" b="b"/>
            <a:pathLst>
              <a:path w="4774557" h="4114800">
                <a:moveTo>
                  <a:pt x="0" y="0"/>
                </a:moveTo>
                <a:lnTo>
                  <a:pt x="4774556" y="0"/>
                </a:lnTo>
                <a:lnTo>
                  <a:pt x="4774556"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609630"/>
            <a:endParaRPr lang="en-US" sz="1200">
              <a:solidFill>
                <a:prstClr val="black"/>
              </a:solidFill>
              <a:latin typeface="Calibri" panose="020F0502020204030204"/>
            </a:endParaRPr>
          </a:p>
        </p:txBody>
      </p:sp>
      <p:sp>
        <p:nvSpPr>
          <p:cNvPr id="10" name="TextBox 9">
            <a:extLst>
              <a:ext uri="{FF2B5EF4-FFF2-40B4-BE49-F238E27FC236}">
                <a16:creationId xmlns:a16="http://schemas.microsoft.com/office/drawing/2014/main" id="{2FBCCC03-B9C8-00BE-EC9C-31504BDAC117}"/>
              </a:ext>
            </a:extLst>
          </p:cNvPr>
          <p:cNvSpPr txBox="1"/>
          <p:nvPr/>
        </p:nvSpPr>
        <p:spPr>
          <a:xfrm>
            <a:off x="2037712" y="4920342"/>
            <a:ext cx="6527167" cy="1384995"/>
          </a:xfrm>
          <a:prstGeom prst="rect">
            <a:avLst/>
          </a:prstGeom>
          <a:noFill/>
        </p:spPr>
        <p:txBody>
          <a:bodyPr wrap="square">
            <a:spAutoFit/>
          </a:bodyPr>
          <a:lstStyle/>
          <a:p>
            <a:pPr algn="just" defTabSz="609630"/>
            <a:r>
              <a:rPr lang="vi-VN" sz="2800" dirty="0">
                <a:solidFill>
                  <a:srgbClr val="002060"/>
                </a:solidFill>
              </a:rPr>
              <a:t>Không đồng tình vì việc làm này gây ô nhiễm không khí cho cô dân cư hạn chế tầm nhìn khi tham gia giao thông.</a:t>
            </a:r>
            <a:endParaRPr lang="en-US" sz="2800" dirty="0">
              <a:solidFill>
                <a:srgbClr val="002060"/>
              </a:solidFill>
              <a:latin typeface="Calibri" panose="020F0502020204030204"/>
            </a:endParaRPr>
          </a:p>
        </p:txBody>
      </p:sp>
      <p:pic>
        <p:nvPicPr>
          <p:cNvPr id="4" name="Picture 3">
            <a:extLst>
              <a:ext uri="{FF2B5EF4-FFF2-40B4-BE49-F238E27FC236}">
                <a16:creationId xmlns:a16="http://schemas.microsoft.com/office/drawing/2014/main" id="{61171A96-727D-E855-9615-F607FFCC1644}"/>
              </a:ext>
            </a:extLst>
          </p:cNvPr>
          <p:cNvPicPr>
            <a:picLocks noChangeAspect="1"/>
          </p:cNvPicPr>
          <p:nvPr/>
        </p:nvPicPr>
        <p:blipFill>
          <a:blip r:embed="rId5"/>
          <a:stretch>
            <a:fillRect/>
          </a:stretch>
        </p:blipFill>
        <p:spPr>
          <a:xfrm>
            <a:off x="846772" y="1338579"/>
            <a:ext cx="5696268" cy="2771907"/>
          </a:xfrm>
          <a:prstGeom prst="rect">
            <a:avLst/>
          </a:prstGeom>
        </p:spPr>
      </p:pic>
    </p:spTree>
    <p:extLst>
      <p:ext uri="{BB962C8B-B14F-4D97-AF65-F5344CB8AC3E}">
        <p14:creationId xmlns:p14="http://schemas.microsoft.com/office/powerpoint/2010/main" val="265059185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cartoon girls holding signs&#10;&#10;Description automatically generated">
            <a:extLst>
              <a:ext uri="{FF2B5EF4-FFF2-40B4-BE49-F238E27FC236}">
                <a16:creationId xmlns:a16="http://schemas.microsoft.com/office/drawing/2014/main" id="{7C233507-A11F-8224-0612-CB33E6DFD783}"/>
              </a:ext>
            </a:extLst>
          </p:cNvPr>
          <p:cNvPicPr>
            <a:picLocks noChangeAspect="1"/>
          </p:cNvPicPr>
          <p:nvPr/>
        </p:nvPicPr>
        <p:blipFill rotWithShape="1">
          <a:blip r:embed="rId2">
            <a:extLst>
              <a:ext uri="{28A0092B-C50C-407E-A947-70E740481C1C}">
                <a14:useLocalDpi xmlns:a14="http://schemas.microsoft.com/office/drawing/2010/main" val="0"/>
              </a:ext>
            </a:extLst>
          </a:blip>
          <a:srcRect l="63723" b="51328"/>
          <a:stretch/>
        </p:blipFill>
        <p:spPr>
          <a:xfrm>
            <a:off x="7304114" y="787446"/>
            <a:ext cx="4241321" cy="5690440"/>
          </a:xfrm>
          <a:prstGeom prst="rect">
            <a:avLst/>
          </a:prstGeom>
        </p:spPr>
      </p:pic>
      <p:sp>
        <p:nvSpPr>
          <p:cNvPr id="11" name="Freeform 6">
            <a:extLst>
              <a:ext uri="{FF2B5EF4-FFF2-40B4-BE49-F238E27FC236}">
                <a16:creationId xmlns:a16="http://schemas.microsoft.com/office/drawing/2014/main" id="{8B6243C3-C18B-0AFD-EBAB-669C4107221C}"/>
              </a:ext>
            </a:extLst>
          </p:cNvPr>
          <p:cNvSpPr/>
          <p:nvPr/>
        </p:nvSpPr>
        <p:spPr>
          <a:xfrm>
            <a:off x="508000" y="4964978"/>
            <a:ext cx="1422400" cy="1117601"/>
          </a:xfrm>
          <a:custGeom>
            <a:avLst/>
            <a:gdLst/>
            <a:ahLst/>
            <a:cxnLst/>
            <a:rect l="l" t="t" r="r" b="b"/>
            <a:pathLst>
              <a:path w="4774557" h="4114800">
                <a:moveTo>
                  <a:pt x="0" y="0"/>
                </a:moveTo>
                <a:lnTo>
                  <a:pt x="4774556" y="0"/>
                </a:lnTo>
                <a:lnTo>
                  <a:pt x="4774556"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609630"/>
            <a:endParaRPr lang="en-US" sz="1200">
              <a:solidFill>
                <a:prstClr val="black"/>
              </a:solidFill>
              <a:latin typeface="Calibri" panose="020F0502020204030204"/>
            </a:endParaRPr>
          </a:p>
        </p:txBody>
      </p:sp>
      <p:sp>
        <p:nvSpPr>
          <p:cNvPr id="12" name="TextBox 11">
            <a:extLst>
              <a:ext uri="{FF2B5EF4-FFF2-40B4-BE49-F238E27FC236}">
                <a16:creationId xmlns:a16="http://schemas.microsoft.com/office/drawing/2014/main" id="{AA09A931-B9B1-8215-69AB-8FB6DFFA377A}"/>
              </a:ext>
            </a:extLst>
          </p:cNvPr>
          <p:cNvSpPr txBox="1"/>
          <p:nvPr/>
        </p:nvSpPr>
        <p:spPr>
          <a:xfrm>
            <a:off x="2032250" y="4569671"/>
            <a:ext cx="5711273" cy="1569660"/>
          </a:xfrm>
          <a:prstGeom prst="rect">
            <a:avLst/>
          </a:prstGeom>
          <a:noFill/>
        </p:spPr>
        <p:txBody>
          <a:bodyPr wrap="square">
            <a:spAutoFit/>
          </a:bodyPr>
          <a:lstStyle/>
          <a:p>
            <a:pPr algn="just" defTabSz="609630"/>
            <a:r>
              <a:rPr lang="vi-VN" sz="3200" dirty="0">
                <a:solidFill>
                  <a:srgbClr val="002060"/>
                </a:solidFill>
              </a:rPr>
              <a:t>Đồng tình vì đây là việc làm giúp ngăn chặn hành vi gây ô nhiễm môi trường.</a:t>
            </a:r>
            <a:endParaRPr lang="en-US" sz="3200" dirty="0">
              <a:solidFill>
                <a:srgbClr val="002060"/>
              </a:solidFill>
              <a:latin typeface="Calibri" panose="020F0502020204030204"/>
            </a:endParaRPr>
          </a:p>
        </p:txBody>
      </p:sp>
      <p:pic>
        <p:nvPicPr>
          <p:cNvPr id="6" name="Picture 5">
            <a:extLst>
              <a:ext uri="{FF2B5EF4-FFF2-40B4-BE49-F238E27FC236}">
                <a16:creationId xmlns:a16="http://schemas.microsoft.com/office/drawing/2014/main" id="{61C435A1-4E7A-D73D-20C9-1D36A0A8BC62}"/>
              </a:ext>
            </a:extLst>
          </p:cNvPr>
          <p:cNvPicPr>
            <a:picLocks noChangeAspect="1"/>
          </p:cNvPicPr>
          <p:nvPr/>
        </p:nvPicPr>
        <p:blipFill>
          <a:blip r:embed="rId5"/>
          <a:stretch>
            <a:fillRect/>
          </a:stretch>
        </p:blipFill>
        <p:spPr>
          <a:xfrm>
            <a:off x="1213484" y="1151889"/>
            <a:ext cx="5106035" cy="2822431"/>
          </a:xfrm>
          <a:prstGeom prst="rect">
            <a:avLst/>
          </a:prstGeom>
        </p:spPr>
      </p:pic>
    </p:spTree>
    <p:extLst>
      <p:ext uri="{BB962C8B-B14F-4D97-AF65-F5344CB8AC3E}">
        <p14:creationId xmlns:p14="http://schemas.microsoft.com/office/powerpoint/2010/main" val="34747982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cartoon girls holding signs&#10;&#10;Description automatically generated">
            <a:extLst>
              <a:ext uri="{FF2B5EF4-FFF2-40B4-BE49-F238E27FC236}">
                <a16:creationId xmlns:a16="http://schemas.microsoft.com/office/drawing/2014/main" id="{7C233507-A11F-8224-0612-CB33E6DFD783}"/>
              </a:ext>
            </a:extLst>
          </p:cNvPr>
          <p:cNvPicPr>
            <a:picLocks noChangeAspect="1"/>
          </p:cNvPicPr>
          <p:nvPr/>
        </p:nvPicPr>
        <p:blipFill rotWithShape="1">
          <a:blip r:embed="rId2">
            <a:extLst>
              <a:ext uri="{28A0092B-C50C-407E-A947-70E740481C1C}">
                <a14:useLocalDpi xmlns:a14="http://schemas.microsoft.com/office/drawing/2010/main" val="0"/>
              </a:ext>
            </a:extLst>
          </a:blip>
          <a:srcRect l="63723" b="51328"/>
          <a:stretch/>
        </p:blipFill>
        <p:spPr>
          <a:xfrm>
            <a:off x="7304114" y="787446"/>
            <a:ext cx="4241321" cy="5690440"/>
          </a:xfrm>
          <a:prstGeom prst="rect">
            <a:avLst/>
          </a:prstGeom>
        </p:spPr>
      </p:pic>
      <p:sp>
        <p:nvSpPr>
          <p:cNvPr id="11" name="Freeform 6">
            <a:extLst>
              <a:ext uri="{FF2B5EF4-FFF2-40B4-BE49-F238E27FC236}">
                <a16:creationId xmlns:a16="http://schemas.microsoft.com/office/drawing/2014/main" id="{8B6243C3-C18B-0AFD-EBAB-669C4107221C}"/>
              </a:ext>
            </a:extLst>
          </p:cNvPr>
          <p:cNvSpPr/>
          <p:nvPr/>
        </p:nvSpPr>
        <p:spPr>
          <a:xfrm>
            <a:off x="508000" y="4964978"/>
            <a:ext cx="1422400" cy="1117601"/>
          </a:xfrm>
          <a:custGeom>
            <a:avLst/>
            <a:gdLst/>
            <a:ahLst/>
            <a:cxnLst/>
            <a:rect l="l" t="t" r="r" b="b"/>
            <a:pathLst>
              <a:path w="4774557" h="4114800">
                <a:moveTo>
                  <a:pt x="0" y="0"/>
                </a:moveTo>
                <a:lnTo>
                  <a:pt x="4774556" y="0"/>
                </a:lnTo>
                <a:lnTo>
                  <a:pt x="4774556"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AA09A931-B9B1-8215-69AB-8FB6DFFA377A}"/>
              </a:ext>
            </a:extLst>
          </p:cNvPr>
          <p:cNvSpPr txBox="1"/>
          <p:nvPr/>
        </p:nvSpPr>
        <p:spPr>
          <a:xfrm>
            <a:off x="2032250" y="4569671"/>
            <a:ext cx="6837430" cy="1938992"/>
          </a:xfrm>
          <a:prstGeom prst="rect">
            <a:avLst/>
          </a:prstGeom>
          <a:noFill/>
        </p:spPr>
        <p:txBody>
          <a:bodyPr wrap="square">
            <a:spAutoFit/>
          </a:bodyPr>
          <a:lstStyle/>
          <a:p>
            <a:pPr lvl="0" algn="just" defTabSz="609630"/>
            <a:r>
              <a:rPr lang="vi-VN" sz="3000" dirty="0">
                <a:solidFill>
                  <a:srgbClr val="002060"/>
                </a:solidFill>
              </a:rPr>
              <a:t>c.	Đồng tình vì khói thuốc lá gây ảnh hưởng không tốt đến sức khỏe của những người xung quanh và có thể gây cháy nổ khi tham gia giao thông.</a:t>
            </a:r>
            <a:endParaRPr kumimoji="0" lang="en-US" sz="3000" b="0" i="0" u="none" strike="noStrike" kern="1200" cap="none" spc="0" normalizeH="0" baseline="0" noProof="0" dirty="0">
              <a:ln>
                <a:noFill/>
              </a:ln>
              <a:solidFill>
                <a:srgbClr val="002060"/>
              </a:solidFill>
              <a:effectLst/>
              <a:uLnTx/>
              <a:uFillTx/>
              <a:latin typeface="Calibri" panose="020F0502020204030204"/>
            </a:endParaRPr>
          </a:p>
        </p:txBody>
      </p:sp>
      <p:pic>
        <p:nvPicPr>
          <p:cNvPr id="3" name="Picture 2">
            <a:extLst>
              <a:ext uri="{FF2B5EF4-FFF2-40B4-BE49-F238E27FC236}">
                <a16:creationId xmlns:a16="http://schemas.microsoft.com/office/drawing/2014/main" id="{840D39C0-A67C-80A5-7C00-BFD17031797E}"/>
              </a:ext>
            </a:extLst>
          </p:cNvPr>
          <p:cNvPicPr>
            <a:picLocks noChangeAspect="1"/>
          </p:cNvPicPr>
          <p:nvPr/>
        </p:nvPicPr>
        <p:blipFill>
          <a:blip r:embed="rId5"/>
          <a:stretch>
            <a:fillRect/>
          </a:stretch>
        </p:blipFill>
        <p:spPr>
          <a:xfrm>
            <a:off x="627380" y="1730375"/>
            <a:ext cx="5742940" cy="2119418"/>
          </a:xfrm>
          <a:prstGeom prst="rect">
            <a:avLst/>
          </a:prstGeom>
        </p:spPr>
      </p:pic>
    </p:spTree>
    <p:extLst>
      <p:ext uri="{BB962C8B-B14F-4D97-AF65-F5344CB8AC3E}">
        <p14:creationId xmlns:p14="http://schemas.microsoft.com/office/powerpoint/2010/main" val="378787171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children around a planet&#10;&#10;Description automatically generated">
            <a:extLst>
              <a:ext uri="{FF2B5EF4-FFF2-40B4-BE49-F238E27FC236}">
                <a16:creationId xmlns:a16="http://schemas.microsoft.com/office/drawing/2014/main" id="{81114450-2FD5-2B8D-EB56-15934DEC2D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05C8405B-A92C-16B4-B03C-ED2D78DFC43F}"/>
              </a:ext>
            </a:extLst>
          </p:cNvPr>
          <p:cNvPicPr>
            <a:picLocks noChangeAspect="1"/>
          </p:cNvPicPr>
          <p:nvPr/>
        </p:nvPicPr>
        <p:blipFill>
          <a:blip r:embed="rId3"/>
          <a:stretch>
            <a:fillRect/>
          </a:stretch>
        </p:blipFill>
        <p:spPr>
          <a:xfrm>
            <a:off x="1724769" y="-166993"/>
            <a:ext cx="9199661" cy="2658086"/>
          </a:xfrm>
          <a:prstGeom prst="rect">
            <a:avLst/>
          </a:prstGeom>
        </p:spPr>
      </p:pic>
    </p:spTree>
    <p:extLst>
      <p:ext uri="{BB962C8B-B14F-4D97-AF65-F5344CB8AC3E}">
        <p14:creationId xmlns:p14="http://schemas.microsoft.com/office/powerpoint/2010/main" val="638569476"/>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cartoon girls holding signs&#10;&#10;Description automatically generated">
            <a:extLst>
              <a:ext uri="{FF2B5EF4-FFF2-40B4-BE49-F238E27FC236}">
                <a16:creationId xmlns:a16="http://schemas.microsoft.com/office/drawing/2014/main" id="{3808E5FD-9D9E-7B37-FFA1-20DDE7962E82}"/>
              </a:ext>
            </a:extLst>
          </p:cNvPr>
          <p:cNvPicPr>
            <a:picLocks noChangeAspect="1"/>
          </p:cNvPicPr>
          <p:nvPr/>
        </p:nvPicPr>
        <p:blipFill rotWithShape="1">
          <a:blip r:embed="rId2">
            <a:extLst>
              <a:ext uri="{28A0092B-C50C-407E-A947-70E740481C1C}">
                <a14:useLocalDpi xmlns:a14="http://schemas.microsoft.com/office/drawing/2010/main" val="0"/>
              </a:ext>
            </a:extLst>
          </a:blip>
          <a:srcRect l="62855" t="51113" r="756" b="955"/>
          <a:stretch/>
        </p:blipFill>
        <p:spPr>
          <a:xfrm>
            <a:off x="8265447" y="1505119"/>
            <a:ext cx="4064000" cy="5352881"/>
          </a:xfrm>
          <a:prstGeom prst="rect">
            <a:avLst/>
          </a:prstGeom>
        </p:spPr>
      </p:pic>
      <p:sp>
        <p:nvSpPr>
          <p:cNvPr id="7" name="Freeform 6">
            <a:extLst>
              <a:ext uri="{FF2B5EF4-FFF2-40B4-BE49-F238E27FC236}">
                <a16:creationId xmlns:a16="http://schemas.microsoft.com/office/drawing/2014/main" id="{5326B081-D156-A0BF-95E8-5555AF7C0C63}"/>
              </a:ext>
            </a:extLst>
          </p:cNvPr>
          <p:cNvSpPr/>
          <p:nvPr/>
        </p:nvSpPr>
        <p:spPr>
          <a:xfrm>
            <a:off x="386080" y="3400212"/>
            <a:ext cx="1422400" cy="1117601"/>
          </a:xfrm>
          <a:custGeom>
            <a:avLst/>
            <a:gdLst/>
            <a:ahLst/>
            <a:cxnLst/>
            <a:rect l="l" t="t" r="r" b="b"/>
            <a:pathLst>
              <a:path w="4774557" h="4114800">
                <a:moveTo>
                  <a:pt x="0" y="0"/>
                </a:moveTo>
                <a:lnTo>
                  <a:pt x="4774556" y="0"/>
                </a:lnTo>
                <a:lnTo>
                  <a:pt x="4774556"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2FBCCC03-B9C8-00BE-EC9C-31504BDAC117}"/>
              </a:ext>
            </a:extLst>
          </p:cNvPr>
          <p:cNvSpPr txBox="1"/>
          <p:nvPr/>
        </p:nvSpPr>
        <p:spPr>
          <a:xfrm>
            <a:off x="1717040" y="3345542"/>
            <a:ext cx="7620000" cy="3046988"/>
          </a:xfrm>
          <a:prstGeom prst="rect">
            <a:avLst/>
          </a:prstGeom>
          <a:noFill/>
        </p:spPr>
        <p:txBody>
          <a:bodyPr wrap="square">
            <a:spAutoFit/>
          </a:bodyPr>
          <a:lstStyle/>
          <a:p>
            <a:pPr lvl="0" algn="just" defTabSz="609630"/>
            <a:r>
              <a:rPr lang="vi-VN" sz="2400" dirty="0">
                <a:solidFill>
                  <a:srgbClr val="002060"/>
                </a:solidFill>
              </a:rPr>
              <a:t>Không đồng tình vì việc làm này có thể tránh gây ô nhiễm không khí trong nhà nhưng sẽ làm ô nhiễm môi trường bên ngoài. Bên cạnh đó, việc sử dụng bếp than tổ ong là nguyên nhân gây ảnh hưởng nhiều đến cơ quan hô hấp như viêm phổi, viêm phế quản, thậm chí nặng hơn, có thể gây ra bệnh phổi tắc nghẽn, phù nề, ung thư thanh quản. Do vậy, gia đình bạn không nên sử dụng bếp than tổ ong để đun nấu.</a:t>
            </a:r>
            <a:endParaRPr kumimoji="0" lang="en-US" sz="2400" b="0" i="0" u="none" strike="noStrike" kern="1200" cap="none" spc="0" normalizeH="0" baseline="0" noProof="0" dirty="0">
              <a:ln>
                <a:noFill/>
              </a:ln>
              <a:solidFill>
                <a:srgbClr val="002060"/>
              </a:solidFill>
              <a:effectLst/>
              <a:uLnTx/>
              <a:uFillTx/>
              <a:latin typeface="Calibri" panose="020F0502020204030204"/>
            </a:endParaRPr>
          </a:p>
        </p:txBody>
      </p:sp>
      <p:pic>
        <p:nvPicPr>
          <p:cNvPr id="3" name="Picture 2">
            <a:extLst>
              <a:ext uri="{FF2B5EF4-FFF2-40B4-BE49-F238E27FC236}">
                <a16:creationId xmlns:a16="http://schemas.microsoft.com/office/drawing/2014/main" id="{75BC4588-3CF9-9CD5-4705-D930AEB71683}"/>
              </a:ext>
            </a:extLst>
          </p:cNvPr>
          <p:cNvPicPr>
            <a:picLocks noChangeAspect="1"/>
          </p:cNvPicPr>
          <p:nvPr/>
        </p:nvPicPr>
        <p:blipFill>
          <a:blip r:embed="rId5"/>
          <a:stretch>
            <a:fillRect/>
          </a:stretch>
        </p:blipFill>
        <p:spPr>
          <a:xfrm>
            <a:off x="1500187" y="648970"/>
            <a:ext cx="5847176" cy="2388870"/>
          </a:xfrm>
          <a:prstGeom prst="rect">
            <a:avLst/>
          </a:prstGeom>
        </p:spPr>
      </p:pic>
    </p:spTree>
    <p:extLst>
      <p:ext uri="{BB962C8B-B14F-4D97-AF65-F5344CB8AC3E}">
        <p14:creationId xmlns:p14="http://schemas.microsoft.com/office/powerpoint/2010/main" val="146665151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cartoon girls holding signs&#10;&#10;Description automatically generated">
            <a:extLst>
              <a:ext uri="{FF2B5EF4-FFF2-40B4-BE49-F238E27FC236}">
                <a16:creationId xmlns:a16="http://schemas.microsoft.com/office/drawing/2014/main" id="{3808E5FD-9D9E-7B37-FFA1-20DDE7962E82}"/>
              </a:ext>
            </a:extLst>
          </p:cNvPr>
          <p:cNvPicPr>
            <a:picLocks noChangeAspect="1"/>
          </p:cNvPicPr>
          <p:nvPr/>
        </p:nvPicPr>
        <p:blipFill rotWithShape="1">
          <a:blip r:embed="rId2">
            <a:extLst>
              <a:ext uri="{28A0092B-C50C-407E-A947-70E740481C1C}">
                <a14:useLocalDpi xmlns:a14="http://schemas.microsoft.com/office/drawing/2010/main" val="0"/>
              </a:ext>
            </a:extLst>
          </a:blip>
          <a:srcRect l="62855" t="51113" r="756" b="955"/>
          <a:stretch/>
        </p:blipFill>
        <p:spPr>
          <a:xfrm>
            <a:off x="8265447" y="1505119"/>
            <a:ext cx="4064000" cy="5352881"/>
          </a:xfrm>
          <a:prstGeom prst="rect">
            <a:avLst/>
          </a:prstGeom>
        </p:spPr>
      </p:pic>
      <p:sp>
        <p:nvSpPr>
          <p:cNvPr id="7" name="Freeform 6">
            <a:extLst>
              <a:ext uri="{FF2B5EF4-FFF2-40B4-BE49-F238E27FC236}">
                <a16:creationId xmlns:a16="http://schemas.microsoft.com/office/drawing/2014/main" id="{5326B081-D156-A0BF-95E8-5555AF7C0C63}"/>
              </a:ext>
            </a:extLst>
          </p:cNvPr>
          <p:cNvSpPr/>
          <p:nvPr/>
        </p:nvSpPr>
        <p:spPr>
          <a:xfrm>
            <a:off x="386080" y="3400212"/>
            <a:ext cx="1422400" cy="1117601"/>
          </a:xfrm>
          <a:custGeom>
            <a:avLst/>
            <a:gdLst/>
            <a:ahLst/>
            <a:cxnLst/>
            <a:rect l="l" t="t" r="r" b="b"/>
            <a:pathLst>
              <a:path w="4774557" h="4114800">
                <a:moveTo>
                  <a:pt x="0" y="0"/>
                </a:moveTo>
                <a:lnTo>
                  <a:pt x="4774556" y="0"/>
                </a:lnTo>
                <a:lnTo>
                  <a:pt x="4774556"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2FBCCC03-B9C8-00BE-EC9C-31504BDAC117}"/>
              </a:ext>
            </a:extLst>
          </p:cNvPr>
          <p:cNvSpPr txBox="1"/>
          <p:nvPr/>
        </p:nvSpPr>
        <p:spPr>
          <a:xfrm>
            <a:off x="1717040" y="3345542"/>
            <a:ext cx="7223760" cy="2554545"/>
          </a:xfrm>
          <a:prstGeom prst="rect">
            <a:avLst/>
          </a:prstGeom>
          <a:noFill/>
        </p:spPr>
        <p:txBody>
          <a:bodyPr wrap="square">
            <a:spAutoFit/>
          </a:bodyPr>
          <a:lstStyle/>
          <a:p>
            <a:pPr lvl="0" algn="just" defTabSz="609630"/>
            <a:r>
              <a:rPr lang="vi-VN" sz="4000" dirty="0">
                <a:solidFill>
                  <a:srgbClr val="002060"/>
                </a:solidFill>
              </a:rPr>
              <a:t>Không đồng tình vì hành vi này làm ô nhiễm môi trường đất rất ghê nguy hiểm cho những ai giẫm phải.</a:t>
            </a:r>
            <a:endParaRPr kumimoji="0" lang="en-US" sz="4000" b="0" i="0" u="none" strike="noStrike" kern="1200" cap="none" spc="0" normalizeH="0" baseline="0" noProof="0" dirty="0">
              <a:ln>
                <a:noFill/>
              </a:ln>
              <a:solidFill>
                <a:srgbClr val="002060"/>
              </a:solidFill>
              <a:effectLst/>
              <a:uLnTx/>
              <a:uFillTx/>
              <a:latin typeface="Calibri" panose="020F0502020204030204"/>
            </a:endParaRPr>
          </a:p>
        </p:txBody>
      </p:sp>
      <p:pic>
        <p:nvPicPr>
          <p:cNvPr id="4" name="Picture 3">
            <a:extLst>
              <a:ext uri="{FF2B5EF4-FFF2-40B4-BE49-F238E27FC236}">
                <a16:creationId xmlns:a16="http://schemas.microsoft.com/office/drawing/2014/main" id="{A00A29F3-78D8-0BC2-30C4-A2F3082D5EFA}"/>
              </a:ext>
            </a:extLst>
          </p:cNvPr>
          <p:cNvPicPr>
            <a:picLocks noChangeAspect="1"/>
          </p:cNvPicPr>
          <p:nvPr/>
        </p:nvPicPr>
        <p:blipFill>
          <a:blip r:embed="rId5"/>
          <a:stretch>
            <a:fillRect/>
          </a:stretch>
        </p:blipFill>
        <p:spPr>
          <a:xfrm>
            <a:off x="2100580" y="632142"/>
            <a:ext cx="5681980" cy="2325712"/>
          </a:xfrm>
          <a:prstGeom prst="rect">
            <a:avLst/>
          </a:prstGeom>
        </p:spPr>
      </p:pic>
    </p:spTree>
    <p:extLst>
      <p:ext uri="{BB962C8B-B14F-4D97-AF65-F5344CB8AC3E}">
        <p14:creationId xmlns:p14="http://schemas.microsoft.com/office/powerpoint/2010/main" val="418108983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cartoon girls holding signs&#10;&#10;Description automatically generated">
            <a:extLst>
              <a:ext uri="{FF2B5EF4-FFF2-40B4-BE49-F238E27FC236}">
                <a16:creationId xmlns:a16="http://schemas.microsoft.com/office/drawing/2014/main" id="{7C233507-A11F-8224-0612-CB33E6DFD783}"/>
              </a:ext>
            </a:extLst>
          </p:cNvPr>
          <p:cNvPicPr>
            <a:picLocks noChangeAspect="1"/>
          </p:cNvPicPr>
          <p:nvPr/>
        </p:nvPicPr>
        <p:blipFill rotWithShape="1">
          <a:blip r:embed="rId2">
            <a:extLst>
              <a:ext uri="{28A0092B-C50C-407E-A947-70E740481C1C}">
                <a14:useLocalDpi xmlns:a14="http://schemas.microsoft.com/office/drawing/2010/main" val="0"/>
              </a:ext>
            </a:extLst>
          </a:blip>
          <a:srcRect l="63723" b="51328"/>
          <a:stretch/>
        </p:blipFill>
        <p:spPr>
          <a:xfrm>
            <a:off x="7304114" y="787446"/>
            <a:ext cx="4241321" cy="5690440"/>
          </a:xfrm>
          <a:prstGeom prst="rect">
            <a:avLst/>
          </a:prstGeom>
        </p:spPr>
      </p:pic>
      <p:sp>
        <p:nvSpPr>
          <p:cNvPr id="11" name="Freeform 6">
            <a:extLst>
              <a:ext uri="{FF2B5EF4-FFF2-40B4-BE49-F238E27FC236}">
                <a16:creationId xmlns:a16="http://schemas.microsoft.com/office/drawing/2014/main" id="{8B6243C3-C18B-0AFD-EBAB-669C4107221C}"/>
              </a:ext>
            </a:extLst>
          </p:cNvPr>
          <p:cNvSpPr/>
          <p:nvPr/>
        </p:nvSpPr>
        <p:spPr>
          <a:xfrm>
            <a:off x="508000" y="4964978"/>
            <a:ext cx="1422400" cy="1117601"/>
          </a:xfrm>
          <a:custGeom>
            <a:avLst/>
            <a:gdLst/>
            <a:ahLst/>
            <a:cxnLst/>
            <a:rect l="l" t="t" r="r" b="b"/>
            <a:pathLst>
              <a:path w="4774557" h="4114800">
                <a:moveTo>
                  <a:pt x="0" y="0"/>
                </a:moveTo>
                <a:lnTo>
                  <a:pt x="4774556" y="0"/>
                </a:lnTo>
                <a:lnTo>
                  <a:pt x="4774556"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AA09A931-B9B1-8215-69AB-8FB6DFFA377A}"/>
              </a:ext>
            </a:extLst>
          </p:cNvPr>
          <p:cNvSpPr txBox="1"/>
          <p:nvPr/>
        </p:nvSpPr>
        <p:spPr>
          <a:xfrm>
            <a:off x="2032250" y="4569671"/>
            <a:ext cx="6837430" cy="1938992"/>
          </a:xfrm>
          <a:prstGeom prst="rect">
            <a:avLst/>
          </a:prstGeom>
          <a:noFill/>
        </p:spPr>
        <p:txBody>
          <a:bodyPr wrap="square">
            <a:spAutoFit/>
          </a:bodyPr>
          <a:lstStyle/>
          <a:p>
            <a:pPr lvl="0" algn="just" defTabSz="609630"/>
            <a:r>
              <a:rPr lang="vi-VN" sz="3000" dirty="0">
                <a:solidFill>
                  <a:srgbClr val="002060"/>
                </a:solidFill>
              </a:rPr>
              <a:t>Đồng tình vì việc làm này giúp bạn nâng cao hiểu biết về môi trường và biết thêm nhiều việc làm để góp phần bảo vệ môi trường sống.</a:t>
            </a:r>
            <a:endParaRPr kumimoji="0" lang="en-US" sz="30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AF2A7168-33EB-48C4-01A7-FDD771E13ABB}"/>
              </a:ext>
            </a:extLst>
          </p:cNvPr>
          <p:cNvPicPr>
            <a:picLocks noChangeAspect="1"/>
          </p:cNvPicPr>
          <p:nvPr/>
        </p:nvPicPr>
        <p:blipFill>
          <a:blip r:embed="rId5"/>
          <a:stretch>
            <a:fillRect/>
          </a:stretch>
        </p:blipFill>
        <p:spPr>
          <a:xfrm>
            <a:off x="1054417" y="1848484"/>
            <a:ext cx="5325274" cy="2357755"/>
          </a:xfrm>
          <a:prstGeom prst="rect">
            <a:avLst/>
          </a:prstGeom>
        </p:spPr>
      </p:pic>
    </p:spTree>
    <p:extLst>
      <p:ext uri="{BB962C8B-B14F-4D97-AF65-F5344CB8AC3E}">
        <p14:creationId xmlns:p14="http://schemas.microsoft.com/office/powerpoint/2010/main" val="61758404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cartoon girls holding signs&#10;&#10;Description automatically generated">
            <a:extLst>
              <a:ext uri="{FF2B5EF4-FFF2-40B4-BE49-F238E27FC236}">
                <a16:creationId xmlns:a16="http://schemas.microsoft.com/office/drawing/2014/main" id="{3808E5FD-9D9E-7B37-FFA1-20DDE7962E82}"/>
              </a:ext>
            </a:extLst>
          </p:cNvPr>
          <p:cNvPicPr>
            <a:picLocks noChangeAspect="1"/>
          </p:cNvPicPr>
          <p:nvPr/>
        </p:nvPicPr>
        <p:blipFill rotWithShape="1">
          <a:blip r:embed="rId2">
            <a:extLst>
              <a:ext uri="{28A0092B-C50C-407E-A947-70E740481C1C}">
                <a14:useLocalDpi xmlns:a14="http://schemas.microsoft.com/office/drawing/2010/main" val="0"/>
              </a:ext>
            </a:extLst>
          </a:blip>
          <a:srcRect l="62855" t="51113" r="756" b="955"/>
          <a:stretch/>
        </p:blipFill>
        <p:spPr>
          <a:xfrm>
            <a:off x="8265447" y="1505119"/>
            <a:ext cx="4064000" cy="5352881"/>
          </a:xfrm>
          <a:prstGeom prst="rect">
            <a:avLst/>
          </a:prstGeom>
        </p:spPr>
      </p:pic>
      <p:sp>
        <p:nvSpPr>
          <p:cNvPr id="7" name="Freeform 6">
            <a:extLst>
              <a:ext uri="{FF2B5EF4-FFF2-40B4-BE49-F238E27FC236}">
                <a16:creationId xmlns:a16="http://schemas.microsoft.com/office/drawing/2014/main" id="{5326B081-D156-A0BF-95E8-5555AF7C0C63}"/>
              </a:ext>
            </a:extLst>
          </p:cNvPr>
          <p:cNvSpPr/>
          <p:nvPr/>
        </p:nvSpPr>
        <p:spPr>
          <a:xfrm>
            <a:off x="386080" y="3400212"/>
            <a:ext cx="1422400" cy="1117601"/>
          </a:xfrm>
          <a:custGeom>
            <a:avLst/>
            <a:gdLst/>
            <a:ahLst/>
            <a:cxnLst/>
            <a:rect l="l" t="t" r="r" b="b"/>
            <a:pathLst>
              <a:path w="4774557" h="4114800">
                <a:moveTo>
                  <a:pt x="0" y="0"/>
                </a:moveTo>
                <a:lnTo>
                  <a:pt x="4774556" y="0"/>
                </a:lnTo>
                <a:lnTo>
                  <a:pt x="4774556"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2FBCCC03-B9C8-00BE-EC9C-31504BDAC117}"/>
              </a:ext>
            </a:extLst>
          </p:cNvPr>
          <p:cNvSpPr txBox="1"/>
          <p:nvPr/>
        </p:nvSpPr>
        <p:spPr>
          <a:xfrm>
            <a:off x="1717040" y="3345542"/>
            <a:ext cx="7528560" cy="2862322"/>
          </a:xfrm>
          <a:prstGeom prst="rect">
            <a:avLst/>
          </a:prstGeom>
          <a:noFill/>
        </p:spPr>
        <p:txBody>
          <a:bodyPr wrap="square">
            <a:spAutoFit/>
          </a:bodyPr>
          <a:lstStyle/>
          <a:p>
            <a:pPr lvl="0" algn="just" defTabSz="609630"/>
            <a:r>
              <a:rPr lang="vi-VN" sz="3600" dirty="0">
                <a:solidFill>
                  <a:srgbClr val="002060"/>
                </a:solidFill>
              </a:rPr>
              <a:t>Không đồng tình vì hành vi này khiến ô nhiễm nguồn nước gây tắc nghẽn cống rảnh và ảnh hưởng đến các sinh vật trong môi trường nước khi vương hoặc nuốt phải.</a:t>
            </a:r>
            <a:endParaRPr kumimoji="0" lang="en-US" sz="36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42A1DF90-67A8-551B-000C-50386DC1B8A4}"/>
              </a:ext>
            </a:extLst>
          </p:cNvPr>
          <p:cNvPicPr>
            <a:picLocks noChangeAspect="1"/>
          </p:cNvPicPr>
          <p:nvPr/>
        </p:nvPicPr>
        <p:blipFill>
          <a:blip r:embed="rId5"/>
          <a:stretch>
            <a:fillRect/>
          </a:stretch>
        </p:blipFill>
        <p:spPr>
          <a:xfrm>
            <a:off x="2411095" y="898524"/>
            <a:ext cx="5436090" cy="2179955"/>
          </a:xfrm>
          <a:prstGeom prst="rect">
            <a:avLst/>
          </a:prstGeom>
        </p:spPr>
      </p:pic>
    </p:spTree>
    <p:extLst>
      <p:ext uri="{BB962C8B-B14F-4D97-AF65-F5344CB8AC3E}">
        <p14:creationId xmlns:p14="http://schemas.microsoft.com/office/powerpoint/2010/main" val="349085135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children around a planet&#10;&#10;Description automatically generated">
            <a:extLst>
              <a:ext uri="{FF2B5EF4-FFF2-40B4-BE49-F238E27FC236}">
                <a16:creationId xmlns:a16="http://schemas.microsoft.com/office/drawing/2014/main" id="{81114450-2FD5-2B8D-EB56-15934DEC2D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6EC6DF1A-1353-E48C-8747-F77FCA1A4D20}"/>
              </a:ext>
            </a:extLst>
          </p:cNvPr>
          <p:cNvPicPr>
            <a:picLocks noChangeAspect="1"/>
          </p:cNvPicPr>
          <p:nvPr/>
        </p:nvPicPr>
        <p:blipFill>
          <a:blip r:embed="rId3"/>
          <a:stretch>
            <a:fillRect/>
          </a:stretch>
        </p:blipFill>
        <p:spPr>
          <a:xfrm>
            <a:off x="3037840" y="365363"/>
            <a:ext cx="5995475" cy="2185267"/>
          </a:xfrm>
          <a:prstGeom prst="rect">
            <a:avLst/>
          </a:prstGeom>
        </p:spPr>
      </p:pic>
    </p:spTree>
    <p:extLst>
      <p:ext uri="{BB962C8B-B14F-4D97-AF65-F5344CB8AC3E}">
        <p14:creationId xmlns:p14="http://schemas.microsoft.com/office/powerpoint/2010/main" val="12009491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8">
            <a:extLst>
              <a:ext uri="{FF2B5EF4-FFF2-40B4-BE49-F238E27FC236}">
                <a16:creationId xmlns:a16="http://schemas.microsoft.com/office/drawing/2014/main" id="{DFB4F97D-BC0B-E3DD-8A47-B4D0AAD584AD}"/>
              </a:ext>
            </a:extLst>
          </p:cNvPr>
          <p:cNvSpPr/>
          <p:nvPr/>
        </p:nvSpPr>
        <p:spPr>
          <a:xfrm>
            <a:off x="165819" y="1964487"/>
            <a:ext cx="7627846" cy="3766461"/>
          </a:xfrm>
          <a:custGeom>
            <a:avLst/>
            <a:gdLst/>
            <a:ahLst/>
            <a:cxnLst/>
            <a:rect l="l" t="t" r="r" b="b"/>
            <a:pathLst>
              <a:path w="6761900" h="6305471">
                <a:moveTo>
                  <a:pt x="0" y="0"/>
                </a:moveTo>
                <a:lnTo>
                  <a:pt x="6761900" y="0"/>
                </a:lnTo>
                <a:lnTo>
                  <a:pt x="6761900" y="6305471"/>
                </a:lnTo>
                <a:lnTo>
                  <a:pt x="0" y="6305471"/>
                </a:lnTo>
                <a:lnTo>
                  <a:pt x="0" y="0"/>
                </a:lnTo>
                <a:close/>
              </a:path>
            </a:pathLst>
          </a:custGeom>
          <a:blipFill>
            <a:blip r:embed="rId2"/>
            <a:stretch>
              <a:fillRect/>
            </a:stretch>
          </a:blipFill>
        </p:spPr>
        <p:txBody>
          <a:bodyPr/>
          <a:lstStyle/>
          <a:p>
            <a:pPr defTabSz="609630">
              <a:defRPr/>
            </a:pPr>
            <a:endParaRPr lang="en-US" sz="1200">
              <a:solidFill>
                <a:prstClr val="black"/>
              </a:solidFill>
              <a:latin typeface="Calibri"/>
            </a:endParaRPr>
          </a:p>
        </p:txBody>
      </p:sp>
      <p:pic>
        <p:nvPicPr>
          <p:cNvPr id="9" name="Picture 8" descr="A cartoon of a child and child&#10;&#10;Description automatically generated">
            <a:extLst>
              <a:ext uri="{FF2B5EF4-FFF2-40B4-BE49-F238E27FC236}">
                <a16:creationId xmlns:a16="http://schemas.microsoft.com/office/drawing/2014/main" id="{47508FE0-377A-C686-EEBD-9FCC7EBD22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2044" y="2690037"/>
            <a:ext cx="6183356" cy="4642348"/>
          </a:xfrm>
          <a:prstGeom prst="rect">
            <a:avLst/>
          </a:prstGeom>
        </p:spPr>
      </p:pic>
      <p:pic>
        <p:nvPicPr>
          <p:cNvPr id="10" name="Picture 9">
            <a:extLst>
              <a:ext uri="{FF2B5EF4-FFF2-40B4-BE49-F238E27FC236}">
                <a16:creationId xmlns:a16="http://schemas.microsoft.com/office/drawing/2014/main" id="{D4B56C0F-171C-B417-984A-1A19EEBF2BD0}"/>
              </a:ext>
            </a:extLst>
          </p:cNvPr>
          <p:cNvPicPr>
            <a:picLocks noChangeAspect="1"/>
          </p:cNvPicPr>
          <p:nvPr/>
        </p:nvPicPr>
        <p:blipFill>
          <a:blip r:embed="rId4"/>
          <a:stretch>
            <a:fillRect/>
          </a:stretch>
        </p:blipFill>
        <p:spPr>
          <a:xfrm>
            <a:off x="737756" y="127000"/>
            <a:ext cx="5010313" cy="1826189"/>
          </a:xfrm>
          <a:prstGeom prst="rect">
            <a:avLst/>
          </a:prstGeom>
        </p:spPr>
      </p:pic>
      <p:sp>
        <p:nvSpPr>
          <p:cNvPr id="2" name="Rectangle 1">
            <a:extLst>
              <a:ext uri="{FF2B5EF4-FFF2-40B4-BE49-F238E27FC236}">
                <a16:creationId xmlns:a16="http://schemas.microsoft.com/office/drawing/2014/main" id="{47B0ACB8-C3C1-7032-1D5C-B50135AF52BC}"/>
              </a:ext>
            </a:extLst>
          </p:cNvPr>
          <p:cNvSpPr/>
          <p:nvPr/>
        </p:nvSpPr>
        <p:spPr>
          <a:xfrm>
            <a:off x="812800" y="2495411"/>
            <a:ext cx="6162158" cy="2523768"/>
          </a:xfrm>
          <a:prstGeom prst="rect">
            <a:avLst/>
          </a:prstGeom>
          <a:noFill/>
        </p:spPr>
        <p:txBody>
          <a:bodyPr wrap="square" lIns="60960" tIns="30480" rIns="60960" bIns="30480">
            <a:spAutoFit/>
          </a:bodyPr>
          <a:lstStyle/>
          <a:p>
            <a:pPr algn="ctr" defTabSz="609630"/>
            <a:r>
              <a:rPr lang="vi-VN" sz="3200" b="1" dirty="0">
                <a:latin typeface="Cambria" panose="02040503050406030204" pitchFamily="18" charset="0"/>
                <a:ea typeface="Cambria" panose="02040503050406030204" pitchFamily="18" charset="0"/>
              </a:rPr>
              <a:t>Nếu người thân hoặc bạn bè của em làm những việc gây tổn hại đến môi trường như một số việc làm không đúng ở trên, em sẽ khuyên họ điều gì?</a:t>
            </a:r>
            <a:endParaRPr lang="en-US" sz="4400" b="1" dirty="0">
              <a:ln w="0"/>
              <a:solidFill>
                <a:srgbClr val="00206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94034325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a:extLst>
              <a:ext uri="{FF2B5EF4-FFF2-40B4-BE49-F238E27FC236}">
                <a16:creationId xmlns:a16="http://schemas.microsoft.com/office/drawing/2014/main" id="{75643D9D-42C1-4FC3-6654-9339A382EDE3}"/>
              </a:ext>
            </a:extLst>
          </p:cNvPr>
          <p:cNvSpPr/>
          <p:nvPr/>
        </p:nvSpPr>
        <p:spPr>
          <a:xfrm>
            <a:off x="101600" y="252289"/>
            <a:ext cx="7219351" cy="6353422"/>
          </a:xfrm>
          <a:custGeom>
            <a:avLst/>
            <a:gdLst/>
            <a:ahLst/>
            <a:cxnLst/>
            <a:rect l="l" t="t" r="r" b="b"/>
            <a:pathLst>
              <a:path w="4798601" h="4114800">
                <a:moveTo>
                  <a:pt x="0" y="0"/>
                </a:moveTo>
                <a:lnTo>
                  <a:pt x="4798600" y="0"/>
                </a:lnTo>
                <a:lnTo>
                  <a:pt x="4798600"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defTabSz="609630"/>
            <a:endParaRPr lang="en-US" sz="1200">
              <a:solidFill>
                <a:prstClr val="black"/>
              </a:solidFill>
              <a:latin typeface="Calibri" panose="020F0502020204030204"/>
            </a:endParaRPr>
          </a:p>
        </p:txBody>
      </p:sp>
      <p:sp>
        <p:nvSpPr>
          <p:cNvPr id="7" name="Rectangle 6">
            <a:extLst>
              <a:ext uri="{FF2B5EF4-FFF2-40B4-BE49-F238E27FC236}">
                <a16:creationId xmlns:a16="http://schemas.microsoft.com/office/drawing/2014/main" id="{68143DC2-1D94-A32C-A6E8-AEFFFB03EAB9}"/>
              </a:ext>
            </a:extLst>
          </p:cNvPr>
          <p:cNvSpPr/>
          <p:nvPr/>
        </p:nvSpPr>
        <p:spPr>
          <a:xfrm>
            <a:off x="257614" y="2555028"/>
            <a:ext cx="6704123" cy="3385542"/>
          </a:xfrm>
          <a:prstGeom prst="rect">
            <a:avLst/>
          </a:prstGeom>
          <a:noFill/>
        </p:spPr>
        <p:txBody>
          <a:bodyPr wrap="square" lIns="60960" tIns="30480" rIns="60960" bIns="30480">
            <a:spAutoFit/>
          </a:bodyPr>
          <a:lstStyle/>
          <a:p>
            <a:pPr algn="just" defTabSz="609630"/>
            <a:r>
              <a:rPr lang="vi-VN" sz="3600" b="1" dirty="0">
                <a:ln w="0"/>
                <a:solidFill>
                  <a:srgbClr val="002060"/>
                </a:solidFill>
                <a:latin typeface="Cambria" panose="02040503050406030204" pitchFamily="18" charset="0"/>
                <a:ea typeface="Cambria" panose="02040503050406030204" pitchFamily="18" charset="0"/>
              </a:rPr>
              <a:t>Nếu người thân hoặc bạn bè của em làm những việc gây tổn hại đến môi trường em sẽ khuyên ngăn họ và nói cho họ hiểu về tầm quan trọng của môi trường đối với cuộc sống.</a:t>
            </a:r>
            <a:endParaRPr lang="en-US" sz="3600" b="1" dirty="0">
              <a:ln w="0"/>
              <a:solidFill>
                <a:srgbClr val="002060"/>
              </a:solidFill>
              <a:latin typeface="Cambria" panose="02040503050406030204" pitchFamily="18" charset="0"/>
              <a:ea typeface="Cambria" panose="02040503050406030204" pitchFamily="18" charset="0"/>
            </a:endParaRPr>
          </a:p>
        </p:txBody>
      </p:sp>
      <p:pic>
        <p:nvPicPr>
          <p:cNvPr id="9" name="Picture 8" descr="A cartoon of a child and child&#10;&#10;Description automatically generated">
            <a:extLst>
              <a:ext uri="{FF2B5EF4-FFF2-40B4-BE49-F238E27FC236}">
                <a16:creationId xmlns:a16="http://schemas.microsoft.com/office/drawing/2014/main" id="{47508FE0-377A-C686-EEBD-9FCC7EBD22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9105" y="2169042"/>
            <a:ext cx="6811152" cy="5113685"/>
          </a:xfrm>
          <a:prstGeom prst="rect">
            <a:avLst/>
          </a:prstGeom>
        </p:spPr>
      </p:pic>
    </p:spTree>
    <p:extLst>
      <p:ext uri="{BB962C8B-B14F-4D97-AF65-F5344CB8AC3E}">
        <p14:creationId xmlns:p14="http://schemas.microsoft.com/office/powerpoint/2010/main" val="173834692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8">
            <a:extLst>
              <a:ext uri="{FF2B5EF4-FFF2-40B4-BE49-F238E27FC236}">
                <a16:creationId xmlns:a16="http://schemas.microsoft.com/office/drawing/2014/main" id="{A4E163A9-32AB-5BD7-1578-D94251D96412}"/>
              </a:ext>
            </a:extLst>
          </p:cNvPr>
          <p:cNvSpPr/>
          <p:nvPr/>
        </p:nvSpPr>
        <p:spPr>
          <a:xfrm>
            <a:off x="1016000" y="2768601"/>
            <a:ext cx="5334000" cy="3917351"/>
          </a:xfrm>
          <a:custGeom>
            <a:avLst/>
            <a:gdLst/>
            <a:ahLst/>
            <a:cxnLst/>
            <a:rect l="l" t="t" r="r" b="b"/>
            <a:pathLst>
              <a:path w="6761900" h="6305471">
                <a:moveTo>
                  <a:pt x="0" y="0"/>
                </a:moveTo>
                <a:lnTo>
                  <a:pt x="6761900" y="0"/>
                </a:lnTo>
                <a:lnTo>
                  <a:pt x="6761900" y="6305471"/>
                </a:lnTo>
                <a:lnTo>
                  <a:pt x="0" y="6305471"/>
                </a:lnTo>
                <a:lnTo>
                  <a:pt x="0" y="0"/>
                </a:lnTo>
                <a:close/>
              </a:path>
            </a:pathLst>
          </a:custGeom>
          <a:blipFill>
            <a:blip r:embed="rId2"/>
            <a:stretch>
              <a:fillRect/>
            </a:stretch>
          </a:blipFill>
        </p:spPr>
        <p:txBody>
          <a:bodyPr/>
          <a:lstStyle/>
          <a:p>
            <a:pPr defTabSz="609630">
              <a:defRPr/>
            </a:pPr>
            <a:endParaRPr lang="en-US" sz="1200">
              <a:solidFill>
                <a:prstClr val="black"/>
              </a:solidFill>
              <a:latin typeface="Cambria" panose="02040503050406030204" pitchFamily="18" charset="0"/>
              <a:ea typeface="Cambria" panose="02040503050406030204" pitchFamily="18" charset="0"/>
            </a:endParaRPr>
          </a:p>
        </p:txBody>
      </p:sp>
      <p:sp>
        <p:nvSpPr>
          <p:cNvPr id="8" name="Freeform 8">
            <a:extLst>
              <a:ext uri="{FF2B5EF4-FFF2-40B4-BE49-F238E27FC236}">
                <a16:creationId xmlns:a16="http://schemas.microsoft.com/office/drawing/2014/main" id="{DFB4F97D-BC0B-E3DD-8A47-B4D0AAD584AD}"/>
              </a:ext>
            </a:extLst>
          </p:cNvPr>
          <p:cNvSpPr/>
          <p:nvPr/>
        </p:nvSpPr>
        <p:spPr>
          <a:xfrm>
            <a:off x="5222957" y="172049"/>
            <a:ext cx="4429043" cy="2799751"/>
          </a:xfrm>
          <a:custGeom>
            <a:avLst/>
            <a:gdLst/>
            <a:ahLst/>
            <a:cxnLst/>
            <a:rect l="l" t="t" r="r" b="b"/>
            <a:pathLst>
              <a:path w="6761900" h="6305471">
                <a:moveTo>
                  <a:pt x="0" y="0"/>
                </a:moveTo>
                <a:lnTo>
                  <a:pt x="6761900" y="0"/>
                </a:lnTo>
                <a:lnTo>
                  <a:pt x="6761900" y="6305471"/>
                </a:lnTo>
                <a:lnTo>
                  <a:pt x="0" y="6305471"/>
                </a:lnTo>
                <a:lnTo>
                  <a:pt x="0" y="0"/>
                </a:lnTo>
                <a:close/>
              </a:path>
            </a:pathLst>
          </a:custGeom>
          <a:blipFill>
            <a:blip r:embed="rId2"/>
            <a:stretch>
              <a:fillRect/>
            </a:stretch>
          </a:blipFill>
        </p:spPr>
        <p:txBody>
          <a:bodyPr/>
          <a:lstStyle/>
          <a:p>
            <a:pPr defTabSz="609630">
              <a:defRPr/>
            </a:pPr>
            <a:endParaRPr lang="en-US" sz="1200">
              <a:solidFill>
                <a:prstClr val="black"/>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F97B2D58-FE92-AC5C-3742-31CCB7F2420C}"/>
              </a:ext>
            </a:extLst>
          </p:cNvPr>
          <p:cNvSpPr txBox="1"/>
          <p:nvPr/>
        </p:nvSpPr>
        <p:spPr>
          <a:xfrm>
            <a:off x="1594884" y="3465392"/>
            <a:ext cx="4061637" cy="1754326"/>
          </a:xfrm>
          <a:prstGeom prst="rect">
            <a:avLst/>
          </a:prstGeom>
          <a:noFill/>
        </p:spPr>
        <p:txBody>
          <a:bodyPr wrap="square">
            <a:spAutoFit/>
          </a:bodyPr>
          <a:lstStyle/>
          <a:p>
            <a:pPr algn="ctr" defTabSz="609630"/>
            <a:r>
              <a:rPr lang="en-US" sz="5400" dirty="0" err="1">
                <a:solidFill>
                  <a:srgbClr val="002060"/>
                </a:solidFill>
                <a:latin typeface="Cambria" panose="02040503050406030204" pitchFamily="18" charset="0"/>
                <a:ea typeface="Cambria" panose="02040503050406030204" pitchFamily="18" charset="0"/>
              </a:rPr>
              <a:t>Chuẩn</a:t>
            </a:r>
            <a:r>
              <a:rPr lang="en-US" sz="5400" dirty="0">
                <a:solidFill>
                  <a:srgbClr val="002060"/>
                </a:solidFill>
                <a:latin typeface="Cambria" panose="02040503050406030204" pitchFamily="18" charset="0"/>
                <a:ea typeface="Cambria" panose="02040503050406030204" pitchFamily="18" charset="0"/>
              </a:rPr>
              <a:t> </a:t>
            </a:r>
            <a:r>
              <a:rPr lang="en-US" sz="5400" dirty="0" err="1">
                <a:solidFill>
                  <a:srgbClr val="002060"/>
                </a:solidFill>
                <a:latin typeface="Cambria" panose="02040503050406030204" pitchFamily="18" charset="0"/>
                <a:ea typeface="Cambria" panose="02040503050406030204" pitchFamily="18" charset="0"/>
              </a:rPr>
              <a:t>bị</a:t>
            </a:r>
            <a:r>
              <a:rPr lang="en-US" sz="5400" dirty="0">
                <a:solidFill>
                  <a:srgbClr val="002060"/>
                </a:solidFill>
                <a:latin typeface="Cambria" panose="02040503050406030204" pitchFamily="18" charset="0"/>
                <a:ea typeface="Cambria" panose="02040503050406030204" pitchFamily="18" charset="0"/>
              </a:rPr>
              <a:t> </a:t>
            </a:r>
            <a:r>
              <a:rPr lang="en-US" sz="5400" dirty="0" err="1">
                <a:solidFill>
                  <a:srgbClr val="002060"/>
                </a:solidFill>
                <a:latin typeface="Cambria" panose="02040503050406030204" pitchFamily="18" charset="0"/>
                <a:ea typeface="Cambria" panose="02040503050406030204" pitchFamily="18" charset="0"/>
              </a:rPr>
              <a:t>bài</a:t>
            </a:r>
            <a:r>
              <a:rPr lang="en-US" sz="5400" dirty="0">
                <a:solidFill>
                  <a:srgbClr val="002060"/>
                </a:solidFill>
                <a:latin typeface="Cambria" panose="02040503050406030204" pitchFamily="18" charset="0"/>
                <a:ea typeface="Cambria" panose="02040503050406030204" pitchFamily="18" charset="0"/>
              </a:rPr>
              <a:t> </a:t>
            </a:r>
            <a:r>
              <a:rPr lang="en-US" sz="5400" dirty="0" err="1">
                <a:solidFill>
                  <a:srgbClr val="002060"/>
                </a:solidFill>
                <a:latin typeface="Cambria" panose="02040503050406030204" pitchFamily="18" charset="0"/>
                <a:ea typeface="Cambria" panose="02040503050406030204" pitchFamily="18" charset="0"/>
              </a:rPr>
              <a:t>tiếp</a:t>
            </a:r>
            <a:r>
              <a:rPr lang="en-US" sz="5400" dirty="0">
                <a:solidFill>
                  <a:srgbClr val="002060"/>
                </a:solidFill>
                <a:latin typeface="Cambria" panose="02040503050406030204" pitchFamily="18" charset="0"/>
                <a:ea typeface="Cambria" panose="02040503050406030204" pitchFamily="18" charset="0"/>
              </a:rPr>
              <a:t> </a:t>
            </a:r>
            <a:r>
              <a:rPr lang="en-US" sz="5400" dirty="0" err="1">
                <a:solidFill>
                  <a:srgbClr val="002060"/>
                </a:solidFill>
                <a:latin typeface="Cambria" panose="02040503050406030204" pitchFamily="18" charset="0"/>
                <a:ea typeface="Cambria" panose="02040503050406030204" pitchFamily="18" charset="0"/>
              </a:rPr>
              <a:t>theo</a:t>
            </a:r>
            <a:endParaRPr lang="en-US" sz="5400" dirty="0">
              <a:solidFill>
                <a:srgbClr val="002060"/>
              </a:solidFill>
              <a:latin typeface="Cambria" panose="02040503050406030204" pitchFamily="18" charset="0"/>
              <a:ea typeface="Cambria" panose="02040503050406030204" pitchFamily="18" charset="0"/>
            </a:endParaRPr>
          </a:p>
        </p:txBody>
      </p:sp>
      <p:sp>
        <p:nvSpPr>
          <p:cNvPr id="13" name="TextBox 12">
            <a:extLst>
              <a:ext uri="{FF2B5EF4-FFF2-40B4-BE49-F238E27FC236}">
                <a16:creationId xmlns:a16="http://schemas.microsoft.com/office/drawing/2014/main" id="{49B2B79B-AAD3-5B99-07ED-6B12ADDD3721}"/>
              </a:ext>
            </a:extLst>
          </p:cNvPr>
          <p:cNvSpPr txBox="1"/>
          <p:nvPr/>
        </p:nvSpPr>
        <p:spPr>
          <a:xfrm>
            <a:off x="4959843" y="482600"/>
            <a:ext cx="4978400" cy="1446550"/>
          </a:xfrm>
          <a:prstGeom prst="rect">
            <a:avLst/>
          </a:prstGeom>
          <a:noFill/>
        </p:spPr>
        <p:txBody>
          <a:bodyPr wrap="square">
            <a:spAutoFit/>
          </a:bodyPr>
          <a:lstStyle/>
          <a:p>
            <a:pPr algn="ctr" defTabSz="609630"/>
            <a:r>
              <a:rPr lang="en-US" sz="4400" dirty="0" err="1">
                <a:solidFill>
                  <a:srgbClr val="ED7D31">
                    <a:lumMod val="50000"/>
                  </a:srgbClr>
                </a:solidFill>
                <a:latin typeface="Cambria" panose="02040503050406030204" pitchFamily="18" charset="0"/>
                <a:ea typeface="Cambria" panose="02040503050406030204" pitchFamily="18" charset="0"/>
              </a:rPr>
              <a:t>Xem</a:t>
            </a:r>
            <a:r>
              <a:rPr lang="en-US" sz="4400" dirty="0">
                <a:solidFill>
                  <a:srgbClr val="ED7D31">
                    <a:lumMod val="50000"/>
                  </a:srgbClr>
                </a:solidFill>
                <a:latin typeface="Cambria" panose="02040503050406030204" pitchFamily="18" charset="0"/>
                <a:ea typeface="Cambria" panose="02040503050406030204" pitchFamily="18" charset="0"/>
              </a:rPr>
              <a:t> </a:t>
            </a:r>
            <a:r>
              <a:rPr lang="en-US" sz="4400" dirty="0" err="1">
                <a:solidFill>
                  <a:srgbClr val="ED7D31">
                    <a:lumMod val="50000"/>
                  </a:srgbClr>
                </a:solidFill>
                <a:latin typeface="Cambria" panose="02040503050406030204" pitchFamily="18" charset="0"/>
                <a:ea typeface="Cambria" panose="02040503050406030204" pitchFamily="18" charset="0"/>
              </a:rPr>
              <a:t>lại</a:t>
            </a:r>
            <a:endParaRPr lang="en-US" sz="4400" dirty="0">
              <a:solidFill>
                <a:srgbClr val="ED7D31">
                  <a:lumMod val="50000"/>
                </a:srgbClr>
              </a:solidFill>
              <a:latin typeface="Cambria" panose="02040503050406030204" pitchFamily="18" charset="0"/>
              <a:ea typeface="Cambria" panose="02040503050406030204" pitchFamily="18" charset="0"/>
            </a:endParaRPr>
          </a:p>
          <a:p>
            <a:pPr algn="ctr" defTabSz="609630"/>
            <a:r>
              <a:rPr lang="en-US" sz="4400" dirty="0" err="1">
                <a:solidFill>
                  <a:srgbClr val="ED7D31">
                    <a:lumMod val="50000"/>
                  </a:srgbClr>
                </a:solidFill>
                <a:latin typeface="Cambria" panose="02040503050406030204" pitchFamily="18" charset="0"/>
                <a:ea typeface="Cambria" panose="02040503050406030204" pitchFamily="18" charset="0"/>
              </a:rPr>
              <a:t>nội</a:t>
            </a:r>
            <a:r>
              <a:rPr lang="en-US" sz="4400" dirty="0">
                <a:solidFill>
                  <a:srgbClr val="ED7D31">
                    <a:lumMod val="50000"/>
                  </a:srgbClr>
                </a:solidFill>
                <a:latin typeface="Cambria" panose="02040503050406030204" pitchFamily="18" charset="0"/>
                <a:ea typeface="Cambria" panose="02040503050406030204" pitchFamily="18" charset="0"/>
              </a:rPr>
              <a:t> dung </a:t>
            </a:r>
            <a:r>
              <a:rPr lang="en-US" sz="4400" dirty="0" err="1">
                <a:solidFill>
                  <a:srgbClr val="ED7D31">
                    <a:lumMod val="50000"/>
                  </a:srgbClr>
                </a:solidFill>
                <a:latin typeface="Cambria" panose="02040503050406030204" pitchFamily="18" charset="0"/>
                <a:ea typeface="Cambria" panose="02040503050406030204" pitchFamily="18" charset="0"/>
              </a:rPr>
              <a:t>bài</a:t>
            </a:r>
            <a:r>
              <a:rPr lang="en-US" sz="4400" dirty="0">
                <a:solidFill>
                  <a:srgbClr val="ED7D31">
                    <a:lumMod val="50000"/>
                  </a:srgbClr>
                </a:solidFill>
                <a:latin typeface="Cambria" panose="02040503050406030204" pitchFamily="18" charset="0"/>
                <a:ea typeface="Cambria" panose="02040503050406030204" pitchFamily="18" charset="0"/>
              </a:rPr>
              <a:t> </a:t>
            </a:r>
            <a:r>
              <a:rPr lang="en-US" sz="4400" dirty="0" err="1">
                <a:solidFill>
                  <a:srgbClr val="ED7D31">
                    <a:lumMod val="50000"/>
                  </a:srgbClr>
                </a:solidFill>
                <a:latin typeface="Cambria" panose="02040503050406030204" pitchFamily="18" charset="0"/>
                <a:ea typeface="Cambria" panose="02040503050406030204" pitchFamily="18" charset="0"/>
              </a:rPr>
              <a:t>học</a:t>
            </a:r>
            <a:endParaRPr lang="en-US" sz="4400" dirty="0">
              <a:solidFill>
                <a:srgbClr val="ED7D31">
                  <a:lumMod val="50000"/>
                </a:srgbClr>
              </a:solidFill>
              <a:latin typeface="Cambria" panose="02040503050406030204" pitchFamily="18" charset="0"/>
              <a:ea typeface="Cambria" panose="02040503050406030204" pitchFamily="18" charset="0"/>
            </a:endParaRPr>
          </a:p>
        </p:txBody>
      </p:sp>
      <p:pic>
        <p:nvPicPr>
          <p:cNvPr id="2" name="Picture 1">
            <a:extLst>
              <a:ext uri="{FF2B5EF4-FFF2-40B4-BE49-F238E27FC236}">
                <a16:creationId xmlns:a16="http://schemas.microsoft.com/office/drawing/2014/main" id="{F00C0CCA-9AE1-7DAF-5B89-DEC401C2F9E0}"/>
              </a:ext>
            </a:extLst>
          </p:cNvPr>
          <p:cNvPicPr>
            <a:picLocks noChangeAspect="1"/>
          </p:cNvPicPr>
          <p:nvPr/>
        </p:nvPicPr>
        <p:blipFill>
          <a:blip r:embed="rId3"/>
          <a:stretch>
            <a:fillRect/>
          </a:stretch>
        </p:blipFill>
        <p:spPr>
          <a:xfrm>
            <a:off x="1016000" y="635000"/>
            <a:ext cx="3727785" cy="1836004"/>
          </a:xfrm>
          <a:prstGeom prst="rect">
            <a:avLst/>
          </a:prstGeom>
        </p:spPr>
      </p:pic>
      <p:pic>
        <p:nvPicPr>
          <p:cNvPr id="4" name="Picture 3" descr="A cartoon of a child and child&#10;&#10;Description automatically generated">
            <a:extLst>
              <a:ext uri="{FF2B5EF4-FFF2-40B4-BE49-F238E27FC236}">
                <a16:creationId xmlns:a16="http://schemas.microsoft.com/office/drawing/2014/main" id="{8E906F71-F312-5D57-D762-3781EA31E3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5657" y="1859726"/>
            <a:ext cx="7219351" cy="5420153"/>
          </a:xfrm>
          <a:prstGeom prst="rect">
            <a:avLst/>
          </a:prstGeom>
        </p:spPr>
      </p:pic>
    </p:spTree>
    <p:extLst>
      <p:ext uri="{BB962C8B-B14F-4D97-AF65-F5344CB8AC3E}">
        <p14:creationId xmlns:p14="http://schemas.microsoft.com/office/powerpoint/2010/main" val="341799228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atercolor of a landscape&#10;&#10;Description automatically generated">
            <a:extLst>
              <a:ext uri="{FF2B5EF4-FFF2-40B4-BE49-F238E27FC236}">
                <a16:creationId xmlns:a16="http://schemas.microsoft.com/office/drawing/2014/main" id="{68B184BD-5B46-19ED-EEDB-807AEB8F32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Hình chữ nhật: Góc Tròn 6">
            <a:extLst>
              <a:ext uri="{FF2B5EF4-FFF2-40B4-BE49-F238E27FC236}">
                <a16:creationId xmlns:a16="http://schemas.microsoft.com/office/drawing/2014/main" id="{09EEEF2B-D28C-819C-2AE9-1AD2B7CA8743}"/>
              </a:ext>
            </a:extLst>
          </p:cNvPr>
          <p:cNvSpPr/>
          <p:nvPr/>
        </p:nvSpPr>
        <p:spPr>
          <a:xfrm>
            <a:off x="287383" y="240943"/>
            <a:ext cx="11665697" cy="6414874"/>
          </a:xfrm>
          <a:custGeom>
            <a:avLst/>
            <a:gdLst>
              <a:gd name="connsiteX0" fmla="*/ 0 w 11665697"/>
              <a:gd name="connsiteY0" fmla="*/ 1069167 h 6414874"/>
              <a:gd name="connsiteX1" fmla="*/ 1069167 w 11665697"/>
              <a:gd name="connsiteY1" fmla="*/ 0 h 6414874"/>
              <a:gd name="connsiteX2" fmla="*/ 10596530 w 11665697"/>
              <a:gd name="connsiteY2" fmla="*/ 0 h 6414874"/>
              <a:gd name="connsiteX3" fmla="*/ 11665697 w 11665697"/>
              <a:gd name="connsiteY3" fmla="*/ 1069167 h 6414874"/>
              <a:gd name="connsiteX4" fmla="*/ 11665697 w 11665697"/>
              <a:gd name="connsiteY4" fmla="*/ 5345707 h 6414874"/>
              <a:gd name="connsiteX5" fmla="*/ 10596530 w 11665697"/>
              <a:gd name="connsiteY5" fmla="*/ 6414874 h 6414874"/>
              <a:gd name="connsiteX6" fmla="*/ 1069167 w 11665697"/>
              <a:gd name="connsiteY6" fmla="*/ 6414874 h 6414874"/>
              <a:gd name="connsiteX7" fmla="*/ 0 w 11665697"/>
              <a:gd name="connsiteY7" fmla="*/ 5345707 h 6414874"/>
              <a:gd name="connsiteX8" fmla="*/ 0 w 11665697"/>
              <a:gd name="connsiteY8" fmla="*/ 1069167 h 64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65697" h="6414874" fill="none" extrusionOk="0">
                <a:moveTo>
                  <a:pt x="0" y="1069167"/>
                </a:moveTo>
                <a:cubicBezTo>
                  <a:pt x="-80094" y="483662"/>
                  <a:pt x="473853" y="27419"/>
                  <a:pt x="1069167" y="0"/>
                </a:cubicBezTo>
                <a:cubicBezTo>
                  <a:pt x="2225879" y="77600"/>
                  <a:pt x="7041677" y="-27269"/>
                  <a:pt x="10596530" y="0"/>
                </a:cubicBezTo>
                <a:cubicBezTo>
                  <a:pt x="11239143" y="-68765"/>
                  <a:pt x="11711493" y="492164"/>
                  <a:pt x="11665697" y="1069167"/>
                </a:cubicBezTo>
                <a:cubicBezTo>
                  <a:pt x="11774697" y="2510090"/>
                  <a:pt x="11587488" y="4251883"/>
                  <a:pt x="11665697" y="5345707"/>
                </a:cubicBezTo>
                <a:cubicBezTo>
                  <a:pt x="11563513" y="5896219"/>
                  <a:pt x="11151975" y="6430328"/>
                  <a:pt x="10596530" y="6414874"/>
                </a:cubicBezTo>
                <a:cubicBezTo>
                  <a:pt x="7327967" y="6464051"/>
                  <a:pt x="3255833" y="6292172"/>
                  <a:pt x="1069167" y="6414874"/>
                </a:cubicBezTo>
                <a:cubicBezTo>
                  <a:pt x="477082" y="6427164"/>
                  <a:pt x="-75745" y="6001410"/>
                  <a:pt x="0" y="5345707"/>
                </a:cubicBezTo>
                <a:cubicBezTo>
                  <a:pt x="47022" y="4159677"/>
                  <a:pt x="104569" y="2492947"/>
                  <a:pt x="0" y="1069167"/>
                </a:cubicBezTo>
                <a:close/>
              </a:path>
              <a:path w="11665697" h="6414874" stroke="0" extrusionOk="0">
                <a:moveTo>
                  <a:pt x="0" y="1069167"/>
                </a:moveTo>
                <a:cubicBezTo>
                  <a:pt x="100194" y="467229"/>
                  <a:pt x="576380" y="-6519"/>
                  <a:pt x="1069167" y="0"/>
                </a:cubicBezTo>
                <a:cubicBezTo>
                  <a:pt x="2743854" y="-129276"/>
                  <a:pt x="7066083" y="-77778"/>
                  <a:pt x="10596530" y="0"/>
                </a:cubicBezTo>
                <a:cubicBezTo>
                  <a:pt x="11167659" y="-61705"/>
                  <a:pt x="11654654" y="542358"/>
                  <a:pt x="11665697" y="1069167"/>
                </a:cubicBezTo>
                <a:cubicBezTo>
                  <a:pt x="11747296" y="3063681"/>
                  <a:pt x="11819997" y="3508032"/>
                  <a:pt x="11665697" y="5345707"/>
                </a:cubicBezTo>
                <a:cubicBezTo>
                  <a:pt x="11704979" y="6019034"/>
                  <a:pt x="11082822" y="6450285"/>
                  <a:pt x="10596530" y="6414874"/>
                </a:cubicBezTo>
                <a:cubicBezTo>
                  <a:pt x="6921539" y="6459094"/>
                  <a:pt x="2857766" y="6385492"/>
                  <a:pt x="1069167" y="6414874"/>
                </a:cubicBezTo>
                <a:cubicBezTo>
                  <a:pt x="462339" y="6352080"/>
                  <a:pt x="-51402" y="5924312"/>
                  <a:pt x="0" y="5345707"/>
                </a:cubicBezTo>
                <a:cubicBezTo>
                  <a:pt x="-159954" y="3683863"/>
                  <a:pt x="22140" y="2258769"/>
                  <a:pt x="0" y="1069167"/>
                </a:cubicBezTo>
                <a:close/>
              </a:path>
            </a:pathLst>
          </a:custGeom>
          <a:solidFill>
            <a:schemeClr val="bg1"/>
          </a:solidFill>
          <a:ln w="76200">
            <a:solidFill>
              <a:srgbClr val="00B0F0"/>
            </a:solidFill>
            <a:prstDash val="dash"/>
            <a:extLst>
              <a:ext uri="{C807C97D-BFC1-408E-A445-0C87EB9F89A2}">
                <ask:lineSketchStyleProps xmlns:ask="http://schemas.microsoft.com/office/drawing/2018/sketchyshapes" sd="2925326911">
                  <a:prstGeom prst="roundRect">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Freeform 2">
            <a:extLst>
              <a:ext uri="{FF2B5EF4-FFF2-40B4-BE49-F238E27FC236}">
                <a16:creationId xmlns:a16="http://schemas.microsoft.com/office/drawing/2014/main" id="{484CDB52-4D2C-02A7-C614-A229FA0A4A5C}"/>
              </a:ext>
            </a:extLst>
          </p:cNvPr>
          <p:cNvSpPr/>
          <p:nvPr/>
        </p:nvSpPr>
        <p:spPr>
          <a:xfrm>
            <a:off x="6797041" y="1523999"/>
            <a:ext cx="5300980" cy="5334001"/>
          </a:xfrm>
          <a:custGeom>
            <a:avLst/>
            <a:gdLst/>
            <a:ahLst/>
            <a:cxnLst/>
            <a:rect l="l" t="t" r="r" b="b"/>
            <a:pathLst>
              <a:path w="6552567" h="6446088">
                <a:moveTo>
                  <a:pt x="0" y="0"/>
                </a:moveTo>
                <a:lnTo>
                  <a:pt x="6552567" y="0"/>
                </a:lnTo>
                <a:lnTo>
                  <a:pt x="6552567" y="6446088"/>
                </a:lnTo>
                <a:lnTo>
                  <a:pt x="0" y="644608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pic>
        <p:nvPicPr>
          <p:cNvPr id="6" name="Picture 5">
            <a:extLst>
              <a:ext uri="{FF2B5EF4-FFF2-40B4-BE49-F238E27FC236}">
                <a16:creationId xmlns:a16="http://schemas.microsoft.com/office/drawing/2014/main" id="{ED0D0A90-9EA5-641D-2211-0E9433D9030A}"/>
              </a:ext>
            </a:extLst>
          </p:cNvPr>
          <p:cNvPicPr>
            <a:picLocks noChangeAspect="1"/>
          </p:cNvPicPr>
          <p:nvPr/>
        </p:nvPicPr>
        <p:blipFill>
          <a:blip r:embed="rId6"/>
          <a:stretch>
            <a:fillRect/>
          </a:stretch>
        </p:blipFill>
        <p:spPr>
          <a:xfrm>
            <a:off x="908198" y="293459"/>
            <a:ext cx="10193144" cy="1636941"/>
          </a:xfrm>
          <a:prstGeom prst="rect">
            <a:avLst/>
          </a:prstGeom>
        </p:spPr>
      </p:pic>
      <p:sp>
        <p:nvSpPr>
          <p:cNvPr id="7" name="Freeform 4">
            <a:extLst>
              <a:ext uri="{FF2B5EF4-FFF2-40B4-BE49-F238E27FC236}">
                <a16:creationId xmlns:a16="http://schemas.microsoft.com/office/drawing/2014/main" id="{CDED2FE8-47BE-8264-047D-B994A7BA3C6B}"/>
              </a:ext>
            </a:extLst>
          </p:cNvPr>
          <p:cNvSpPr/>
          <p:nvPr/>
        </p:nvSpPr>
        <p:spPr>
          <a:xfrm>
            <a:off x="1158240" y="2296160"/>
            <a:ext cx="2479040" cy="4726940"/>
          </a:xfrm>
          <a:custGeom>
            <a:avLst/>
            <a:gdLst/>
            <a:ahLst/>
            <a:cxnLst/>
            <a:rect l="l" t="t" r="r" b="b"/>
            <a:pathLst>
              <a:path w="4690872" h="8229600">
                <a:moveTo>
                  <a:pt x="0" y="0"/>
                </a:moveTo>
                <a:lnTo>
                  <a:pt x="4690872" y="0"/>
                </a:lnTo>
                <a:lnTo>
                  <a:pt x="4690872" y="8229600"/>
                </a:lnTo>
                <a:lnTo>
                  <a:pt x="0" y="8229600"/>
                </a:lnTo>
                <a:lnTo>
                  <a:pt x="0" y="0"/>
                </a:lnTo>
                <a:close/>
              </a:path>
            </a:pathLst>
          </a:custGeom>
          <a:blipFill>
            <a:blip r:embed="rId7"/>
            <a:stretch>
              <a:fillRect/>
            </a:stretch>
          </a:blipFill>
        </p:spPr>
        <p:txBody>
          <a:bodyPr/>
          <a:lstStyle/>
          <a:p>
            <a:endParaRPr lang="en-US"/>
          </a:p>
        </p:txBody>
      </p:sp>
      <p:sp>
        <p:nvSpPr>
          <p:cNvPr id="8" name="Freeform 3">
            <a:extLst>
              <a:ext uri="{FF2B5EF4-FFF2-40B4-BE49-F238E27FC236}">
                <a16:creationId xmlns:a16="http://schemas.microsoft.com/office/drawing/2014/main" id="{9B73296D-D693-24C3-0BCD-35669125E090}"/>
              </a:ext>
            </a:extLst>
          </p:cNvPr>
          <p:cNvSpPr/>
          <p:nvPr/>
        </p:nvSpPr>
        <p:spPr>
          <a:xfrm>
            <a:off x="3789679" y="2202180"/>
            <a:ext cx="2910459" cy="4655820"/>
          </a:xfrm>
          <a:custGeom>
            <a:avLst/>
            <a:gdLst/>
            <a:ahLst/>
            <a:cxnLst/>
            <a:rect l="l" t="t" r="r" b="b"/>
            <a:pathLst>
              <a:path w="5698998" h="8229600">
                <a:moveTo>
                  <a:pt x="0" y="0"/>
                </a:moveTo>
                <a:lnTo>
                  <a:pt x="5698998" y="0"/>
                </a:lnTo>
                <a:lnTo>
                  <a:pt x="5698998" y="8229600"/>
                </a:lnTo>
                <a:lnTo>
                  <a:pt x="0" y="8229600"/>
                </a:lnTo>
                <a:lnTo>
                  <a:pt x="0" y="0"/>
                </a:lnTo>
                <a:close/>
              </a:path>
            </a:pathLst>
          </a:custGeom>
          <a:blipFill>
            <a:blip r:embed="rId8"/>
            <a:stretch>
              <a:fillRect/>
            </a:stretch>
          </a:blipFill>
        </p:spPr>
        <p:txBody>
          <a:bodyPr/>
          <a:lstStyle/>
          <a:p>
            <a:endParaRPr lang="en-US"/>
          </a:p>
        </p:txBody>
      </p:sp>
    </p:spTree>
    <p:extLst>
      <p:ext uri="{BB962C8B-B14F-4D97-AF65-F5344CB8AC3E}">
        <p14:creationId xmlns:p14="http://schemas.microsoft.com/office/powerpoint/2010/main" val="33079756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atercolor of a landscape&#10;&#10;Description automatically generated">
            <a:extLst>
              <a:ext uri="{FF2B5EF4-FFF2-40B4-BE49-F238E27FC236}">
                <a16:creationId xmlns:a16="http://schemas.microsoft.com/office/drawing/2014/main" id="{68B184BD-5B46-19ED-EEDB-807AEB8F32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Hình chữ nhật: Góc Tròn 6">
            <a:extLst>
              <a:ext uri="{FF2B5EF4-FFF2-40B4-BE49-F238E27FC236}">
                <a16:creationId xmlns:a16="http://schemas.microsoft.com/office/drawing/2014/main" id="{09EEEF2B-D28C-819C-2AE9-1AD2B7CA8743}"/>
              </a:ext>
            </a:extLst>
          </p:cNvPr>
          <p:cNvSpPr/>
          <p:nvPr/>
        </p:nvSpPr>
        <p:spPr>
          <a:xfrm>
            <a:off x="287383" y="240943"/>
            <a:ext cx="11665697" cy="6414874"/>
          </a:xfrm>
          <a:custGeom>
            <a:avLst/>
            <a:gdLst>
              <a:gd name="connsiteX0" fmla="*/ 0 w 11665697"/>
              <a:gd name="connsiteY0" fmla="*/ 1069167 h 6414874"/>
              <a:gd name="connsiteX1" fmla="*/ 1069167 w 11665697"/>
              <a:gd name="connsiteY1" fmla="*/ 0 h 6414874"/>
              <a:gd name="connsiteX2" fmla="*/ 10596530 w 11665697"/>
              <a:gd name="connsiteY2" fmla="*/ 0 h 6414874"/>
              <a:gd name="connsiteX3" fmla="*/ 11665697 w 11665697"/>
              <a:gd name="connsiteY3" fmla="*/ 1069167 h 6414874"/>
              <a:gd name="connsiteX4" fmla="*/ 11665697 w 11665697"/>
              <a:gd name="connsiteY4" fmla="*/ 5345707 h 6414874"/>
              <a:gd name="connsiteX5" fmla="*/ 10596530 w 11665697"/>
              <a:gd name="connsiteY5" fmla="*/ 6414874 h 6414874"/>
              <a:gd name="connsiteX6" fmla="*/ 1069167 w 11665697"/>
              <a:gd name="connsiteY6" fmla="*/ 6414874 h 6414874"/>
              <a:gd name="connsiteX7" fmla="*/ 0 w 11665697"/>
              <a:gd name="connsiteY7" fmla="*/ 5345707 h 6414874"/>
              <a:gd name="connsiteX8" fmla="*/ 0 w 11665697"/>
              <a:gd name="connsiteY8" fmla="*/ 1069167 h 64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65697" h="6414874" fill="none" extrusionOk="0">
                <a:moveTo>
                  <a:pt x="0" y="1069167"/>
                </a:moveTo>
                <a:cubicBezTo>
                  <a:pt x="-80094" y="483662"/>
                  <a:pt x="473853" y="27419"/>
                  <a:pt x="1069167" y="0"/>
                </a:cubicBezTo>
                <a:cubicBezTo>
                  <a:pt x="2225879" y="77600"/>
                  <a:pt x="7041677" y="-27269"/>
                  <a:pt x="10596530" y="0"/>
                </a:cubicBezTo>
                <a:cubicBezTo>
                  <a:pt x="11239143" y="-68765"/>
                  <a:pt x="11711493" y="492164"/>
                  <a:pt x="11665697" y="1069167"/>
                </a:cubicBezTo>
                <a:cubicBezTo>
                  <a:pt x="11774697" y="2510090"/>
                  <a:pt x="11587488" y="4251883"/>
                  <a:pt x="11665697" y="5345707"/>
                </a:cubicBezTo>
                <a:cubicBezTo>
                  <a:pt x="11563513" y="5896219"/>
                  <a:pt x="11151975" y="6430328"/>
                  <a:pt x="10596530" y="6414874"/>
                </a:cubicBezTo>
                <a:cubicBezTo>
                  <a:pt x="7327967" y="6464051"/>
                  <a:pt x="3255833" y="6292172"/>
                  <a:pt x="1069167" y="6414874"/>
                </a:cubicBezTo>
                <a:cubicBezTo>
                  <a:pt x="477082" y="6427164"/>
                  <a:pt x="-75745" y="6001410"/>
                  <a:pt x="0" y="5345707"/>
                </a:cubicBezTo>
                <a:cubicBezTo>
                  <a:pt x="47022" y="4159677"/>
                  <a:pt x="104569" y="2492947"/>
                  <a:pt x="0" y="1069167"/>
                </a:cubicBezTo>
                <a:close/>
              </a:path>
              <a:path w="11665697" h="6414874" stroke="0" extrusionOk="0">
                <a:moveTo>
                  <a:pt x="0" y="1069167"/>
                </a:moveTo>
                <a:cubicBezTo>
                  <a:pt x="100194" y="467229"/>
                  <a:pt x="576380" y="-6519"/>
                  <a:pt x="1069167" y="0"/>
                </a:cubicBezTo>
                <a:cubicBezTo>
                  <a:pt x="2743854" y="-129276"/>
                  <a:pt x="7066083" y="-77778"/>
                  <a:pt x="10596530" y="0"/>
                </a:cubicBezTo>
                <a:cubicBezTo>
                  <a:pt x="11167659" y="-61705"/>
                  <a:pt x="11654654" y="542358"/>
                  <a:pt x="11665697" y="1069167"/>
                </a:cubicBezTo>
                <a:cubicBezTo>
                  <a:pt x="11747296" y="3063681"/>
                  <a:pt x="11819997" y="3508032"/>
                  <a:pt x="11665697" y="5345707"/>
                </a:cubicBezTo>
                <a:cubicBezTo>
                  <a:pt x="11704979" y="6019034"/>
                  <a:pt x="11082822" y="6450285"/>
                  <a:pt x="10596530" y="6414874"/>
                </a:cubicBezTo>
                <a:cubicBezTo>
                  <a:pt x="6921539" y="6459094"/>
                  <a:pt x="2857766" y="6385492"/>
                  <a:pt x="1069167" y="6414874"/>
                </a:cubicBezTo>
                <a:cubicBezTo>
                  <a:pt x="462339" y="6352080"/>
                  <a:pt x="-51402" y="5924312"/>
                  <a:pt x="0" y="5345707"/>
                </a:cubicBezTo>
                <a:cubicBezTo>
                  <a:pt x="-159954" y="3683863"/>
                  <a:pt x="22140" y="2258769"/>
                  <a:pt x="0" y="1069167"/>
                </a:cubicBezTo>
                <a:close/>
              </a:path>
            </a:pathLst>
          </a:custGeom>
          <a:solidFill>
            <a:schemeClr val="bg1"/>
          </a:solidFill>
          <a:ln w="76200">
            <a:solidFill>
              <a:srgbClr val="00B0F0"/>
            </a:solidFill>
            <a:prstDash val="dash"/>
            <a:extLst>
              <a:ext uri="{C807C97D-BFC1-408E-A445-0C87EB9F89A2}">
                <ask:lineSketchStyleProps xmlns:ask="http://schemas.microsoft.com/office/drawing/2018/sketchyshapes" sd="2925326911">
                  <a:prstGeom prst="roundRect">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Rectangle: Rounded Corners 14">
            <a:extLst>
              <a:ext uri="{FF2B5EF4-FFF2-40B4-BE49-F238E27FC236}">
                <a16:creationId xmlns:a16="http://schemas.microsoft.com/office/drawing/2014/main" id="{9BC6996C-4E02-4D1B-AAA5-5533183614CA}"/>
              </a:ext>
            </a:extLst>
          </p:cNvPr>
          <p:cNvSpPr/>
          <p:nvPr/>
        </p:nvSpPr>
        <p:spPr>
          <a:xfrm>
            <a:off x="548640" y="2565882"/>
            <a:ext cx="11338560" cy="3956837"/>
          </a:xfrm>
          <a:prstGeom prst="roundRect">
            <a:avLst>
              <a:gd name="adj" fmla="val 9282"/>
            </a:avLst>
          </a:prstGeom>
          <a:solidFill>
            <a:srgbClr val="FFFFCC"/>
          </a:solidFill>
          <a:ln w="5715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Người chơi được chia thành 2 nhóm, mỗi nhóm 3 HS</a:t>
            </a: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t>
            </a:r>
            <a:r>
              <a:rPr kumimoji="0" lang="vi-VN"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Mỗi nhóm có một tờ bìa cũ giả tưởng là hòn đảo, còn khoảng trống trước lớp là biển rộng.</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Bắt đầu chơi, tất cả vừa đi vừa hát bài “Trái Đất này là của chúng mình”. Khi người điều khiển hô: </a:t>
            </a:r>
            <a:r>
              <a:rPr kumimoji="0" lang="vi-VN"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“Nước biển đã dâng!”, </a:t>
            </a:r>
            <a:r>
              <a:rPr kumimoji="0" lang="vi-VN"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tất cả các nhóm phải chạy ngay về hòn đảo của mình và đứng gọn trong đảo với các tư thế tự chọn.</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Nếu nhóm nào có thành viên rơi chân ra ngoài đảo thì coi như bị rơi xuống biển và thua cuộc. Sau đó, tờ bìa được gấp lại nhỏ dần hơn cho đến khi tìm được nhóm đứng trên đảo lâu nhất là nhóm chiến thắng</a:t>
            </a:r>
          </a:p>
        </p:txBody>
      </p:sp>
      <p:grpSp>
        <p:nvGrpSpPr>
          <p:cNvPr id="26" name="Group 25">
            <a:extLst>
              <a:ext uri="{FF2B5EF4-FFF2-40B4-BE49-F238E27FC236}">
                <a16:creationId xmlns:a16="http://schemas.microsoft.com/office/drawing/2014/main" id="{CAFFD61C-142C-9CDC-463E-3B73C09ED24A}"/>
              </a:ext>
            </a:extLst>
          </p:cNvPr>
          <p:cNvGrpSpPr/>
          <p:nvPr/>
        </p:nvGrpSpPr>
        <p:grpSpPr>
          <a:xfrm>
            <a:off x="3306691" y="121104"/>
            <a:ext cx="5502415" cy="2376994"/>
            <a:chOff x="5907651" y="303984"/>
            <a:chExt cx="5502415" cy="2376994"/>
          </a:xfrm>
        </p:grpSpPr>
        <p:grpSp>
          <p:nvGrpSpPr>
            <p:cNvPr id="14" name="Group 13">
              <a:extLst>
                <a:ext uri="{FF2B5EF4-FFF2-40B4-BE49-F238E27FC236}">
                  <a16:creationId xmlns:a16="http://schemas.microsoft.com/office/drawing/2014/main" id="{ACC5BDA3-8163-7E88-A9D6-0ED47CBF0D9C}"/>
                </a:ext>
              </a:extLst>
            </p:cNvPr>
            <p:cNvGrpSpPr/>
            <p:nvPr/>
          </p:nvGrpSpPr>
          <p:grpSpPr>
            <a:xfrm>
              <a:off x="6096000" y="383791"/>
              <a:ext cx="4419600" cy="2209800"/>
              <a:chOff x="6380714" y="538914"/>
              <a:chExt cx="4419600" cy="2209800"/>
            </a:xfrm>
          </p:grpSpPr>
          <p:pic>
            <p:nvPicPr>
              <p:cNvPr id="12" name="Picture 11" descr="A white rectangular object with purple and pink stripes&#10;&#10;Description automatically generated">
                <a:extLst>
                  <a:ext uri="{FF2B5EF4-FFF2-40B4-BE49-F238E27FC236}">
                    <a16:creationId xmlns:a16="http://schemas.microsoft.com/office/drawing/2014/main" id="{40903B46-0A28-2E38-FD39-0C43861860F4}"/>
                  </a:ext>
                </a:extLst>
              </p:cNvPr>
              <p:cNvPicPr>
                <a:picLocks noChangeAspect="1"/>
              </p:cNvPicPr>
              <p:nvPr/>
            </p:nvPicPr>
            <p:blipFill rotWithShape="1">
              <a:blip r:embed="rId4">
                <a:extLst>
                  <a:ext uri="{28A0092B-C50C-407E-A947-70E740481C1C}">
                    <a14:useLocalDpi xmlns:a14="http://schemas.microsoft.com/office/drawing/2010/main" val="0"/>
                  </a:ext>
                </a:extLst>
              </a:blip>
              <a:srcRect b="50000"/>
              <a:stretch/>
            </p:blipFill>
            <p:spPr>
              <a:xfrm>
                <a:off x="6380714" y="538914"/>
                <a:ext cx="4419600" cy="2209800"/>
              </a:xfrm>
              <a:prstGeom prst="rect">
                <a:avLst/>
              </a:prstGeom>
            </p:spPr>
          </p:pic>
          <p:sp>
            <p:nvSpPr>
              <p:cNvPr id="13" name="TextBox 12">
                <a:extLst>
                  <a:ext uri="{FF2B5EF4-FFF2-40B4-BE49-F238E27FC236}">
                    <a16:creationId xmlns:a16="http://schemas.microsoft.com/office/drawing/2014/main" id="{BBD929AC-185A-8AE8-5D4A-E1F314D16B9E}"/>
                  </a:ext>
                </a:extLst>
              </p:cNvPr>
              <p:cNvSpPr txBox="1"/>
              <p:nvPr/>
            </p:nvSpPr>
            <p:spPr>
              <a:xfrm>
                <a:off x="6982694" y="1135982"/>
                <a:ext cx="321564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6000" b="1" i="0" u="none" strike="noStrike" kern="1200" cap="none" spc="0" normalizeH="0" baseline="0" noProof="0" dirty="0">
                    <a:ln>
                      <a:noFill/>
                    </a:ln>
                    <a:solidFill>
                      <a:prstClr val="black"/>
                    </a:solidFill>
                    <a:effectLst/>
                    <a:uLnTx/>
                    <a:uFillTx/>
                    <a:latin typeface="UTM Duepuntozero" panose="02040603050506020204" pitchFamily="18" charset="0"/>
                    <a:ea typeface="+mn-ea"/>
                    <a:cs typeface="+mn-cs"/>
                  </a:rPr>
                  <a:t>Luật chơi</a:t>
                </a:r>
                <a:endParaRPr kumimoji="0" lang="en-US" sz="6000" b="1" i="0" u="none" strike="noStrike" kern="1200" cap="none" spc="0" normalizeH="0" baseline="0" noProof="0" dirty="0">
                  <a:ln>
                    <a:noFill/>
                  </a:ln>
                  <a:solidFill>
                    <a:prstClr val="black"/>
                  </a:solidFill>
                  <a:effectLst/>
                  <a:uLnTx/>
                  <a:uFillTx/>
                  <a:latin typeface="UTM Duepuntozero" panose="02040603050506020204" pitchFamily="18" charset="0"/>
                  <a:ea typeface="+mn-ea"/>
                  <a:cs typeface="+mn-cs"/>
                </a:endParaRPr>
              </a:p>
            </p:txBody>
          </p:sp>
        </p:grpSp>
        <p:pic>
          <p:nvPicPr>
            <p:cNvPr id="20" name="Picture 19" descr="A colorful headphones with notes&#10;&#10;Description automatically generated">
              <a:extLst>
                <a:ext uri="{FF2B5EF4-FFF2-40B4-BE49-F238E27FC236}">
                  <a16:creationId xmlns:a16="http://schemas.microsoft.com/office/drawing/2014/main" id="{2AF5C339-F465-D23E-443A-74B39AC934E9}"/>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907651" y="303984"/>
              <a:ext cx="1386840" cy="1386840"/>
            </a:xfrm>
            <a:prstGeom prst="rect">
              <a:avLst/>
            </a:prstGeom>
          </p:spPr>
        </p:pic>
        <p:pic>
          <p:nvPicPr>
            <p:cNvPr id="24" name="Picture 23" descr="A record player with music notes&#10;&#10;Description automatically generated">
              <a:extLst>
                <a:ext uri="{FF2B5EF4-FFF2-40B4-BE49-F238E27FC236}">
                  <a16:creationId xmlns:a16="http://schemas.microsoft.com/office/drawing/2014/main" id="{F3349454-B6BD-854F-C86F-FC6FEC8C0EBC}"/>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9713544" y="984456"/>
              <a:ext cx="1696522" cy="1696522"/>
            </a:xfrm>
            <a:prstGeom prst="rect">
              <a:avLst/>
            </a:prstGeom>
          </p:spPr>
        </p:pic>
      </p:grpSp>
    </p:spTree>
    <p:extLst>
      <p:ext uri="{BB962C8B-B14F-4D97-AF65-F5344CB8AC3E}">
        <p14:creationId xmlns:p14="http://schemas.microsoft.com/office/powerpoint/2010/main" val="30509121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children around a planet&#10;&#10;Description automatically generated">
            <a:extLst>
              <a:ext uri="{FF2B5EF4-FFF2-40B4-BE49-F238E27FC236}">
                <a16:creationId xmlns:a16="http://schemas.microsoft.com/office/drawing/2014/main" id="{81114450-2FD5-2B8D-EB56-15934DEC2D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Picture 6" descr="A colorful letters and numbers&#10;&#10;Description automatically generated with medium confidence">
            <a:extLst>
              <a:ext uri="{FF2B5EF4-FFF2-40B4-BE49-F238E27FC236}">
                <a16:creationId xmlns:a16="http://schemas.microsoft.com/office/drawing/2014/main" id="{AF656A42-E3E0-C6A4-C7CF-BE2FEF2EF5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8098" y="725351"/>
            <a:ext cx="6419644" cy="1688738"/>
          </a:xfrm>
          <a:prstGeom prst="rect">
            <a:avLst/>
          </a:prstGeom>
        </p:spPr>
      </p:pic>
      <p:pic>
        <p:nvPicPr>
          <p:cNvPr id="8" name="Picture 7" descr="A round pink label with white text and a black background&#10;&#10;Description automatically generated">
            <a:extLst>
              <a:ext uri="{FF2B5EF4-FFF2-40B4-BE49-F238E27FC236}">
                <a16:creationId xmlns:a16="http://schemas.microsoft.com/office/drawing/2014/main" id="{7307DCDE-75CF-0471-7BED-269008AB6D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1206" y="112383"/>
            <a:ext cx="1705786" cy="1705786"/>
          </a:xfrm>
          <a:prstGeom prst="rect">
            <a:avLst/>
          </a:prstGeom>
        </p:spPr>
      </p:pic>
    </p:spTree>
    <p:extLst>
      <p:ext uri="{BB962C8B-B14F-4D97-AF65-F5344CB8AC3E}">
        <p14:creationId xmlns:p14="http://schemas.microsoft.com/office/powerpoint/2010/main" val="16415652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atercolor of a landscape&#10;&#10;Description automatically generated">
            <a:extLst>
              <a:ext uri="{FF2B5EF4-FFF2-40B4-BE49-F238E27FC236}">
                <a16:creationId xmlns:a16="http://schemas.microsoft.com/office/drawing/2014/main" id="{68B184BD-5B46-19ED-EEDB-807AEB8F32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Hình chữ nhật: Góc Tròn 6">
            <a:extLst>
              <a:ext uri="{FF2B5EF4-FFF2-40B4-BE49-F238E27FC236}">
                <a16:creationId xmlns:a16="http://schemas.microsoft.com/office/drawing/2014/main" id="{09EEEF2B-D28C-819C-2AE9-1AD2B7CA8743}"/>
              </a:ext>
            </a:extLst>
          </p:cNvPr>
          <p:cNvSpPr/>
          <p:nvPr/>
        </p:nvSpPr>
        <p:spPr>
          <a:xfrm>
            <a:off x="287383" y="240943"/>
            <a:ext cx="11665697" cy="6414874"/>
          </a:xfrm>
          <a:custGeom>
            <a:avLst/>
            <a:gdLst>
              <a:gd name="connsiteX0" fmla="*/ 0 w 11665697"/>
              <a:gd name="connsiteY0" fmla="*/ 1069167 h 6414874"/>
              <a:gd name="connsiteX1" fmla="*/ 1069167 w 11665697"/>
              <a:gd name="connsiteY1" fmla="*/ 0 h 6414874"/>
              <a:gd name="connsiteX2" fmla="*/ 10596530 w 11665697"/>
              <a:gd name="connsiteY2" fmla="*/ 0 h 6414874"/>
              <a:gd name="connsiteX3" fmla="*/ 11665697 w 11665697"/>
              <a:gd name="connsiteY3" fmla="*/ 1069167 h 6414874"/>
              <a:gd name="connsiteX4" fmla="*/ 11665697 w 11665697"/>
              <a:gd name="connsiteY4" fmla="*/ 5345707 h 6414874"/>
              <a:gd name="connsiteX5" fmla="*/ 10596530 w 11665697"/>
              <a:gd name="connsiteY5" fmla="*/ 6414874 h 6414874"/>
              <a:gd name="connsiteX6" fmla="*/ 1069167 w 11665697"/>
              <a:gd name="connsiteY6" fmla="*/ 6414874 h 6414874"/>
              <a:gd name="connsiteX7" fmla="*/ 0 w 11665697"/>
              <a:gd name="connsiteY7" fmla="*/ 5345707 h 6414874"/>
              <a:gd name="connsiteX8" fmla="*/ 0 w 11665697"/>
              <a:gd name="connsiteY8" fmla="*/ 1069167 h 64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65697" h="6414874" fill="none" extrusionOk="0">
                <a:moveTo>
                  <a:pt x="0" y="1069167"/>
                </a:moveTo>
                <a:cubicBezTo>
                  <a:pt x="-80094" y="483662"/>
                  <a:pt x="473853" y="27419"/>
                  <a:pt x="1069167" y="0"/>
                </a:cubicBezTo>
                <a:cubicBezTo>
                  <a:pt x="2225879" y="77600"/>
                  <a:pt x="7041677" y="-27269"/>
                  <a:pt x="10596530" y="0"/>
                </a:cubicBezTo>
                <a:cubicBezTo>
                  <a:pt x="11239143" y="-68765"/>
                  <a:pt x="11711493" y="492164"/>
                  <a:pt x="11665697" y="1069167"/>
                </a:cubicBezTo>
                <a:cubicBezTo>
                  <a:pt x="11774697" y="2510090"/>
                  <a:pt x="11587488" y="4251883"/>
                  <a:pt x="11665697" y="5345707"/>
                </a:cubicBezTo>
                <a:cubicBezTo>
                  <a:pt x="11563513" y="5896219"/>
                  <a:pt x="11151975" y="6430328"/>
                  <a:pt x="10596530" y="6414874"/>
                </a:cubicBezTo>
                <a:cubicBezTo>
                  <a:pt x="7327967" y="6464051"/>
                  <a:pt x="3255833" y="6292172"/>
                  <a:pt x="1069167" y="6414874"/>
                </a:cubicBezTo>
                <a:cubicBezTo>
                  <a:pt x="477082" y="6427164"/>
                  <a:pt x="-75745" y="6001410"/>
                  <a:pt x="0" y="5345707"/>
                </a:cubicBezTo>
                <a:cubicBezTo>
                  <a:pt x="47022" y="4159677"/>
                  <a:pt x="104569" y="2492947"/>
                  <a:pt x="0" y="1069167"/>
                </a:cubicBezTo>
                <a:close/>
              </a:path>
              <a:path w="11665697" h="6414874" stroke="0" extrusionOk="0">
                <a:moveTo>
                  <a:pt x="0" y="1069167"/>
                </a:moveTo>
                <a:cubicBezTo>
                  <a:pt x="100194" y="467229"/>
                  <a:pt x="576380" y="-6519"/>
                  <a:pt x="1069167" y="0"/>
                </a:cubicBezTo>
                <a:cubicBezTo>
                  <a:pt x="2743854" y="-129276"/>
                  <a:pt x="7066083" y="-77778"/>
                  <a:pt x="10596530" y="0"/>
                </a:cubicBezTo>
                <a:cubicBezTo>
                  <a:pt x="11167659" y="-61705"/>
                  <a:pt x="11654654" y="542358"/>
                  <a:pt x="11665697" y="1069167"/>
                </a:cubicBezTo>
                <a:cubicBezTo>
                  <a:pt x="11747296" y="3063681"/>
                  <a:pt x="11819997" y="3508032"/>
                  <a:pt x="11665697" y="5345707"/>
                </a:cubicBezTo>
                <a:cubicBezTo>
                  <a:pt x="11704979" y="6019034"/>
                  <a:pt x="11082822" y="6450285"/>
                  <a:pt x="10596530" y="6414874"/>
                </a:cubicBezTo>
                <a:cubicBezTo>
                  <a:pt x="6921539" y="6459094"/>
                  <a:pt x="2857766" y="6385492"/>
                  <a:pt x="1069167" y="6414874"/>
                </a:cubicBezTo>
                <a:cubicBezTo>
                  <a:pt x="462339" y="6352080"/>
                  <a:pt x="-51402" y="5924312"/>
                  <a:pt x="0" y="5345707"/>
                </a:cubicBezTo>
                <a:cubicBezTo>
                  <a:pt x="-159954" y="3683863"/>
                  <a:pt x="22140" y="2258769"/>
                  <a:pt x="0" y="1069167"/>
                </a:cubicBezTo>
                <a:close/>
              </a:path>
            </a:pathLst>
          </a:custGeom>
          <a:solidFill>
            <a:schemeClr val="bg1"/>
          </a:solidFill>
          <a:ln w="76200">
            <a:solidFill>
              <a:srgbClr val="00B0F0"/>
            </a:solidFill>
            <a:prstDash val="dash"/>
            <a:extLst>
              <a:ext uri="{C807C97D-BFC1-408E-A445-0C87EB9F89A2}">
                <ask:lineSketchStyleProps xmlns:ask="http://schemas.microsoft.com/office/drawing/2018/sketchyshapes" sd="2925326911">
                  <a:prstGeom prst="roundRect">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7" name="Group 16">
            <a:extLst>
              <a:ext uri="{FF2B5EF4-FFF2-40B4-BE49-F238E27FC236}">
                <a16:creationId xmlns:a16="http://schemas.microsoft.com/office/drawing/2014/main" id="{FD9C3DC2-DFAD-34D9-2DAC-9B15EB78E2B4}"/>
              </a:ext>
            </a:extLst>
          </p:cNvPr>
          <p:cNvGrpSpPr/>
          <p:nvPr/>
        </p:nvGrpSpPr>
        <p:grpSpPr>
          <a:xfrm>
            <a:off x="0" y="394273"/>
            <a:ext cx="11458575" cy="770708"/>
            <a:chOff x="0" y="394273"/>
            <a:chExt cx="11458575" cy="770708"/>
          </a:xfrm>
        </p:grpSpPr>
        <p:sp>
          <p:nvSpPr>
            <p:cNvPr id="3" name="Oval 2">
              <a:extLst>
                <a:ext uri="{FF2B5EF4-FFF2-40B4-BE49-F238E27FC236}">
                  <a16:creationId xmlns:a16="http://schemas.microsoft.com/office/drawing/2014/main" id="{1B641B26-E5A3-7DA3-4963-C67603931064}"/>
                </a:ext>
              </a:extLst>
            </p:cNvPr>
            <p:cNvSpPr/>
            <p:nvPr/>
          </p:nvSpPr>
          <p:spPr>
            <a:xfrm>
              <a:off x="0" y="394273"/>
              <a:ext cx="770708" cy="770708"/>
            </a:xfrm>
            <a:prstGeom prst="ellipse">
              <a:avLst/>
            </a:prstGeom>
            <a:solidFill>
              <a:srgbClr val="00B0F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Ciel Pony" panose="02000000000000000000" pitchFamily="2" charset="0"/>
                  <a:ea typeface="+mn-ea"/>
                  <a:cs typeface="+mn-cs"/>
                </a:rPr>
                <a:t>1</a:t>
              </a:r>
            </a:p>
          </p:txBody>
        </p:sp>
        <p:sp>
          <p:nvSpPr>
            <p:cNvPr id="11" name="TextBox 10">
              <a:extLst>
                <a:ext uri="{FF2B5EF4-FFF2-40B4-BE49-F238E27FC236}">
                  <a16:creationId xmlns:a16="http://schemas.microsoft.com/office/drawing/2014/main" id="{1CD48B9C-9939-9FDB-71B2-4CFAD60BEA16}"/>
                </a:ext>
              </a:extLst>
            </p:cNvPr>
            <p:cNvSpPr txBox="1"/>
            <p:nvPr/>
          </p:nvSpPr>
          <p:spPr>
            <a:xfrm>
              <a:off x="924560" y="511748"/>
              <a:ext cx="10534015"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Tham gia trò chơi “Nếu…thì” về chủ đề “ Bảo vệ môi trường”</a:t>
              </a:r>
              <a:endParaRPr kumimoji="0" lang="en-US"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grpSp>
      <p:sp>
        <p:nvSpPr>
          <p:cNvPr id="5" name="Rectangle: Rounded Corners 4">
            <a:extLst>
              <a:ext uri="{FF2B5EF4-FFF2-40B4-BE49-F238E27FC236}">
                <a16:creationId xmlns:a16="http://schemas.microsoft.com/office/drawing/2014/main" id="{BF377D30-2416-A9F6-1F68-1DBF6E584B7A}"/>
              </a:ext>
            </a:extLst>
          </p:cNvPr>
          <p:cNvSpPr/>
          <p:nvPr/>
        </p:nvSpPr>
        <p:spPr>
          <a:xfrm>
            <a:off x="487680" y="1645920"/>
            <a:ext cx="10962640" cy="4622800"/>
          </a:xfrm>
          <a:prstGeom prst="roundRect">
            <a:avLst>
              <a:gd name="adj" fmla="val 9282"/>
            </a:avLst>
          </a:prstGeom>
          <a:solidFill>
            <a:srgbClr val="FFFFCC"/>
          </a:solidFill>
          <a:ln w="5715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marL="457200" lvl="0" indent="-457200" algn="just">
              <a:buFont typeface="Arial" panose="020B0604020202020204" pitchFamily="34" charset="0"/>
              <a:buChar char="•"/>
              <a:defRPr/>
            </a:pPr>
            <a:r>
              <a:rPr lang="en-US" sz="3200" dirty="0">
                <a:solidFill>
                  <a:prstClr val="black"/>
                </a:solidFill>
                <a:latin typeface="Calibri" panose="020F0502020204030204" pitchFamily="34" charset="0"/>
                <a:ea typeface="Calibri" panose="020F0502020204030204" pitchFamily="34" charset="0"/>
                <a:cs typeface="Calibri" panose="020F0502020204030204" pitchFamily="34" charset="0"/>
              </a:rPr>
              <a:t>C</a:t>
            </a:r>
            <a:r>
              <a:rPr lang="vi-VN" sz="3200" dirty="0">
                <a:solidFill>
                  <a:prstClr val="black"/>
                </a:solidFill>
                <a:latin typeface="Calibri" panose="020F0502020204030204" pitchFamily="34" charset="0"/>
                <a:ea typeface="Calibri" panose="020F0502020204030204" pitchFamily="34" charset="0"/>
                <a:cs typeface="Calibri" panose="020F0502020204030204" pitchFamily="34" charset="0"/>
              </a:rPr>
              <a:t>hia lớp thành 2 đội với số lượng thành viên như nhau, xếp đứng thành một hàng đối diện nhau.</a:t>
            </a:r>
            <a:endParaRPr lang="en-US" sz="3200"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marL="457200" lvl="0" indent="-457200" algn="just">
              <a:buFont typeface="Arial" panose="020B0604020202020204" pitchFamily="34" charset="0"/>
              <a:buChar char="•"/>
              <a:defRPr/>
            </a:pPr>
            <a:r>
              <a:rPr lang="vi-VN" sz="3200" dirty="0">
                <a:solidFill>
                  <a:prstClr val="black"/>
                </a:solidFill>
                <a:latin typeface="Calibri" panose="020F0502020204030204" pitchFamily="34" charset="0"/>
                <a:ea typeface="Calibri" panose="020F0502020204030204" pitchFamily="34" charset="0"/>
                <a:cs typeface="Calibri" panose="020F0502020204030204" pitchFamily="34" charset="0"/>
              </a:rPr>
              <a:t>Mỗi thành viên của nhóm này sẽ đưa ra mệnh đề nếu và một thành viên đội còn lại sẽ đưa ra mệnh đề thì sao cho phù hợp.</a:t>
            </a:r>
            <a:endParaRPr lang="en-US" sz="3200"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marL="457200" lvl="0" indent="-457200" algn="just">
              <a:buFont typeface="Arial" panose="020B0604020202020204" pitchFamily="34" charset="0"/>
              <a:buChar char="•"/>
              <a:defRPr/>
            </a:pPr>
            <a:r>
              <a:rPr lang="vi-VN" sz="3200" dirty="0">
                <a:solidFill>
                  <a:prstClr val="black"/>
                </a:solidFill>
                <a:latin typeface="Calibri" panose="020F0502020204030204" pitchFamily="34" charset="0"/>
                <a:ea typeface="Calibri" panose="020F0502020204030204" pitchFamily="34" charset="0"/>
                <a:cs typeface="Calibri" panose="020F0502020204030204" pitchFamily="34" charset="0"/>
              </a:rPr>
              <a:t>Khi trò chơi được thực hiện 1/2 thì tiến hành đổi bên nhóm đưa ra mệnh đề nếu sẽ chuyển sang mệnh để thì và ngược lại. Nếu đội nào có số lượng các mệnh đề phù hợp nhiều hơn sẽ giành chiến thắng.</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174385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atercolor of a landscape&#10;&#10;Description automatically generated">
            <a:extLst>
              <a:ext uri="{FF2B5EF4-FFF2-40B4-BE49-F238E27FC236}">
                <a16:creationId xmlns:a16="http://schemas.microsoft.com/office/drawing/2014/main" id="{68B184BD-5B46-19ED-EEDB-807AEB8F32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Hình chữ nhật: Góc Tròn 6">
            <a:extLst>
              <a:ext uri="{FF2B5EF4-FFF2-40B4-BE49-F238E27FC236}">
                <a16:creationId xmlns:a16="http://schemas.microsoft.com/office/drawing/2014/main" id="{09EEEF2B-D28C-819C-2AE9-1AD2B7CA8743}"/>
              </a:ext>
            </a:extLst>
          </p:cNvPr>
          <p:cNvSpPr/>
          <p:nvPr/>
        </p:nvSpPr>
        <p:spPr>
          <a:xfrm>
            <a:off x="287383" y="240943"/>
            <a:ext cx="11665697" cy="6414874"/>
          </a:xfrm>
          <a:custGeom>
            <a:avLst/>
            <a:gdLst>
              <a:gd name="connsiteX0" fmla="*/ 0 w 11665697"/>
              <a:gd name="connsiteY0" fmla="*/ 1069167 h 6414874"/>
              <a:gd name="connsiteX1" fmla="*/ 1069167 w 11665697"/>
              <a:gd name="connsiteY1" fmla="*/ 0 h 6414874"/>
              <a:gd name="connsiteX2" fmla="*/ 10596530 w 11665697"/>
              <a:gd name="connsiteY2" fmla="*/ 0 h 6414874"/>
              <a:gd name="connsiteX3" fmla="*/ 11665697 w 11665697"/>
              <a:gd name="connsiteY3" fmla="*/ 1069167 h 6414874"/>
              <a:gd name="connsiteX4" fmla="*/ 11665697 w 11665697"/>
              <a:gd name="connsiteY4" fmla="*/ 5345707 h 6414874"/>
              <a:gd name="connsiteX5" fmla="*/ 10596530 w 11665697"/>
              <a:gd name="connsiteY5" fmla="*/ 6414874 h 6414874"/>
              <a:gd name="connsiteX6" fmla="*/ 1069167 w 11665697"/>
              <a:gd name="connsiteY6" fmla="*/ 6414874 h 6414874"/>
              <a:gd name="connsiteX7" fmla="*/ 0 w 11665697"/>
              <a:gd name="connsiteY7" fmla="*/ 5345707 h 6414874"/>
              <a:gd name="connsiteX8" fmla="*/ 0 w 11665697"/>
              <a:gd name="connsiteY8" fmla="*/ 1069167 h 64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65697" h="6414874" fill="none" extrusionOk="0">
                <a:moveTo>
                  <a:pt x="0" y="1069167"/>
                </a:moveTo>
                <a:cubicBezTo>
                  <a:pt x="-80094" y="483662"/>
                  <a:pt x="473853" y="27419"/>
                  <a:pt x="1069167" y="0"/>
                </a:cubicBezTo>
                <a:cubicBezTo>
                  <a:pt x="2225879" y="77600"/>
                  <a:pt x="7041677" y="-27269"/>
                  <a:pt x="10596530" y="0"/>
                </a:cubicBezTo>
                <a:cubicBezTo>
                  <a:pt x="11239143" y="-68765"/>
                  <a:pt x="11711493" y="492164"/>
                  <a:pt x="11665697" y="1069167"/>
                </a:cubicBezTo>
                <a:cubicBezTo>
                  <a:pt x="11774697" y="2510090"/>
                  <a:pt x="11587488" y="4251883"/>
                  <a:pt x="11665697" y="5345707"/>
                </a:cubicBezTo>
                <a:cubicBezTo>
                  <a:pt x="11563513" y="5896219"/>
                  <a:pt x="11151975" y="6430328"/>
                  <a:pt x="10596530" y="6414874"/>
                </a:cubicBezTo>
                <a:cubicBezTo>
                  <a:pt x="7327967" y="6464051"/>
                  <a:pt x="3255833" y="6292172"/>
                  <a:pt x="1069167" y="6414874"/>
                </a:cubicBezTo>
                <a:cubicBezTo>
                  <a:pt x="477082" y="6427164"/>
                  <a:pt x="-75745" y="6001410"/>
                  <a:pt x="0" y="5345707"/>
                </a:cubicBezTo>
                <a:cubicBezTo>
                  <a:pt x="47022" y="4159677"/>
                  <a:pt x="104569" y="2492947"/>
                  <a:pt x="0" y="1069167"/>
                </a:cubicBezTo>
                <a:close/>
              </a:path>
              <a:path w="11665697" h="6414874" stroke="0" extrusionOk="0">
                <a:moveTo>
                  <a:pt x="0" y="1069167"/>
                </a:moveTo>
                <a:cubicBezTo>
                  <a:pt x="100194" y="467229"/>
                  <a:pt x="576380" y="-6519"/>
                  <a:pt x="1069167" y="0"/>
                </a:cubicBezTo>
                <a:cubicBezTo>
                  <a:pt x="2743854" y="-129276"/>
                  <a:pt x="7066083" y="-77778"/>
                  <a:pt x="10596530" y="0"/>
                </a:cubicBezTo>
                <a:cubicBezTo>
                  <a:pt x="11167659" y="-61705"/>
                  <a:pt x="11654654" y="542358"/>
                  <a:pt x="11665697" y="1069167"/>
                </a:cubicBezTo>
                <a:cubicBezTo>
                  <a:pt x="11747296" y="3063681"/>
                  <a:pt x="11819997" y="3508032"/>
                  <a:pt x="11665697" y="5345707"/>
                </a:cubicBezTo>
                <a:cubicBezTo>
                  <a:pt x="11704979" y="6019034"/>
                  <a:pt x="11082822" y="6450285"/>
                  <a:pt x="10596530" y="6414874"/>
                </a:cubicBezTo>
                <a:cubicBezTo>
                  <a:pt x="6921539" y="6459094"/>
                  <a:pt x="2857766" y="6385492"/>
                  <a:pt x="1069167" y="6414874"/>
                </a:cubicBezTo>
                <a:cubicBezTo>
                  <a:pt x="462339" y="6352080"/>
                  <a:pt x="-51402" y="5924312"/>
                  <a:pt x="0" y="5345707"/>
                </a:cubicBezTo>
                <a:cubicBezTo>
                  <a:pt x="-159954" y="3683863"/>
                  <a:pt x="22140" y="2258769"/>
                  <a:pt x="0" y="1069167"/>
                </a:cubicBezTo>
                <a:close/>
              </a:path>
            </a:pathLst>
          </a:custGeom>
          <a:solidFill>
            <a:schemeClr val="bg1"/>
          </a:solidFill>
          <a:ln w="76200">
            <a:solidFill>
              <a:srgbClr val="00B0F0"/>
            </a:solidFill>
            <a:prstDash val="dash"/>
            <a:extLst>
              <a:ext uri="{C807C97D-BFC1-408E-A445-0C87EB9F89A2}">
                <ask:lineSketchStyleProps xmlns:ask="http://schemas.microsoft.com/office/drawing/2018/sketchyshapes" sd="2925326911">
                  <a:prstGeom prst="roundRect">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47FA4748-4C68-D038-9C5B-047B8C6CC3E9}"/>
              </a:ext>
            </a:extLst>
          </p:cNvPr>
          <p:cNvPicPr>
            <a:picLocks noChangeAspect="1"/>
          </p:cNvPicPr>
          <p:nvPr/>
        </p:nvPicPr>
        <p:blipFill>
          <a:blip r:embed="rId3"/>
          <a:stretch>
            <a:fillRect/>
          </a:stretch>
        </p:blipFill>
        <p:spPr>
          <a:xfrm>
            <a:off x="1961197" y="877887"/>
            <a:ext cx="8414314" cy="4994593"/>
          </a:xfrm>
          <a:prstGeom prst="rect">
            <a:avLst/>
          </a:prstGeom>
        </p:spPr>
      </p:pic>
    </p:spTree>
    <p:extLst>
      <p:ext uri="{BB962C8B-B14F-4D97-AF65-F5344CB8AC3E}">
        <p14:creationId xmlns:p14="http://schemas.microsoft.com/office/powerpoint/2010/main" val="40732749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2">
            <a:extLst>
              <a:ext uri="{FF2B5EF4-FFF2-40B4-BE49-F238E27FC236}">
                <a16:creationId xmlns:a16="http://schemas.microsoft.com/office/drawing/2014/main" id="{09616E21-E204-DF12-727B-2B1754204ED2}"/>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7904" r="-5513" b="-17148"/>
            </a:stretch>
          </a:blipFill>
        </p:spPr>
        <p:txBody>
          <a:bodyPr/>
          <a:lstStyle/>
          <a:p>
            <a:pPr defTabSz="609630">
              <a:defRPr/>
            </a:pPr>
            <a:endParaRPr lang="en-US" sz="1200">
              <a:solidFill>
                <a:prstClr val="black"/>
              </a:solidFill>
              <a:latin typeface="Calibri"/>
            </a:endParaRPr>
          </a:p>
        </p:txBody>
      </p:sp>
      <p:sp>
        <p:nvSpPr>
          <p:cNvPr id="33" name="Freeform 3">
            <a:extLst>
              <a:ext uri="{FF2B5EF4-FFF2-40B4-BE49-F238E27FC236}">
                <a16:creationId xmlns:a16="http://schemas.microsoft.com/office/drawing/2014/main" id="{86E86BA0-E5BD-D054-AFB7-552A10FFA831}"/>
              </a:ext>
            </a:extLst>
          </p:cNvPr>
          <p:cNvSpPr/>
          <p:nvPr/>
        </p:nvSpPr>
        <p:spPr>
          <a:xfrm rot="480260">
            <a:off x="-1608436" y="5540053"/>
            <a:ext cx="16263355" cy="6302050"/>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txBody>
          <a:bodyPr/>
          <a:lstStyle/>
          <a:p>
            <a:pPr defTabSz="609630">
              <a:defRPr/>
            </a:pPr>
            <a:endParaRPr lang="en-US" sz="1200">
              <a:solidFill>
                <a:prstClr val="black"/>
              </a:solidFill>
              <a:latin typeface="Calibri"/>
            </a:endParaRPr>
          </a:p>
        </p:txBody>
      </p:sp>
      <p:pic>
        <p:nvPicPr>
          <p:cNvPr id="12" name="Picture 11">
            <a:extLst>
              <a:ext uri="{FF2B5EF4-FFF2-40B4-BE49-F238E27FC236}">
                <a16:creationId xmlns:a16="http://schemas.microsoft.com/office/drawing/2014/main" id="{55556063-2F55-BF8F-5201-884F24A86066}"/>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3945" b="84196" l="24091" r="46888">
                        <a14:foregroundMark x1="34115" y1="16289" x2="39410" y2="24050"/>
                        <a14:foregroundMark x1="33064" y1="83266" x2="32579" y2="78456"/>
                        <a14:foregroundMark x1="39572" y1="84196" x2="39086" y2="80154"/>
                        <a14:foregroundMark x1="29790" y1="20938" x2="40663" y2="20978"/>
                        <a14:foregroundMark x1="40663" y1="20978" x2="42037" y2="20938"/>
                        <a14:foregroundMark x1="38157" y1="24656" x2="40784" y2="29466"/>
                        <a14:foregroundMark x1="43735" y1="24050" x2="38763" y2="17947"/>
                        <a14:foregroundMark x1="38763" y1="17947" x2="30234" y2="17947"/>
                        <a14:foregroundMark x1="30234" y1="17947" x2="27162" y2="24656"/>
                        <a14:foregroundMark x1="34276" y1="16289" x2="44260" y2="22191"/>
                        <a14:foregroundMark x1="44260" y1="22191" x2="45756" y2="24333"/>
                        <a14:foregroundMark x1="35853" y1="13945" x2="35853" y2="13945"/>
                      </a14:backgroundRemoval>
                    </a14:imgEffect>
                  </a14:imgLayer>
                </a14:imgProps>
              </a:ext>
              <a:ext uri="{28A0092B-C50C-407E-A947-70E740481C1C}">
                <a14:useLocalDpi xmlns:a14="http://schemas.microsoft.com/office/drawing/2010/main" val="0"/>
              </a:ext>
            </a:extLst>
          </a:blip>
          <a:srcRect l="21266" t="11009" r="50207" b="35021"/>
          <a:stretch/>
        </p:blipFill>
        <p:spPr>
          <a:xfrm>
            <a:off x="355601" y="1703490"/>
            <a:ext cx="2713011" cy="5132739"/>
          </a:xfrm>
          <a:prstGeom prst="rect">
            <a:avLst/>
          </a:prstGeom>
          <a:effectLst>
            <a:outerShdw blurRad="63500" sx="102000" sy="102000" algn="ctr" rotWithShape="0">
              <a:prstClr val="black">
                <a:alpha val="40000"/>
              </a:prstClr>
            </a:outerShdw>
          </a:effectLst>
        </p:spPr>
      </p:pic>
      <p:grpSp>
        <p:nvGrpSpPr>
          <p:cNvPr id="13" name="Group 12">
            <a:extLst>
              <a:ext uri="{FF2B5EF4-FFF2-40B4-BE49-F238E27FC236}">
                <a16:creationId xmlns:a16="http://schemas.microsoft.com/office/drawing/2014/main" id="{D17D9438-3AA3-161A-C8C9-0BDC0441A412}"/>
              </a:ext>
            </a:extLst>
          </p:cNvPr>
          <p:cNvGrpSpPr/>
          <p:nvPr/>
        </p:nvGrpSpPr>
        <p:grpSpPr>
          <a:xfrm>
            <a:off x="3359670" y="431800"/>
            <a:ext cx="8171930" cy="5130800"/>
            <a:chOff x="6494975" y="189821"/>
            <a:chExt cx="4782878" cy="2784660"/>
          </a:xfrm>
        </p:grpSpPr>
        <p:pic>
          <p:nvPicPr>
            <p:cNvPr id="14" name="Picture 13">
              <a:extLst>
                <a:ext uri="{FF2B5EF4-FFF2-40B4-BE49-F238E27FC236}">
                  <a16:creationId xmlns:a16="http://schemas.microsoft.com/office/drawing/2014/main" id="{49AE9591-85F6-5C5F-04B4-11A7FB3CE0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6494975" y="189821"/>
              <a:ext cx="4782878" cy="2784660"/>
            </a:xfrm>
            <a:prstGeom prst="rect">
              <a:avLst/>
            </a:prstGeom>
          </p:spPr>
        </p:pic>
        <p:sp>
          <p:nvSpPr>
            <p:cNvPr id="15" name="TextBox 14">
              <a:extLst>
                <a:ext uri="{FF2B5EF4-FFF2-40B4-BE49-F238E27FC236}">
                  <a16:creationId xmlns:a16="http://schemas.microsoft.com/office/drawing/2014/main" id="{5489C38A-D78F-03EF-31E6-82866C2E7E63}"/>
                </a:ext>
              </a:extLst>
            </p:cNvPr>
            <p:cNvSpPr txBox="1"/>
            <p:nvPr/>
          </p:nvSpPr>
          <p:spPr>
            <a:xfrm>
              <a:off x="6934600" y="615795"/>
              <a:ext cx="3963508" cy="1854153"/>
            </a:xfrm>
            <a:prstGeom prst="rect">
              <a:avLst/>
            </a:prstGeom>
            <a:noFill/>
          </p:spPr>
          <p:txBody>
            <a:bodyPr wrap="square" rtlCol="0">
              <a:spAutoFit/>
            </a:bodyPr>
            <a:lstStyle/>
            <a:p>
              <a:pPr algn="just" defTabSz="609630">
                <a:defRPr/>
              </a:pPr>
              <a:r>
                <a:rPr lang="vi-VN" sz="3600" b="1" dirty="0">
                  <a:solidFill>
                    <a:srgbClr val="C00000"/>
                  </a:solidFill>
                  <a:latin typeface="Calibri" panose="020F0502020204030204" pitchFamily="34" charset="0"/>
                  <a:cs typeface="Calibri" panose="020F0502020204030204" pitchFamily="34" charset="0"/>
                </a:rPr>
                <a:t>Trò chơi cho thấy môi trường được bảo vệ hay hủy hoại là do chính bàn tay con người. Vì thế, hãy luôn thực hiện những việc làm tốt để bảo vệ môi trường của chúng ta luôn được bảo vệ.</a:t>
              </a:r>
            </a:p>
          </p:txBody>
        </p:sp>
      </p:grpSp>
      <p:pic>
        <p:nvPicPr>
          <p:cNvPr id="2" name="Picture 1" descr="A round pink label with white text and a black background&#10;&#10;Description automatically generated">
            <a:extLst>
              <a:ext uri="{FF2B5EF4-FFF2-40B4-BE49-F238E27FC236}">
                <a16:creationId xmlns:a16="http://schemas.microsoft.com/office/drawing/2014/main" id="{D72F43E8-E27E-FD8E-F585-FCEE8474A5D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19941" y="0"/>
            <a:ext cx="1705786" cy="1705786"/>
          </a:xfrm>
          <a:prstGeom prst="rect">
            <a:avLst/>
          </a:prstGeom>
        </p:spPr>
      </p:pic>
    </p:spTree>
    <p:extLst>
      <p:ext uri="{BB962C8B-B14F-4D97-AF65-F5344CB8AC3E}">
        <p14:creationId xmlns:p14="http://schemas.microsoft.com/office/powerpoint/2010/main" val="3691788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atercolor of a landscape&#10;&#10;Description automatically generated">
            <a:extLst>
              <a:ext uri="{FF2B5EF4-FFF2-40B4-BE49-F238E27FC236}">
                <a16:creationId xmlns:a16="http://schemas.microsoft.com/office/drawing/2014/main" id="{68B184BD-5B46-19ED-EEDB-807AEB8F32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Hình chữ nhật: Góc Tròn 6">
            <a:extLst>
              <a:ext uri="{FF2B5EF4-FFF2-40B4-BE49-F238E27FC236}">
                <a16:creationId xmlns:a16="http://schemas.microsoft.com/office/drawing/2014/main" id="{09EEEF2B-D28C-819C-2AE9-1AD2B7CA8743}"/>
              </a:ext>
            </a:extLst>
          </p:cNvPr>
          <p:cNvSpPr/>
          <p:nvPr/>
        </p:nvSpPr>
        <p:spPr>
          <a:xfrm>
            <a:off x="287383" y="240943"/>
            <a:ext cx="11665697" cy="6414874"/>
          </a:xfrm>
          <a:custGeom>
            <a:avLst/>
            <a:gdLst>
              <a:gd name="connsiteX0" fmla="*/ 0 w 11665697"/>
              <a:gd name="connsiteY0" fmla="*/ 1069167 h 6414874"/>
              <a:gd name="connsiteX1" fmla="*/ 1069167 w 11665697"/>
              <a:gd name="connsiteY1" fmla="*/ 0 h 6414874"/>
              <a:gd name="connsiteX2" fmla="*/ 10596530 w 11665697"/>
              <a:gd name="connsiteY2" fmla="*/ 0 h 6414874"/>
              <a:gd name="connsiteX3" fmla="*/ 11665697 w 11665697"/>
              <a:gd name="connsiteY3" fmla="*/ 1069167 h 6414874"/>
              <a:gd name="connsiteX4" fmla="*/ 11665697 w 11665697"/>
              <a:gd name="connsiteY4" fmla="*/ 5345707 h 6414874"/>
              <a:gd name="connsiteX5" fmla="*/ 10596530 w 11665697"/>
              <a:gd name="connsiteY5" fmla="*/ 6414874 h 6414874"/>
              <a:gd name="connsiteX6" fmla="*/ 1069167 w 11665697"/>
              <a:gd name="connsiteY6" fmla="*/ 6414874 h 6414874"/>
              <a:gd name="connsiteX7" fmla="*/ 0 w 11665697"/>
              <a:gd name="connsiteY7" fmla="*/ 5345707 h 6414874"/>
              <a:gd name="connsiteX8" fmla="*/ 0 w 11665697"/>
              <a:gd name="connsiteY8" fmla="*/ 1069167 h 64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65697" h="6414874" fill="none" extrusionOk="0">
                <a:moveTo>
                  <a:pt x="0" y="1069167"/>
                </a:moveTo>
                <a:cubicBezTo>
                  <a:pt x="-80094" y="483662"/>
                  <a:pt x="473853" y="27419"/>
                  <a:pt x="1069167" y="0"/>
                </a:cubicBezTo>
                <a:cubicBezTo>
                  <a:pt x="2225879" y="77600"/>
                  <a:pt x="7041677" y="-27269"/>
                  <a:pt x="10596530" y="0"/>
                </a:cubicBezTo>
                <a:cubicBezTo>
                  <a:pt x="11239143" y="-68765"/>
                  <a:pt x="11711493" y="492164"/>
                  <a:pt x="11665697" y="1069167"/>
                </a:cubicBezTo>
                <a:cubicBezTo>
                  <a:pt x="11774697" y="2510090"/>
                  <a:pt x="11587488" y="4251883"/>
                  <a:pt x="11665697" y="5345707"/>
                </a:cubicBezTo>
                <a:cubicBezTo>
                  <a:pt x="11563513" y="5896219"/>
                  <a:pt x="11151975" y="6430328"/>
                  <a:pt x="10596530" y="6414874"/>
                </a:cubicBezTo>
                <a:cubicBezTo>
                  <a:pt x="7327967" y="6464051"/>
                  <a:pt x="3255833" y="6292172"/>
                  <a:pt x="1069167" y="6414874"/>
                </a:cubicBezTo>
                <a:cubicBezTo>
                  <a:pt x="477082" y="6427164"/>
                  <a:pt x="-75745" y="6001410"/>
                  <a:pt x="0" y="5345707"/>
                </a:cubicBezTo>
                <a:cubicBezTo>
                  <a:pt x="47022" y="4159677"/>
                  <a:pt x="104569" y="2492947"/>
                  <a:pt x="0" y="1069167"/>
                </a:cubicBezTo>
                <a:close/>
              </a:path>
              <a:path w="11665697" h="6414874" stroke="0" extrusionOk="0">
                <a:moveTo>
                  <a:pt x="0" y="1069167"/>
                </a:moveTo>
                <a:cubicBezTo>
                  <a:pt x="100194" y="467229"/>
                  <a:pt x="576380" y="-6519"/>
                  <a:pt x="1069167" y="0"/>
                </a:cubicBezTo>
                <a:cubicBezTo>
                  <a:pt x="2743854" y="-129276"/>
                  <a:pt x="7066083" y="-77778"/>
                  <a:pt x="10596530" y="0"/>
                </a:cubicBezTo>
                <a:cubicBezTo>
                  <a:pt x="11167659" y="-61705"/>
                  <a:pt x="11654654" y="542358"/>
                  <a:pt x="11665697" y="1069167"/>
                </a:cubicBezTo>
                <a:cubicBezTo>
                  <a:pt x="11747296" y="3063681"/>
                  <a:pt x="11819997" y="3508032"/>
                  <a:pt x="11665697" y="5345707"/>
                </a:cubicBezTo>
                <a:cubicBezTo>
                  <a:pt x="11704979" y="6019034"/>
                  <a:pt x="11082822" y="6450285"/>
                  <a:pt x="10596530" y="6414874"/>
                </a:cubicBezTo>
                <a:cubicBezTo>
                  <a:pt x="6921539" y="6459094"/>
                  <a:pt x="2857766" y="6385492"/>
                  <a:pt x="1069167" y="6414874"/>
                </a:cubicBezTo>
                <a:cubicBezTo>
                  <a:pt x="462339" y="6352080"/>
                  <a:pt x="-51402" y="5924312"/>
                  <a:pt x="0" y="5345707"/>
                </a:cubicBezTo>
                <a:cubicBezTo>
                  <a:pt x="-159954" y="3683863"/>
                  <a:pt x="22140" y="2258769"/>
                  <a:pt x="0" y="1069167"/>
                </a:cubicBezTo>
                <a:close/>
              </a:path>
            </a:pathLst>
          </a:custGeom>
          <a:solidFill>
            <a:schemeClr val="bg1"/>
          </a:solidFill>
          <a:ln w="76200">
            <a:solidFill>
              <a:srgbClr val="00B0F0"/>
            </a:solidFill>
            <a:prstDash val="dash"/>
            <a:extLst>
              <a:ext uri="{C807C97D-BFC1-408E-A445-0C87EB9F89A2}">
                <ask:lineSketchStyleProps xmlns:ask="http://schemas.microsoft.com/office/drawing/2018/sketchyshapes" sd="2925326911">
                  <a:prstGeom prst="roundRect">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7" name="Group 6">
            <a:extLst>
              <a:ext uri="{FF2B5EF4-FFF2-40B4-BE49-F238E27FC236}">
                <a16:creationId xmlns:a16="http://schemas.microsoft.com/office/drawing/2014/main" id="{168C2287-620E-25F8-3BB2-A6691A4EA5D4}"/>
              </a:ext>
            </a:extLst>
          </p:cNvPr>
          <p:cNvGrpSpPr/>
          <p:nvPr/>
        </p:nvGrpSpPr>
        <p:grpSpPr>
          <a:xfrm>
            <a:off x="0" y="394273"/>
            <a:ext cx="11448415" cy="1093093"/>
            <a:chOff x="0" y="394273"/>
            <a:chExt cx="11448415" cy="1093093"/>
          </a:xfrm>
        </p:grpSpPr>
        <p:sp>
          <p:nvSpPr>
            <p:cNvPr id="9" name="Oval 8">
              <a:extLst>
                <a:ext uri="{FF2B5EF4-FFF2-40B4-BE49-F238E27FC236}">
                  <a16:creationId xmlns:a16="http://schemas.microsoft.com/office/drawing/2014/main" id="{1F436523-E45B-75F1-3B05-D4973161DB29}"/>
                </a:ext>
              </a:extLst>
            </p:cNvPr>
            <p:cNvSpPr/>
            <p:nvPr/>
          </p:nvSpPr>
          <p:spPr>
            <a:xfrm>
              <a:off x="0" y="394273"/>
              <a:ext cx="770708" cy="770708"/>
            </a:xfrm>
            <a:prstGeom prst="ellipse">
              <a:avLst/>
            </a:prstGeom>
            <a:solidFill>
              <a:srgbClr val="00B0F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Ciel Pony" panose="02000000000000000000" pitchFamily="2" charset="0"/>
                  <a:ea typeface="+mn-ea"/>
                  <a:cs typeface="+mn-cs"/>
                </a:rPr>
                <a:t>2</a:t>
              </a:r>
            </a:p>
          </p:txBody>
        </p:sp>
        <p:sp>
          <p:nvSpPr>
            <p:cNvPr id="10" name="TextBox 9">
              <a:extLst>
                <a:ext uri="{FF2B5EF4-FFF2-40B4-BE49-F238E27FC236}">
                  <a16:creationId xmlns:a16="http://schemas.microsoft.com/office/drawing/2014/main" id="{660B176C-7C05-EFB6-58B5-2DE95208766C}"/>
                </a:ext>
              </a:extLst>
            </p:cNvPr>
            <p:cNvSpPr txBox="1"/>
            <p:nvPr/>
          </p:nvSpPr>
          <p:spPr>
            <a:xfrm>
              <a:off x="914400" y="410148"/>
              <a:ext cx="10534015" cy="107721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Em hãy cùng các bạn trong nhóm tìm hiểu và giải thích tác dụng của những việc làm dưới đây:</a:t>
              </a:r>
              <a:endParaRPr kumimoji="0" lang="en-US"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grpSp>
      <p:pic>
        <p:nvPicPr>
          <p:cNvPr id="16" name="Picture 15">
            <a:extLst>
              <a:ext uri="{FF2B5EF4-FFF2-40B4-BE49-F238E27FC236}">
                <a16:creationId xmlns:a16="http://schemas.microsoft.com/office/drawing/2014/main" id="{6008AA58-DA81-4A7F-5ABD-27D503176571}"/>
              </a:ext>
            </a:extLst>
          </p:cNvPr>
          <p:cNvPicPr>
            <a:picLocks noChangeAspect="1"/>
          </p:cNvPicPr>
          <p:nvPr/>
        </p:nvPicPr>
        <p:blipFill>
          <a:blip r:embed="rId3"/>
          <a:stretch>
            <a:fillRect/>
          </a:stretch>
        </p:blipFill>
        <p:spPr>
          <a:xfrm>
            <a:off x="2316480" y="1487169"/>
            <a:ext cx="7523480" cy="5172393"/>
          </a:xfrm>
          <a:prstGeom prst="rect">
            <a:avLst/>
          </a:prstGeom>
        </p:spPr>
      </p:pic>
    </p:spTree>
    <p:extLst>
      <p:ext uri="{BB962C8B-B14F-4D97-AF65-F5344CB8AC3E}">
        <p14:creationId xmlns:p14="http://schemas.microsoft.com/office/powerpoint/2010/main" val="25704070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TotalTime>
  <Words>894</Words>
  <Application>Microsoft Office PowerPoint</Application>
  <PresentationFormat>Widescreen</PresentationFormat>
  <Paragraphs>34</Paragraphs>
  <Slides>27</Slides>
  <Notes>2</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27</vt:i4>
      </vt:variant>
    </vt:vector>
  </HeadingPairs>
  <TitlesOfParts>
    <vt:vector size="39" baseType="lpstr">
      <vt:lpstr>#9Slide07 HoneyCream</vt:lpstr>
      <vt:lpstr>Arial</vt:lpstr>
      <vt:lpstr>Calibri</vt:lpstr>
      <vt:lpstr>Calibri Light</vt:lpstr>
      <vt:lpstr>Cambria</vt:lpstr>
      <vt:lpstr>iCiel Pony</vt:lpstr>
      <vt:lpstr>UTM Duepuntozero</vt:lpstr>
      <vt:lpstr>Custom Design</vt:lpstr>
      <vt:lpstr>Office Theme</vt:lpstr>
      <vt:lpstr>1_Custom Design</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26</cp:revision>
  <dcterms:created xsi:type="dcterms:W3CDTF">2024-04-07T07:32:42Z</dcterms:created>
  <dcterms:modified xsi:type="dcterms:W3CDTF">2024-10-07T14:47:40Z</dcterms:modified>
</cp:coreProperties>
</file>