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0" r:id="rId3"/>
    <p:sldId id="271" r:id="rId4"/>
    <p:sldId id="259" r:id="rId5"/>
    <p:sldId id="257" r:id="rId6"/>
    <p:sldId id="258" r:id="rId7"/>
    <p:sldId id="263" r:id="rId8"/>
    <p:sldId id="268" r:id="rId9"/>
    <p:sldId id="265" r:id="rId10"/>
    <p:sldId id="272" r:id="rId11"/>
    <p:sldId id="264" r:id="rId12"/>
    <p:sldId id="273" r:id="rId13"/>
    <p:sldId id="267" r:id="rId14"/>
    <p:sldId id="274"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9.svg"/><Relationship Id="rId3" Type="http://schemas.openxmlformats.org/officeDocument/2006/relationships/image" Target="../media/image10.svg"/><Relationship Id="rId7" Type="http://schemas.openxmlformats.org/officeDocument/2006/relationships/image" Target="../media/image8.svg"/><Relationship Id="rId12"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36.sv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1.png"/><Relationship Id="rId7"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2.sv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svg"/><Relationship Id="rId7"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9.svg"/><Relationship Id="rId3" Type="http://schemas.openxmlformats.org/officeDocument/2006/relationships/image" Target="../media/image55.svg"/><Relationship Id="rId7" Type="http://schemas.openxmlformats.org/officeDocument/2006/relationships/image" Target="../media/image26.svg"/><Relationship Id="rId12"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7.svg"/><Relationship Id="rId5" Type="http://schemas.openxmlformats.org/officeDocument/2006/relationships/image" Target="../media/image36.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35.png"/><Relationship Id="rId9" Type="http://schemas.openxmlformats.org/officeDocument/2006/relationships/image" Target="../media/image4.sv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22.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svg"/><Relationship Id="rId3" Type="http://schemas.openxmlformats.org/officeDocument/2006/relationships/image" Target="../media/image28.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9.svg"/><Relationship Id="rId3" Type="http://schemas.openxmlformats.org/officeDocument/2006/relationships/image" Target="../media/image10.svg"/><Relationship Id="rId7" Type="http://schemas.openxmlformats.org/officeDocument/2006/relationships/image" Target="../media/image8.svg"/><Relationship Id="rId12"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36.sv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svg"/><Relationship Id="rId7"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svg"/><Relationship Id="rId7" Type="http://schemas.openxmlformats.org/officeDocument/2006/relationships/image" Target="../media/image4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0.svg"/><Relationship Id="rId10" Type="http://schemas.openxmlformats.org/officeDocument/2006/relationships/image" Target="../media/image47.png"/><Relationship Id="rId4" Type="http://schemas.openxmlformats.org/officeDocument/2006/relationships/image" Target="../media/image9.png"/><Relationship Id="rId9" Type="http://schemas.openxmlformats.org/officeDocument/2006/relationships/image" Target="../media/image46.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2.svg"/><Relationship Id="rId4" Type="http://schemas.openxmlformats.org/officeDocument/2006/relationships/image" Target="../media/image48.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0B7"/>
        </a:solidFill>
        <a:effectLst/>
      </p:bgPr>
    </p:bg>
    <p:spTree>
      <p:nvGrpSpPr>
        <p:cNvPr id="1" name=""/>
        <p:cNvGrpSpPr/>
        <p:nvPr/>
      </p:nvGrpSpPr>
      <p:grpSpPr>
        <a:xfrm>
          <a:off x="0" y="0"/>
          <a:ext cx="0" cy="0"/>
          <a:chOff x="0" y="0"/>
          <a:chExt cx="0" cy="0"/>
        </a:xfrm>
      </p:grpSpPr>
      <p:sp>
        <p:nvSpPr>
          <p:cNvPr id="3" name="Freeform 3"/>
          <p:cNvSpPr/>
          <p:nvPr/>
        </p:nvSpPr>
        <p:spPr>
          <a:xfrm>
            <a:off x="1076325" y="2946385"/>
            <a:ext cx="324099" cy="239190"/>
          </a:xfrm>
          <a:custGeom>
            <a:avLst/>
            <a:gdLst/>
            <a:ahLst/>
            <a:cxnLst/>
            <a:rect l="l" t="t" r="r" b="b"/>
            <a:pathLst>
              <a:path w="324099" h="239190">
                <a:moveTo>
                  <a:pt x="0" y="0"/>
                </a:moveTo>
                <a:lnTo>
                  <a:pt x="324099" y="0"/>
                </a:lnTo>
                <a:lnTo>
                  <a:pt x="324099" y="239189"/>
                </a:lnTo>
                <a:lnTo>
                  <a:pt x="0" y="2391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6453208" y="6260238"/>
            <a:ext cx="445539" cy="558192"/>
          </a:xfrm>
          <a:custGeom>
            <a:avLst/>
            <a:gdLst/>
            <a:ahLst/>
            <a:cxnLst/>
            <a:rect l="l" t="t" r="r" b="b"/>
            <a:pathLst>
              <a:path w="445539" h="558192">
                <a:moveTo>
                  <a:pt x="0" y="0"/>
                </a:moveTo>
                <a:lnTo>
                  <a:pt x="445539" y="0"/>
                </a:lnTo>
                <a:lnTo>
                  <a:pt x="445539" y="558192"/>
                </a:lnTo>
                <a:lnTo>
                  <a:pt x="0" y="5581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5207124" y="8981178"/>
            <a:ext cx="411543" cy="372634"/>
          </a:xfrm>
          <a:custGeom>
            <a:avLst/>
            <a:gdLst/>
            <a:ahLst/>
            <a:cxnLst/>
            <a:rect l="l" t="t" r="r" b="b"/>
            <a:pathLst>
              <a:path w="411543" h="372634">
                <a:moveTo>
                  <a:pt x="0" y="0"/>
                </a:moveTo>
                <a:lnTo>
                  <a:pt x="411543" y="0"/>
                </a:lnTo>
                <a:lnTo>
                  <a:pt x="411543" y="372634"/>
                </a:lnTo>
                <a:lnTo>
                  <a:pt x="0" y="3726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6118564" y="2127119"/>
            <a:ext cx="450470" cy="405423"/>
          </a:xfrm>
          <a:custGeom>
            <a:avLst/>
            <a:gdLst/>
            <a:ahLst/>
            <a:cxnLst/>
            <a:rect l="l" t="t" r="r" b="b"/>
            <a:pathLst>
              <a:path w="450470" h="405423">
                <a:moveTo>
                  <a:pt x="0" y="0"/>
                </a:moveTo>
                <a:lnTo>
                  <a:pt x="450470" y="0"/>
                </a:lnTo>
                <a:lnTo>
                  <a:pt x="450470" y="405423"/>
                </a:lnTo>
                <a:lnTo>
                  <a:pt x="0" y="4054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028700" y="6028484"/>
            <a:ext cx="371724" cy="356180"/>
          </a:xfrm>
          <a:custGeom>
            <a:avLst/>
            <a:gdLst/>
            <a:ahLst/>
            <a:cxnLst/>
            <a:rect l="l" t="t" r="r" b="b"/>
            <a:pathLst>
              <a:path w="371724" h="356180">
                <a:moveTo>
                  <a:pt x="0" y="0"/>
                </a:moveTo>
                <a:lnTo>
                  <a:pt x="371724" y="0"/>
                </a:lnTo>
                <a:lnTo>
                  <a:pt x="371724" y="356180"/>
                </a:lnTo>
                <a:lnTo>
                  <a:pt x="0" y="3561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p:cNvSpPr/>
          <p:nvPr/>
        </p:nvSpPr>
        <p:spPr>
          <a:xfrm>
            <a:off x="17259300" y="3664068"/>
            <a:ext cx="366807" cy="351468"/>
          </a:xfrm>
          <a:custGeom>
            <a:avLst/>
            <a:gdLst/>
            <a:ahLst/>
            <a:cxnLst/>
            <a:rect l="l" t="t" r="r" b="b"/>
            <a:pathLst>
              <a:path w="366807" h="351468">
                <a:moveTo>
                  <a:pt x="0" y="0"/>
                </a:moveTo>
                <a:lnTo>
                  <a:pt x="366807" y="0"/>
                </a:lnTo>
                <a:lnTo>
                  <a:pt x="366807" y="351467"/>
                </a:lnTo>
                <a:lnTo>
                  <a:pt x="0" y="35146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a:off x="859650" y="746125"/>
            <a:ext cx="540774" cy="518160"/>
          </a:xfrm>
          <a:custGeom>
            <a:avLst/>
            <a:gdLst/>
            <a:ahLst/>
            <a:cxnLst/>
            <a:rect l="l" t="t" r="r" b="b"/>
            <a:pathLst>
              <a:path w="540774" h="518160">
                <a:moveTo>
                  <a:pt x="0" y="0"/>
                </a:moveTo>
                <a:lnTo>
                  <a:pt x="540774" y="0"/>
                </a:lnTo>
                <a:lnTo>
                  <a:pt x="540774" y="518160"/>
                </a:lnTo>
                <a:lnTo>
                  <a:pt x="0" y="5181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a:off x="14137731" y="470493"/>
            <a:ext cx="373478" cy="275632"/>
          </a:xfrm>
          <a:custGeom>
            <a:avLst/>
            <a:gdLst/>
            <a:ahLst/>
            <a:cxnLst/>
            <a:rect l="l" t="t" r="r" b="b"/>
            <a:pathLst>
              <a:path w="373478" h="275632">
                <a:moveTo>
                  <a:pt x="0" y="0"/>
                </a:moveTo>
                <a:lnTo>
                  <a:pt x="373478" y="0"/>
                </a:lnTo>
                <a:lnTo>
                  <a:pt x="373478" y="275632"/>
                </a:lnTo>
                <a:lnTo>
                  <a:pt x="0" y="27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4495800" y="746125"/>
            <a:ext cx="469371" cy="422434"/>
          </a:xfrm>
          <a:custGeom>
            <a:avLst/>
            <a:gdLst/>
            <a:ahLst/>
            <a:cxnLst/>
            <a:rect l="l" t="t" r="r" b="b"/>
            <a:pathLst>
              <a:path w="469371" h="422434">
                <a:moveTo>
                  <a:pt x="0" y="0"/>
                </a:moveTo>
                <a:lnTo>
                  <a:pt x="469371" y="0"/>
                </a:lnTo>
                <a:lnTo>
                  <a:pt x="469371" y="422434"/>
                </a:lnTo>
                <a:lnTo>
                  <a:pt x="0" y="4224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Freeform 20"/>
          <p:cNvSpPr/>
          <p:nvPr/>
        </p:nvSpPr>
        <p:spPr>
          <a:xfrm>
            <a:off x="269459" y="7760750"/>
            <a:ext cx="344492" cy="254240"/>
          </a:xfrm>
          <a:custGeom>
            <a:avLst/>
            <a:gdLst/>
            <a:ahLst/>
            <a:cxnLst/>
            <a:rect l="l" t="t" r="r" b="b"/>
            <a:pathLst>
              <a:path w="344492" h="254240">
                <a:moveTo>
                  <a:pt x="0" y="0"/>
                </a:moveTo>
                <a:lnTo>
                  <a:pt x="344492" y="0"/>
                </a:lnTo>
                <a:lnTo>
                  <a:pt x="344492" y="254240"/>
                </a:lnTo>
                <a:lnTo>
                  <a:pt x="0" y="2542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id="{4C041344-B04C-41F2-4DF3-C6BE4586F66B}"/>
              </a:ext>
            </a:extLst>
          </p:cNvPr>
          <p:cNvSpPr txBox="1"/>
          <p:nvPr/>
        </p:nvSpPr>
        <p:spPr>
          <a:xfrm>
            <a:off x="914400" y="3522300"/>
            <a:ext cx="16459200" cy="3297634"/>
          </a:xfrm>
          <a:prstGeom prst="rect">
            <a:avLst/>
          </a:prstGeom>
          <a:noFill/>
        </p:spPr>
        <p:txBody>
          <a:bodyPr wrap="square" rtlCol="0">
            <a:spAutoFit/>
          </a:bodyPr>
          <a:lstStyle/>
          <a:p>
            <a:pPr algn="ctr">
              <a:lnSpc>
                <a:spcPct val="150000"/>
              </a:lnSpc>
            </a:pPr>
            <a:r>
              <a:rPr lang="en-US" sz="7400" b="1" dirty="0">
                <a:solidFill>
                  <a:srgbClr val="C00000"/>
                </a:solidFill>
                <a:latin typeface="Arial" panose="020B0604020202020204" pitchFamily="34" charset="0"/>
                <a:cs typeface="Arial" panose="020B0604020202020204" pitchFamily="34" charset="0"/>
              </a:rPr>
              <a:t>NHIỆT LIỆT CHÀO MỪNG CÁC EM ĐẾN VỚI BÀI HỌC HÔM NAY!</a:t>
            </a:r>
            <a:endParaRPr lang="en-VN" sz="7400" b="1"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0B7"/>
        </a:solidFill>
        <a:effectLst/>
      </p:bgPr>
    </p:bg>
    <p:spTree>
      <p:nvGrpSpPr>
        <p:cNvPr id="1" name=""/>
        <p:cNvGrpSpPr/>
        <p:nvPr/>
      </p:nvGrpSpPr>
      <p:grpSpPr>
        <a:xfrm>
          <a:off x="0" y="0"/>
          <a:ext cx="0" cy="0"/>
          <a:chOff x="0" y="0"/>
          <a:chExt cx="0" cy="0"/>
        </a:xfrm>
      </p:grpSpPr>
      <p:sp>
        <p:nvSpPr>
          <p:cNvPr id="14" name="Freeform 14"/>
          <p:cNvSpPr/>
          <p:nvPr/>
        </p:nvSpPr>
        <p:spPr>
          <a:xfrm>
            <a:off x="16922706" y="663970"/>
            <a:ext cx="428514" cy="410594"/>
          </a:xfrm>
          <a:custGeom>
            <a:avLst/>
            <a:gdLst/>
            <a:ahLst/>
            <a:cxnLst/>
            <a:rect l="l" t="t" r="r" b="b"/>
            <a:pathLst>
              <a:path w="428514" h="410594">
                <a:moveTo>
                  <a:pt x="0" y="0"/>
                </a:moveTo>
                <a:lnTo>
                  <a:pt x="428514" y="0"/>
                </a:lnTo>
                <a:lnTo>
                  <a:pt x="428514" y="410594"/>
                </a:lnTo>
                <a:lnTo>
                  <a:pt x="0" y="410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367579" y="1028700"/>
            <a:ext cx="395288" cy="473656"/>
          </a:xfrm>
          <a:custGeom>
            <a:avLst/>
            <a:gdLst/>
            <a:ahLst/>
            <a:cxnLst/>
            <a:rect l="l" t="t" r="r" b="b"/>
            <a:pathLst>
              <a:path w="395288" h="473656">
                <a:moveTo>
                  <a:pt x="0" y="0"/>
                </a:moveTo>
                <a:lnTo>
                  <a:pt x="395288" y="0"/>
                </a:lnTo>
                <a:lnTo>
                  <a:pt x="395288" y="473656"/>
                </a:lnTo>
                <a:lnTo>
                  <a:pt x="0" y="473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2739680" y="264814"/>
            <a:ext cx="443506" cy="399155"/>
          </a:xfrm>
          <a:custGeom>
            <a:avLst/>
            <a:gdLst/>
            <a:ahLst/>
            <a:cxnLst/>
            <a:rect l="l" t="t" r="r" b="b"/>
            <a:pathLst>
              <a:path w="443506" h="399155">
                <a:moveTo>
                  <a:pt x="0" y="0"/>
                </a:moveTo>
                <a:lnTo>
                  <a:pt x="443506" y="0"/>
                </a:lnTo>
                <a:lnTo>
                  <a:pt x="443506" y="399156"/>
                </a:lnTo>
                <a:lnTo>
                  <a:pt x="0" y="3991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796962" y="9316780"/>
            <a:ext cx="463477" cy="419657"/>
          </a:xfrm>
          <a:custGeom>
            <a:avLst/>
            <a:gdLst/>
            <a:ahLst/>
            <a:cxnLst/>
            <a:rect l="l" t="t" r="r" b="b"/>
            <a:pathLst>
              <a:path w="463477" h="419657">
                <a:moveTo>
                  <a:pt x="0" y="0"/>
                </a:moveTo>
                <a:lnTo>
                  <a:pt x="463476" y="0"/>
                </a:lnTo>
                <a:lnTo>
                  <a:pt x="463476" y="419657"/>
                </a:lnTo>
                <a:lnTo>
                  <a:pt x="0" y="4196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23"/>
          <p:cNvSpPr/>
          <p:nvPr/>
        </p:nvSpPr>
        <p:spPr>
          <a:xfrm>
            <a:off x="13305583" y="157282"/>
            <a:ext cx="422854" cy="506687"/>
          </a:xfrm>
          <a:custGeom>
            <a:avLst/>
            <a:gdLst/>
            <a:ahLst/>
            <a:cxnLst/>
            <a:rect l="l" t="t" r="r" b="b"/>
            <a:pathLst>
              <a:path w="422854" h="506687">
                <a:moveTo>
                  <a:pt x="0" y="0"/>
                </a:moveTo>
                <a:lnTo>
                  <a:pt x="422854" y="0"/>
                </a:lnTo>
                <a:lnTo>
                  <a:pt x="422854" y="506688"/>
                </a:lnTo>
                <a:lnTo>
                  <a:pt x="0" y="5066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24" name="Picture 3">
            <a:extLst>
              <a:ext uri="{FF2B5EF4-FFF2-40B4-BE49-F238E27FC236}">
                <a16:creationId xmlns:a16="http://schemas.microsoft.com/office/drawing/2014/main" id="{AF73315E-2291-18CA-F4FA-BAC05725C169}"/>
              </a:ext>
            </a:extLst>
          </p:cNvPr>
          <p:cNvPicPr>
            <a:picLocks noChangeAspect="1"/>
          </p:cNvPicPr>
          <p:nvPr/>
        </p:nvPicPr>
        <p:blipFill>
          <a:blip r:embed="rId10">
            <a:grayscl/>
            <a:extLst>
              <a:ext uri="{BEBA8EAE-BF5A-486C-A8C5-ECC9F3942E4B}">
                <a14:imgProps xmlns:a14="http://schemas.microsoft.com/office/drawing/2010/main">
                  <a14:imgLayer r:embed="rId11">
                    <a14:imgEffect>
                      <a14:colorTemperature colorTemp="11200"/>
                    </a14:imgEffect>
                  </a14:imgLayer>
                </a14:imgProps>
              </a:ext>
            </a:extLst>
          </a:blip>
          <a:srcRect t="7037" b="7037"/>
          <a:stretch>
            <a:fillRect/>
          </a:stretch>
        </p:blipFill>
        <p:spPr>
          <a:xfrm>
            <a:off x="1589446" y="1892043"/>
            <a:ext cx="15047037" cy="6934200"/>
          </a:xfrm>
          <a:prstGeom prst="rect">
            <a:avLst/>
          </a:prstGeom>
          <a:solidFill>
            <a:schemeClr val="accent2">
              <a:lumMod val="75000"/>
            </a:schemeClr>
          </a:solidFill>
        </p:spPr>
      </p:pic>
      <p:sp>
        <p:nvSpPr>
          <p:cNvPr id="25" name="TextBox 24">
            <a:extLst>
              <a:ext uri="{FF2B5EF4-FFF2-40B4-BE49-F238E27FC236}">
                <a16:creationId xmlns:a16="http://schemas.microsoft.com/office/drawing/2014/main" id="{33FA468E-422F-F9F7-B8E8-485B76F4EDF2}"/>
              </a:ext>
            </a:extLst>
          </p:cNvPr>
          <p:cNvSpPr txBox="1"/>
          <p:nvPr/>
        </p:nvSpPr>
        <p:spPr>
          <a:xfrm>
            <a:off x="2793361" y="3168030"/>
            <a:ext cx="12701277" cy="4382225"/>
          </a:xfrm>
          <a:prstGeom prst="rect">
            <a:avLst/>
          </a:prstGeom>
        </p:spPr>
        <p:txBody>
          <a:bodyPr wrap="square" lIns="0" tIns="0" rIns="0" bIns="0" rtlCol="0" anchor="t">
            <a:spAutoFit/>
          </a:bodyPr>
          <a:lstStyle/>
          <a:p>
            <a:pPr algn="ctr">
              <a:lnSpc>
                <a:spcPct val="150000"/>
              </a:lnSpc>
            </a:pPr>
            <a:r>
              <a:rPr lang="vi-VN" sz="6600" b="1">
                <a:latin typeface="Arial" panose="020B0604020202020204" pitchFamily="34" charset="0"/>
                <a:ea typeface="Calibri" panose="020F0502020204030204" pitchFamily="34" charset="0"/>
                <a:cs typeface="Arial" panose="020B0604020202020204" pitchFamily="34" charset="0"/>
              </a:rPr>
              <a:t>Hoạt động </a:t>
            </a:r>
            <a:r>
              <a:rPr lang="en-US" sz="6600" b="1">
                <a:latin typeface="Arial" panose="020B0604020202020204" pitchFamily="34" charset="0"/>
                <a:ea typeface="Calibri" panose="020F0502020204030204" pitchFamily="34" charset="0"/>
                <a:cs typeface="Arial" panose="020B0604020202020204" pitchFamily="34" charset="0"/>
              </a:rPr>
              <a:t>2</a:t>
            </a:r>
            <a:r>
              <a:rPr lang="vi-VN" sz="6600" b="1">
                <a:latin typeface="Arial" panose="020B0604020202020204" pitchFamily="34" charset="0"/>
                <a:ea typeface="Calibri" panose="020F0502020204030204" pitchFamily="34" charset="0"/>
                <a:cs typeface="Arial" panose="020B0604020202020204" pitchFamily="34" charset="0"/>
              </a:rPr>
              <a:t>: </a:t>
            </a:r>
            <a:endParaRPr lang="en-US" sz="6600" b="1">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6600" b="1">
                <a:latin typeface="Arial" panose="020B0604020202020204" pitchFamily="34" charset="0"/>
                <a:ea typeface="Calibri" panose="020F0502020204030204" pitchFamily="34" charset="0"/>
                <a:cs typeface="Arial" panose="020B0604020202020204" pitchFamily="34" charset="0"/>
              </a:rPr>
              <a:t>Luyện tập giới thiệu sách theo kế hoạch</a:t>
            </a:r>
            <a:endParaRPr lang="vi-VN" sz="6600" b="1" dirty="0">
              <a:latin typeface="Arial" panose="020B0604020202020204" pitchFamily="34" charset="0"/>
              <a:ea typeface="Calibri" panose="020F0502020204030204" pitchFamily="34" charset="0"/>
              <a:cs typeface="Arial" panose="020B0604020202020204" pitchFamily="34" charset="0"/>
            </a:endParaRPr>
          </a:p>
        </p:txBody>
      </p:sp>
      <p:sp>
        <p:nvSpPr>
          <p:cNvPr id="3" name="Freeform 3"/>
          <p:cNvSpPr/>
          <p:nvPr/>
        </p:nvSpPr>
        <p:spPr>
          <a:xfrm>
            <a:off x="14573121" y="8240439"/>
            <a:ext cx="3714879" cy="2046561"/>
          </a:xfrm>
          <a:custGeom>
            <a:avLst/>
            <a:gdLst/>
            <a:ahLst/>
            <a:cxnLst/>
            <a:rect l="l" t="t" r="r" b="b"/>
            <a:pathLst>
              <a:path w="3714879" h="2046561">
                <a:moveTo>
                  <a:pt x="0" y="0"/>
                </a:moveTo>
                <a:lnTo>
                  <a:pt x="3714879" y="0"/>
                </a:lnTo>
                <a:lnTo>
                  <a:pt x="3714879" y="2046561"/>
                </a:lnTo>
                <a:lnTo>
                  <a:pt x="0" y="204656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extLst>
      <p:ext uri="{BB962C8B-B14F-4D97-AF65-F5344CB8AC3E}">
        <p14:creationId xmlns:p14="http://schemas.microsoft.com/office/powerpoint/2010/main" val="10370431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4D5"/>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D433E9F-6A7F-3C97-BE7E-9DCC942705F1}"/>
              </a:ext>
            </a:extLst>
          </p:cNvPr>
          <p:cNvGrpSpPr/>
          <p:nvPr/>
        </p:nvGrpSpPr>
        <p:grpSpPr>
          <a:xfrm>
            <a:off x="-16328" y="-1"/>
            <a:ext cx="18288000" cy="4496744"/>
            <a:chOff x="0" y="0"/>
            <a:chExt cx="6186311" cy="895726"/>
          </a:xfrm>
        </p:grpSpPr>
        <p:sp>
          <p:nvSpPr>
            <p:cNvPr id="33" name="Freeform 16">
              <a:extLst>
                <a:ext uri="{FF2B5EF4-FFF2-40B4-BE49-F238E27FC236}">
                  <a16:creationId xmlns:a16="http://schemas.microsoft.com/office/drawing/2014/main" id="{08FE2D5B-62B2-6CD4-FF1C-F2CD90335249}"/>
                </a:ext>
              </a:extLst>
            </p:cNvPr>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chemeClr val="accent5">
                <a:lumMod val="75000"/>
              </a:schemeClr>
            </a:solidFill>
          </p:spPr>
          <p:txBody>
            <a:bodyPr/>
            <a:lstStyle/>
            <a:p>
              <a:endParaRPr lang="en-US">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ED486076-2A25-9635-50C1-1BEB235C1643}"/>
              </a:ext>
            </a:extLst>
          </p:cNvPr>
          <p:cNvSpPr txBox="1"/>
          <p:nvPr/>
        </p:nvSpPr>
        <p:spPr>
          <a:xfrm>
            <a:off x="5029200" y="643591"/>
            <a:ext cx="12004781" cy="3013838"/>
          </a:xfrm>
          <a:prstGeom prst="rect">
            <a:avLst/>
          </a:prstGeom>
          <a:noFill/>
        </p:spPr>
        <p:txBody>
          <a:bodyPr wrap="square">
            <a:spAutoFit/>
          </a:bodyPr>
          <a:lstStyle/>
          <a:p>
            <a:pPr algn="just">
              <a:lnSpc>
                <a:spcPct val="150000"/>
              </a:lnSpc>
            </a:pPr>
            <a:r>
              <a:rPr lang="en-US" sz="4400" b="1">
                <a:solidFill>
                  <a:schemeClr val="bg1"/>
                </a:solidFill>
                <a:latin typeface="Arial" panose="020B0604020202020204" pitchFamily="34" charset="0"/>
                <a:ea typeface="Calibri" panose="020F0502020204030204" pitchFamily="34" charset="0"/>
                <a:cs typeface="Arial" panose="020B0604020202020204" pitchFamily="34" charset="0"/>
              </a:rPr>
              <a:t>Yêu cầu: </a:t>
            </a:r>
            <a:r>
              <a:rPr lang="vi-VN" sz="4400">
                <a:solidFill>
                  <a:schemeClr val="bg1"/>
                </a:solidFill>
                <a:latin typeface="Arial" panose="020B0604020202020204" pitchFamily="34" charset="0"/>
                <a:ea typeface="Calibri" panose="020F0502020204030204" pitchFamily="34" charset="0"/>
                <a:cs typeface="Arial" panose="020B0604020202020204" pitchFamily="34" charset="0"/>
              </a:rPr>
              <a:t>Các </a:t>
            </a:r>
            <a:r>
              <a:rPr lang="en-US" sz="4400">
                <a:solidFill>
                  <a:schemeClr val="bg1"/>
                </a:solidFill>
                <a:latin typeface="Arial" panose="020B0604020202020204" pitchFamily="34" charset="0"/>
                <a:ea typeface="Calibri" panose="020F0502020204030204" pitchFamily="34" charset="0"/>
                <a:cs typeface="Arial" panose="020B0604020202020204" pitchFamily="34" charset="0"/>
              </a:rPr>
              <a:t>nhóm</a:t>
            </a:r>
            <a:r>
              <a:rPr lang="vi-VN" sz="4400">
                <a:solidFill>
                  <a:schemeClr val="bg1"/>
                </a:solidFill>
                <a:latin typeface="Arial" panose="020B0604020202020204" pitchFamily="34" charset="0"/>
                <a:ea typeface="Calibri" panose="020F0502020204030204" pitchFamily="34" charset="0"/>
                <a:cs typeface="Arial" panose="020B0604020202020204" pitchFamily="34" charset="0"/>
              </a:rPr>
              <a:t> hãy chọn một vị trí để luyện tập tiết mục giới thiệu sách của mỗi nhóm theo kế hoạch</a:t>
            </a:r>
            <a:r>
              <a:rPr lang="en-US" sz="44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400" dirty="0">
              <a:solidFill>
                <a:schemeClr val="bg1"/>
              </a:solidFill>
              <a:latin typeface="Arial" panose="020B0604020202020204" pitchFamily="34" charset="0"/>
              <a:cs typeface="Arial" panose="020B0604020202020204" pitchFamily="34" charset="0"/>
            </a:endParaRPr>
          </a:p>
        </p:txBody>
      </p:sp>
      <p:pic>
        <p:nvPicPr>
          <p:cNvPr id="35" name="Picture 34" descr="A group of people using laptops&#10;&#10;Description automatically generated with medium confidence">
            <a:extLst>
              <a:ext uri="{FF2B5EF4-FFF2-40B4-BE49-F238E27FC236}">
                <a16:creationId xmlns:a16="http://schemas.microsoft.com/office/drawing/2014/main" id="{5B05108D-72F2-2F76-A590-2971A2CFC32C}"/>
              </a:ext>
            </a:extLst>
          </p:cNvPr>
          <p:cNvPicPr>
            <a:picLocks noChangeAspect="1"/>
          </p:cNvPicPr>
          <p:nvPr/>
        </p:nvPicPr>
        <p:blipFill rotWithShape="1">
          <a:blip r:embed="rId2">
            <a:extLst>
              <a:ext uri="{28A0092B-C50C-407E-A947-70E740481C1C}">
                <a14:useLocalDpi xmlns:a14="http://schemas.microsoft.com/office/drawing/2010/main" val="0"/>
              </a:ext>
            </a:extLst>
          </a:blip>
          <a:srcRect t="13421" b="14627"/>
          <a:stretch/>
        </p:blipFill>
        <p:spPr>
          <a:xfrm>
            <a:off x="1852861" y="6988596"/>
            <a:ext cx="4623835" cy="3326907"/>
          </a:xfrm>
          <a:prstGeom prst="rect">
            <a:avLst/>
          </a:prstGeom>
        </p:spPr>
      </p:pic>
      <p:grpSp>
        <p:nvGrpSpPr>
          <p:cNvPr id="36" name="Group 35">
            <a:extLst>
              <a:ext uri="{FF2B5EF4-FFF2-40B4-BE49-F238E27FC236}">
                <a16:creationId xmlns:a16="http://schemas.microsoft.com/office/drawing/2014/main" id="{9D316997-EA0B-4EF7-D07D-7AC2FE055280}"/>
              </a:ext>
            </a:extLst>
          </p:cNvPr>
          <p:cNvGrpSpPr/>
          <p:nvPr/>
        </p:nvGrpSpPr>
        <p:grpSpPr>
          <a:xfrm>
            <a:off x="2026774" y="4885609"/>
            <a:ext cx="4225274" cy="1720915"/>
            <a:chOff x="685800" y="4520180"/>
            <a:chExt cx="4225274" cy="1720915"/>
          </a:xfrm>
        </p:grpSpPr>
        <p:sp>
          <p:nvSpPr>
            <p:cNvPr id="37" name="Rectangle 36">
              <a:extLst>
                <a:ext uri="{FF2B5EF4-FFF2-40B4-BE49-F238E27FC236}">
                  <a16:creationId xmlns:a16="http://schemas.microsoft.com/office/drawing/2014/main" id="{E447CC48-531B-6607-4C4A-251A852D82FF}"/>
                </a:ext>
              </a:extLst>
            </p:cNvPr>
            <p:cNvSpPr/>
            <p:nvPr/>
          </p:nvSpPr>
          <p:spPr>
            <a:xfrm>
              <a:off x="972406" y="4922106"/>
              <a:ext cx="3938668" cy="1318989"/>
            </a:xfrm>
            <a:prstGeom prst="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a:solidFill>
                    <a:srgbClr val="C00000"/>
                  </a:solidFill>
                  <a:latin typeface="Arial" panose="020B0604020202020204" pitchFamily="34" charset="0"/>
                  <a:ea typeface="Calibri" panose="020F0502020204030204" pitchFamily="34" charset="0"/>
                  <a:cs typeface="Arial" panose="020B0604020202020204" pitchFamily="34" charset="0"/>
                </a:rPr>
                <a:t>GỢI Ý</a:t>
              </a:r>
              <a:endParaRPr lang="en-US" sz="4200" dirty="0">
                <a:solidFill>
                  <a:srgbClr val="C00000"/>
                </a:solidFill>
                <a:latin typeface="Arial" panose="020B0604020202020204" pitchFamily="34" charset="0"/>
                <a:cs typeface="Arial" panose="020B0604020202020204" pitchFamily="34" charset="0"/>
              </a:endParaRPr>
            </a:p>
          </p:txBody>
        </p:sp>
        <p:pic>
          <p:nvPicPr>
            <p:cNvPr id="38" name="Picture 21">
              <a:extLst>
                <a:ext uri="{FF2B5EF4-FFF2-40B4-BE49-F238E27FC236}">
                  <a16:creationId xmlns:a16="http://schemas.microsoft.com/office/drawing/2014/main" id="{7D3E8C9E-E0F6-4E52-6F6F-0CE65697FE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 y="4520180"/>
              <a:ext cx="859735" cy="803852"/>
            </a:xfrm>
            <a:prstGeom prst="rect">
              <a:avLst/>
            </a:prstGeom>
          </p:spPr>
        </p:pic>
      </p:grpSp>
      <p:sp>
        <p:nvSpPr>
          <p:cNvPr id="39" name="Line Callout 1 (Border and Accent Bar) 3">
            <a:extLst>
              <a:ext uri="{FF2B5EF4-FFF2-40B4-BE49-F238E27FC236}">
                <a16:creationId xmlns:a16="http://schemas.microsoft.com/office/drawing/2014/main" id="{ED8383DF-2E05-719F-92BD-0959CAA43587}"/>
              </a:ext>
            </a:extLst>
          </p:cNvPr>
          <p:cNvSpPr/>
          <p:nvPr/>
        </p:nvSpPr>
        <p:spPr>
          <a:xfrm>
            <a:off x="97971" y="813383"/>
            <a:ext cx="4169229" cy="2761261"/>
          </a:xfrm>
          <a:prstGeom prst="accentBorderCallout1">
            <a:avLst>
              <a:gd name="adj1" fmla="val 18750"/>
              <a:gd name="adj2" fmla="val -3127"/>
              <a:gd name="adj3" fmla="val 18232"/>
              <a:gd name="adj4" fmla="val -50695"/>
            </a:avLst>
          </a:prstGeom>
          <a:solidFill>
            <a:schemeClr val="bg1"/>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a:solidFill>
                  <a:schemeClr val="tx2">
                    <a:lumMod val="50000"/>
                  </a:schemeClr>
                </a:solidFill>
                <a:latin typeface="Arial" panose="020B0604020202020204" pitchFamily="34" charset="0"/>
                <a:cs typeface="Arial" panose="020B0604020202020204" pitchFamily="34" charset="0"/>
              </a:rPr>
              <a:t>Hoạt động theo nhóm</a:t>
            </a:r>
            <a:endParaRPr lang="en-US" sz="4800" dirty="0">
              <a:solidFill>
                <a:schemeClr val="tx2">
                  <a:lumMod val="50000"/>
                </a:schemeClr>
              </a:solidFill>
              <a:latin typeface="Arial" panose="020B060402020202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B36E1F5F-F401-16EA-1E4A-3ABAE6BCF59E}"/>
              </a:ext>
            </a:extLst>
          </p:cNvPr>
          <p:cNvGrpSpPr/>
          <p:nvPr/>
        </p:nvGrpSpPr>
        <p:grpSpPr>
          <a:xfrm>
            <a:off x="7708891" y="4885609"/>
            <a:ext cx="4462587" cy="2117524"/>
            <a:chOff x="7698005" y="5032150"/>
            <a:chExt cx="4462587" cy="2117524"/>
          </a:xfrm>
        </p:grpSpPr>
        <p:sp>
          <p:nvSpPr>
            <p:cNvPr id="41" name="Rectangle: Rounded Corners 40">
              <a:extLst>
                <a:ext uri="{FF2B5EF4-FFF2-40B4-BE49-F238E27FC236}">
                  <a16:creationId xmlns:a16="http://schemas.microsoft.com/office/drawing/2014/main" id="{B44FF1DE-7EAF-E371-7A27-D71D7FCBD1CE}"/>
                </a:ext>
              </a:extLst>
            </p:cNvPr>
            <p:cNvSpPr/>
            <p:nvPr/>
          </p:nvSpPr>
          <p:spPr>
            <a:xfrm>
              <a:off x="7698005" y="5331726"/>
              <a:ext cx="4183856" cy="18179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a:latin typeface="Arial" panose="020B0604020202020204" pitchFamily="34" charset="0"/>
                  <a:cs typeface="Arial" panose="020B0604020202020204" pitchFamily="34" charset="0"/>
                </a:rPr>
                <a:t>Trong lớp</a:t>
              </a:r>
            </a:p>
          </p:txBody>
        </p:sp>
        <p:sp>
          <p:nvSpPr>
            <p:cNvPr id="22" name="Freeform 22"/>
            <p:cNvSpPr/>
            <p:nvPr/>
          </p:nvSpPr>
          <p:spPr>
            <a:xfrm>
              <a:off x="11381014" y="5032150"/>
              <a:ext cx="779578" cy="799971"/>
            </a:xfrm>
            <a:custGeom>
              <a:avLst/>
              <a:gdLst/>
              <a:ahLst/>
              <a:cxnLst/>
              <a:rect l="l" t="t" r="r" b="b"/>
              <a:pathLst>
                <a:path w="515043" h="493505">
                  <a:moveTo>
                    <a:pt x="0" y="0"/>
                  </a:moveTo>
                  <a:lnTo>
                    <a:pt x="515043" y="0"/>
                  </a:lnTo>
                  <a:lnTo>
                    <a:pt x="515043" y="493505"/>
                  </a:lnTo>
                  <a:lnTo>
                    <a:pt x="0" y="4935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9D509DE4-1ADA-4B88-DD16-4ABE580EE403}"/>
              </a:ext>
            </a:extLst>
          </p:cNvPr>
          <p:cNvGrpSpPr/>
          <p:nvPr/>
        </p:nvGrpSpPr>
        <p:grpSpPr>
          <a:xfrm>
            <a:off x="12450208" y="4885609"/>
            <a:ext cx="4462586" cy="2117524"/>
            <a:chOff x="12439322" y="5032150"/>
            <a:chExt cx="4462586" cy="2117524"/>
          </a:xfrm>
        </p:grpSpPr>
        <p:sp>
          <p:nvSpPr>
            <p:cNvPr id="42" name="Rectangle: Rounded Corners 41">
              <a:extLst>
                <a:ext uri="{FF2B5EF4-FFF2-40B4-BE49-F238E27FC236}">
                  <a16:creationId xmlns:a16="http://schemas.microsoft.com/office/drawing/2014/main" id="{840300C7-70ED-0218-A527-79F5BAFC7393}"/>
                </a:ext>
              </a:extLst>
            </p:cNvPr>
            <p:cNvSpPr/>
            <p:nvPr/>
          </p:nvSpPr>
          <p:spPr>
            <a:xfrm>
              <a:off x="12439322" y="5331726"/>
              <a:ext cx="4183856" cy="1817948"/>
            </a:xfrm>
            <a:prstGeom prst="round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a:latin typeface="Arial" panose="020B0604020202020204" pitchFamily="34" charset="0"/>
                  <a:cs typeface="Arial" panose="020B0604020202020204" pitchFamily="34" charset="0"/>
                </a:rPr>
                <a:t>Ngoài sảnh</a:t>
              </a:r>
            </a:p>
          </p:txBody>
        </p:sp>
        <p:sp>
          <p:nvSpPr>
            <p:cNvPr id="46" name="Freeform 22">
              <a:extLst>
                <a:ext uri="{FF2B5EF4-FFF2-40B4-BE49-F238E27FC236}">
                  <a16:creationId xmlns:a16="http://schemas.microsoft.com/office/drawing/2014/main" id="{B035E849-1C7E-A5E0-C757-BE56CA6D2100}"/>
                </a:ext>
              </a:extLst>
            </p:cNvPr>
            <p:cNvSpPr/>
            <p:nvPr/>
          </p:nvSpPr>
          <p:spPr>
            <a:xfrm>
              <a:off x="16122330" y="5032150"/>
              <a:ext cx="779578" cy="799971"/>
            </a:xfrm>
            <a:custGeom>
              <a:avLst/>
              <a:gdLst/>
              <a:ahLst/>
              <a:cxnLst/>
              <a:rect l="l" t="t" r="r" b="b"/>
              <a:pathLst>
                <a:path w="515043" h="493505">
                  <a:moveTo>
                    <a:pt x="0" y="0"/>
                  </a:moveTo>
                  <a:lnTo>
                    <a:pt x="515043" y="0"/>
                  </a:lnTo>
                  <a:lnTo>
                    <a:pt x="515043" y="493505"/>
                  </a:lnTo>
                  <a:lnTo>
                    <a:pt x="0" y="4935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D9A7A821-C283-E1AA-9191-D1B905A3B542}"/>
              </a:ext>
            </a:extLst>
          </p:cNvPr>
          <p:cNvGrpSpPr/>
          <p:nvPr/>
        </p:nvGrpSpPr>
        <p:grpSpPr>
          <a:xfrm>
            <a:off x="7708891" y="7425475"/>
            <a:ext cx="4462587" cy="2217934"/>
            <a:chOff x="7698005" y="7263324"/>
            <a:chExt cx="4462587" cy="2217934"/>
          </a:xfrm>
        </p:grpSpPr>
        <p:sp>
          <p:nvSpPr>
            <p:cNvPr id="43" name="Rectangle: Rounded Corners 42">
              <a:extLst>
                <a:ext uri="{FF2B5EF4-FFF2-40B4-BE49-F238E27FC236}">
                  <a16:creationId xmlns:a16="http://schemas.microsoft.com/office/drawing/2014/main" id="{5ACDD962-71FF-2842-6A47-5852E956C051}"/>
                </a:ext>
              </a:extLst>
            </p:cNvPr>
            <p:cNvSpPr/>
            <p:nvPr/>
          </p:nvSpPr>
          <p:spPr>
            <a:xfrm>
              <a:off x="7698005" y="7663310"/>
              <a:ext cx="4183856" cy="1817948"/>
            </a:xfrm>
            <a:prstGeom prst="roundRect">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a:latin typeface="Arial" panose="020B0604020202020204" pitchFamily="34" charset="0"/>
                  <a:cs typeface="Arial" panose="020B0604020202020204" pitchFamily="34" charset="0"/>
                </a:rPr>
                <a:t>Ngoài sân trường</a:t>
              </a:r>
            </a:p>
          </p:txBody>
        </p:sp>
        <p:sp>
          <p:nvSpPr>
            <p:cNvPr id="48" name="Freeform 22">
              <a:extLst>
                <a:ext uri="{FF2B5EF4-FFF2-40B4-BE49-F238E27FC236}">
                  <a16:creationId xmlns:a16="http://schemas.microsoft.com/office/drawing/2014/main" id="{552A59A3-A8CF-6C4A-A69F-238D1DDE9805}"/>
                </a:ext>
              </a:extLst>
            </p:cNvPr>
            <p:cNvSpPr/>
            <p:nvPr/>
          </p:nvSpPr>
          <p:spPr>
            <a:xfrm>
              <a:off x="11381014" y="7263324"/>
              <a:ext cx="779578" cy="799971"/>
            </a:xfrm>
            <a:custGeom>
              <a:avLst/>
              <a:gdLst/>
              <a:ahLst/>
              <a:cxnLst/>
              <a:rect l="l" t="t" r="r" b="b"/>
              <a:pathLst>
                <a:path w="515043" h="493505">
                  <a:moveTo>
                    <a:pt x="0" y="0"/>
                  </a:moveTo>
                  <a:lnTo>
                    <a:pt x="515043" y="0"/>
                  </a:lnTo>
                  <a:lnTo>
                    <a:pt x="515043" y="493505"/>
                  </a:lnTo>
                  <a:lnTo>
                    <a:pt x="0" y="4935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9810E16A-677B-03CD-DCE0-DDDD7247B68C}"/>
              </a:ext>
            </a:extLst>
          </p:cNvPr>
          <p:cNvGrpSpPr/>
          <p:nvPr/>
        </p:nvGrpSpPr>
        <p:grpSpPr>
          <a:xfrm>
            <a:off x="12450208" y="7425475"/>
            <a:ext cx="4462586" cy="2217933"/>
            <a:chOff x="12439322" y="7263324"/>
            <a:chExt cx="4462586" cy="2217933"/>
          </a:xfrm>
        </p:grpSpPr>
        <p:sp>
          <p:nvSpPr>
            <p:cNvPr id="44" name="Rectangle: Rounded Corners 43">
              <a:extLst>
                <a:ext uri="{FF2B5EF4-FFF2-40B4-BE49-F238E27FC236}">
                  <a16:creationId xmlns:a16="http://schemas.microsoft.com/office/drawing/2014/main" id="{3E471EFB-896D-DF4B-560B-25776B8BA28C}"/>
                </a:ext>
              </a:extLst>
            </p:cNvPr>
            <p:cNvSpPr/>
            <p:nvPr/>
          </p:nvSpPr>
          <p:spPr>
            <a:xfrm>
              <a:off x="12439322" y="7652190"/>
              <a:ext cx="4183856" cy="1829067"/>
            </a:xfrm>
            <a:prstGeom prst="roundRect">
              <a:avLst/>
            </a:prstGeom>
            <a:ln>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a:latin typeface="Arial" panose="020B0604020202020204" pitchFamily="34" charset="0"/>
                  <a:cs typeface="Arial" panose="020B0604020202020204" pitchFamily="34" charset="0"/>
                </a:rPr>
                <a:t>Trong thư viện</a:t>
              </a:r>
              <a:endParaRPr lang="en-US" sz="3600">
                <a:latin typeface="Arial" panose="020B0604020202020204" pitchFamily="34" charset="0"/>
                <a:cs typeface="Arial" panose="020B0604020202020204" pitchFamily="34" charset="0"/>
              </a:endParaRPr>
            </a:p>
          </p:txBody>
        </p:sp>
        <p:sp>
          <p:nvSpPr>
            <p:cNvPr id="50" name="Freeform 22">
              <a:extLst>
                <a:ext uri="{FF2B5EF4-FFF2-40B4-BE49-F238E27FC236}">
                  <a16:creationId xmlns:a16="http://schemas.microsoft.com/office/drawing/2014/main" id="{4D36BF8D-AAFB-3CC0-9DCC-DEDEF92B9453}"/>
                </a:ext>
              </a:extLst>
            </p:cNvPr>
            <p:cNvSpPr/>
            <p:nvPr/>
          </p:nvSpPr>
          <p:spPr>
            <a:xfrm>
              <a:off x="16122330" y="7263324"/>
              <a:ext cx="779578" cy="799971"/>
            </a:xfrm>
            <a:custGeom>
              <a:avLst/>
              <a:gdLst/>
              <a:ahLst/>
              <a:cxnLst/>
              <a:rect l="l" t="t" r="r" b="b"/>
              <a:pathLst>
                <a:path w="515043" h="493505">
                  <a:moveTo>
                    <a:pt x="0" y="0"/>
                  </a:moveTo>
                  <a:lnTo>
                    <a:pt x="515043" y="0"/>
                  </a:lnTo>
                  <a:lnTo>
                    <a:pt x="515043" y="493505"/>
                  </a:lnTo>
                  <a:lnTo>
                    <a:pt x="0" y="4935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sp>
        <p:nvSpPr>
          <p:cNvPr id="24" name="Freeform 24"/>
          <p:cNvSpPr/>
          <p:nvPr/>
        </p:nvSpPr>
        <p:spPr>
          <a:xfrm>
            <a:off x="283209" y="9148108"/>
            <a:ext cx="914400" cy="990600"/>
          </a:xfrm>
          <a:custGeom>
            <a:avLst/>
            <a:gdLst/>
            <a:ahLst/>
            <a:cxnLst/>
            <a:rect l="l" t="t" r="r" b="b"/>
            <a:pathLst>
              <a:path w="419488" h="379827">
                <a:moveTo>
                  <a:pt x="0" y="0"/>
                </a:moveTo>
                <a:lnTo>
                  <a:pt x="419488" y="0"/>
                </a:lnTo>
                <a:lnTo>
                  <a:pt x="419488" y="379827"/>
                </a:lnTo>
                <a:lnTo>
                  <a:pt x="0" y="379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wipe(left)">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ppt_x"/>
                                          </p:val>
                                        </p:tav>
                                        <p:tav tm="100000">
                                          <p:val>
                                            <p:strVal val="#ppt_x"/>
                                          </p:val>
                                        </p:tav>
                                      </p:tavLst>
                                    </p:anim>
                                    <p:anim calcmode="lin" valueType="num">
                                      <p:cBhvr additive="base">
                                        <p:cTn id="29" dur="5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3B1"/>
        </a:solidFill>
        <a:effectLst/>
      </p:bgPr>
    </p:bg>
    <p:spTree>
      <p:nvGrpSpPr>
        <p:cNvPr id="1" name=""/>
        <p:cNvGrpSpPr/>
        <p:nvPr/>
      </p:nvGrpSpPr>
      <p:grpSpPr>
        <a:xfrm>
          <a:off x="0" y="0"/>
          <a:ext cx="0" cy="0"/>
          <a:chOff x="0" y="0"/>
          <a:chExt cx="0" cy="0"/>
        </a:xfrm>
      </p:grpSpPr>
      <p:sp>
        <p:nvSpPr>
          <p:cNvPr id="11" name="Freeform 11"/>
          <p:cNvSpPr/>
          <p:nvPr/>
        </p:nvSpPr>
        <p:spPr>
          <a:xfrm>
            <a:off x="17402397" y="495300"/>
            <a:ext cx="352386" cy="441486"/>
          </a:xfrm>
          <a:custGeom>
            <a:avLst/>
            <a:gdLst/>
            <a:ahLst/>
            <a:cxnLst/>
            <a:rect l="l" t="t" r="r" b="b"/>
            <a:pathLst>
              <a:path w="352386" h="441486">
                <a:moveTo>
                  <a:pt x="0" y="0"/>
                </a:moveTo>
                <a:lnTo>
                  <a:pt x="352386" y="0"/>
                </a:lnTo>
                <a:lnTo>
                  <a:pt x="352386" y="441487"/>
                </a:lnTo>
                <a:lnTo>
                  <a:pt x="0" y="4414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6621BC1-549C-A09C-BCE3-C03E1B6545FB}"/>
              </a:ext>
            </a:extLst>
          </p:cNvPr>
          <p:cNvGrpSpPr/>
          <p:nvPr/>
        </p:nvGrpSpPr>
        <p:grpSpPr>
          <a:xfrm>
            <a:off x="-152399" y="9177450"/>
            <a:ext cx="1249531" cy="1109549"/>
            <a:chOff x="14907214" y="8096780"/>
            <a:chExt cx="2092611" cy="1970619"/>
          </a:xfrm>
        </p:grpSpPr>
        <p:sp>
          <p:nvSpPr>
            <p:cNvPr id="21" name="Freeform 21"/>
            <p:cNvSpPr/>
            <p:nvPr/>
          </p:nvSpPr>
          <p:spPr>
            <a:xfrm>
              <a:off x="14907214" y="8494818"/>
              <a:ext cx="1052199" cy="1572581"/>
            </a:xfrm>
            <a:custGeom>
              <a:avLst/>
              <a:gdLst/>
              <a:ahLst/>
              <a:cxnLst/>
              <a:rect l="l" t="t" r="r" b="b"/>
              <a:pathLst>
                <a:path w="1052199" h="1572581">
                  <a:moveTo>
                    <a:pt x="0" y="0"/>
                  </a:moveTo>
                  <a:lnTo>
                    <a:pt x="1052200" y="0"/>
                  </a:lnTo>
                  <a:lnTo>
                    <a:pt x="1052200" y="1572580"/>
                  </a:lnTo>
                  <a:lnTo>
                    <a:pt x="0" y="15725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2" name="Freeform 22"/>
            <p:cNvSpPr/>
            <p:nvPr/>
          </p:nvSpPr>
          <p:spPr>
            <a:xfrm>
              <a:off x="16194116" y="8096780"/>
              <a:ext cx="805709" cy="1786854"/>
            </a:xfrm>
            <a:custGeom>
              <a:avLst/>
              <a:gdLst/>
              <a:ahLst/>
              <a:cxnLst/>
              <a:rect l="l" t="t" r="r" b="b"/>
              <a:pathLst>
                <a:path w="805709" h="1786854">
                  <a:moveTo>
                    <a:pt x="0" y="0"/>
                  </a:moveTo>
                  <a:lnTo>
                    <a:pt x="805708" y="0"/>
                  </a:lnTo>
                  <a:lnTo>
                    <a:pt x="805708" y="1786854"/>
                  </a:lnTo>
                  <a:lnTo>
                    <a:pt x="0" y="17868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6BBF7D08-97D6-B064-46B7-B314213D2913}"/>
              </a:ext>
            </a:extLst>
          </p:cNvPr>
          <p:cNvGrpSpPr/>
          <p:nvPr/>
        </p:nvGrpSpPr>
        <p:grpSpPr>
          <a:xfrm>
            <a:off x="7729975" y="971285"/>
            <a:ext cx="9848615" cy="8206165"/>
            <a:chOff x="7729975" y="971285"/>
            <a:chExt cx="9848615" cy="8206165"/>
          </a:xfrm>
        </p:grpSpPr>
        <p:sp>
          <p:nvSpPr>
            <p:cNvPr id="14" name="Freeform 7">
              <a:extLst>
                <a:ext uri="{FF2B5EF4-FFF2-40B4-BE49-F238E27FC236}">
                  <a16:creationId xmlns:a16="http://schemas.microsoft.com/office/drawing/2014/main" id="{90DCD188-C66A-E1AE-4701-75669DDACB9B}"/>
                </a:ext>
              </a:extLst>
            </p:cNvPr>
            <p:cNvSpPr/>
            <p:nvPr/>
          </p:nvSpPr>
          <p:spPr>
            <a:xfrm>
              <a:off x="7729975" y="1409700"/>
              <a:ext cx="9848615" cy="7767750"/>
            </a:xfrm>
            <a:custGeom>
              <a:avLst/>
              <a:gdLst/>
              <a:ahLst/>
              <a:cxnLst/>
              <a:rect l="l" t="t" r="r" b="b"/>
              <a:pathLst>
                <a:path w="2644875" h="2069539">
                  <a:moveTo>
                    <a:pt x="39318" y="0"/>
                  </a:moveTo>
                  <a:lnTo>
                    <a:pt x="2605557" y="0"/>
                  </a:lnTo>
                  <a:cubicBezTo>
                    <a:pt x="2615985" y="0"/>
                    <a:pt x="2625986" y="4142"/>
                    <a:pt x="2633359" y="11516"/>
                  </a:cubicBezTo>
                  <a:cubicBezTo>
                    <a:pt x="2640733" y="18889"/>
                    <a:pt x="2644875" y="28890"/>
                    <a:pt x="2644875" y="39318"/>
                  </a:cubicBezTo>
                  <a:lnTo>
                    <a:pt x="2644875" y="2030222"/>
                  </a:lnTo>
                  <a:cubicBezTo>
                    <a:pt x="2644875" y="2051936"/>
                    <a:pt x="2627272" y="2069539"/>
                    <a:pt x="2605557" y="2069539"/>
                  </a:cubicBezTo>
                  <a:lnTo>
                    <a:pt x="39318" y="2069539"/>
                  </a:lnTo>
                  <a:cubicBezTo>
                    <a:pt x="17603" y="2069539"/>
                    <a:pt x="0" y="2051936"/>
                    <a:pt x="0" y="2030222"/>
                  </a:cubicBezTo>
                  <a:lnTo>
                    <a:pt x="0" y="39318"/>
                  </a:lnTo>
                  <a:cubicBezTo>
                    <a:pt x="0" y="17603"/>
                    <a:pt x="17603" y="0"/>
                    <a:pt x="39318"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52DF6F6D-01A5-C704-3A2F-01B4A424BB2E}"/>
                </a:ext>
              </a:extLst>
            </p:cNvPr>
            <p:cNvSpPr/>
            <p:nvPr/>
          </p:nvSpPr>
          <p:spPr>
            <a:xfrm>
              <a:off x="10345647" y="983264"/>
              <a:ext cx="4606081" cy="859666"/>
            </a:xfrm>
            <a:custGeom>
              <a:avLst/>
              <a:gdLst>
                <a:gd name="connsiteX0" fmla="*/ 0 w 4606081"/>
                <a:gd name="connsiteY0" fmla="*/ 0 h 859666"/>
                <a:gd name="connsiteX1" fmla="*/ 60447 w 4606081"/>
                <a:gd name="connsiteY1" fmla="*/ 42983 h 859666"/>
                <a:gd name="connsiteX2" fmla="*/ 120878 w 4606081"/>
                <a:gd name="connsiteY2" fmla="*/ 85967 h 859666"/>
                <a:gd name="connsiteX3" fmla="*/ 60447 w 4606081"/>
                <a:gd name="connsiteY3" fmla="*/ 128950 h 859666"/>
                <a:gd name="connsiteX4" fmla="*/ 0 w 4606081"/>
                <a:gd name="connsiteY4" fmla="*/ 171933 h 859666"/>
                <a:gd name="connsiteX5" fmla="*/ 60447 w 4606081"/>
                <a:gd name="connsiteY5" fmla="*/ 214917 h 859666"/>
                <a:gd name="connsiteX6" fmla="*/ 120878 w 4606081"/>
                <a:gd name="connsiteY6" fmla="*/ 257900 h 859666"/>
                <a:gd name="connsiteX7" fmla="*/ 60447 w 4606081"/>
                <a:gd name="connsiteY7" fmla="*/ 300883 h 859666"/>
                <a:gd name="connsiteX8" fmla="*/ 0 w 4606081"/>
                <a:gd name="connsiteY8" fmla="*/ 343867 h 859666"/>
                <a:gd name="connsiteX9" fmla="*/ 60447 w 4606081"/>
                <a:gd name="connsiteY9" fmla="*/ 386850 h 859666"/>
                <a:gd name="connsiteX10" fmla="*/ 120878 w 4606081"/>
                <a:gd name="connsiteY10" fmla="*/ 429833 h 859666"/>
                <a:gd name="connsiteX11" fmla="*/ 60447 w 4606081"/>
                <a:gd name="connsiteY11" fmla="*/ 472817 h 859666"/>
                <a:gd name="connsiteX12" fmla="*/ 0 w 4606081"/>
                <a:gd name="connsiteY12" fmla="*/ 515800 h 859666"/>
                <a:gd name="connsiteX13" fmla="*/ 60447 w 4606081"/>
                <a:gd name="connsiteY13" fmla="*/ 558783 h 859666"/>
                <a:gd name="connsiteX14" fmla="*/ 120878 w 4606081"/>
                <a:gd name="connsiteY14" fmla="*/ 601766 h 859666"/>
                <a:gd name="connsiteX15" fmla="*/ 60447 w 4606081"/>
                <a:gd name="connsiteY15" fmla="*/ 644750 h 859666"/>
                <a:gd name="connsiteX16" fmla="*/ 0 w 4606081"/>
                <a:gd name="connsiteY16" fmla="*/ 687733 h 859666"/>
                <a:gd name="connsiteX17" fmla="*/ 60447 w 4606081"/>
                <a:gd name="connsiteY17" fmla="*/ 730716 h 859666"/>
                <a:gd name="connsiteX18" fmla="*/ 120878 w 4606081"/>
                <a:gd name="connsiteY18" fmla="*/ 773700 h 859666"/>
                <a:gd name="connsiteX19" fmla="*/ 60447 w 4606081"/>
                <a:gd name="connsiteY19" fmla="*/ 816683 h 859666"/>
                <a:gd name="connsiteX20" fmla="*/ 0 w 4606081"/>
                <a:gd name="connsiteY20" fmla="*/ 859666 h 859666"/>
                <a:gd name="connsiteX21" fmla="*/ 4606066 w 4606081"/>
                <a:gd name="connsiteY21" fmla="*/ 859666 h 859666"/>
                <a:gd name="connsiteX22" fmla="*/ 4545635 w 4606081"/>
                <a:gd name="connsiteY22" fmla="*/ 816683 h 859666"/>
                <a:gd name="connsiteX23" fmla="*/ 4485188 w 4606081"/>
                <a:gd name="connsiteY23" fmla="*/ 773700 h 859666"/>
                <a:gd name="connsiteX24" fmla="*/ 4545635 w 4606081"/>
                <a:gd name="connsiteY24" fmla="*/ 730716 h 859666"/>
                <a:gd name="connsiteX25" fmla="*/ 4606066 w 4606081"/>
                <a:gd name="connsiteY25" fmla="*/ 687733 h 859666"/>
                <a:gd name="connsiteX26" fmla="*/ 4545635 w 4606081"/>
                <a:gd name="connsiteY26" fmla="*/ 644750 h 859666"/>
                <a:gd name="connsiteX27" fmla="*/ 4485188 w 4606081"/>
                <a:gd name="connsiteY27" fmla="*/ 601766 h 859666"/>
                <a:gd name="connsiteX28" fmla="*/ 4545635 w 4606081"/>
                <a:gd name="connsiteY28" fmla="*/ 558783 h 859666"/>
                <a:gd name="connsiteX29" fmla="*/ 4606082 w 4606081"/>
                <a:gd name="connsiteY29" fmla="*/ 515800 h 859666"/>
                <a:gd name="connsiteX30" fmla="*/ 4545635 w 4606081"/>
                <a:gd name="connsiteY30" fmla="*/ 472817 h 859666"/>
                <a:gd name="connsiteX31" fmla="*/ 4485188 w 4606081"/>
                <a:gd name="connsiteY31" fmla="*/ 429833 h 859666"/>
                <a:gd name="connsiteX32" fmla="*/ 4545635 w 4606081"/>
                <a:gd name="connsiteY32" fmla="*/ 386850 h 859666"/>
                <a:gd name="connsiteX33" fmla="*/ 4606082 w 4606081"/>
                <a:gd name="connsiteY33" fmla="*/ 343867 h 859666"/>
                <a:gd name="connsiteX34" fmla="*/ 4545635 w 4606081"/>
                <a:gd name="connsiteY34" fmla="*/ 300883 h 859666"/>
                <a:gd name="connsiteX35" fmla="*/ 4485188 w 4606081"/>
                <a:gd name="connsiteY35" fmla="*/ 257900 h 859666"/>
                <a:gd name="connsiteX36" fmla="*/ 4545635 w 4606081"/>
                <a:gd name="connsiteY36" fmla="*/ 214917 h 859666"/>
                <a:gd name="connsiteX37" fmla="*/ 4606082 w 4606081"/>
                <a:gd name="connsiteY37" fmla="*/ 171933 h 859666"/>
                <a:gd name="connsiteX38" fmla="*/ 4545635 w 4606081"/>
                <a:gd name="connsiteY38" fmla="*/ 128950 h 859666"/>
                <a:gd name="connsiteX39" fmla="*/ 4485188 w 4606081"/>
                <a:gd name="connsiteY39" fmla="*/ 85967 h 859666"/>
                <a:gd name="connsiteX40" fmla="*/ 4545635 w 4606081"/>
                <a:gd name="connsiteY40" fmla="*/ 42983 h 859666"/>
                <a:gd name="connsiteX41" fmla="*/ 4606082 w 4606081"/>
                <a:gd name="connsiteY41" fmla="*/ 0 h 859666"/>
                <a:gd name="connsiteX42" fmla="*/ 4606082 w 4606081"/>
                <a:gd name="connsiteY42" fmla="*/ 0 h 85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606081" h="859666">
                  <a:moveTo>
                    <a:pt x="0" y="0"/>
                  </a:moveTo>
                  <a:lnTo>
                    <a:pt x="60447" y="42983"/>
                  </a:lnTo>
                  <a:lnTo>
                    <a:pt x="120878" y="85967"/>
                  </a:lnTo>
                  <a:lnTo>
                    <a:pt x="60447" y="128950"/>
                  </a:lnTo>
                  <a:lnTo>
                    <a:pt x="0" y="171933"/>
                  </a:lnTo>
                  <a:lnTo>
                    <a:pt x="60447" y="214917"/>
                  </a:lnTo>
                  <a:lnTo>
                    <a:pt x="120878" y="257900"/>
                  </a:lnTo>
                  <a:lnTo>
                    <a:pt x="60447" y="300883"/>
                  </a:lnTo>
                  <a:lnTo>
                    <a:pt x="0" y="343867"/>
                  </a:lnTo>
                  <a:lnTo>
                    <a:pt x="60447" y="386850"/>
                  </a:lnTo>
                  <a:lnTo>
                    <a:pt x="120878" y="429833"/>
                  </a:lnTo>
                  <a:lnTo>
                    <a:pt x="60447" y="472817"/>
                  </a:lnTo>
                  <a:lnTo>
                    <a:pt x="0" y="515800"/>
                  </a:lnTo>
                  <a:lnTo>
                    <a:pt x="60447" y="558783"/>
                  </a:lnTo>
                  <a:lnTo>
                    <a:pt x="120878" y="601766"/>
                  </a:lnTo>
                  <a:lnTo>
                    <a:pt x="60447" y="644750"/>
                  </a:lnTo>
                  <a:lnTo>
                    <a:pt x="0" y="687733"/>
                  </a:lnTo>
                  <a:lnTo>
                    <a:pt x="60447" y="730716"/>
                  </a:lnTo>
                  <a:lnTo>
                    <a:pt x="120878" y="773700"/>
                  </a:lnTo>
                  <a:lnTo>
                    <a:pt x="60447" y="816683"/>
                  </a:lnTo>
                  <a:lnTo>
                    <a:pt x="0" y="859666"/>
                  </a:lnTo>
                  <a:lnTo>
                    <a:pt x="4606066" y="859666"/>
                  </a:lnTo>
                  <a:lnTo>
                    <a:pt x="4545635" y="816683"/>
                  </a:lnTo>
                  <a:lnTo>
                    <a:pt x="4485188" y="773700"/>
                  </a:lnTo>
                  <a:lnTo>
                    <a:pt x="4545635" y="730716"/>
                  </a:lnTo>
                  <a:lnTo>
                    <a:pt x="4606066" y="687733"/>
                  </a:lnTo>
                  <a:lnTo>
                    <a:pt x="4545635" y="644750"/>
                  </a:lnTo>
                  <a:lnTo>
                    <a:pt x="4485188" y="601766"/>
                  </a:lnTo>
                  <a:lnTo>
                    <a:pt x="4545635" y="558783"/>
                  </a:lnTo>
                  <a:lnTo>
                    <a:pt x="4606082" y="515800"/>
                  </a:lnTo>
                  <a:lnTo>
                    <a:pt x="4545635" y="472817"/>
                  </a:lnTo>
                  <a:lnTo>
                    <a:pt x="4485188" y="429833"/>
                  </a:lnTo>
                  <a:lnTo>
                    <a:pt x="4545635" y="386850"/>
                  </a:lnTo>
                  <a:lnTo>
                    <a:pt x="4606082" y="343867"/>
                  </a:lnTo>
                  <a:lnTo>
                    <a:pt x="4545635" y="300883"/>
                  </a:lnTo>
                  <a:lnTo>
                    <a:pt x="4485188" y="257900"/>
                  </a:lnTo>
                  <a:lnTo>
                    <a:pt x="4545635" y="214917"/>
                  </a:lnTo>
                  <a:lnTo>
                    <a:pt x="4606082" y="171933"/>
                  </a:lnTo>
                  <a:lnTo>
                    <a:pt x="4545635" y="128950"/>
                  </a:lnTo>
                  <a:lnTo>
                    <a:pt x="4485188" y="85967"/>
                  </a:lnTo>
                  <a:lnTo>
                    <a:pt x="4545635" y="42983"/>
                  </a:lnTo>
                  <a:lnTo>
                    <a:pt x="4606082" y="0"/>
                  </a:lnTo>
                  <a:lnTo>
                    <a:pt x="4606082" y="0"/>
                  </a:lnTo>
                  <a:close/>
                </a:path>
              </a:pathLst>
            </a:custGeom>
            <a:solidFill>
              <a:schemeClr val="tx2">
                <a:lumMod val="60000"/>
                <a:lumOff val="40000"/>
              </a:schemeClr>
            </a:solidFill>
            <a:ln w="16252"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557370E1-036F-3E56-F81A-87E5732A2794}"/>
                </a:ext>
              </a:extLst>
            </p:cNvPr>
            <p:cNvSpPr/>
            <p:nvPr/>
          </p:nvSpPr>
          <p:spPr>
            <a:xfrm>
              <a:off x="10329389" y="971285"/>
              <a:ext cx="4638598" cy="883637"/>
            </a:xfrm>
            <a:custGeom>
              <a:avLst/>
              <a:gdLst>
                <a:gd name="connsiteX0" fmla="*/ 4622324 w 4638598"/>
                <a:gd name="connsiteY0" fmla="*/ 883638 h 883637"/>
                <a:gd name="connsiteX1" fmla="*/ 16258 w 4638598"/>
                <a:gd name="connsiteY1" fmla="*/ 883638 h 883637"/>
                <a:gd name="connsiteX2" fmla="*/ 1187 w 4638598"/>
                <a:gd name="connsiteY2" fmla="*/ 876139 h 883637"/>
                <a:gd name="connsiteX3" fmla="*/ 4975 w 4638598"/>
                <a:gd name="connsiteY3" fmla="*/ 863033 h 883637"/>
                <a:gd name="connsiteX4" fmla="*/ 113741 w 4638598"/>
                <a:gd name="connsiteY4" fmla="*/ 785680 h 883637"/>
                <a:gd name="connsiteX5" fmla="*/ 4975 w 4638598"/>
                <a:gd name="connsiteY5" fmla="*/ 708338 h 883637"/>
                <a:gd name="connsiteX6" fmla="*/ 0 w 4638598"/>
                <a:gd name="connsiteY6" fmla="*/ 699713 h 883637"/>
                <a:gd name="connsiteX7" fmla="*/ 4975 w 4638598"/>
                <a:gd name="connsiteY7" fmla="*/ 691087 h 883637"/>
                <a:gd name="connsiteX8" fmla="*/ 113741 w 4638598"/>
                <a:gd name="connsiteY8" fmla="*/ 613746 h 883637"/>
                <a:gd name="connsiteX9" fmla="*/ 4975 w 4638598"/>
                <a:gd name="connsiteY9" fmla="*/ 536405 h 883637"/>
                <a:gd name="connsiteX10" fmla="*/ 0 w 4638598"/>
                <a:gd name="connsiteY10" fmla="*/ 527792 h 883637"/>
                <a:gd name="connsiteX11" fmla="*/ 4975 w 4638598"/>
                <a:gd name="connsiteY11" fmla="*/ 519166 h 883637"/>
                <a:gd name="connsiteX12" fmla="*/ 113741 w 4638598"/>
                <a:gd name="connsiteY12" fmla="*/ 441813 h 883637"/>
                <a:gd name="connsiteX13" fmla="*/ 4975 w 4638598"/>
                <a:gd name="connsiteY13" fmla="*/ 364472 h 883637"/>
                <a:gd name="connsiteX14" fmla="*/ 0 w 4638598"/>
                <a:gd name="connsiteY14" fmla="*/ 355846 h 883637"/>
                <a:gd name="connsiteX15" fmla="*/ 4975 w 4638598"/>
                <a:gd name="connsiteY15" fmla="*/ 347221 h 883637"/>
                <a:gd name="connsiteX16" fmla="*/ 113741 w 4638598"/>
                <a:gd name="connsiteY16" fmla="*/ 269880 h 883637"/>
                <a:gd name="connsiteX17" fmla="*/ 4975 w 4638598"/>
                <a:gd name="connsiteY17" fmla="*/ 192526 h 883637"/>
                <a:gd name="connsiteX18" fmla="*/ 0 w 4638598"/>
                <a:gd name="connsiteY18" fmla="*/ 183913 h 883637"/>
                <a:gd name="connsiteX19" fmla="*/ 4975 w 4638598"/>
                <a:gd name="connsiteY19" fmla="*/ 175288 h 883637"/>
                <a:gd name="connsiteX20" fmla="*/ 113741 w 4638598"/>
                <a:gd name="connsiteY20" fmla="*/ 97946 h 883637"/>
                <a:gd name="connsiteX21" fmla="*/ 4975 w 4638598"/>
                <a:gd name="connsiteY21" fmla="*/ 20605 h 883637"/>
                <a:gd name="connsiteX22" fmla="*/ 1187 w 4638598"/>
                <a:gd name="connsiteY22" fmla="*/ 7487 h 883637"/>
                <a:gd name="connsiteX23" fmla="*/ 16258 w 4638598"/>
                <a:gd name="connsiteY23" fmla="*/ 0 h 883637"/>
                <a:gd name="connsiteX24" fmla="*/ 4622324 w 4638598"/>
                <a:gd name="connsiteY24" fmla="*/ 0 h 883637"/>
                <a:gd name="connsiteX25" fmla="*/ 4637395 w 4638598"/>
                <a:gd name="connsiteY25" fmla="*/ 7487 h 883637"/>
                <a:gd name="connsiteX26" fmla="*/ 4633623 w 4638598"/>
                <a:gd name="connsiteY26" fmla="*/ 20593 h 883637"/>
                <a:gd name="connsiteX27" fmla="*/ 4524890 w 4638598"/>
                <a:gd name="connsiteY27" fmla="*/ 97946 h 883637"/>
                <a:gd name="connsiteX28" fmla="*/ 4633623 w 4638598"/>
                <a:gd name="connsiteY28" fmla="*/ 175300 h 883637"/>
                <a:gd name="connsiteX29" fmla="*/ 4638598 w 4638598"/>
                <a:gd name="connsiteY29" fmla="*/ 183913 h 883637"/>
                <a:gd name="connsiteX30" fmla="*/ 4633623 w 4638598"/>
                <a:gd name="connsiteY30" fmla="*/ 192526 h 883637"/>
                <a:gd name="connsiteX31" fmla="*/ 4524890 w 4638598"/>
                <a:gd name="connsiteY31" fmla="*/ 269880 h 883637"/>
                <a:gd name="connsiteX32" fmla="*/ 4633623 w 4638598"/>
                <a:gd name="connsiteY32" fmla="*/ 347221 h 883637"/>
                <a:gd name="connsiteX33" fmla="*/ 4638598 w 4638598"/>
                <a:gd name="connsiteY33" fmla="*/ 355846 h 883637"/>
                <a:gd name="connsiteX34" fmla="*/ 4633623 w 4638598"/>
                <a:gd name="connsiteY34" fmla="*/ 364472 h 883637"/>
                <a:gd name="connsiteX35" fmla="*/ 4524873 w 4638598"/>
                <a:gd name="connsiteY35" fmla="*/ 441813 h 883637"/>
                <a:gd name="connsiteX36" fmla="*/ 4633623 w 4638598"/>
                <a:gd name="connsiteY36" fmla="*/ 519166 h 883637"/>
                <a:gd name="connsiteX37" fmla="*/ 4638598 w 4638598"/>
                <a:gd name="connsiteY37" fmla="*/ 527792 h 883637"/>
                <a:gd name="connsiteX38" fmla="*/ 4633623 w 4638598"/>
                <a:gd name="connsiteY38" fmla="*/ 536417 h 883637"/>
                <a:gd name="connsiteX39" fmla="*/ 4524890 w 4638598"/>
                <a:gd name="connsiteY39" fmla="*/ 613758 h 883637"/>
                <a:gd name="connsiteX40" fmla="*/ 4633623 w 4638598"/>
                <a:gd name="connsiteY40" fmla="*/ 691099 h 883637"/>
                <a:gd name="connsiteX41" fmla="*/ 4638598 w 4638598"/>
                <a:gd name="connsiteY41" fmla="*/ 699725 h 883637"/>
                <a:gd name="connsiteX42" fmla="*/ 4633623 w 4638598"/>
                <a:gd name="connsiteY42" fmla="*/ 708350 h 883637"/>
                <a:gd name="connsiteX43" fmla="*/ 4524873 w 4638598"/>
                <a:gd name="connsiteY43" fmla="*/ 785691 h 883637"/>
                <a:gd name="connsiteX44" fmla="*/ 4633623 w 4638598"/>
                <a:gd name="connsiteY44" fmla="*/ 863045 h 883637"/>
                <a:gd name="connsiteX45" fmla="*/ 4637395 w 4638598"/>
                <a:gd name="connsiteY45" fmla="*/ 876163 h 883637"/>
                <a:gd name="connsiteX46" fmla="*/ 4622324 w 4638598"/>
                <a:gd name="connsiteY46" fmla="*/ 883638 h 883637"/>
                <a:gd name="connsiteX47" fmla="*/ 56513 w 4638598"/>
                <a:gd name="connsiteY47" fmla="*/ 859678 h 883637"/>
                <a:gd name="connsiteX48" fmla="*/ 4582069 w 4638598"/>
                <a:gd name="connsiteY48" fmla="*/ 859678 h 883637"/>
                <a:gd name="connsiteX49" fmla="*/ 4490163 w 4638598"/>
                <a:gd name="connsiteY49" fmla="*/ 794305 h 883637"/>
                <a:gd name="connsiteX50" fmla="*/ 4485188 w 4638598"/>
                <a:gd name="connsiteY50" fmla="*/ 785680 h 883637"/>
                <a:gd name="connsiteX51" fmla="*/ 4490163 w 4638598"/>
                <a:gd name="connsiteY51" fmla="*/ 777054 h 883637"/>
                <a:gd name="connsiteX52" fmla="*/ 4598912 w 4638598"/>
                <a:gd name="connsiteY52" fmla="*/ 699713 h 883637"/>
                <a:gd name="connsiteX53" fmla="*/ 4490163 w 4638598"/>
                <a:gd name="connsiteY53" fmla="*/ 622372 h 883637"/>
                <a:gd name="connsiteX54" fmla="*/ 4485188 w 4638598"/>
                <a:gd name="connsiteY54" fmla="*/ 613746 h 883637"/>
                <a:gd name="connsiteX55" fmla="*/ 4490163 w 4638598"/>
                <a:gd name="connsiteY55" fmla="*/ 605121 h 883637"/>
                <a:gd name="connsiteX56" fmla="*/ 4598912 w 4638598"/>
                <a:gd name="connsiteY56" fmla="*/ 527780 h 883637"/>
                <a:gd name="connsiteX57" fmla="*/ 4490163 w 4638598"/>
                <a:gd name="connsiteY57" fmla="*/ 450426 h 883637"/>
                <a:gd name="connsiteX58" fmla="*/ 4485188 w 4638598"/>
                <a:gd name="connsiteY58" fmla="*/ 441801 h 883637"/>
                <a:gd name="connsiteX59" fmla="*/ 4490163 w 4638598"/>
                <a:gd name="connsiteY59" fmla="*/ 433176 h 883637"/>
                <a:gd name="connsiteX60" fmla="*/ 4598912 w 4638598"/>
                <a:gd name="connsiteY60" fmla="*/ 355834 h 883637"/>
                <a:gd name="connsiteX61" fmla="*/ 4490163 w 4638598"/>
                <a:gd name="connsiteY61" fmla="*/ 278493 h 883637"/>
                <a:gd name="connsiteX62" fmla="*/ 4485188 w 4638598"/>
                <a:gd name="connsiteY62" fmla="*/ 269868 h 883637"/>
                <a:gd name="connsiteX63" fmla="*/ 4490163 w 4638598"/>
                <a:gd name="connsiteY63" fmla="*/ 261242 h 883637"/>
                <a:gd name="connsiteX64" fmla="*/ 4598912 w 4638598"/>
                <a:gd name="connsiteY64" fmla="*/ 183889 h 883637"/>
                <a:gd name="connsiteX65" fmla="*/ 4490163 w 4638598"/>
                <a:gd name="connsiteY65" fmla="*/ 106548 h 883637"/>
                <a:gd name="connsiteX66" fmla="*/ 4485188 w 4638598"/>
                <a:gd name="connsiteY66" fmla="*/ 97922 h 883637"/>
                <a:gd name="connsiteX67" fmla="*/ 4490163 w 4638598"/>
                <a:gd name="connsiteY67" fmla="*/ 89297 h 883637"/>
                <a:gd name="connsiteX68" fmla="*/ 4582085 w 4638598"/>
                <a:gd name="connsiteY68" fmla="*/ 23959 h 883637"/>
                <a:gd name="connsiteX69" fmla="*/ 56513 w 4638598"/>
                <a:gd name="connsiteY69" fmla="*/ 23959 h 883637"/>
                <a:gd name="connsiteX70" fmla="*/ 148436 w 4638598"/>
                <a:gd name="connsiteY70" fmla="*/ 89333 h 883637"/>
                <a:gd name="connsiteX71" fmla="*/ 153411 w 4638598"/>
                <a:gd name="connsiteY71" fmla="*/ 97958 h 883637"/>
                <a:gd name="connsiteX72" fmla="*/ 148436 w 4638598"/>
                <a:gd name="connsiteY72" fmla="*/ 106584 h 883637"/>
                <a:gd name="connsiteX73" fmla="*/ 39670 w 4638598"/>
                <a:gd name="connsiteY73" fmla="*/ 183925 h 883637"/>
                <a:gd name="connsiteX74" fmla="*/ 148436 w 4638598"/>
                <a:gd name="connsiteY74" fmla="*/ 261278 h 883637"/>
                <a:gd name="connsiteX75" fmla="*/ 153411 w 4638598"/>
                <a:gd name="connsiteY75" fmla="*/ 269904 h 883637"/>
                <a:gd name="connsiteX76" fmla="*/ 148436 w 4638598"/>
                <a:gd name="connsiteY76" fmla="*/ 278529 h 883637"/>
                <a:gd name="connsiteX77" fmla="*/ 39670 w 4638598"/>
                <a:gd name="connsiteY77" fmla="*/ 355870 h 883637"/>
                <a:gd name="connsiteX78" fmla="*/ 148436 w 4638598"/>
                <a:gd name="connsiteY78" fmla="*/ 433211 h 883637"/>
                <a:gd name="connsiteX79" fmla="*/ 153411 w 4638598"/>
                <a:gd name="connsiteY79" fmla="*/ 441837 h 883637"/>
                <a:gd name="connsiteX80" fmla="*/ 148436 w 4638598"/>
                <a:gd name="connsiteY80" fmla="*/ 450462 h 883637"/>
                <a:gd name="connsiteX81" fmla="*/ 39670 w 4638598"/>
                <a:gd name="connsiteY81" fmla="*/ 527816 h 883637"/>
                <a:gd name="connsiteX82" fmla="*/ 148436 w 4638598"/>
                <a:gd name="connsiteY82" fmla="*/ 605157 h 883637"/>
                <a:gd name="connsiteX83" fmla="*/ 153411 w 4638598"/>
                <a:gd name="connsiteY83" fmla="*/ 613782 h 883637"/>
                <a:gd name="connsiteX84" fmla="*/ 148436 w 4638598"/>
                <a:gd name="connsiteY84" fmla="*/ 622408 h 883637"/>
                <a:gd name="connsiteX85" fmla="*/ 39670 w 4638598"/>
                <a:gd name="connsiteY85" fmla="*/ 699749 h 883637"/>
                <a:gd name="connsiteX86" fmla="*/ 148436 w 4638598"/>
                <a:gd name="connsiteY86" fmla="*/ 777090 h 883637"/>
                <a:gd name="connsiteX87" fmla="*/ 153411 w 4638598"/>
                <a:gd name="connsiteY87" fmla="*/ 785715 h 883637"/>
                <a:gd name="connsiteX88" fmla="*/ 148436 w 4638598"/>
                <a:gd name="connsiteY88" fmla="*/ 794341 h 883637"/>
                <a:gd name="connsiteX89" fmla="*/ 56513 w 4638598"/>
                <a:gd name="connsiteY89" fmla="*/ 859678 h 8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38598" h="883637">
                  <a:moveTo>
                    <a:pt x="4622324" y="883638"/>
                  </a:moveTo>
                  <a:lnTo>
                    <a:pt x="16258" y="883638"/>
                  </a:lnTo>
                  <a:cubicBezTo>
                    <a:pt x="9625" y="883638"/>
                    <a:pt x="3675" y="880679"/>
                    <a:pt x="1187" y="876139"/>
                  </a:cubicBezTo>
                  <a:cubicBezTo>
                    <a:pt x="-1300" y="871610"/>
                    <a:pt x="196" y="866423"/>
                    <a:pt x="4975" y="863033"/>
                  </a:cubicBezTo>
                  <a:lnTo>
                    <a:pt x="113741" y="785680"/>
                  </a:lnTo>
                  <a:lnTo>
                    <a:pt x="4975" y="708338"/>
                  </a:lnTo>
                  <a:cubicBezTo>
                    <a:pt x="1789" y="706074"/>
                    <a:pt x="0" y="702971"/>
                    <a:pt x="0" y="699713"/>
                  </a:cubicBezTo>
                  <a:cubicBezTo>
                    <a:pt x="0" y="696454"/>
                    <a:pt x="1789" y="693352"/>
                    <a:pt x="4975" y="691087"/>
                  </a:cubicBezTo>
                  <a:lnTo>
                    <a:pt x="113741" y="613746"/>
                  </a:lnTo>
                  <a:lnTo>
                    <a:pt x="4975" y="536405"/>
                  </a:lnTo>
                  <a:cubicBezTo>
                    <a:pt x="1789" y="534153"/>
                    <a:pt x="0" y="531038"/>
                    <a:pt x="0" y="527792"/>
                  </a:cubicBezTo>
                  <a:cubicBezTo>
                    <a:pt x="0" y="524545"/>
                    <a:pt x="1789" y="521430"/>
                    <a:pt x="4975" y="519166"/>
                  </a:cubicBezTo>
                  <a:lnTo>
                    <a:pt x="113741" y="441813"/>
                  </a:lnTo>
                  <a:lnTo>
                    <a:pt x="4975" y="364472"/>
                  </a:lnTo>
                  <a:cubicBezTo>
                    <a:pt x="1789" y="362208"/>
                    <a:pt x="0" y="359105"/>
                    <a:pt x="0" y="355846"/>
                  </a:cubicBezTo>
                  <a:cubicBezTo>
                    <a:pt x="0" y="352588"/>
                    <a:pt x="1789" y="349485"/>
                    <a:pt x="4975" y="347221"/>
                  </a:cubicBezTo>
                  <a:lnTo>
                    <a:pt x="113741" y="269880"/>
                  </a:lnTo>
                  <a:lnTo>
                    <a:pt x="4975" y="192526"/>
                  </a:lnTo>
                  <a:cubicBezTo>
                    <a:pt x="1789" y="190274"/>
                    <a:pt x="0" y="187172"/>
                    <a:pt x="0" y="183913"/>
                  </a:cubicBezTo>
                  <a:cubicBezTo>
                    <a:pt x="0" y="180655"/>
                    <a:pt x="1789" y="177552"/>
                    <a:pt x="4975" y="175288"/>
                  </a:cubicBezTo>
                  <a:lnTo>
                    <a:pt x="113741" y="97946"/>
                  </a:lnTo>
                  <a:lnTo>
                    <a:pt x="4975" y="20605"/>
                  </a:lnTo>
                  <a:cubicBezTo>
                    <a:pt x="196" y="17215"/>
                    <a:pt x="-1300" y="12016"/>
                    <a:pt x="1187" y="7487"/>
                  </a:cubicBezTo>
                  <a:cubicBezTo>
                    <a:pt x="3675" y="2959"/>
                    <a:pt x="9625" y="0"/>
                    <a:pt x="16258" y="0"/>
                  </a:cubicBezTo>
                  <a:lnTo>
                    <a:pt x="4622324" y="0"/>
                  </a:lnTo>
                  <a:cubicBezTo>
                    <a:pt x="4628941" y="0"/>
                    <a:pt x="4634907" y="2971"/>
                    <a:pt x="4637395" y="7487"/>
                  </a:cubicBezTo>
                  <a:cubicBezTo>
                    <a:pt x="4639882" y="12016"/>
                    <a:pt x="4638403" y="17203"/>
                    <a:pt x="4633623" y="20593"/>
                  </a:cubicBezTo>
                  <a:lnTo>
                    <a:pt x="4524890" y="97946"/>
                  </a:lnTo>
                  <a:lnTo>
                    <a:pt x="4633623" y="175300"/>
                  </a:lnTo>
                  <a:cubicBezTo>
                    <a:pt x="4636793" y="177552"/>
                    <a:pt x="4638598" y="180667"/>
                    <a:pt x="4638598" y="183913"/>
                  </a:cubicBezTo>
                  <a:cubicBezTo>
                    <a:pt x="4638598" y="187160"/>
                    <a:pt x="4636810" y="190274"/>
                    <a:pt x="4633623" y="192526"/>
                  </a:cubicBezTo>
                  <a:lnTo>
                    <a:pt x="4524890" y="269880"/>
                  </a:lnTo>
                  <a:lnTo>
                    <a:pt x="4633623" y="347221"/>
                  </a:lnTo>
                  <a:cubicBezTo>
                    <a:pt x="4636793" y="349473"/>
                    <a:pt x="4638598" y="352588"/>
                    <a:pt x="4638598" y="355846"/>
                  </a:cubicBezTo>
                  <a:cubicBezTo>
                    <a:pt x="4638598" y="359105"/>
                    <a:pt x="4636810" y="362208"/>
                    <a:pt x="4633623" y="364472"/>
                  </a:cubicBezTo>
                  <a:lnTo>
                    <a:pt x="4524873" y="441813"/>
                  </a:lnTo>
                  <a:lnTo>
                    <a:pt x="4633623" y="519166"/>
                  </a:lnTo>
                  <a:cubicBezTo>
                    <a:pt x="4636793" y="521418"/>
                    <a:pt x="4638598" y="524533"/>
                    <a:pt x="4638598" y="527792"/>
                  </a:cubicBezTo>
                  <a:cubicBezTo>
                    <a:pt x="4638598" y="531050"/>
                    <a:pt x="4636810" y="534153"/>
                    <a:pt x="4633623" y="536417"/>
                  </a:cubicBezTo>
                  <a:lnTo>
                    <a:pt x="4524890" y="613758"/>
                  </a:lnTo>
                  <a:lnTo>
                    <a:pt x="4633623" y="691099"/>
                  </a:lnTo>
                  <a:cubicBezTo>
                    <a:pt x="4636793" y="693352"/>
                    <a:pt x="4638598" y="696466"/>
                    <a:pt x="4638598" y="699725"/>
                  </a:cubicBezTo>
                  <a:cubicBezTo>
                    <a:pt x="4638598" y="702983"/>
                    <a:pt x="4636810" y="706086"/>
                    <a:pt x="4633623" y="708350"/>
                  </a:cubicBezTo>
                  <a:lnTo>
                    <a:pt x="4524873" y="785691"/>
                  </a:lnTo>
                  <a:lnTo>
                    <a:pt x="4633623" y="863045"/>
                  </a:lnTo>
                  <a:cubicBezTo>
                    <a:pt x="4638403" y="866435"/>
                    <a:pt x="4639899" y="871622"/>
                    <a:pt x="4637395" y="876163"/>
                  </a:cubicBezTo>
                  <a:cubicBezTo>
                    <a:pt x="4634924" y="880679"/>
                    <a:pt x="4628941" y="883638"/>
                    <a:pt x="4622324" y="883638"/>
                  </a:cubicBezTo>
                  <a:close/>
                  <a:moveTo>
                    <a:pt x="56513" y="859678"/>
                  </a:moveTo>
                  <a:lnTo>
                    <a:pt x="4582069" y="859678"/>
                  </a:lnTo>
                  <a:lnTo>
                    <a:pt x="4490163" y="794305"/>
                  </a:lnTo>
                  <a:cubicBezTo>
                    <a:pt x="4486992" y="792053"/>
                    <a:pt x="4485188" y="788938"/>
                    <a:pt x="4485188" y="785680"/>
                  </a:cubicBezTo>
                  <a:cubicBezTo>
                    <a:pt x="4485188" y="782421"/>
                    <a:pt x="4486976" y="779318"/>
                    <a:pt x="4490163" y="777054"/>
                  </a:cubicBezTo>
                  <a:lnTo>
                    <a:pt x="4598912" y="699713"/>
                  </a:lnTo>
                  <a:lnTo>
                    <a:pt x="4490163" y="622372"/>
                  </a:lnTo>
                  <a:cubicBezTo>
                    <a:pt x="4486992" y="620119"/>
                    <a:pt x="4485188" y="617005"/>
                    <a:pt x="4485188" y="613746"/>
                  </a:cubicBezTo>
                  <a:cubicBezTo>
                    <a:pt x="4485188" y="610488"/>
                    <a:pt x="4486976" y="607385"/>
                    <a:pt x="4490163" y="605121"/>
                  </a:cubicBezTo>
                  <a:lnTo>
                    <a:pt x="4598912" y="527780"/>
                  </a:lnTo>
                  <a:lnTo>
                    <a:pt x="4490163" y="450426"/>
                  </a:lnTo>
                  <a:cubicBezTo>
                    <a:pt x="4486992" y="448174"/>
                    <a:pt x="4485188" y="445059"/>
                    <a:pt x="4485188" y="441801"/>
                  </a:cubicBezTo>
                  <a:cubicBezTo>
                    <a:pt x="4485188" y="438542"/>
                    <a:pt x="4486976" y="435440"/>
                    <a:pt x="4490163" y="433176"/>
                  </a:cubicBezTo>
                  <a:lnTo>
                    <a:pt x="4598912" y="355834"/>
                  </a:lnTo>
                  <a:lnTo>
                    <a:pt x="4490163" y="278493"/>
                  </a:lnTo>
                  <a:cubicBezTo>
                    <a:pt x="4486992" y="276241"/>
                    <a:pt x="4485188" y="273126"/>
                    <a:pt x="4485188" y="269868"/>
                  </a:cubicBezTo>
                  <a:cubicBezTo>
                    <a:pt x="4485188" y="266609"/>
                    <a:pt x="4486976" y="263506"/>
                    <a:pt x="4490163" y="261242"/>
                  </a:cubicBezTo>
                  <a:lnTo>
                    <a:pt x="4598912" y="183889"/>
                  </a:lnTo>
                  <a:lnTo>
                    <a:pt x="4490163" y="106548"/>
                  </a:lnTo>
                  <a:cubicBezTo>
                    <a:pt x="4486992" y="104296"/>
                    <a:pt x="4485188" y="101181"/>
                    <a:pt x="4485188" y="97922"/>
                  </a:cubicBezTo>
                  <a:cubicBezTo>
                    <a:pt x="4485188" y="94664"/>
                    <a:pt x="4486976" y="91561"/>
                    <a:pt x="4490163" y="89297"/>
                  </a:cubicBezTo>
                  <a:lnTo>
                    <a:pt x="4582085" y="23959"/>
                  </a:lnTo>
                  <a:lnTo>
                    <a:pt x="56513" y="23959"/>
                  </a:lnTo>
                  <a:lnTo>
                    <a:pt x="148436" y="89333"/>
                  </a:lnTo>
                  <a:cubicBezTo>
                    <a:pt x="151606" y="91585"/>
                    <a:pt x="153411" y="94700"/>
                    <a:pt x="153411" y="97958"/>
                  </a:cubicBezTo>
                  <a:cubicBezTo>
                    <a:pt x="153411" y="101217"/>
                    <a:pt x="151622" y="104320"/>
                    <a:pt x="148436" y="106584"/>
                  </a:cubicBezTo>
                  <a:lnTo>
                    <a:pt x="39670" y="183925"/>
                  </a:lnTo>
                  <a:lnTo>
                    <a:pt x="148436" y="261278"/>
                  </a:lnTo>
                  <a:cubicBezTo>
                    <a:pt x="151606" y="263530"/>
                    <a:pt x="153411" y="266645"/>
                    <a:pt x="153411" y="269904"/>
                  </a:cubicBezTo>
                  <a:cubicBezTo>
                    <a:pt x="153411" y="273162"/>
                    <a:pt x="151622" y="276265"/>
                    <a:pt x="148436" y="278529"/>
                  </a:cubicBezTo>
                  <a:lnTo>
                    <a:pt x="39670" y="355870"/>
                  </a:lnTo>
                  <a:lnTo>
                    <a:pt x="148436" y="433211"/>
                  </a:lnTo>
                  <a:cubicBezTo>
                    <a:pt x="151606" y="435464"/>
                    <a:pt x="153411" y="438578"/>
                    <a:pt x="153411" y="441837"/>
                  </a:cubicBezTo>
                  <a:cubicBezTo>
                    <a:pt x="153411" y="445095"/>
                    <a:pt x="151622" y="448198"/>
                    <a:pt x="148436" y="450462"/>
                  </a:cubicBezTo>
                  <a:lnTo>
                    <a:pt x="39670" y="527816"/>
                  </a:lnTo>
                  <a:lnTo>
                    <a:pt x="148436" y="605157"/>
                  </a:lnTo>
                  <a:cubicBezTo>
                    <a:pt x="151606" y="607409"/>
                    <a:pt x="153411" y="610524"/>
                    <a:pt x="153411" y="613782"/>
                  </a:cubicBezTo>
                  <a:cubicBezTo>
                    <a:pt x="153411" y="617041"/>
                    <a:pt x="151622" y="620143"/>
                    <a:pt x="148436" y="622408"/>
                  </a:cubicBezTo>
                  <a:lnTo>
                    <a:pt x="39670" y="699749"/>
                  </a:lnTo>
                  <a:lnTo>
                    <a:pt x="148436" y="777090"/>
                  </a:lnTo>
                  <a:cubicBezTo>
                    <a:pt x="151606" y="779342"/>
                    <a:pt x="153411" y="782457"/>
                    <a:pt x="153411" y="785715"/>
                  </a:cubicBezTo>
                  <a:cubicBezTo>
                    <a:pt x="153411" y="788974"/>
                    <a:pt x="151622" y="792077"/>
                    <a:pt x="148436" y="794341"/>
                  </a:cubicBezTo>
                  <a:lnTo>
                    <a:pt x="56513" y="859678"/>
                  </a:lnTo>
                  <a:close/>
                </a:path>
              </a:pathLst>
            </a:custGeom>
            <a:solidFill>
              <a:schemeClr val="tx2">
                <a:lumMod val="60000"/>
                <a:lumOff val="40000"/>
              </a:schemeClr>
            </a:solidFill>
            <a:ln w="16252"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9F91921D-E80A-2E88-AF90-DF905AEAEA21}"/>
              </a:ext>
            </a:extLst>
          </p:cNvPr>
          <p:cNvSpPr txBox="1"/>
          <p:nvPr/>
        </p:nvSpPr>
        <p:spPr>
          <a:xfrm>
            <a:off x="8148581" y="2269366"/>
            <a:ext cx="9000211" cy="6124112"/>
          </a:xfrm>
          <a:prstGeom prst="rect">
            <a:avLst/>
          </a:prstGeom>
          <a:noFill/>
        </p:spPr>
        <p:txBody>
          <a:bodyPr wrap="square">
            <a:spAutoFit/>
          </a:bodyPr>
          <a:lstStyle/>
          <a:p>
            <a:pPr marL="571500" indent="-571500" algn="just">
              <a:lnSpc>
                <a:spcPct val="150000"/>
              </a:lnSpc>
              <a:buClr>
                <a:schemeClr val="tx1"/>
              </a:buClr>
              <a:buFont typeface="Courier New" panose="02070309020205020404" pitchFamily="49" charset="0"/>
              <a:buChar char="o"/>
            </a:pPr>
            <a:r>
              <a:rPr lang="vi-VN" sz="3800">
                <a:latin typeface="Arial" panose="020B0604020202020204" pitchFamily="34" charset="0"/>
                <a:ea typeface="Calibri" panose="020F0502020204030204" pitchFamily="34" charset="0"/>
                <a:cs typeface="Arial" panose="020B0604020202020204" pitchFamily="34" charset="0"/>
              </a:rPr>
              <a:t>Phân công thư kí tính thời gian thực hiện kế hoạch giới thiệu sách và ghi chép những vấn đề gặp phải trong quá trình thực hiện kế hoạch.</a:t>
            </a:r>
          </a:p>
          <a:p>
            <a:pPr marL="571500" indent="-571500" algn="just">
              <a:lnSpc>
                <a:spcPct val="150000"/>
              </a:lnSpc>
              <a:buClr>
                <a:schemeClr val="tx1"/>
              </a:buClr>
              <a:buFont typeface="Courier New" panose="02070309020205020404" pitchFamily="49" charset="0"/>
              <a:buChar char="o"/>
            </a:pPr>
            <a:r>
              <a:rPr lang="vi-VN" sz="3800">
                <a:latin typeface="Arial" panose="020B0604020202020204" pitchFamily="34" charset="0"/>
                <a:ea typeface="Calibri" panose="020F0502020204030204" pitchFamily="34" charset="0"/>
                <a:cs typeface="Arial" panose="020B0604020202020204" pitchFamily="34" charset="0"/>
              </a:rPr>
              <a:t>Chuẩn bị và sắp xếp các đồ dùng, đạo cụ, trang phục cần sử dụng cho hoạt động giới thiệu sách của nhóm</a:t>
            </a:r>
            <a:r>
              <a:rPr lang="en-US" sz="3800">
                <a:latin typeface="Arial" panose="020B0604020202020204" pitchFamily="34" charset="0"/>
                <a:ea typeface="Calibri" panose="020F0502020204030204" pitchFamily="34" charset="0"/>
                <a:cs typeface="Arial" panose="020B0604020202020204" pitchFamily="34" charset="0"/>
              </a:rPr>
              <a:t>.</a:t>
            </a:r>
            <a:endParaRPr lang="vi-VN" sz="3800" dirty="0">
              <a:latin typeface="Arial" panose="020B0604020202020204" pitchFamily="34" charset="0"/>
              <a:ea typeface="Calibri" panose="020F050202020403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B3B1BCF0-EB95-1777-CBB8-3F2FD1CD2644}"/>
              </a:ext>
            </a:extLst>
          </p:cNvPr>
          <p:cNvGrpSpPr/>
          <p:nvPr/>
        </p:nvGrpSpPr>
        <p:grpSpPr>
          <a:xfrm>
            <a:off x="810748" y="1409700"/>
            <a:ext cx="6520681" cy="7767750"/>
            <a:chOff x="810748" y="1409700"/>
            <a:chExt cx="6520681" cy="7767750"/>
          </a:xfrm>
        </p:grpSpPr>
        <p:grpSp>
          <p:nvGrpSpPr>
            <p:cNvPr id="4" name="Group 3">
              <a:extLst>
                <a:ext uri="{FF2B5EF4-FFF2-40B4-BE49-F238E27FC236}">
                  <a16:creationId xmlns:a16="http://schemas.microsoft.com/office/drawing/2014/main" id="{96F51736-E51A-5EA3-581D-E219FA2AD676}"/>
                </a:ext>
              </a:extLst>
            </p:cNvPr>
            <p:cNvGrpSpPr/>
            <p:nvPr/>
          </p:nvGrpSpPr>
          <p:grpSpPr>
            <a:xfrm>
              <a:off x="810748" y="1409700"/>
              <a:ext cx="6520681" cy="7767750"/>
              <a:chOff x="838201" y="1188076"/>
              <a:chExt cx="6520681" cy="7767750"/>
            </a:xfrm>
          </p:grpSpPr>
          <p:grpSp>
            <p:nvGrpSpPr>
              <p:cNvPr id="5" name="Group 4">
                <a:extLst>
                  <a:ext uri="{FF2B5EF4-FFF2-40B4-BE49-F238E27FC236}">
                    <a16:creationId xmlns:a16="http://schemas.microsoft.com/office/drawing/2014/main" id="{F7CBC8E5-F54A-75E8-A7ED-09D94032778A}"/>
                  </a:ext>
                </a:extLst>
              </p:cNvPr>
              <p:cNvGrpSpPr/>
              <p:nvPr/>
            </p:nvGrpSpPr>
            <p:grpSpPr>
              <a:xfrm>
                <a:off x="838201" y="1188076"/>
                <a:ext cx="6520681" cy="7767750"/>
                <a:chOff x="711427" y="1463032"/>
                <a:chExt cx="6520681" cy="7767750"/>
              </a:xfrm>
            </p:grpSpPr>
            <p:sp>
              <p:nvSpPr>
                <p:cNvPr id="10" name="Freeform 7">
                  <a:extLst>
                    <a:ext uri="{FF2B5EF4-FFF2-40B4-BE49-F238E27FC236}">
                      <a16:creationId xmlns:a16="http://schemas.microsoft.com/office/drawing/2014/main" id="{837A66E7-F41A-6BBD-C0F6-ABA1F28CA818}"/>
                    </a:ext>
                  </a:extLst>
                </p:cNvPr>
                <p:cNvSpPr/>
                <p:nvPr/>
              </p:nvSpPr>
              <p:spPr>
                <a:xfrm>
                  <a:off x="711427" y="1463032"/>
                  <a:ext cx="6520681" cy="7767750"/>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6">
                    <a:lumMod val="60000"/>
                    <a:lumOff val="40000"/>
                  </a:schemeClr>
                </a:solidFill>
              </p:spPr>
              <p:txBody>
                <a:bodyPr/>
                <a:lstStyle/>
                <a:p>
                  <a:endParaRPr lang="en-US">
                    <a:latin typeface="Arial" panose="020B0604020202020204" pitchFamily="34" charset="0"/>
                    <a:cs typeface="Arial" panose="020B0604020202020204" pitchFamily="34" charset="0"/>
                  </a:endParaRPr>
                </a:p>
              </p:txBody>
            </p:sp>
            <p:sp>
              <p:nvSpPr>
                <p:cNvPr id="12" name="Freeform 10">
                  <a:extLst>
                    <a:ext uri="{FF2B5EF4-FFF2-40B4-BE49-F238E27FC236}">
                      <a16:creationId xmlns:a16="http://schemas.microsoft.com/office/drawing/2014/main" id="{AEC9BD6B-22E8-EF27-733C-11764D1D1C2C}"/>
                    </a:ext>
                  </a:extLst>
                </p:cNvPr>
                <p:cNvSpPr/>
                <p:nvPr/>
              </p:nvSpPr>
              <p:spPr>
                <a:xfrm>
                  <a:off x="1060970" y="2112807"/>
                  <a:ext cx="5826740" cy="2138548"/>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A4384AF8-BDF5-1554-6FC6-FD83681EB0F4}"/>
                  </a:ext>
                </a:extLst>
              </p:cNvPr>
              <p:cNvSpPr txBox="1"/>
              <p:nvPr/>
            </p:nvSpPr>
            <p:spPr>
              <a:xfrm>
                <a:off x="1361154" y="1994663"/>
                <a:ext cx="5474773" cy="1824923"/>
              </a:xfrm>
              <a:prstGeom prst="rect">
                <a:avLst/>
              </a:prstGeom>
              <a:noFill/>
            </p:spPr>
            <p:txBody>
              <a:bodyPr wrap="square">
                <a:spAutoFit/>
              </a:bodyPr>
              <a:lstStyle/>
              <a:p>
                <a:pPr algn="ctr">
                  <a:lnSpc>
                    <a:spcPct val="150000"/>
                  </a:lnSpc>
                </a:pPr>
                <a:r>
                  <a:rPr lang="en-US" sz="4000" b="1">
                    <a:solidFill>
                      <a:srgbClr val="FF0000"/>
                    </a:solidFill>
                    <a:latin typeface="Arial" panose="020B0604020202020204" pitchFamily="34" charset="0"/>
                    <a:cs typeface="Arial" panose="020B0604020202020204" pitchFamily="34" charset="0"/>
                  </a:rPr>
                  <a:t>Hướng dẫn thực hiện cụ thể</a:t>
                </a:r>
                <a:endParaRPr lang="en-US" sz="4000" b="1" dirty="0">
                  <a:solidFill>
                    <a:srgbClr val="FF0000"/>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C6B18197-A7B4-B097-CEB8-1BF252849080}"/>
                </a:ext>
              </a:extLst>
            </p:cNvPr>
            <p:cNvGrpSpPr/>
            <p:nvPr/>
          </p:nvGrpSpPr>
          <p:grpSpPr>
            <a:xfrm>
              <a:off x="1387423" y="4668777"/>
              <a:ext cx="5489665" cy="4113059"/>
              <a:chOff x="1387423" y="4668777"/>
              <a:chExt cx="5489665" cy="4113059"/>
            </a:xfrm>
          </p:grpSpPr>
          <p:pic>
            <p:nvPicPr>
              <p:cNvPr id="25" name="Picture 24" descr="A computer and a book&#10;&#10;Description automatically generated">
                <a:extLst>
                  <a:ext uri="{FF2B5EF4-FFF2-40B4-BE49-F238E27FC236}">
                    <a16:creationId xmlns:a16="http://schemas.microsoft.com/office/drawing/2014/main" id="{520107A0-A75D-4C85-2551-4AE899ECB247}"/>
                  </a:ext>
                </a:extLst>
              </p:cNvPr>
              <p:cNvPicPr>
                <a:picLocks noChangeAspect="1"/>
              </p:cNvPicPr>
              <p:nvPr/>
            </p:nvPicPr>
            <p:blipFill rotWithShape="1">
              <a:blip r:embed="rId8">
                <a:extLst>
                  <a:ext uri="{28A0092B-C50C-407E-A947-70E740481C1C}">
                    <a14:useLocalDpi xmlns:a14="http://schemas.microsoft.com/office/drawing/2010/main" val="0"/>
                  </a:ext>
                </a:extLst>
              </a:blip>
              <a:srcRect t="12889" r="67118" b="17849"/>
              <a:stretch/>
            </p:blipFill>
            <p:spPr>
              <a:xfrm>
                <a:off x="1387423" y="4668777"/>
                <a:ext cx="2634593" cy="2138548"/>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descr="A computer and a book&#10;&#10;Description automatically generated">
                <a:extLst>
                  <a:ext uri="{FF2B5EF4-FFF2-40B4-BE49-F238E27FC236}">
                    <a16:creationId xmlns:a16="http://schemas.microsoft.com/office/drawing/2014/main" id="{FDD693A0-71A0-442B-25FA-E788FAA8446A}"/>
                  </a:ext>
                </a:extLst>
              </p:cNvPr>
              <p:cNvPicPr>
                <a:picLocks noChangeAspect="1"/>
              </p:cNvPicPr>
              <p:nvPr/>
            </p:nvPicPr>
            <p:blipFill rotWithShape="1">
              <a:blip r:embed="rId8">
                <a:extLst>
                  <a:ext uri="{28A0092B-C50C-407E-A947-70E740481C1C}">
                    <a14:useLocalDpi xmlns:a14="http://schemas.microsoft.com/office/drawing/2010/main" val="0"/>
                  </a:ext>
                </a:extLst>
              </a:blip>
              <a:srcRect l="52529" t="2743"/>
              <a:stretch/>
            </p:blipFill>
            <p:spPr>
              <a:xfrm>
                <a:off x="4168455" y="4668777"/>
                <a:ext cx="2708633" cy="2138548"/>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A computer and a book&#10;&#10;Description automatically generated">
                <a:extLst>
                  <a:ext uri="{FF2B5EF4-FFF2-40B4-BE49-F238E27FC236}">
                    <a16:creationId xmlns:a16="http://schemas.microsoft.com/office/drawing/2014/main" id="{BE850A78-EF90-F570-7BE3-D7D2CFE3A19C}"/>
                  </a:ext>
                </a:extLst>
              </p:cNvPr>
              <p:cNvPicPr>
                <a:picLocks noChangeAspect="1"/>
              </p:cNvPicPr>
              <p:nvPr/>
            </p:nvPicPr>
            <p:blipFill rotWithShape="1">
              <a:blip r:embed="rId8">
                <a:extLst>
                  <a:ext uri="{28A0092B-C50C-407E-A947-70E740481C1C}">
                    <a14:useLocalDpi xmlns:a14="http://schemas.microsoft.com/office/drawing/2010/main" val="0"/>
                  </a:ext>
                </a:extLst>
              </a:blip>
              <a:srcRect l="31899" t="40271" r="43135" b="18944"/>
              <a:stretch/>
            </p:blipFill>
            <p:spPr>
              <a:xfrm>
                <a:off x="2813787" y="6852713"/>
                <a:ext cx="2514600" cy="1929123"/>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spTree>
    <p:extLst>
      <p:ext uri="{BB962C8B-B14F-4D97-AF65-F5344CB8AC3E}">
        <p14:creationId xmlns:p14="http://schemas.microsoft.com/office/powerpoint/2010/main" val="35207246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left)">
                                      <p:cBhvr>
                                        <p:cTn id="15" dur="500"/>
                                        <p:tgtEl>
                                          <p:spTgt spid="15">
                                            <p:txEl>
                                              <p:pRg st="0" end="0"/>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wipe(left)">
                                      <p:cBhvr>
                                        <p:cTn id="19"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BEC"/>
        </a:solidFill>
        <a:effectLst/>
      </p:bgPr>
    </p:bg>
    <p:spTree>
      <p:nvGrpSpPr>
        <p:cNvPr id="1" name=""/>
        <p:cNvGrpSpPr/>
        <p:nvPr/>
      </p:nvGrpSpPr>
      <p:grpSpPr>
        <a:xfrm>
          <a:off x="0" y="0"/>
          <a:ext cx="0" cy="0"/>
          <a:chOff x="0" y="0"/>
          <a:chExt cx="0" cy="0"/>
        </a:xfrm>
      </p:grpSpPr>
      <p:sp>
        <p:nvSpPr>
          <p:cNvPr id="16" name="Freeform 16"/>
          <p:cNvSpPr/>
          <p:nvPr/>
        </p:nvSpPr>
        <p:spPr>
          <a:xfrm rot="-3617217">
            <a:off x="15818929" y="-749781"/>
            <a:ext cx="2026053" cy="2685130"/>
          </a:xfrm>
          <a:custGeom>
            <a:avLst/>
            <a:gdLst/>
            <a:ahLst/>
            <a:cxnLst/>
            <a:rect l="l" t="t" r="r" b="b"/>
            <a:pathLst>
              <a:path w="2026053" h="2685130">
                <a:moveTo>
                  <a:pt x="0" y="0"/>
                </a:moveTo>
                <a:lnTo>
                  <a:pt x="2026052" y="0"/>
                </a:lnTo>
                <a:lnTo>
                  <a:pt x="2026052" y="2685130"/>
                </a:lnTo>
                <a:lnTo>
                  <a:pt x="0" y="26851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820575" y="825823"/>
            <a:ext cx="355611" cy="426113"/>
          </a:xfrm>
          <a:custGeom>
            <a:avLst/>
            <a:gdLst/>
            <a:ahLst/>
            <a:cxnLst/>
            <a:rect l="l" t="t" r="r" b="b"/>
            <a:pathLst>
              <a:path w="355611" h="426113">
                <a:moveTo>
                  <a:pt x="0" y="0"/>
                </a:moveTo>
                <a:lnTo>
                  <a:pt x="355611" y="0"/>
                </a:lnTo>
                <a:lnTo>
                  <a:pt x="355611" y="426113"/>
                </a:lnTo>
                <a:lnTo>
                  <a:pt x="0" y="4261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a:off x="17526000" y="9404425"/>
            <a:ext cx="348309" cy="575285"/>
          </a:xfrm>
          <a:custGeom>
            <a:avLst/>
            <a:gdLst/>
            <a:ahLst/>
            <a:cxnLst/>
            <a:rect l="l" t="t" r="r" b="b"/>
            <a:pathLst>
              <a:path w="348309" h="575285">
                <a:moveTo>
                  <a:pt x="0" y="0"/>
                </a:moveTo>
                <a:lnTo>
                  <a:pt x="348308" y="0"/>
                </a:lnTo>
                <a:lnTo>
                  <a:pt x="348308" y="575285"/>
                </a:lnTo>
                <a:lnTo>
                  <a:pt x="0" y="575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Freeform 28"/>
          <p:cNvSpPr/>
          <p:nvPr/>
        </p:nvSpPr>
        <p:spPr>
          <a:xfrm>
            <a:off x="152400" y="9410700"/>
            <a:ext cx="454174" cy="569010"/>
          </a:xfrm>
          <a:custGeom>
            <a:avLst/>
            <a:gdLst/>
            <a:ahLst/>
            <a:cxnLst/>
            <a:rect l="l" t="t" r="r" b="b"/>
            <a:pathLst>
              <a:path w="454174" h="569010">
                <a:moveTo>
                  <a:pt x="0" y="0"/>
                </a:moveTo>
                <a:lnTo>
                  <a:pt x="454173" y="0"/>
                </a:lnTo>
                <a:lnTo>
                  <a:pt x="454173" y="569010"/>
                </a:lnTo>
                <a:lnTo>
                  <a:pt x="0" y="5690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32" name="Group 31">
            <a:extLst>
              <a:ext uri="{FF2B5EF4-FFF2-40B4-BE49-F238E27FC236}">
                <a16:creationId xmlns:a16="http://schemas.microsoft.com/office/drawing/2014/main" id="{62736BEF-86A5-193D-AD62-C034E414F629}"/>
              </a:ext>
            </a:extLst>
          </p:cNvPr>
          <p:cNvGrpSpPr/>
          <p:nvPr/>
        </p:nvGrpSpPr>
        <p:grpSpPr>
          <a:xfrm>
            <a:off x="7771401" y="1038879"/>
            <a:ext cx="9628073" cy="3469873"/>
            <a:chOff x="7441747" y="1182601"/>
            <a:chExt cx="9628073" cy="3469873"/>
          </a:xfrm>
        </p:grpSpPr>
        <p:sp>
          <p:nvSpPr>
            <p:cNvPr id="33" name="Rectangle 32">
              <a:extLst>
                <a:ext uri="{FF2B5EF4-FFF2-40B4-BE49-F238E27FC236}">
                  <a16:creationId xmlns:a16="http://schemas.microsoft.com/office/drawing/2014/main" id="{C8DE1B2F-A8EF-3963-F192-141AD55C7715}"/>
                </a:ext>
              </a:extLst>
            </p:cNvPr>
            <p:cNvSpPr/>
            <p:nvPr/>
          </p:nvSpPr>
          <p:spPr>
            <a:xfrm>
              <a:off x="7441747" y="1578427"/>
              <a:ext cx="9628073" cy="3074047"/>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Ôn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lại</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kiến</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học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hôm</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nay</a:t>
              </a:r>
              <a:endParaRPr lang="en-US" sz="4000" dirty="0">
                <a:solidFill>
                  <a:schemeClr val="tx1"/>
                </a:solidFill>
                <a:latin typeface="Arial" panose="020B0604020202020204" pitchFamily="34" charset="0"/>
                <a:cs typeface="Arial" panose="020B0604020202020204" pitchFamily="34" charset="0"/>
              </a:endParaRPr>
            </a:p>
          </p:txBody>
        </p:sp>
        <p:pic>
          <p:nvPicPr>
            <p:cNvPr id="34" name="Picture 10">
              <a:extLst>
                <a:ext uri="{FF2B5EF4-FFF2-40B4-BE49-F238E27FC236}">
                  <a16:creationId xmlns:a16="http://schemas.microsoft.com/office/drawing/2014/main" id="{D1C2076B-2B65-34D5-A160-4E550E04C8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462022" y="1182601"/>
              <a:ext cx="3587522" cy="790852"/>
            </a:xfrm>
            <a:prstGeom prst="rect">
              <a:avLst/>
            </a:prstGeom>
          </p:spPr>
        </p:pic>
      </p:grpSp>
      <p:grpSp>
        <p:nvGrpSpPr>
          <p:cNvPr id="35" name="Group 34">
            <a:extLst>
              <a:ext uri="{FF2B5EF4-FFF2-40B4-BE49-F238E27FC236}">
                <a16:creationId xmlns:a16="http://schemas.microsoft.com/office/drawing/2014/main" id="{7792AD7B-CF1C-393F-EDDA-BF52FF391987}"/>
              </a:ext>
            </a:extLst>
          </p:cNvPr>
          <p:cNvGrpSpPr/>
          <p:nvPr/>
        </p:nvGrpSpPr>
        <p:grpSpPr>
          <a:xfrm>
            <a:off x="609600" y="1218438"/>
            <a:ext cx="6248406" cy="6473161"/>
            <a:chOff x="614856" y="1891431"/>
            <a:chExt cx="6248406" cy="6473161"/>
          </a:xfrm>
        </p:grpSpPr>
        <p:grpSp>
          <p:nvGrpSpPr>
            <p:cNvPr id="36" name="Group 6">
              <a:extLst>
                <a:ext uri="{FF2B5EF4-FFF2-40B4-BE49-F238E27FC236}">
                  <a16:creationId xmlns:a16="http://schemas.microsoft.com/office/drawing/2014/main" id="{268D4172-0E5D-C4AC-5330-9B622C805D90}"/>
                </a:ext>
              </a:extLst>
            </p:cNvPr>
            <p:cNvGrpSpPr/>
            <p:nvPr/>
          </p:nvGrpSpPr>
          <p:grpSpPr>
            <a:xfrm>
              <a:off x="614856" y="2135559"/>
              <a:ext cx="6248406" cy="6229033"/>
              <a:chOff x="2611" y="0"/>
              <a:chExt cx="815328" cy="812800"/>
            </a:xfrm>
          </p:grpSpPr>
          <p:sp>
            <p:nvSpPr>
              <p:cNvPr id="39" name="Freeform 7">
                <a:extLst>
                  <a:ext uri="{FF2B5EF4-FFF2-40B4-BE49-F238E27FC236}">
                    <a16:creationId xmlns:a16="http://schemas.microsoft.com/office/drawing/2014/main" id="{F0BD006C-2BE7-17F3-49FF-1D69FBAEFAE2}"/>
                  </a:ext>
                </a:extLst>
              </p:cNvPr>
              <p:cNvSpPr/>
              <p:nvPr/>
            </p:nvSpPr>
            <p:spPr>
              <a:xfrm>
                <a:off x="2611" y="0"/>
                <a:ext cx="815328"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a:p>
            </p:txBody>
          </p:sp>
          <p:sp>
            <p:nvSpPr>
              <p:cNvPr id="40" name="TextBox 8">
                <a:extLst>
                  <a:ext uri="{FF2B5EF4-FFF2-40B4-BE49-F238E27FC236}">
                    <a16:creationId xmlns:a16="http://schemas.microsoft.com/office/drawing/2014/main" id="{9C1A3901-8548-378A-DED1-BBD180807AD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37" name="Picture 11">
              <a:extLst>
                <a:ext uri="{FF2B5EF4-FFF2-40B4-BE49-F238E27FC236}">
                  <a16:creationId xmlns:a16="http://schemas.microsoft.com/office/drawing/2014/main" id="{15B46E10-2B0E-3419-710B-518608E7C4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56866">
              <a:off x="1753508" y="1891431"/>
              <a:ext cx="3587522" cy="926233"/>
            </a:xfrm>
            <a:prstGeom prst="rect">
              <a:avLst/>
            </a:prstGeom>
          </p:spPr>
        </p:pic>
        <p:sp>
          <p:nvSpPr>
            <p:cNvPr id="38" name="TextBox 37">
              <a:extLst>
                <a:ext uri="{FF2B5EF4-FFF2-40B4-BE49-F238E27FC236}">
                  <a16:creationId xmlns:a16="http://schemas.microsoft.com/office/drawing/2014/main" id="{71111BBC-2320-61FC-4A50-ECAD39AEA3AB}"/>
                </a:ext>
              </a:extLst>
            </p:cNvPr>
            <p:cNvSpPr txBox="1"/>
            <p:nvPr/>
          </p:nvSpPr>
          <p:spPr>
            <a:xfrm>
              <a:off x="893782" y="4061598"/>
              <a:ext cx="5631159" cy="2691250"/>
            </a:xfrm>
            <a:prstGeom prst="rect">
              <a:avLst/>
            </a:prstGeom>
            <a:noFill/>
          </p:spPr>
          <p:txBody>
            <a:bodyPr wrap="square" rtlCol="0">
              <a:spAutoFit/>
            </a:bodyPr>
            <a:lstStyle/>
            <a:p>
              <a:pPr algn="ctr">
                <a:lnSpc>
                  <a:spcPct val="150000"/>
                </a:lnSpc>
              </a:pPr>
              <a:r>
                <a:rPr lang="en-US" sz="6000" b="1" dirty="0">
                  <a:solidFill>
                    <a:schemeClr val="bg1"/>
                  </a:solidFill>
                  <a:latin typeface="Arial" panose="020B0604020202020204" pitchFamily="34" charset="0"/>
                  <a:ea typeface="Calibri" panose="020F0502020204030204" pitchFamily="34" charset="0"/>
                  <a:cs typeface="Arial" panose="020B0604020202020204" pitchFamily="34" charset="0"/>
                </a:rPr>
                <a:t>HƯỚNG DẪN VỀ NHÀ</a:t>
              </a:r>
            </a:p>
          </p:txBody>
        </p:sp>
      </p:grpSp>
      <p:pic>
        <p:nvPicPr>
          <p:cNvPr id="41" name="Picture 9">
            <a:extLst>
              <a:ext uri="{FF2B5EF4-FFF2-40B4-BE49-F238E27FC236}">
                <a16:creationId xmlns:a16="http://schemas.microsoft.com/office/drawing/2014/main" id="{38B97F2E-2F39-E474-43DA-BF15DF01CE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52152" y="6292805"/>
            <a:ext cx="3583245" cy="4026118"/>
          </a:xfrm>
          <a:prstGeom prst="rect">
            <a:avLst/>
          </a:prstGeom>
        </p:spPr>
      </p:pic>
      <p:grpSp>
        <p:nvGrpSpPr>
          <p:cNvPr id="42" name="Group 41">
            <a:extLst>
              <a:ext uri="{FF2B5EF4-FFF2-40B4-BE49-F238E27FC236}">
                <a16:creationId xmlns:a16="http://schemas.microsoft.com/office/drawing/2014/main" id="{0C882CBF-0434-6573-1894-A85AAC4F6A95}"/>
              </a:ext>
            </a:extLst>
          </p:cNvPr>
          <p:cNvGrpSpPr/>
          <p:nvPr/>
        </p:nvGrpSpPr>
        <p:grpSpPr>
          <a:xfrm>
            <a:off x="7793172" y="5382823"/>
            <a:ext cx="9628073" cy="4021603"/>
            <a:chOff x="7441747" y="965124"/>
            <a:chExt cx="9628073" cy="4021603"/>
          </a:xfrm>
        </p:grpSpPr>
        <p:sp>
          <p:nvSpPr>
            <p:cNvPr id="43" name="Rectangle 42">
              <a:extLst>
                <a:ext uri="{FF2B5EF4-FFF2-40B4-BE49-F238E27FC236}">
                  <a16:creationId xmlns:a16="http://schemas.microsoft.com/office/drawing/2014/main" id="{EEC16366-B8CC-E60B-6F13-1C6327F825A4}"/>
                </a:ext>
              </a:extLst>
            </p:cNvPr>
            <p:cNvSpPr/>
            <p:nvPr/>
          </p:nvSpPr>
          <p:spPr>
            <a:xfrm>
              <a:off x="7441747" y="1360551"/>
              <a:ext cx="9628073" cy="3626176"/>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ea typeface="Calibri" panose="020F0502020204030204" pitchFamily="34" charset="0"/>
                  <a:cs typeface="Arial" panose="020B0604020202020204" pitchFamily="34" charset="0"/>
                </a:rPr>
                <a:t>Hoàn thiện kế hoạch giới thiệu sách của nhóm và tích cực thực hiện các công việc đã đề ra theo trình tự</a:t>
              </a:r>
              <a:endParaRPr lang="en-US" sz="4000" dirty="0">
                <a:solidFill>
                  <a:schemeClr val="tx1"/>
                </a:solidFill>
                <a:latin typeface="Arial" panose="020B0604020202020204" pitchFamily="34" charset="0"/>
                <a:cs typeface="Arial" panose="020B0604020202020204" pitchFamily="34" charset="0"/>
              </a:endParaRPr>
            </a:p>
          </p:txBody>
        </p:sp>
        <p:pic>
          <p:nvPicPr>
            <p:cNvPr id="44" name="Picture 10">
              <a:extLst>
                <a:ext uri="{FF2B5EF4-FFF2-40B4-BE49-F238E27FC236}">
                  <a16:creationId xmlns:a16="http://schemas.microsoft.com/office/drawing/2014/main" id="{779CE47A-05D2-E9F7-A0D3-8FDC137FC7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462022" y="965124"/>
              <a:ext cx="3587522" cy="790852"/>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0B7"/>
        </a:solidFill>
        <a:effectLst/>
      </p:bgPr>
    </p:bg>
    <p:spTree>
      <p:nvGrpSpPr>
        <p:cNvPr id="1" name=""/>
        <p:cNvGrpSpPr/>
        <p:nvPr/>
      </p:nvGrpSpPr>
      <p:grpSpPr>
        <a:xfrm>
          <a:off x="0" y="0"/>
          <a:ext cx="0" cy="0"/>
          <a:chOff x="0" y="0"/>
          <a:chExt cx="0" cy="0"/>
        </a:xfrm>
      </p:grpSpPr>
      <p:sp>
        <p:nvSpPr>
          <p:cNvPr id="3" name="Freeform 3"/>
          <p:cNvSpPr/>
          <p:nvPr/>
        </p:nvSpPr>
        <p:spPr>
          <a:xfrm>
            <a:off x="1076325" y="2946385"/>
            <a:ext cx="324099" cy="239190"/>
          </a:xfrm>
          <a:custGeom>
            <a:avLst/>
            <a:gdLst/>
            <a:ahLst/>
            <a:cxnLst/>
            <a:rect l="l" t="t" r="r" b="b"/>
            <a:pathLst>
              <a:path w="324099" h="239190">
                <a:moveTo>
                  <a:pt x="0" y="0"/>
                </a:moveTo>
                <a:lnTo>
                  <a:pt x="324099" y="0"/>
                </a:lnTo>
                <a:lnTo>
                  <a:pt x="324099" y="239189"/>
                </a:lnTo>
                <a:lnTo>
                  <a:pt x="0" y="2391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6453208" y="6260238"/>
            <a:ext cx="445539" cy="558192"/>
          </a:xfrm>
          <a:custGeom>
            <a:avLst/>
            <a:gdLst/>
            <a:ahLst/>
            <a:cxnLst/>
            <a:rect l="l" t="t" r="r" b="b"/>
            <a:pathLst>
              <a:path w="445539" h="558192">
                <a:moveTo>
                  <a:pt x="0" y="0"/>
                </a:moveTo>
                <a:lnTo>
                  <a:pt x="445539" y="0"/>
                </a:lnTo>
                <a:lnTo>
                  <a:pt x="445539" y="558192"/>
                </a:lnTo>
                <a:lnTo>
                  <a:pt x="0" y="5581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5207124" y="8981178"/>
            <a:ext cx="411543" cy="372634"/>
          </a:xfrm>
          <a:custGeom>
            <a:avLst/>
            <a:gdLst/>
            <a:ahLst/>
            <a:cxnLst/>
            <a:rect l="l" t="t" r="r" b="b"/>
            <a:pathLst>
              <a:path w="411543" h="372634">
                <a:moveTo>
                  <a:pt x="0" y="0"/>
                </a:moveTo>
                <a:lnTo>
                  <a:pt x="411543" y="0"/>
                </a:lnTo>
                <a:lnTo>
                  <a:pt x="411543" y="372634"/>
                </a:lnTo>
                <a:lnTo>
                  <a:pt x="0" y="3726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6118564" y="2127119"/>
            <a:ext cx="450470" cy="405423"/>
          </a:xfrm>
          <a:custGeom>
            <a:avLst/>
            <a:gdLst/>
            <a:ahLst/>
            <a:cxnLst/>
            <a:rect l="l" t="t" r="r" b="b"/>
            <a:pathLst>
              <a:path w="450470" h="405423">
                <a:moveTo>
                  <a:pt x="0" y="0"/>
                </a:moveTo>
                <a:lnTo>
                  <a:pt x="450470" y="0"/>
                </a:lnTo>
                <a:lnTo>
                  <a:pt x="450470" y="405423"/>
                </a:lnTo>
                <a:lnTo>
                  <a:pt x="0" y="4054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428089" y="9404515"/>
            <a:ext cx="371724" cy="356180"/>
          </a:xfrm>
          <a:custGeom>
            <a:avLst/>
            <a:gdLst/>
            <a:ahLst/>
            <a:cxnLst/>
            <a:rect l="l" t="t" r="r" b="b"/>
            <a:pathLst>
              <a:path w="371724" h="356180">
                <a:moveTo>
                  <a:pt x="0" y="0"/>
                </a:moveTo>
                <a:lnTo>
                  <a:pt x="371724" y="0"/>
                </a:lnTo>
                <a:lnTo>
                  <a:pt x="371724" y="356180"/>
                </a:lnTo>
                <a:lnTo>
                  <a:pt x="0" y="3561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7259300" y="3664068"/>
            <a:ext cx="366807" cy="351468"/>
          </a:xfrm>
          <a:custGeom>
            <a:avLst/>
            <a:gdLst/>
            <a:ahLst/>
            <a:cxnLst/>
            <a:rect l="l" t="t" r="r" b="b"/>
            <a:pathLst>
              <a:path w="366807" h="351468">
                <a:moveTo>
                  <a:pt x="0" y="0"/>
                </a:moveTo>
                <a:lnTo>
                  <a:pt x="366807" y="0"/>
                </a:lnTo>
                <a:lnTo>
                  <a:pt x="366807" y="351467"/>
                </a:lnTo>
                <a:lnTo>
                  <a:pt x="0" y="35146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859650" y="746125"/>
            <a:ext cx="540774" cy="518160"/>
          </a:xfrm>
          <a:custGeom>
            <a:avLst/>
            <a:gdLst/>
            <a:ahLst/>
            <a:cxnLst/>
            <a:rect l="l" t="t" r="r" b="b"/>
            <a:pathLst>
              <a:path w="540774" h="518160">
                <a:moveTo>
                  <a:pt x="0" y="0"/>
                </a:moveTo>
                <a:lnTo>
                  <a:pt x="540774" y="0"/>
                </a:lnTo>
                <a:lnTo>
                  <a:pt x="540774" y="518160"/>
                </a:lnTo>
                <a:lnTo>
                  <a:pt x="0" y="5181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4137731" y="470493"/>
            <a:ext cx="373478" cy="275632"/>
          </a:xfrm>
          <a:custGeom>
            <a:avLst/>
            <a:gdLst/>
            <a:ahLst/>
            <a:cxnLst/>
            <a:rect l="l" t="t" r="r" b="b"/>
            <a:pathLst>
              <a:path w="373478" h="275632">
                <a:moveTo>
                  <a:pt x="0" y="0"/>
                </a:moveTo>
                <a:lnTo>
                  <a:pt x="373478" y="0"/>
                </a:lnTo>
                <a:lnTo>
                  <a:pt x="373478" y="275632"/>
                </a:lnTo>
                <a:lnTo>
                  <a:pt x="0" y="27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4495800" y="746125"/>
            <a:ext cx="469371" cy="422434"/>
          </a:xfrm>
          <a:custGeom>
            <a:avLst/>
            <a:gdLst/>
            <a:ahLst/>
            <a:cxnLst/>
            <a:rect l="l" t="t" r="r" b="b"/>
            <a:pathLst>
              <a:path w="469371" h="422434">
                <a:moveTo>
                  <a:pt x="0" y="0"/>
                </a:moveTo>
                <a:lnTo>
                  <a:pt x="469371" y="0"/>
                </a:lnTo>
                <a:lnTo>
                  <a:pt x="469371" y="422434"/>
                </a:lnTo>
                <a:lnTo>
                  <a:pt x="0" y="4224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455321" y="7124700"/>
            <a:ext cx="344492" cy="254240"/>
          </a:xfrm>
          <a:custGeom>
            <a:avLst/>
            <a:gdLst/>
            <a:ahLst/>
            <a:cxnLst/>
            <a:rect l="l" t="t" r="r" b="b"/>
            <a:pathLst>
              <a:path w="344492" h="254240">
                <a:moveTo>
                  <a:pt x="0" y="0"/>
                </a:moveTo>
                <a:lnTo>
                  <a:pt x="344492" y="0"/>
                </a:lnTo>
                <a:lnTo>
                  <a:pt x="344492" y="254240"/>
                </a:lnTo>
                <a:lnTo>
                  <a:pt x="0" y="2542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4C041344-B04C-41F2-4DF3-C6BE4586F66B}"/>
              </a:ext>
            </a:extLst>
          </p:cNvPr>
          <p:cNvSpPr txBox="1"/>
          <p:nvPr/>
        </p:nvSpPr>
        <p:spPr>
          <a:xfrm>
            <a:off x="1541917" y="3247438"/>
            <a:ext cx="15204165" cy="32976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CẢM</a:t>
            </a:r>
            <a:r>
              <a:rPr kumimoji="0" lang="en-US" sz="74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ƠN TẤT CẢ CÁC EM ĐÃ LẮNG NGHE BÀI HỌC HÔM NAY</a:t>
            </a:r>
            <a:r>
              <a:rPr kumimoji="0" lang="en-US" sz="7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VN" sz="7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20403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B1"/>
        </a:solidFill>
        <a:effectLst/>
      </p:bgPr>
    </p:bg>
    <p:spTree>
      <p:nvGrpSpPr>
        <p:cNvPr id="1" name=""/>
        <p:cNvGrpSpPr/>
        <p:nvPr/>
      </p:nvGrpSpPr>
      <p:grpSpPr>
        <a:xfrm>
          <a:off x="0" y="0"/>
          <a:ext cx="0" cy="0"/>
          <a:chOff x="0" y="0"/>
          <a:chExt cx="0" cy="0"/>
        </a:xfrm>
      </p:grpSpPr>
      <p:sp>
        <p:nvSpPr>
          <p:cNvPr id="16" name="Freeform 16"/>
          <p:cNvSpPr/>
          <p:nvPr/>
        </p:nvSpPr>
        <p:spPr>
          <a:xfrm>
            <a:off x="120137" y="265561"/>
            <a:ext cx="772499" cy="850710"/>
          </a:xfrm>
          <a:custGeom>
            <a:avLst/>
            <a:gdLst/>
            <a:ahLst/>
            <a:cxnLst/>
            <a:rect l="l" t="t" r="r" b="b"/>
            <a:pathLst>
              <a:path w="386025" h="483630">
                <a:moveTo>
                  <a:pt x="0" y="0"/>
                </a:moveTo>
                <a:lnTo>
                  <a:pt x="386024" y="0"/>
                </a:lnTo>
                <a:lnTo>
                  <a:pt x="386024" y="483630"/>
                </a:lnTo>
                <a:lnTo>
                  <a:pt x="0" y="483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9" name="Group 38">
            <a:extLst>
              <a:ext uri="{FF2B5EF4-FFF2-40B4-BE49-F238E27FC236}">
                <a16:creationId xmlns:a16="http://schemas.microsoft.com/office/drawing/2014/main" id="{4AC1D950-B12A-01CC-0CB9-C7FC6DE5F1D5}"/>
              </a:ext>
            </a:extLst>
          </p:cNvPr>
          <p:cNvGrpSpPr/>
          <p:nvPr/>
        </p:nvGrpSpPr>
        <p:grpSpPr>
          <a:xfrm>
            <a:off x="5981700" y="-28898"/>
            <a:ext cx="6324600" cy="1580477"/>
            <a:chOff x="5715000" y="-1"/>
            <a:chExt cx="6324600" cy="1563773"/>
          </a:xfrm>
        </p:grpSpPr>
        <p:sp>
          <p:nvSpPr>
            <p:cNvPr id="40" name="Round Same Side Corner Rectangle 11">
              <a:extLst>
                <a:ext uri="{FF2B5EF4-FFF2-40B4-BE49-F238E27FC236}">
                  <a16:creationId xmlns:a16="http://schemas.microsoft.com/office/drawing/2014/main" id="{4863FED9-6382-0141-51F3-2333CE31B66A}"/>
                </a:ext>
              </a:extLst>
            </p:cNvPr>
            <p:cNvSpPr/>
            <p:nvPr/>
          </p:nvSpPr>
          <p:spPr>
            <a:xfrm flipV="1">
              <a:off x="5715000" y="-1"/>
              <a:ext cx="6324600" cy="1563773"/>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B7B344E-9464-87B1-92B7-2B7E59CA4DF5}"/>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sp>
        <p:nvSpPr>
          <p:cNvPr id="43" name="Line Callout 1 (Border and Accent Bar) 3">
            <a:extLst>
              <a:ext uri="{FF2B5EF4-FFF2-40B4-BE49-F238E27FC236}">
                <a16:creationId xmlns:a16="http://schemas.microsoft.com/office/drawing/2014/main" id="{86033638-4690-A0DD-CC7B-0DCF288030A4}"/>
              </a:ext>
            </a:extLst>
          </p:cNvPr>
          <p:cNvSpPr/>
          <p:nvPr/>
        </p:nvSpPr>
        <p:spPr>
          <a:xfrm>
            <a:off x="381000" y="2292364"/>
            <a:ext cx="15011400" cy="1352322"/>
          </a:xfrm>
          <a:prstGeom prst="accentBorderCallout1">
            <a:avLst>
              <a:gd name="adj1" fmla="val 18750"/>
              <a:gd name="adj2" fmla="val -3127"/>
              <a:gd name="adj3" fmla="val 17954"/>
              <a:gd name="adj4" fmla="val -17509"/>
            </a:avLst>
          </a:prstGeom>
          <a:solidFill>
            <a:schemeClr val="bg1"/>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Các em nghe đoạn nhạc sau và thực hiện yêu cầu:</a:t>
            </a:r>
            <a:endParaRPr lang="en-US" sz="4000" b="1" dirty="0">
              <a:solidFill>
                <a:schemeClr val="tx1"/>
              </a:solidFill>
              <a:latin typeface="Arial" panose="020B0604020202020204" pitchFamily="34" charset="0"/>
              <a:cs typeface="Arial" panose="020B0604020202020204" pitchFamily="34" charset="0"/>
            </a:endParaRPr>
          </a:p>
        </p:txBody>
      </p:sp>
      <p:pic>
        <p:nvPicPr>
          <p:cNvPr id="50" name="Nhạc Thư Giãn Buổi Sáng Hay Nhất - Nhạc Không Lời Sảng Khoái, Tươi Mát - YouTube">
            <a:hlinkClick r:id="" action="ppaction://media"/>
            <a:extLst>
              <a:ext uri="{FF2B5EF4-FFF2-40B4-BE49-F238E27FC236}">
                <a16:creationId xmlns:a16="http://schemas.microsoft.com/office/drawing/2014/main" id="{02396E47-B019-E6E9-8830-99272FF833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457350" y="2033475"/>
            <a:ext cx="1870100" cy="1870100"/>
          </a:xfrm>
          <a:prstGeom prst="rect">
            <a:avLst/>
          </a:prstGeom>
        </p:spPr>
      </p:pic>
      <p:sp>
        <p:nvSpPr>
          <p:cNvPr id="7" name="Freeform 7"/>
          <p:cNvSpPr/>
          <p:nvPr/>
        </p:nvSpPr>
        <p:spPr>
          <a:xfrm>
            <a:off x="16874422" y="126809"/>
            <a:ext cx="1386364" cy="964115"/>
          </a:xfrm>
          <a:custGeom>
            <a:avLst/>
            <a:gdLst/>
            <a:ahLst/>
            <a:cxnLst/>
            <a:rect l="l" t="t" r="r" b="b"/>
            <a:pathLst>
              <a:path w="3300269" h="2418197">
                <a:moveTo>
                  <a:pt x="0" y="0"/>
                </a:moveTo>
                <a:lnTo>
                  <a:pt x="3300269" y="0"/>
                </a:lnTo>
                <a:lnTo>
                  <a:pt x="3300269" y="2418197"/>
                </a:lnTo>
                <a:lnTo>
                  <a:pt x="0" y="24181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31" name="Group 30">
            <a:extLst>
              <a:ext uri="{FF2B5EF4-FFF2-40B4-BE49-F238E27FC236}">
                <a16:creationId xmlns:a16="http://schemas.microsoft.com/office/drawing/2014/main" id="{4600350E-711F-6A79-8522-775E789CCEF6}"/>
              </a:ext>
            </a:extLst>
          </p:cNvPr>
          <p:cNvGrpSpPr/>
          <p:nvPr/>
        </p:nvGrpSpPr>
        <p:grpSpPr>
          <a:xfrm>
            <a:off x="892636" y="4305300"/>
            <a:ext cx="7912995" cy="5332585"/>
            <a:chOff x="892636" y="4305300"/>
            <a:chExt cx="7912995" cy="5332585"/>
          </a:xfrm>
        </p:grpSpPr>
        <p:grpSp>
          <p:nvGrpSpPr>
            <p:cNvPr id="15" name="Group 14">
              <a:extLst>
                <a:ext uri="{FF2B5EF4-FFF2-40B4-BE49-F238E27FC236}">
                  <a16:creationId xmlns:a16="http://schemas.microsoft.com/office/drawing/2014/main" id="{671EE674-4857-3B25-A15A-F36AE7741E50}"/>
                </a:ext>
              </a:extLst>
            </p:cNvPr>
            <p:cNvGrpSpPr/>
            <p:nvPr/>
          </p:nvGrpSpPr>
          <p:grpSpPr>
            <a:xfrm>
              <a:off x="1800665" y="4305300"/>
              <a:ext cx="7004966" cy="5210790"/>
              <a:chOff x="1676400" y="4000500"/>
              <a:chExt cx="7004966" cy="5210790"/>
            </a:xfrm>
          </p:grpSpPr>
          <p:grpSp>
            <p:nvGrpSpPr>
              <p:cNvPr id="17" name="Group 6">
                <a:extLst>
                  <a:ext uri="{FF2B5EF4-FFF2-40B4-BE49-F238E27FC236}">
                    <a16:creationId xmlns:a16="http://schemas.microsoft.com/office/drawing/2014/main" id="{080C5D9F-E695-FB24-A26B-F156EC78B499}"/>
                  </a:ext>
                </a:extLst>
              </p:cNvPr>
              <p:cNvGrpSpPr/>
              <p:nvPr/>
            </p:nvGrpSpPr>
            <p:grpSpPr>
              <a:xfrm>
                <a:off x="1676400" y="4000500"/>
                <a:ext cx="7004966" cy="5210790"/>
                <a:chOff x="0" y="0"/>
                <a:chExt cx="1844929" cy="1071342"/>
              </a:xfrm>
            </p:grpSpPr>
            <p:sp>
              <p:nvSpPr>
                <p:cNvPr id="21" name="Freeform 7">
                  <a:extLst>
                    <a:ext uri="{FF2B5EF4-FFF2-40B4-BE49-F238E27FC236}">
                      <a16:creationId xmlns:a16="http://schemas.microsoft.com/office/drawing/2014/main" id="{454C0750-55CF-4270-839F-4948FA9704AB}"/>
                    </a:ext>
                  </a:extLst>
                </p:cNvPr>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chemeClr val="accent1">
                    <a:lumMod val="20000"/>
                    <a:lumOff val="80000"/>
                  </a:schemeClr>
                </a:solidFill>
                <a:ln>
                  <a:solidFill>
                    <a:schemeClr val="accent1"/>
                  </a:solidFill>
                </a:ln>
              </p:spPr>
              <p:txBody>
                <a:bodyPr/>
                <a:lstStyle/>
                <a:p>
                  <a:endParaRPr lang="en-US"/>
                </a:p>
              </p:txBody>
            </p:sp>
            <p:sp>
              <p:nvSpPr>
                <p:cNvPr id="22" name="TextBox 8">
                  <a:extLst>
                    <a:ext uri="{FF2B5EF4-FFF2-40B4-BE49-F238E27FC236}">
                      <a16:creationId xmlns:a16="http://schemas.microsoft.com/office/drawing/2014/main" id="{E95874CB-A3FC-6F74-C562-87C7DD8EB54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8" name="TextBox 17">
                <a:extLst>
                  <a:ext uri="{FF2B5EF4-FFF2-40B4-BE49-F238E27FC236}">
                    <a16:creationId xmlns:a16="http://schemas.microsoft.com/office/drawing/2014/main" id="{369C5491-4662-AF68-3330-A69BC1DA9BC3}"/>
                  </a:ext>
                </a:extLst>
              </p:cNvPr>
              <p:cNvSpPr txBox="1"/>
              <p:nvPr/>
            </p:nvSpPr>
            <p:spPr>
              <a:xfrm>
                <a:off x="2382067" y="4773386"/>
                <a:ext cx="5593631" cy="3671583"/>
              </a:xfrm>
              <a:prstGeom prst="rect">
                <a:avLst/>
              </a:prstGeom>
              <a:noFill/>
            </p:spPr>
            <p:txBody>
              <a:bodyPr wrap="square">
                <a:spAutoFit/>
              </a:bodyPr>
              <a:lstStyle/>
              <a:p>
                <a:pPr algn="ct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Nhắm mắt, hít thở sâu, nghiêng dấu sang trái, sang phải, lấy hai tay xoa mắt.</a:t>
                </a:r>
              </a:p>
            </p:txBody>
          </p:sp>
        </p:grpSp>
        <p:pic>
          <p:nvPicPr>
            <p:cNvPr id="30" name="Picture 29" descr="A picture containing text&#10;&#10;Description automatically generated">
              <a:extLst>
                <a:ext uri="{FF2B5EF4-FFF2-40B4-BE49-F238E27FC236}">
                  <a16:creationId xmlns:a16="http://schemas.microsoft.com/office/drawing/2014/main" id="{6BE732EF-1B9B-00D5-2A19-E95A833C45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2636" y="7370478"/>
              <a:ext cx="1864130" cy="2267407"/>
            </a:xfrm>
            <a:prstGeom prst="rect">
              <a:avLst/>
            </a:prstGeom>
          </p:spPr>
        </p:pic>
      </p:grpSp>
      <p:sp>
        <p:nvSpPr>
          <p:cNvPr id="32" name="Freeform 16">
            <a:extLst>
              <a:ext uri="{FF2B5EF4-FFF2-40B4-BE49-F238E27FC236}">
                <a16:creationId xmlns:a16="http://schemas.microsoft.com/office/drawing/2014/main" id="{D0EC6FEA-18D2-9DCB-27F6-408BCA1516C4}"/>
              </a:ext>
            </a:extLst>
          </p:cNvPr>
          <p:cNvSpPr/>
          <p:nvPr/>
        </p:nvSpPr>
        <p:spPr>
          <a:xfrm>
            <a:off x="17181354" y="9297085"/>
            <a:ext cx="772499" cy="850710"/>
          </a:xfrm>
          <a:custGeom>
            <a:avLst/>
            <a:gdLst/>
            <a:ahLst/>
            <a:cxnLst/>
            <a:rect l="l" t="t" r="r" b="b"/>
            <a:pathLst>
              <a:path w="386025" h="483630">
                <a:moveTo>
                  <a:pt x="0" y="0"/>
                </a:moveTo>
                <a:lnTo>
                  <a:pt x="386024" y="0"/>
                </a:lnTo>
                <a:lnTo>
                  <a:pt x="386024" y="483630"/>
                </a:lnTo>
                <a:lnTo>
                  <a:pt x="0" y="483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5" name="Group 34">
            <a:extLst>
              <a:ext uri="{FF2B5EF4-FFF2-40B4-BE49-F238E27FC236}">
                <a16:creationId xmlns:a16="http://schemas.microsoft.com/office/drawing/2014/main" id="{2E2822CF-41C2-EA57-08EB-E69CA0CA1E94}"/>
              </a:ext>
            </a:extLst>
          </p:cNvPr>
          <p:cNvGrpSpPr/>
          <p:nvPr/>
        </p:nvGrpSpPr>
        <p:grpSpPr>
          <a:xfrm>
            <a:off x="9308822" y="4119989"/>
            <a:ext cx="7553365" cy="5535036"/>
            <a:chOff x="9308822" y="4119989"/>
            <a:chExt cx="7553365" cy="5535036"/>
          </a:xfrm>
        </p:grpSpPr>
        <p:grpSp>
          <p:nvGrpSpPr>
            <p:cNvPr id="24" name="Group 23">
              <a:extLst>
                <a:ext uri="{FF2B5EF4-FFF2-40B4-BE49-F238E27FC236}">
                  <a16:creationId xmlns:a16="http://schemas.microsoft.com/office/drawing/2014/main" id="{42CEB416-E181-CB5B-E6B5-9508C78708C9}"/>
                </a:ext>
              </a:extLst>
            </p:cNvPr>
            <p:cNvGrpSpPr/>
            <p:nvPr/>
          </p:nvGrpSpPr>
          <p:grpSpPr>
            <a:xfrm>
              <a:off x="9308822" y="4119989"/>
              <a:ext cx="7178373" cy="5396101"/>
              <a:chOff x="1676400" y="3815189"/>
              <a:chExt cx="7178373" cy="5396101"/>
            </a:xfrm>
          </p:grpSpPr>
          <p:grpSp>
            <p:nvGrpSpPr>
              <p:cNvPr id="26" name="Group 6">
                <a:extLst>
                  <a:ext uri="{FF2B5EF4-FFF2-40B4-BE49-F238E27FC236}">
                    <a16:creationId xmlns:a16="http://schemas.microsoft.com/office/drawing/2014/main" id="{0AD6F71A-0660-4AE1-DFC0-738DCB949CA5}"/>
                  </a:ext>
                </a:extLst>
              </p:cNvPr>
              <p:cNvGrpSpPr/>
              <p:nvPr/>
            </p:nvGrpSpPr>
            <p:grpSpPr>
              <a:xfrm>
                <a:off x="1676400" y="3815189"/>
                <a:ext cx="7178373" cy="5396101"/>
                <a:chOff x="0" y="-38100"/>
                <a:chExt cx="1890600" cy="1109442"/>
              </a:xfrm>
            </p:grpSpPr>
            <p:sp>
              <p:nvSpPr>
                <p:cNvPr id="28" name="Freeform 7">
                  <a:extLst>
                    <a:ext uri="{FF2B5EF4-FFF2-40B4-BE49-F238E27FC236}">
                      <a16:creationId xmlns:a16="http://schemas.microsoft.com/office/drawing/2014/main" id="{62C18FBB-6958-CB8B-B6C6-5288E314233D}"/>
                    </a:ext>
                  </a:extLst>
                </p:cNvPr>
                <p:cNvSpPr/>
                <p:nvPr/>
              </p:nvSpPr>
              <p:spPr>
                <a:xfrm>
                  <a:off x="0" y="0"/>
                  <a:ext cx="1890600" cy="1071342"/>
                </a:xfrm>
                <a:custGeom>
                  <a:avLst/>
                  <a:gdLst/>
                  <a:ahLst/>
                  <a:cxnLst/>
                  <a:rect l="l" t="t" r="r" b="b"/>
                  <a:pathLst>
                    <a:path w="1844929" h="1071342">
                      <a:moveTo>
                        <a:pt x="0" y="0"/>
                      </a:moveTo>
                      <a:lnTo>
                        <a:pt x="1844929" y="0"/>
                      </a:lnTo>
                      <a:lnTo>
                        <a:pt x="1844929" y="1071342"/>
                      </a:lnTo>
                      <a:lnTo>
                        <a:pt x="0" y="1071342"/>
                      </a:lnTo>
                      <a:close/>
                    </a:path>
                  </a:pathLst>
                </a:custGeom>
                <a:solidFill>
                  <a:schemeClr val="accent1">
                    <a:lumMod val="20000"/>
                    <a:lumOff val="80000"/>
                  </a:schemeClr>
                </a:solidFill>
                <a:ln>
                  <a:solidFill>
                    <a:schemeClr val="accent1"/>
                  </a:solidFill>
                </a:ln>
              </p:spPr>
              <p:txBody>
                <a:bodyPr/>
                <a:lstStyle/>
                <a:p>
                  <a:endParaRPr lang="en-US"/>
                </a:p>
              </p:txBody>
            </p:sp>
            <p:sp>
              <p:nvSpPr>
                <p:cNvPr id="29" name="TextBox 8">
                  <a:extLst>
                    <a:ext uri="{FF2B5EF4-FFF2-40B4-BE49-F238E27FC236}">
                      <a16:creationId xmlns:a16="http://schemas.microsoft.com/office/drawing/2014/main" id="{4C0E5A34-DA40-F7C6-B6E6-80D50C14DED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7" name="TextBox 26">
                <a:extLst>
                  <a:ext uri="{FF2B5EF4-FFF2-40B4-BE49-F238E27FC236}">
                    <a16:creationId xmlns:a16="http://schemas.microsoft.com/office/drawing/2014/main" id="{98BA69B4-0C95-5D5B-03AB-1727181D9A7D}"/>
                  </a:ext>
                </a:extLst>
              </p:cNvPr>
              <p:cNvSpPr txBox="1"/>
              <p:nvPr/>
            </p:nvSpPr>
            <p:spPr>
              <a:xfrm>
                <a:off x="2145980" y="4773386"/>
                <a:ext cx="6389626" cy="3671583"/>
              </a:xfrm>
              <a:prstGeom prst="rect">
                <a:avLst/>
              </a:prstGeom>
              <a:noFill/>
            </p:spPr>
            <p:txBody>
              <a:bodyPr wrap="square">
                <a:spAutoFit/>
              </a:bodyPr>
              <a:lstStyle/>
              <a:p>
                <a:pPr algn="ct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Lần lượt đứng ra gần cửa sổ để tập thể dục cho mắt (luyện nhìn xa, nhìn phải, nhìn trái,...).</a:t>
                </a:r>
              </a:p>
            </p:txBody>
          </p:sp>
        </p:grpSp>
        <p:pic>
          <p:nvPicPr>
            <p:cNvPr id="34" name="Picture 33" descr="A cartoon of a child touching her face&#10;&#10;Description automatically generated">
              <a:extLst>
                <a:ext uri="{FF2B5EF4-FFF2-40B4-BE49-F238E27FC236}">
                  <a16:creationId xmlns:a16="http://schemas.microsoft.com/office/drawing/2014/main" id="{0ABACE9F-97F8-CAA0-D525-7A52B93CB8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51674" y="7844512"/>
              <a:ext cx="1810513" cy="1810513"/>
            </a:xfrm>
            <a:prstGeom prst="rect">
              <a:avLst/>
            </a:prstGeom>
          </p:spPr>
        </p:pic>
      </p:grpSp>
    </p:spTree>
    <p:extLst>
      <p:ext uri="{BB962C8B-B14F-4D97-AF65-F5344CB8AC3E}">
        <p14:creationId xmlns:p14="http://schemas.microsoft.com/office/powerpoint/2010/main" val="8180059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par>
                                <p:cTn id="8" presetID="14"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2600"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50"/>
                </p:tgtEl>
              </p:cMediaNode>
            </p:audio>
          </p:childTnLst>
        </p:cTn>
      </p:par>
    </p:tnLst>
    <p:bldLst>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B1"/>
        </a:solidFill>
        <a:effectLst/>
      </p:bgPr>
    </p:bg>
    <p:spTree>
      <p:nvGrpSpPr>
        <p:cNvPr id="1" name=""/>
        <p:cNvGrpSpPr/>
        <p:nvPr/>
      </p:nvGrpSpPr>
      <p:grpSpPr>
        <a:xfrm>
          <a:off x="0" y="0"/>
          <a:ext cx="0" cy="0"/>
          <a:chOff x="0" y="0"/>
          <a:chExt cx="0" cy="0"/>
        </a:xfrm>
      </p:grpSpPr>
      <p:sp>
        <p:nvSpPr>
          <p:cNvPr id="16" name="Freeform 16"/>
          <p:cNvSpPr/>
          <p:nvPr/>
        </p:nvSpPr>
        <p:spPr>
          <a:xfrm>
            <a:off x="120137" y="265561"/>
            <a:ext cx="772499" cy="850710"/>
          </a:xfrm>
          <a:custGeom>
            <a:avLst/>
            <a:gdLst/>
            <a:ahLst/>
            <a:cxnLst/>
            <a:rect l="l" t="t" r="r" b="b"/>
            <a:pathLst>
              <a:path w="386025" h="483630">
                <a:moveTo>
                  <a:pt x="0" y="0"/>
                </a:moveTo>
                <a:lnTo>
                  <a:pt x="386024" y="0"/>
                </a:lnTo>
                <a:lnTo>
                  <a:pt x="386024" y="483630"/>
                </a:lnTo>
                <a:lnTo>
                  <a:pt x="0" y="483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9" name="Group 38">
            <a:extLst>
              <a:ext uri="{FF2B5EF4-FFF2-40B4-BE49-F238E27FC236}">
                <a16:creationId xmlns:a16="http://schemas.microsoft.com/office/drawing/2014/main" id="{4AC1D950-B12A-01CC-0CB9-C7FC6DE5F1D5}"/>
              </a:ext>
            </a:extLst>
          </p:cNvPr>
          <p:cNvGrpSpPr/>
          <p:nvPr/>
        </p:nvGrpSpPr>
        <p:grpSpPr>
          <a:xfrm>
            <a:off x="5981700" y="-28898"/>
            <a:ext cx="6324600" cy="1580477"/>
            <a:chOff x="5715000" y="-1"/>
            <a:chExt cx="6324600" cy="1563773"/>
          </a:xfrm>
        </p:grpSpPr>
        <p:sp>
          <p:nvSpPr>
            <p:cNvPr id="40" name="Round Same Side Corner Rectangle 11">
              <a:extLst>
                <a:ext uri="{FF2B5EF4-FFF2-40B4-BE49-F238E27FC236}">
                  <a16:creationId xmlns:a16="http://schemas.microsoft.com/office/drawing/2014/main" id="{4863FED9-6382-0141-51F3-2333CE31B66A}"/>
                </a:ext>
              </a:extLst>
            </p:cNvPr>
            <p:cNvSpPr/>
            <p:nvPr/>
          </p:nvSpPr>
          <p:spPr>
            <a:xfrm flipV="1">
              <a:off x="5715000" y="-1"/>
              <a:ext cx="6324600" cy="1563773"/>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B7B344E-9464-87B1-92B7-2B7E59CA4DF5}"/>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sp>
        <p:nvSpPr>
          <p:cNvPr id="7" name="Freeform 7"/>
          <p:cNvSpPr/>
          <p:nvPr/>
        </p:nvSpPr>
        <p:spPr>
          <a:xfrm>
            <a:off x="16874422" y="126809"/>
            <a:ext cx="1386364" cy="964115"/>
          </a:xfrm>
          <a:custGeom>
            <a:avLst/>
            <a:gdLst/>
            <a:ahLst/>
            <a:cxnLst/>
            <a:rect l="l" t="t" r="r" b="b"/>
            <a:pathLst>
              <a:path w="3300269" h="2418197">
                <a:moveTo>
                  <a:pt x="0" y="0"/>
                </a:moveTo>
                <a:lnTo>
                  <a:pt x="3300269" y="0"/>
                </a:lnTo>
                <a:lnTo>
                  <a:pt x="3300269" y="2418197"/>
                </a:lnTo>
                <a:lnTo>
                  <a:pt x="0" y="24181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2" name="Freeform 16">
            <a:extLst>
              <a:ext uri="{FF2B5EF4-FFF2-40B4-BE49-F238E27FC236}">
                <a16:creationId xmlns:a16="http://schemas.microsoft.com/office/drawing/2014/main" id="{D0EC6FEA-18D2-9DCB-27F6-408BCA1516C4}"/>
              </a:ext>
            </a:extLst>
          </p:cNvPr>
          <p:cNvSpPr/>
          <p:nvPr/>
        </p:nvSpPr>
        <p:spPr>
          <a:xfrm>
            <a:off x="17181354" y="9297085"/>
            <a:ext cx="772499" cy="850710"/>
          </a:xfrm>
          <a:custGeom>
            <a:avLst/>
            <a:gdLst/>
            <a:ahLst/>
            <a:cxnLst/>
            <a:rect l="l" t="t" r="r" b="b"/>
            <a:pathLst>
              <a:path w="386025" h="483630">
                <a:moveTo>
                  <a:pt x="0" y="0"/>
                </a:moveTo>
                <a:lnTo>
                  <a:pt x="386024" y="0"/>
                </a:lnTo>
                <a:lnTo>
                  <a:pt x="386024" y="483630"/>
                </a:lnTo>
                <a:lnTo>
                  <a:pt x="0" y="483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0" name="Picture 7">
            <a:extLst>
              <a:ext uri="{FF2B5EF4-FFF2-40B4-BE49-F238E27FC236}">
                <a16:creationId xmlns:a16="http://schemas.microsoft.com/office/drawing/2014/main" id="{50A7079E-EEF8-2C1A-03BC-D6A5DAF0BE86}"/>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7089" y="2378517"/>
            <a:ext cx="9904111" cy="6201870"/>
          </a:xfrm>
          <a:prstGeom prst="rect">
            <a:avLst/>
          </a:prstGeom>
        </p:spPr>
      </p:pic>
      <p:sp>
        <p:nvSpPr>
          <p:cNvPr id="11" name="TextBox 10">
            <a:extLst>
              <a:ext uri="{FF2B5EF4-FFF2-40B4-BE49-F238E27FC236}">
                <a16:creationId xmlns:a16="http://schemas.microsoft.com/office/drawing/2014/main" id="{2876DD86-4809-67AF-DF09-AD4FAC92EE4D}"/>
              </a:ext>
            </a:extLst>
          </p:cNvPr>
          <p:cNvSpPr txBox="1"/>
          <p:nvPr/>
        </p:nvSpPr>
        <p:spPr>
          <a:xfrm>
            <a:off x="8363674" y="4057786"/>
            <a:ext cx="7810940" cy="2171428"/>
          </a:xfrm>
          <a:prstGeom prst="rect">
            <a:avLst/>
          </a:prstGeom>
          <a:noFill/>
        </p:spPr>
        <p:txBody>
          <a:bodyPr wrap="square" rtlCol="0">
            <a:spAutoFit/>
          </a:bodyPr>
          <a:lstStyle/>
          <a:p>
            <a:pPr algn="ctr">
              <a:lnSpc>
                <a:spcPct val="150000"/>
              </a:lnSpc>
            </a:pPr>
            <a:r>
              <a:rPr lang="vi-VN" sz="4800" b="1">
                <a:solidFill>
                  <a:srgbClr val="000000"/>
                </a:solidFill>
                <a:ea typeface="Calibri" panose="020F0502020204030204" pitchFamily="34" charset="0"/>
                <a:cs typeface="Arial" panose="020B0604020202020204" pitchFamily="34" charset="0"/>
              </a:rPr>
              <a:t>Em cảm thấy như thế nào sau khi khởi động?</a:t>
            </a:r>
            <a:endParaRPr lang="vi-VN" sz="48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picture containing doll, toy&#10;&#10;Description automatically generated">
            <a:extLst>
              <a:ext uri="{FF2B5EF4-FFF2-40B4-BE49-F238E27FC236}">
                <a16:creationId xmlns:a16="http://schemas.microsoft.com/office/drawing/2014/main" id="{0B133522-5561-E497-77A6-CD9D240BD2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8646" y="4914900"/>
            <a:ext cx="5372100" cy="5372100"/>
          </a:xfrm>
          <a:prstGeom prst="rect">
            <a:avLst/>
          </a:prstGeom>
        </p:spPr>
      </p:pic>
    </p:spTree>
    <p:extLst>
      <p:ext uri="{BB962C8B-B14F-4D97-AF65-F5344CB8AC3E}">
        <p14:creationId xmlns:p14="http://schemas.microsoft.com/office/powerpoint/2010/main" val="46825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BEC"/>
        </a:solidFill>
        <a:effectLst/>
      </p:bgPr>
    </p:bg>
    <p:spTree>
      <p:nvGrpSpPr>
        <p:cNvPr id="1" name=""/>
        <p:cNvGrpSpPr/>
        <p:nvPr/>
      </p:nvGrpSpPr>
      <p:grpSpPr>
        <a:xfrm>
          <a:off x="0" y="0"/>
          <a:ext cx="0" cy="0"/>
          <a:chOff x="0" y="0"/>
          <a:chExt cx="0" cy="0"/>
        </a:xfrm>
      </p:grpSpPr>
      <p:sp>
        <p:nvSpPr>
          <p:cNvPr id="8" name="Freeform 8"/>
          <p:cNvSpPr/>
          <p:nvPr/>
        </p:nvSpPr>
        <p:spPr>
          <a:xfrm rot="-612472">
            <a:off x="-883303" y="-166002"/>
            <a:ext cx="4195124" cy="1876364"/>
          </a:xfrm>
          <a:custGeom>
            <a:avLst/>
            <a:gdLst/>
            <a:ahLst/>
            <a:cxnLst/>
            <a:rect l="l" t="t" r="r" b="b"/>
            <a:pathLst>
              <a:path w="4195124" h="1876364">
                <a:moveTo>
                  <a:pt x="0" y="0"/>
                </a:moveTo>
                <a:lnTo>
                  <a:pt x="4195124" y="0"/>
                </a:lnTo>
                <a:lnTo>
                  <a:pt x="4195124" y="1876364"/>
                </a:lnTo>
                <a:lnTo>
                  <a:pt x="0" y="187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38100" y="9182100"/>
            <a:ext cx="2009447" cy="1104900"/>
          </a:xfrm>
          <a:custGeom>
            <a:avLst/>
            <a:gdLst/>
            <a:ahLst/>
            <a:cxnLst/>
            <a:rect l="l" t="t" r="r" b="b"/>
            <a:pathLst>
              <a:path w="3379570" h="1769666">
                <a:moveTo>
                  <a:pt x="0" y="0"/>
                </a:moveTo>
                <a:lnTo>
                  <a:pt x="3379570" y="0"/>
                </a:lnTo>
                <a:lnTo>
                  <a:pt x="3379570" y="1769666"/>
                </a:lnTo>
                <a:lnTo>
                  <a:pt x="0" y="17696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831383" y="8039100"/>
            <a:ext cx="1713464" cy="2109626"/>
          </a:xfrm>
          <a:custGeom>
            <a:avLst/>
            <a:gdLst/>
            <a:ahLst/>
            <a:cxnLst/>
            <a:rect l="l" t="t" r="r" b="b"/>
            <a:pathLst>
              <a:path w="2009447" h="2612757">
                <a:moveTo>
                  <a:pt x="0" y="0"/>
                </a:moveTo>
                <a:lnTo>
                  <a:pt x="2009448" y="0"/>
                </a:lnTo>
                <a:lnTo>
                  <a:pt x="2009448" y="2612756"/>
                </a:lnTo>
                <a:lnTo>
                  <a:pt x="0" y="2612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16737573" y="348687"/>
            <a:ext cx="432811" cy="542246"/>
          </a:xfrm>
          <a:custGeom>
            <a:avLst/>
            <a:gdLst/>
            <a:ahLst/>
            <a:cxnLst/>
            <a:rect l="l" t="t" r="r" b="b"/>
            <a:pathLst>
              <a:path w="432811" h="542246">
                <a:moveTo>
                  <a:pt x="0" y="0"/>
                </a:moveTo>
                <a:lnTo>
                  <a:pt x="432810" y="0"/>
                </a:lnTo>
                <a:lnTo>
                  <a:pt x="432810" y="542246"/>
                </a:lnTo>
                <a:lnTo>
                  <a:pt x="0" y="5422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1" name="Freeform 31"/>
          <p:cNvSpPr/>
          <p:nvPr/>
        </p:nvSpPr>
        <p:spPr>
          <a:xfrm>
            <a:off x="9755667" y="337522"/>
            <a:ext cx="263165" cy="434658"/>
          </a:xfrm>
          <a:custGeom>
            <a:avLst/>
            <a:gdLst/>
            <a:ahLst/>
            <a:cxnLst/>
            <a:rect l="l" t="t" r="r" b="b"/>
            <a:pathLst>
              <a:path w="263165" h="434658">
                <a:moveTo>
                  <a:pt x="0" y="0"/>
                </a:moveTo>
                <a:lnTo>
                  <a:pt x="263165" y="0"/>
                </a:lnTo>
                <a:lnTo>
                  <a:pt x="263165" y="434658"/>
                </a:lnTo>
                <a:lnTo>
                  <a:pt x="0" y="4346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id="{F8A4F90E-54ED-E8BC-E190-CA74044B8EA2}"/>
              </a:ext>
            </a:extLst>
          </p:cNvPr>
          <p:cNvSpPr txBox="1"/>
          <p:nvPr/>
        </p:nvSpPr>
        <p:spPr>
          <a:xfrm>
            <a:off x="495300" y="1104900"/>
            <a:ext cx="17297399" cy="3297634"/>
          </a:xfrm>
          <a:prstGeom prst="rect">
            <a:avLst/>
          </a:prstGeom>
          <a:noFill/>
        </p:spPr>
        <p:txBody>
          <a:bodyPr wrap="square">
            <a:spAutoFit/>
          </a:bodyPr>
          <a:lstStyle/>
          <a:p>
            <a:pPr marL="0" marR="0" algn="ctr">
              <a:lnSpc>
                <a:spcPct val="150000"/>
              </a:lnSpc>
              <a:spcBef>
                <a:spcPts val="0"/>
              </a:spcBef>
              <a:spcAft>
                <a:spcPts val="0"/>
              </a:spcAft>
            </a:pPr>
            <a:r>
              <a:rPr lang="vi-VN" sz="7400" b="1" kern="0">
                <a:effectLst/>
                <a:latin typeface="Arial" panose="020B0604020202020204" pitchFamily="34" charset="0"/>
                <a:ea typeface="Times New Roman" panose="02020603050405020304" pitchFamily="18" charset="0"/>
                <a:cs typeface="Arial" panose="020B0604020202020204" pitchFamily="34" charset="0"/>
              </a:rPr>
              <a:t>CHỦ ĐỀ</a:t>
            </a:r>
            <a:r>
              <a:rPr lang="en-US" sz="7400" b="1" kern="0">
                <a:effectLst/>
                <a:latin typeface="Arial" panose="020B0604020202020204" pitchFamily="34" charset="0"/>
                <a:ea typeface="Times New Roman" panose="02020603050405020304" pitchFamily="18" charset="0"/>
                <a:cs typeface="Arial" panose="020B0604020202020204" pitchFamily="34" charset="0"/>
              </a:rPr>
              <a:t>.</a:t>
            </a:r>
            <a:endParaRPr lang="en-US" sz="7400" b="1" kern="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50000"/>
              </a:lnSpc>
              <a:spcBef>
                <a:spcPts val="0"/>
              </a:spcBef>
              <a:spcAft>
                <a:spcPts val="0"/>
              </a:spcAft>
            </a:pPr>
            <a:r>
              <a:rPr lang="en-US" sz="7400" b="1" kern="0">
                <a:effectLst/>
                <a:latin typeface="Arial" panose="020B0604020202020204" pitchFamily="34" charset="0"/>
                <a:ea typeface="Times New Roman" panose="02020603050405020304" pitchFamily="18" charset="0"/>
                <a:cs typeface="Arial" panose="020B0604020202020204" pitchFamily="34" charset="0"/>
              </a:rPr>
              <a:t>TỰ LỰC THỰC HIỆN NHIỆM VỤ</a:t>
            </a:r>
            <a:endParaRPr lang="en-US" sz="74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3" name="TextBox 32">
            <a:extLst>
              <a:ext uri="{FF2B5EF4-FFF2-40B4-BE49-F238E27FC236}">
                <a16:creationId xmlns:a16="http://schemas.microsoft.com/office/drawing/2014/main" id="{1DFBDADF-71C6-AC7B-99D6-E477807E6384}"/>
              </a:ext>
            </a:extLst>
          </p:cNvPr>
          <p:cNvSpPr txBox="1"/>
          <p:nvPr/>
        </p:nvSpPr>
        <p:spPr>
          <a:xfrm>
            <a:off x="405494" y="5397940"/>
            <a:ext cx="17477014" cy="3557512"/>
          </a:xfrm>
          <a:prstGeom prst="rect">
            <a:avLst/>
          </a:prstGeom>
          <a:noFill/>
        </p:spPr>
        <p:txBody>
          <a:bodyPr wrap="square">
            <a:spAutoFit/>
          </a:bodyPr>
          <a:lstStyle/>
          <a:p>
            <a:pPr algn="ctr">
              <a:lnSpc>
                <a:spcPct val="150000"/>
              </a:lnSpc>
            </a:pP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TUẦN 14 – TIẾT</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LUYỆN</a:t>
            </a:r>
            <a:r>
              <a:rPr lang="vi-VN" sz="8000" b="1">
                <a:solidFill>
                  <a:srgbClr val="C00000"/>
                </a:solidFill>
                <a:latin typeface="Arial" panose="020B0604020202020204" pitchFamily="34" charset="0"/>
                <a:ea typeface="Calibri" panose="020F0502020204030204" pitchFamily="34" charset="0"/>
                <a:cs typeface="Arial" panose="020B0604020202020204" pitchFamily="34" charset="0"/>
              </a:rPr>
              <a:t> TẬP GIỚI THIỆU SÁCH</a:t>
            </a:r>
            <a:endParaRPr lang="en-US" sz="8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61B6BC24-19E0-350C-140F-D046CC689E2D}"/>
              </a:ext>
            </a:extLst>
          </p:cNvPr>
          <p:cNvCxnSpPr>
            <a:cxnSpLocks/>
          </p:cNvCxnSpPr>
          <p:nvPr/>
        </p:nvCxnSpPr>
        <p:spPr>
          <a:xfrm>
            <a:off x="1456618" y="5059320"/>
            <a:ext cx="15374765" cy="0"/>
          </a:xfrm>
          <a:prstGeom prst="line">
            <a:avLst/>
          </a:prstGeom>
          <a:ln w="381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B1"/>
        </a:solidFill>
        <a:effectLst/>
      </p:bgPr>
    </p:bg>
    <p:spTree>
      <p:nvGrpSpPr>
        <p:cNvPr id="1" name=""/>
        <p:cNvGrpSpPr/>
        <p:nvPr/>
      </p:nvGrpSpPr>
      <p:grpSpPr>
        <a:xfrm>
          <a:off x="0" y="0"/>
          <a:ext cx="0" cy="0"/>
          <a:chOff x="0" y="0"/>
          <a:chExt cx="0" cy="0"/>
        </a:xfrm>
      </p:grpSpPr>
      <p:sp>
        <p:nvSpPr>
          <p:cNvPr id="2" name="Freeform 2"/>
          <p:cNvSpPr/>
          <p:nvPr/>
        </p:nvSpPr>
        <p:spPr>
          <a:xfrm>
            <a:off x="16535400" y="165117"/>
            <a:ext cx="1752600" cy="726027"/>
          </a:xfrm>
          <a:custGeom>
            <a:avLst/>
            <a:gdLst/>
            <a:ahLst/>
            <a:cxnLst/>
            <a:rect l="l" t="t" r="r" b="b"/>
            <a:pathLst>
              <a:path w="2919191" h="1411827">
                <a:moveTo>
                  <a:pt x="0" y="0"/>
                </a:moveTo>
                <a:lnTo>
                  <a:pt x="2919191" y="0"/>
                </a:lnTo>
                <a:lnTo>
                  <a:pt x="2919191" y="1411827"/>
                </a:lnTo>
                <a:lnTo>
                  <a:pt x="0" y="14118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6898014" y="8904941"/>
            <a:ext cx="1295400" cy="1071443"/>
          </a:xfrm>
          <a:custGeom>
            <a:avLst/>
            <a:gdLst/>
            <a:ahLst/>
            <a:cxnLst/>
            <a:rect l="l" t="t" r="r" b="b"/>
            <a:pathLst>
              <a:path w="396569" h="496841">
                <a:moveTo>
                  <a:pt x="0" y="0"/>
                </a:moveTo>
                <a:lnTo>
                  <a:pt x="396569" y="0"/>
                </a:lnTo>
                <a:lnTo>
                  <a:pt x="396569" y="496841"/>
                </a:lnTo>
                <a:lnTo>
                  <a:pt x="0" y="4968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8" name="Group 27">
            <a:extLst>
              <a:ext uri="{FF2B5EF4-FFF2-40B4-BE49-F238E27FC236}">
                <a16:creationId xmlns:a16="http://schemas.microsoft.com/office/drawing/2014/main" id="{0D1E7036-DAD6-EA82-C245-8F72C3B203D0}"/>
              </a:ext>
            </a:extLst>
          </p:cNvPr>
          <p:cNvGrpSpPr/>
          <p:nvPr/>
        </p:nvGrpSpPr>
        <p:grpSpPr>
          <a:xfrm>
            <a:off x="-161554" y="8738709"/>
            <a:ext cx="1469720" cy="1548291"/>
            <a:chOff x="1425880" y="8073972"/>
            <a:chExt cx="2092611" cy="1970619"/>
          </a:xfrm>
        </p:grpSpPr>
        <p:sp>
          <p:nvSpPr>
            <p:cNvPr id="17" name="Freeform 17"/>
            <p:cNvSpPr/>
            <p:nvPr/>
          </p:nvSpPr>
          <p:spPr>
            <a:xfrm>
              <a:off x="1425880" y="8472010"/>
              <a:ext cx="1052199" cy="1572581"/>
            </a:xfrm>
            <a:custGeom>
              <a:avLst/>
              <a:gdLst/>
              <a:ahLst/>
              <a:cxnLst/>
              <a:rect l="l" t="t" r="r" b="b"/>
              <a:pathLst>
                <a:path w="1052199" h="1572581">
                  <a:moveTo>
                    <a:pt x="0" y="0"/>
                  </a:moveTo>
                  <a:lnTo>
                    <a:pt x="1052200" y="0"/>
                  </a:lnTo>
                  <a:lnTo>
                    <a:pt x="1052200" y="1572580"/>
                  </a:lnTo>
                  <a:lnTo>
                    <a:pt x="0" y="1572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2712782" y="8073972"/>
              <a:ext cx="805709" cy="1786854"/>
            </a:xfrm>
            <a:custGeom>
              <a:avLst/>
              <a:gdLst/>
              <a:ahLst/>
              <a:cxnLst/>
              <a:rect l="l" t="t" r="r" b="b"/>
              <a:pathLst>
                <a:path w="805709" h="1786854">
                  <a:moveTo>
                    <a:pt x="0" y="0"/>
                  </a:moveTo>
                  <a:lnTo>
                    <a:pt x="805709" y="0"/>
                  </a:lnTo>
                  <a:lnTo>
                    <a:pt x="805709" y="1786854"/>
                  </a:lnTo>
                  <a:lnTo>
                    <a:pt x="0" y="17868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27" name="Freeform 27"/>
          <p:cNvSpPr/>
          <p:nvPr/>
        </p:nvSpPr>
        <p:spPr>
          <a:xfrm>
            <a:off x="13468604" y="382269"/>
            <a:ext cx="308101" cy="508875"/>
          </a:xfrm>
          <a:custGeom>
            <a:avLst/>
            <a:gdLst/>
            <a:ahLst/>
            <a:cxnLst/>
            <a:rect l="l" t="t" r="r" b="b"/>
            <a:pathLst>
              <a:path w="308101" h="508875">
                <a:moveTo>
                  <a:pt x="0" y="0"/>
                </a:moveTo>
                <a:lnTo>
                  <a:pt x="308101" y="0"/>
                </a:lnTo>
                <a:lnTo>
                  <a:pt x="308101" y="508875"/>
                </a:lnTo>
                <a:lnTo>
                  <a:pt x="0" y="5088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32" name="Group 31">
            <a:extLst>
              <a:ext uri="{FF2B5EF4-FFF2-40B4-BE49-F238E27FC236}">
                <a16:creationId xmlns:a16="http://schemas.microsoft.com/office/drawing/2014/main" id="{4480B315-EA6E-8335-4974-E72A71570C3A}"/>
              </a:ext>
            </a:extLst>
          </p:cNvPr>
          <p:cNvGrpSpPr/>
          <p:nvPr/>
        </p:nvGrpSpPr>
        <p:grpSpPr>
          <a:xfrm>
            <a:off x="-2110650" y="677813"/>
            <a:ext cx="12849605" cy="1988616"/>
            <a:chOff x="3467284" y="-113866"/>
            <a:chExt cx="12849605" cy="1988616"/>
          </a:xfrm>
        </p:grpSpPr>
        <p:grpSp>
          <p:nvGrpSpPr>
            <p:cNvPr id="33" name="Group 18">
              <a:extLst>
                <a:ext uri="{FF2B5EF4-FFF2-40B4-BE49-F238E27FC236}">
                  <a16:creationId xmlns:a16="http://schemas.microsoft.com/office/drawing/2014/main" id="{C68EB8B2-BE79-67F2-7F6E-4190C63195D8}"/>
                </a:ext>
              </a:extLst>
            </p:cNvPr>
            <p:cNvGrpSpPr/>
            <p:nvPr/>
          </p:nvGrpSpPr>
          <p:grpSpPr>
            <a:xfrm>
              <a:off x="3467284" y="-113866"/>
              <a:ext cx="12849605" cy="1988616"/>
              <a:chOff x="0" y="-157482"/>
              <a:chExt cx="3506745" cy="592629"/>
            </a:xfrm>
          </p:grpSpPr>
          <p:sp>
            <p:nvSpPr>
              <p:cNvPr id="35" name="Freeform 19">
                <a:extLst>
                  <a:ext uri="{FF2B5EF4-FFF2-40B4-BE49-F238E27FC236}">
                    <a16:creationId xmlns:a16="http://schemas.microsoft.com/office/drawing/2014/main" id="{89D1FD8F-7199-FDAC-1AAB-AB35693A3381}"/>
                  </a:ext>
                </a:extLst>
              </p:cNvPr>
              <p:cNvSpPr/>
              <p:nvPr/>
            </p:nvSpPr>
            <p:spPr>
              <a:xfrm>
                <a:off x="203200" y="-157482"/>
                <a:ext cx="3303545" cy="592629"/>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0FC6BB"/>
              </a:solidFill>
            </p:spPr>
            <p:txBody>
              <a:bodyPr/>
              <a:lstStyle/>
              <a:p>
                <a:endParaRPr lang="en-US"/>
              </a:p>
            </p:txBody>
          </p:sp>
          <p:sp>
            <p:nvSpPr>
              <p:cNvPr id="36" name="TextBox 20">
                <a:extLst>
                  <a:ext uri="{FF2B5EF4-FFF2-40B4-BE49-F238E27FC236}">
                    <a16:creationId xmlns:a16="http://schemas.microsoft.com/office/drawing/2014/main" id="{79D8505C-051B-3F34-A1D9-C579823B2188}"/>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34" name="TextBox 33">
              <a:extLst>
                <a:ext uri="{FF2B5EF4-FFF2-40B4-BE49-F238E27FC236}">
                  <a16:creationId xmlns:a16="http://schemas.microsoft.com/office/drawing/2014/main" id="{8052FACB-4146-8F20-1AC9-AF3F7BF1EFA5}"/>
                </a:ext>
              </a:extLst>
            </p:cNvPr>
            <p:cNvSpPr txBox="1"/>
            <p:nvPr/>
          </p:nvSpPr>
          <p:spPr>
            <a:xfrm>
              <a:off x="6104946" y="417545"/>
              <a:ext cx="7917353"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NỘI DUNG BÀI HỌC</a:t>
              </a:r>
            </a:p>
          </p:txBody>
        </p:sp>
      </p:grpSp>
      <p:grpSp>
        <p:nvGrpSpPr>
          <p:cNvPr id="37" name="Group 36">
            <a:extLst>
              <a:ext uri="{FF2B5EF4-FFF2-40B4-BE49-F238E27FC236}">
                <a16:creationId xmlns:a16="http://schemas.microsoft.com/office/drawing/2014/main" id="{B6BD3911-5F6B-5DD7-7A92-20DCD1186E82}"/>
              </a:ext>
            </a:extLst>
          </p:cNvPr>
          <p:cNvGrpSpPr/>
          <p:nvPr/>
        </p:nvGrpSpPr>
        <p:grpSpPr>
          <a:xfrm>
            <a:off x="1412778" y="3619500"/>
            <a:ext cx="7298887" cy="5510295"/>
            <a:chOff x="1311714" y="3445192"/>
            <a:chExt cx="7298887" cy="5510295"/>
          </a:xfrm>
        </p:grpSpPr>
        <p:grpSp>
          <p:nvGrpSpPr>
            <p:cNvPr id="38" name="Group 8">
              <a:extLst>
                <a:ext uri="{FF2B5EF4-FFF2-40B4-BE49-F238E27FC236}">
                  <a16:creationId xmlns:a16="http://schemas.microsoft.com/office/drawing/2014/main" id="{3022ED88-4BCC-ED0A-622F-2FDEE7C895A6}"/>
                </a:ext>
              </a:extLst>
            </p:cNvPr>
            <p:cNvGrpSpPr/>
            <p:nvPr/>
          </p:nvGrpSpPr>
          <p:grpSpPr>
            <a:xfrm>
              <a:off x="1371601" y="3445192"/>
              <a:ext cx="7239000" cy="5510295"/>
              <a:chOff x="-350311" y="-95250"/>
              <a:chExt cx="2189938" cy="1666971"/>
            </a:xfrm>
          </p:grpSpPr>
          <p:sp>
            <p:nvSpPr>
              <p:cNvPr id="43" name="Freeform 9">
                <a:extLst>
                  <a:ext uri="{FF2B5EF4-FFF2-40B4-BE49-F238E27FC236}">
                    <a16:creationId xmlns:a16="http://schemas.microsoft.com/office/drawing/2014/main" id="{8E2AA7AE-ACF3-5114-419C-3BAC1DD821CB}"/>
                  </a:ext>
                </a:extLst>
              </p:cNvPr>
              <p:cNvSpPr/>
              <p:nvPr/>
            </p:nvSpPr>
            <p:spPr>
              <a:xfrm>
                <a:off x="-350311" y="0"/>
                <a:ext cx="2189938" cy="1571721"/>
              </a:xfrm>
              <a:custGeom>
                <a:avLst/>
                <a:gdLst/>
                <a:ahLst/>
                <a:cxnLst/>
                <a:rect l="l" t="t" r="r" b="b"/>
                <a:pathLst>
                  <a:path w="1504394" h="1571721">
                    <a:moveTo>
                      <a:pt x="0" y="0"/>
                    </a:moveTo>
                    <a:lnTo>
                      <a:pt x="1504394" y="0"/>
                    </a:lnTo>
                    <a:lnTo>
                      <a:pt x="1504394" y="1571721"/>
                    </a:lnTo>
                    <a:lnTo>
                      <a:pt x="0" y="1571721"/>
                    </a:lnTo>
                    <a:close/>
                  </a:path>
                </a:pathLst>
              </a:custGeom>
              <a:solidFill>
                <a:schemeClr val="accent5">
                  <a:lumMod val="20000"/>
                  <a:lumOff val="80000"/>
                </a:schemeClr>
              </a:solidFill>
            </p:spPr>
            <p:txBody>
              <a:bodyPr/>
              <a:lstStyle/>
              <a:p>
                <a:endParaRPr lang="en-US"/>
              </a:p>
            </p:txBody>
          </p:sp>
          <p:sp>
            <p:nvSpPr>
              <p:cNvPr id="44" name="TextBox 10">
                <a:extLst>
                  <a:ext uri="{FF2B5EF4-FFF2-40B4-BE49-F238E27FC236}">
                    <a16:creationId xmlns:a16="http://schemas.microsoft.com/office/drawing/2014/main" id="{C012F804-CBD4-A80B-96B1-A0FE85979CF7}"/>
                  </a:ext>
                </a:extLst>
              </p:cNvPr>
              <p:cNvSpPr txBox="1"/>
              <p:nvPr/>
            </p:nvSpPr>
            <p:spPr>
              <a:xfrm>
                <a:off x="0" y="-95250"/>
                <a:ext cx="812800" cy="908050"/>
              </a:xfrm>
              <a:prstGeom prst="rect">
                <a:avLst/>
              </a:prstGeom>
            </p:spPr>
            <p:txBody>
              <a:bodyPr lIns="50800" tIns="50800" rIns="50800" bIns="50800" rtlCol="0" anchor="ctr"/>
              <a:lstStyle/>
              <a:p>
                <a:pPr algn="ctr">
                  <a:lnSpc>
                    <a:spcPts val="3220"/>
                  </a:lnSpc>
                </a:pPr>
                <a:endParaRPr/>
              </a:p>
            </p:txBody>
          </p:sp>
        </p:grpSp>
        <p:grpSp>
          <p:nvGrpSpPr>
            <p:cNvPr id="39" name="Group 38">
              <a:extLst>
                <a:ext uri="{FF2B5EF4-FFF2-40B4-BE49-F238E27FC236}">
                  <a16:creationId xmlns:a16="http://schemas.microsoft.com/office/drawing/2014/main" id="{E742036D-FC62-EC8E-F013-BE306D198997}"/>
                </a:ext>
              </a:extLst>
            </p:cNvPr>
            <p:cNvGrpSpPr/>
            <p:nvPr/>
          </p:nvGrpSpPr>
          <p:grpSpPr>
            <a:xfrm>
              <a:off x="1311714" y="3564942"/>
              <a:ext cx="2561251" cy="1258215"/>
              <a:chOff x="6593834" y="4041090"/>
              <a:chExt cx="2561251" cy="1258215"/>
            </a:xfrm>
          </p:grpSpPr>
          <p:sp>
            <p:nvSpPr>
              <p:cNvPr id="41" name="Freeform 11">
                <a:extLst>
                  <a:ext uri="{FF2B5EF4-FFF2-40B4-BE49-F238E27FC236}">
                    <a16:creationId xmlns:a16="http://schemas.microsoft.com/office/drawing/2014/main" id="{346CCAF2-A714-7789-3B7B-609E0FA9CCDD}"/>
                  </a:ext>
                </a:extLst>
              </p:cNvPr>
              <p:cNvSpPr/>
              <p:nvPr/>
            </p:nvSpPr>
            <p:spPr>
              <a:xfrm>
                <a:off x="6593834" y="4041090"/>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dirty="0"/>
              </a:p>
            </p:txBody>
          </p:sp>
          <p:sp>
            <p:nvSpPr>
              <p:cNvPr id="42" name="TextBox 16">
                <a:extLst>
                  <a:ext uri="{FF2B5EF4-FFF2-40B4-BE49-F238E27FC236}">
                    <a16:creationId xmlns:a16="http://schemas.microsoft.com/office/drawing/2014/main" id="{5F4D88C1-A5E2-09DF-7506-B24E5CDF2E82}"/>
                  </a:ext>
                </a:extLst>
              </p:cNvPr>
              <p:cNvSpPr txBox="1"/>
              <p:nvPr/>
            </p:nvSpPr>
            <p:spPr>
              <a:xfrm>
                <a:off x="6611962" y="4225440"/>
                <a:ext cx="1955865" cy="830997"/>
              </a:xfrm>
              <a:prstGeom prst="rect">
                <a:avLst/>
              </a:prstGeom>
            </p:spPr>
            <p:txBody>
              <a:bodyPr wrap="square" lIns="0" tIns="0" rIns="0" bIns="0" rtlCol="0" anchor="t">
                <a:spAutoFit/>
              </a:bodyPr>
              <a:lstStyle/>
              <a:p>
                <a:pPr algn="ctr"/>
                <a:r>
                  <a:rPr lang="en-US" sz="5400" b="1" dirty="0">
                    <a:solidFill>
                      <a:srgbClr val="FFFBF5"/>
                    </a:solidFill>
                    <a:latin typeface="Arial" panose="020B0604020202020204" pitchFamily="34" charset="0"/>
                    <a:cs typeface="Arial" panose="020B0604020202020204" pitchFamily="34" charset="0"/>
                  </a:rPr>
                  <a:t>01</a:t>
                </a:r>
              </a:p>
            </p:txBody>
          </p:sp>
        </p:grpSp>
        <p:sp>
          <p:nvSpPr>
            <p:cNvPr id="40" name="TextBox 39">
              <a:extLst>
                <a:ext uri="{FF2B5EF4-FFF2-40B4-BE49-F238E27FC236}">
                  <a16:creationId xmlns:a16="http://schemas.microsoft.com/office/drawing/2014/main" id="{25696F23-D8B6-ED01-B609-802BBA92DB4E}"/>
                </a:ext>
              </a:extLst>
            </p:cNvPr>
            <p:cNvSpPr txBox="1"/>
            <p:nvPr/>
          </p:nvSpPr>
          <p:spPr>
            <a:xfrm>
              <a:off x="1860542" y="5137037"/>
              <a:ext cx="6261117" cy="2748253"/>
            </a:xfrm>
            <a:prstGeom prst="rect">
              <a:avLst/>
            </a:prstGeom>
            <a:noFill/>
          </p:spPr>
          <p:txBody>
            <a:bodyPr wrap="square">
              <a:spAutoFit/>
            </a:bodyPr>
            <a:lstStyle/>
            <a:p>
              <a:pPr marR="0" algn="ctr">
                <a:lnSpc>
                  <a:spcPct val="150000"/>
                </a:lnSpc>
                <a:spcBef>
                  <a:spcPts val="0"/>
                </a:spcBef>
                <a:spcAft>
                  <a:spcPts val="0"/>
                </a:spcAft>
              </a:pP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1: </a:t>
              </a: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Báo cáo kết quả chuẩn bị kế hoạch giới thiệu sách của nhóm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19AC3158-EE70-6554-A35F-C5B34B05ED9D}"/>
              </a:ext>
            </a:extLst>
          </p:cNvPr>
          <p:cNvGrpSpPr/>
          <p:nvPr/>
        </p:nvGrpSpPr>
        <p:grpSpPr>
          <a:xfrm>
            <a:off x="9458330" y="3618525"/>
            <a:ext cx="7298887" cy="5510295"/>
            <a:chOff x="1311714" y="3445192"/>
            <a:chExt cx="7298887" cy="5510295"/>
          </a:xfrm>
        </p:grpSpPr>
        <p:grpSp>
          <p:nvGrpSpPr>
            <p:cNvPr id="46" name="Group 8">
              <a:extLst>
                <a:ext uri="{FF2B5EF4-FFF2-40B4-BE49-F238E27FC236}">
                  <a16:creationId xmlns:a16="http://schemas.microsoft.com/office/drawing/2014/main" id="{164C55E2-D43F-1C76-839B-9CFC9F50A8AA}"/>
                </a:ext>
              </a:extLst>
            </p:cNvPr>
            <p:cNvGrpSpPr/>
            <p:nvPr/>
          </p:nvGrpSpPr>
          <p:grpSpPr>
            <a:xfrm>
              <a:off x="1371601" y="3445192"/>
              <a:ext cx="7239000" cy="5510295"/>
              <a:chOff x="-350311" y="-95250"/>
              <a:chExt cx="2189938" cy="1666971"/>
            </a:xfrm>
          </p:grpSpPr>
          <p:sp>
            <p:nvSpPr>
              <p:cNvPr id="51" name="Freeform 9">
                <a:extLst>
                  <a:ext uri="{FF2B5EF4-FFF2-40B4-BE49-F238E27FC236}">
                    <a16:creationId xmlns:a16="http://schemas.microsoft.com/office/drawing/2014/main" id="{06786DFB-BC78-F75B-7E76-0F66374719B4}"/>
                  </a:ext>
                </a:extLst>
              </p:cNvPr>
              <p:cNvSpPr/>
              <p:nvPr/>
            </p:nvSpPr>
            <p:spPr>
              <a:xfrm>
                <a:off x="-350311" y="0"/>
                <a:ext cx="2189938" cy="1571721"/>
              </a:xfrm>
              <a:custGeom>
                <a:avLst/>
                <a:gdLst/>
                <a:ahLst/>
                <a:cxnLst/>
                <a:rect l="l" t="t" r="r" b="b"/>
                <a:pathLst>
                  <a:path w="1504394" h="1571721">
                    <a:moveTo>
                      <a:pt x="0" y="0"/>
                    </a:moveTo>
                    <a:lnTo>
                      <a:pt x="1504394" y="0"/>
                    </a:lnTo>
                    <a:lnTo>
                      <a:pt x="1504394" y="1571721"/>
                    </a:lnTo>
                    <a:lnTo>
                      <a:pt x="0" y="1571721"/>
                    </a:lnTo>
                    <a:close/>
                  </a:path>
                </a:pathLst>
              </a:custGeom>
              <a:solidFill>
                <a:schemeClr val="accent6">
                  <a:lumMod val="20000"/>
                  <a:lumOff val="80000"/>
                </a:schemeClr>
              </a:solidFill>
            </p:spPr>
            <p:txBody>
              <a:bodyPr/>
              <a:lstStyle/>
              <a:p>
                <a:endParaRPr lang="en-US"/>
              </a:p>
            </p:txBody>
          </p:sp>
          <p:sp>
            <p:nvSpPr>
              <p:cNvPr id="52" name="TextBox 10">
                <a:extLst>
                  <a:ext uri="{FF2B5EF4-FFF2-40B4-BE49-F238E27FC236}">
                    <a16:creationId xmlns:a16="http://schemas.microsoft.com/office/drawing/2014/main" id="{11368702-BFFA-F865-EAB0-D43FDB67B5A5}"/>
                  </a:ext>
                </a:extLst>
              </p:cNvPr>
              <p:cNvSpPr txBox="1"/>
              <p:nvPr/>
            </p:nvSpPr>
            <p:spPr>
              <a:xfrm>
                <a:off x="0" y="-95250"/>
                <a:ext cx="812800" cy="908050"/>
              </a:xfrm>
              <a:prstGeom prst="rect">
                <a:avLst/>
              </a:prstGeom>
            </p:spPr>
            <p:txBody>
              <a:bodyPr lIns="50800" tIns="50800" rIns="50800" bIns="50800" rtlCol="0" anchor="ctr"/>
              <a:lstStyle/>
              <a:p>
                <a:pPr algn="ctr">
                  <a:lnSpc>
                    <a:spcPts val="3220"/>
                  </a:lnSpc>
                </a:pPr>
                <a:endParaRPr/>
              </a:p>
            </p:txBody>
          </p:sp>
        </p:grpSp>
        <p:grpSp>
          <p:nvGrpSpPr>
            <p:cNvPr id="47" name="Group 46">
              <a:extLst>
                <a:ext uri="{FF2B5EF4-FFF2-40B4-BE49-F238E27FC236}">
                  <a16:creationId xmlns:a16="http://schemas.microsoft.com/office/drawing/2014/main" id="{9A6E126C-6B06-8A84-6A99-8E887874E2DD}"/>
                </a:ext>
              </a:extLst>
            </p:cNvPr>
            <p:cNvGrpSpPr/>
            <p:nvPr/>
          </p:nvGrpSpPr>
          <p:grpSpPr>
            <a:xfrm>
              <a:off x="1311714" y="3564942"/>
              <a:ext cx="2561251" cy="1258215"/>
              <a:chOff x="6593834" y="4041090"/>
              <a:chExt cx="2561251" cy="1258215"/>
            </a:xfrm>
          </p:grpSpPr>
          <p:sp>
            <p:nvSpPr>
              <p:cNvPr id="49" name="Freeform 11">
                <a:extLst>
                  <a:ext uri="{FF2B5EF4-FFF2-40B4-BE49-F238E27FC236}">
                    <a16:creationId xmlns:a16="http://schemas.microsoft.com/office/drawing/2014/main" id="{C0AB3712-1439-04F4-BBD7-1804685938E1}"/>
                  </a:ext>
                </a:extLst>
              </p:cNvPr>
              <p:cNvSpPr/>
              <p:nvPr/>
            </p:nvSpPr>
            <p:spPr>
              <a:xfrm>
                <a:off x="6593834" y="4041090"/>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dirty="0"/>
              </a:p>
            </p:txBody>
          </p:sp>
          <p:sp>
            <p:nvSpPr>
              <p:cNvPr id="50" name="TextBox 16">
                <a:extLst>
                  <a:ext uri="{FF2B5EF4-FFF2-40B4-BE49-F238E27FC236}">
                    <a16:creationId xmlns:a16="http://schemas.microsoft.com/office/drawing/2014/main" id="{BAD5C681-CC94-E745-18D6-4F900AB7601A}"/>
                  </a:ext>
                </a:extLst>
              </p:cNvPr>
              <p:cNvSpPr txBox="1"/>
              <p:nvPr/>
            </p:nvSpPr>
            <p:spPr>
              <a:xfrm>
                <a:off x="6611962" y="4225440"/>
                <a:ext cx="1955865" cy="830997"/>
              </a:xfrm>
              <a:prstGeom prst="rect">
                <a:avLst/>
              </a:prstGeom>
            </p:spPr>
            <p:txBody>
              <a:bodyPr wrap="square" lIns="0" tIns="0" rIns="0" bIns="0" rtlCol="0" anchor="t">
                <a:spAutoFit/>
              </a:bodyPr>
              <a:lstStyle/>
              <a:p>
                <a:pPr algn="ctr"/>
                <a:r>
                  <a:rPr lang="en-US" sz="5400" b="1" dirty="0">
                    <a:solidFill>
                      <a:srgbClr val="FFFBF5"/>
                    </a:solidFill>
                    <a:latin typeface="Arial" panose="020B0604020202020204" pitchFamily="34" charset="0"/>
                    <a:cs typeface="Arial" panose="020B0604020202020204" pitchFamily="34" charset="0"/>
                  </a:rPr>
                  <a:t>02</a:t>
                </a:r>
              </a:p>
            </p:txBody>
          </p:sp>
        </p:grpSp>
        <p:sp>
          <p:nvSpPr>
            <p:cNvPr id="48" name="TextBox 47">
              <a:extLst>
                <a:ext uri="{FF2B5EF4-FFF2-40B4-BE49-F238E27FC236}">
                  <a16:creationId xmlns:a16="http://schemas.microsoft.com/office/drawing/2014/main" id="{1FE787C3-AE10-A84D-5FAE-948BBA98B7AD}"/>
                </a:ext>
              </a:extLst>
            </p:cNvPr>
            <p:cNvSpPr txBox="1"/>
            <p:nvPr/>
          </p:nvSpPr>
          <p:spPr>
            <a:xfrm>
              <a:off x="2205092" y="5138013"/>
              <a:ext cx="5572017" cy="2748253"/>
            </a:xfrm>
            <a:prstGeom prst="rect">
              <a:avLst/>
            </a:prstGeom>
            <a:noFill/>
          </p:spPr>
          <p:txBody>
            <a:bodyPr wrap="square">
              <a:spAutoFit/>
            </a:bodyPr>
            <a:lstStyle/>
            <a:p>
              <a:pPr marR="0" algn="ctr">
                <a:lnSpc>
                  <a:spcPct val="150000"/>
                </a:lnSpc>
                <a:spcBef>
                  <a:spcPts val="0"/>
                </a:spcBef>
                <a:spcAft>
                  <a:spcPts val="0"/>
                </a:spcAft>
              </a:pP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2: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Luyện tập giới thiệu sách theo kế hoạch</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0B7"/>
        </a:solidFill>
        <a:effectLst/>
      </p:bgPr>
    </p:bg>
    <p:spTree>
      <p:nvGrpSpPr>
        <p:cNvPr id="1" name=""/>
        <p:cNvGrpSpPr/>
        <p:nvPr/>
      </p:nvGrpSpPr>
      <p:grpSpPr>
        <a:xfrm>
          <a:off x="0" y="0"/>
          <a:ext cx="0" cy="0"/>
          <a:chOff x="0" y="0"/>
          <a:chExt cx="0" cy="0"/>
        </a:xfrm>
      </p:grpSpPr>
      <p:sp>
        <p:nvSpPr>
          <p:cNvPr id="14" name="Freeform 14"/>
          <p:cNvSpPr/>
          <p:nvPr/>
        </p:nvSpPr>
        <p:spPr>
          <a:xfrm>
            <a:off x="16922706" y="663970"/>
            <a:ext cx="428514" cy="410594"/>
          </a:xfrm>
          <a:custGeom>
            <a:avLst/>
            <a:gdLst/>
            <a:ahLst/>
            <a:cxnLst/>
            <a:rect l="l" t="t" r="r" b="b"/>
            <a:pathLst>
              <a:path w="428514" h="410594">
                <a:moveTo>
                  <a:pt x="0" y="0"/>
                </a:moveTo>
                <a:lnTo>
                  <a:pt x="428514" y="0"/>
                </a:lnTo>
                <a:lnTo>
                  <a:pt x="428514" y="410594"/>
                </a:lnTo>
                <a:lnTo>
                  <a:pt x="0" y="410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367579" y="1028700"/>
            <a:ext cx="395288" cy="473656"/>
          </a:xfrm>
          <a:custGeom>
            <a:avLst/>
            <a:gdLst/>
            <a:ahLst/>
            <a:cxnLst/>
            <a:rect l="l" t="t" r="r" b="b"/>
            <a:pathLst>
              <a:path w="395288" h="473656">
                <a:moveTo>
                  <a:pt x="0" y="0"/>
                </a:moveTo>
                <a:lnTo>
                  <a:pt x="395288" y="0"/>
                </a:lnTo>
                <a:lnTo>
                  <a:pt x="395288" y="473656"/>
                </a:lnTo>
                <a:lnTo>
                  <a:pt x="0" y="473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2739680" y="264814"/>
            <a:ext cx="443506" cy="399155"/>
          </a:xfrm>
          <a:custGeom>
            <a:avLst/>
            <a:gdLst/>
            <a:ahLst/>
            <a:cxnLst/>
            <a:rect l="l" t="t" r="r" b="b"/>
            <a:pathLst>
              <a:path w="443506" h="399155">
                <a:moveTo>
                  <a:pt x="0" y="0"/>
                </a:moveTo>
                <a:lnTo>
                  <a:pt x="443506" y="0"/>
                </a:lnTo>
                <a:lnTo>
                  <a:pt x="443506" y="399156"/>
                </a:lnTo>
                <a:lnTo>
                  <a:pt x="0" y="3991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796962" y="9316780"/>
            <a:ext cx="463477" cy="419657"/>
          </a:xfrm>
          <a:custGeom>
            <a:avLst/>
            <a:gdLst/>
            <a:ahLst/>
            <a:cxnLst/>
            <a:rect l="l" t="t" r="r" b="b"/>
            <a:pathLst>
              <a:path w="463477" h="419657">
                <a:moveTo>
                  <a:pt x="0" y="0"/>
                </a:moveTo>
                <a:lnTo>
                  <a:pt x="463476" y="0"/>
                </a:lnTo>
                <a:lnTo>
                  <a:pt x="463476" y="419657"/>
                </a:lnTo>
                <a:lnTo>
                  <a:pt x="0" y="4196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23"/>
          <p:cNvSpPr/>
          <p:nvPr/>
        </p:nvSpPr>
        <p:spPr>
          <a:xfrm>
            <a:off x="13305583" y="157282"/>
            <a:ext cx="422854" cy="506687"/>
          </a:xfrm>
          <a:custGeom>
            <a:avLst/>
            <a:gdLst/>
            <a:ahLst/>
            <a:cxnLst/>
            <a:rect l="l" t="t" r="r" b="b"/>
            <a:pathLst>
              <a:path w="422854" h="506687">
                <a:moveTo>
                  <a:pt x="0" y="0"/>
                </a:moveTo>
                <a:lnTo>
                  <a:pt x="422854" y="0"/>
                </a:lnTo>
                <a:lnTo>
                  <a:pt x="422854" y="506688"/>
                </a:lnTo>
                <a:lnTo>
                  <a:pt x="0" y="5066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24" name="Picture 3">
            <a:extLst>
              <a:ext uri="{FF2B5EF4-FFF2-40B4-BE49-F238E27FC236}">
                <a16:creationId xmlns:a16="http://schemas.microsoft.com/office/drawing/2014/main" id="{AF73315E-2291-18CA-F4FA-BAC05725C169}"/>
              </a:ext>
            </a:extLst>
          </p:cNvPr>
          <p:cNvPicPr>
            <a:picLocks noChangeAspect="1"/>
          </p:cNvPicPr>
          <p:nvPr/>
        </p:nvPicPr>
        <p:blipFill>
          <a:blip r:embed="rId10">
            <a:grayscl/>
            <a:extLst>
              <a:ext uri="{BEBA8EAE-BF5A-486C-A8C5-ECC9F3942E4B}">
                <a14:imgProps xmlns:a14="http://schemas.microsoft.com/office/drawing/2010/main">
                  <a14:imgLayer r:embed="rId11">
                    <a14:imgEffect>
                      <a14:colorTemperature colorTemp="11200"/>
                    </a14:imgEffect>
                  </a14:imgLayer>
                </a14:imgProps>
              </a:ext>
            </a:extLst>
          </a:blip>
          <a:srcRect t="7037" b="7037"/>
          <a:stretch>
            <a:fillRect/>
          </a:stretch>
        </p:blipFill>
        <p:spPr>
          <a:xfrm>
            <a:off x="1589446" y="1892043"/>
            <a:ext cx="15047037" cy="6934200"/>
          </a:xfrm>
          <a:prstGeom prst="rect">
            <a:avLst/>
          </a:prstGeom>
          <a:solidFill>
            <a:schemeClr val="accent2">
              <a:lumMod val="75000"/>
            </a:schemeClr>
          </a:solidFill>
        </p:spPr>
      </p:pic>
      <p:sp>
        <p:nvSpPr>
          <p:cNvPr id="25" name="TextBox 24">
            <a:extLst>
              <a:ext uri="{FF2B5EF4-FFF2-40B4-BE49-F238E27FC236}">
                <a16:creationId xmlns:a16="http://schemas.microsoft.com/office/drawing/2014/main" id="{33FA468E-422F-F9F7-B8E8-485B76F4EDF2}"/>
              </a:ext>
            </a:extLst>
          </p:cNvPr>
          <p:cNvSpPr txBox="1"/>
          <p:nvPr/>
        </p:nvSpPr>
        <p:spPr>
          <a:xfrm>
            <a:off x="1871844" y="3162300"/>
            <a:ext cx="14544312" cy="4382225"/>
          </a:xfrm>
          <a:prstGeom prst="rect">
            <a:avLst/>
          </a:prstGeom>
        </p:spPr>
        <p:txBody>
          <a:bodyPr wrap="square" lIns="0" tIns="0" rIns="0" bIns="0" rtlCol="0" anchor="t">
            <a:spAutoFit/>
          </a:bodyPr>
          <a:lstStyle/>
          <a:p>
            <a:pPr algn="ctr">
              <a:lnSpc>
                <a:spcPct val="150000"/>
              </a:lnSpc>
            </a:pPr>
            <a:r>
              <a:rPr lang="vi-VN" sz="6400" b="1">
                <a:latin typeface="Arial" panose="020B0604020202020204" pitchFamily="34" charset="0"/>
                <a:ea typeface="Calibri" panose="020F0502020204030204" pitchFamily="34" charset="0"/>
                <a:cs typeface="Arial" panose="020B0604020202020204" pitchFamily="34" charset="0"/>
              </a:rPr>
              <a:t>Hoạt động </a:t>
            </a:r>
            <a:r>
              <a:rPr lang="en-US" sz="6400" b="1">
                <a:latin typeface="Arial" panose="020B0604020202020204" pitchFamily="34" charset="0"/>
                <a:ea typeface="Calibri" panose="020F0502020204030204" pitchFamily="34" charset="0"/>
                <a:cs typeface="Arial" panose="020B0604020202020204" pitchFamily="34" charset="0"/>
              </a:rPr>
              <a:t>1</a:t>
            </a:r>
            <a:r>
              <a:rPr lang="vi-VN" sz="6400" b="1">
                <a:latin typeface="Arial" panose="020B0604020202020204" pitchFamily="34" charset="0"/>
                <a:ea typeface="Calibri" panose="020F0502020204030204" pitchFamily="34" charset="0"/>
                <a:cs typeface="Arial" panose="020B0604020202020204" pitchFamily="34" charset="0"/>
              </a:rPr>
              <a:t>: </a:t>
            </a:r>
            <a:endParaRPr lang="en-US" sz="6400" b="1">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6400" b="1">
                <a:latin typeface="Arial" panose="020B0604020202020204" pitchFamily="34" charset="0"/>
                <a:ea typeface="Calibri" panose="020F0502020204030204" pitchFamily="34" charset="0"/>
                <a:cs typeface="Arial" panose="020B0604020202020204" pitchFamily="34" charset="0"/>
              </a:rPr>
              <a:t>Báo cáo kết quả chuẩn bị kế hoạch giới thiệu sách của nhóm</a:t>
            </a:r>
            <a:endParaRPr lang="vi-VN" sz="6400" b="1" dirty="0">
              <a:latin typeface="Arial" panose="020B0604020202020204" pitchFamily="34" charset="0"/>
              <a:ea typeface="Calibri" panose="020F0502020204030204" pitchFamily="34" charset="0"/>
              <a:cs typeface="Arial" panose="020B0604020202020204" pitchFamily="34" charset="0"/>
            </a:endParaRPr>
          </a:p>
        </p:txBody>
      </p:sp>
      <p:sp>
        <p:nvSpPr>
          <p:cNvPr id="3" name="Freeform 3"/>
          <p:cNvSpPr/>
          <p:nvPr/>
        </p:nvSpPr>
        <p:spPr>
          <a:xfrm>
            <a:off x="14573121" y="8240439"/>
            <a:ext cx="3714879" cy="2046561"/>
          </a:xfrm>
          <a:custGeom>
            <a:avLst/>
            <a:gdLst/>
            <a:ahLst/>
            <a:cxnLst/>
            <a:rect l="l" t="t" r="r" b="b"/>
            <a:pathLst>
              <a:path w="3714879" h="2046561">
                <a:moveTo>
                  <a:pt x="0" y="0"/>
                </a:moveTo>
                <a:lnTo>
                  <a:pt x="3714879" y="0"/>
                </a:lnTo>
                <a:lnTo>
                  <a:pt x="3714879" y="2046561"/>
                </a:lnTo>
                <a:lnTo>
                  <a:pt x="0" y="204656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3B1"/>
        </a:solidFill>
        <a:effectLst/>
      </p:bgPr>
    </p:bg>
    <p:spTree>
      <p:nvGrpSpPr>
        <p:cNvPr id="1" name=""/>
        <p:cNvGrpSpPr/>
        <p:nvPr/>
      </p:nvGrpSpPr>
      <p:grpSpPr>
        <a:xfrm>
          <a:off x="0" y="0"/>
          <a:ext cx="0" cy="0"/>
          <a:chOff x="0" y="0"/>
          <a:chExt cx="0" cy="0"/>
        </a:xfrm>
      </p:grpSpPr>
      <p:sp>
        <p:nvSpPr>
          <p:cNvPr id="11" name="Freeform 11"/>
          <p:cNvSpPr/>
          <p:nvPr/>
        </p:nvSpPr>
        <p:spPr>
          <a:xfrm>
            <a:off x="245375" y="192940"/>
            <a:ext cx="352386" cy="441486"/>
          </a:xfrm>
          <a:custGeom>
            <a:avLst/>
            <a:gdLst/>
            <a:ahLst/>
            <a:cxnLst/>
            <a:rect l="l" t="t" r="r" b="b"/>
            <a:pathLst>
              <a:path w="352386" h="441486">
                <a:moveTo>
                  <a:pt x="0" y="0"/>
                </a:moveTo>
                <a:lnTo>
                  <a:pt x="352386" y="0"/>
                </a:lnTo>
                <a:lnTo>
                  <a:pt x="352386" y="441487"/>
                </a:lnTo>
                <a:lnTo>
                  <a:pt x="0" y="4414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3" name="Group 22">
            <a:extLst>
              <a:ext uri="{FF2B5EF4-FFF2-40B4-BE49-F238E27FC236}">
                <a16:creationId xmlns:a16="http://schemas.microsoft.com/office/drawing/2014/main" id="{56621BC1-549C-A09C-BCE3-C03E1B6545FB}"/>
              </a:ext>
            </a:extLst>
          </p:cNvPr>
          <p:cNvGrpSpPr/>
          <p:nvPr/>
        </p:nvGrpSpPr>
        <p:grpSpPr>
          <a:xfrm>
            <a:off x="-152399" y="9177450"/>
            <a:ext cx="1249531" cy="1109549"/>
            <a:chOff x="14907214" y="8096780"/>
            <a:chExt cx="2092611" cy="1970619"/>
          </a:xfrm>
        </p:grpSpPr>
        <p:sp>
          <p:nvSpPr>
            <p:cNvPr id="21" name="Freeform 21"/>
            <p:cNvSpPr/>
            <p:nvPr/>
          </p:nvSpPr>
          <p:spPr>
            <a:xfrm>
              <a:off x="14907214" y="8494818"/>
              <a:ext cx="1052199" cy="1572581"/>
            </a:xfrm>
            <a:custGeom>
              <a:avLst/>
              <a:gdLst/>
              <a:ahLst/>
              <a:cxnLst/>
              <a:rect l="l" t="t" r="r" b="b"/>
              <a:pathLst>
                <a:path w="1052199" h="1572581">
                  <a:moveTo>
                    <a:pt x="0" y="0"/>
                  </a:moveTo>
                  <a:lnTo>
                    <a:pt x="1052200" y="0"/>
                  </a:lnTo>
                  <a:lnTo>
                    <a:pt x="1052200" y="1572580"/>
                  </a:lnTo>
                  <a:lnTo>
                    <a:pt x="0" y="15725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16194116" y="8096780"/>
              <a:ext cx="805709" cy="1786854"/>
            </a:xfrm>
            <a:custGeom>
              <a:avLst/>
              <a:gdLst/>
              <a:ahLst/>
              <a:cxnLst/>
              <a:rect l="l" t="t" r="r" b="b"/>
              <a:pathLst>
                <a:path w="805709" h="1786854">
                  <a:moveTo>
                    <a:pt x="0" y="0"/>
                  </a:moveTo>
                  <a:lnTo>
                    <a:pt x="805708" y="0"/>
                  </a:lnTo>
                  <a:lnTo>
                    <a:pt x="805708" y="1786854"/>
                  </a:lnTo>
                  <a:lnTo>
                    <a:pt x="0" y="17868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81" name="Rounded Rectangle 14">
            <a:extLst>
              <a:ext uri="{FF2B5EF4-FFF2-40B4-BE49-F238E27FC236}">
                <a16:creationId xmlns:a16="http://schemas.microsoft.com/office/drawing/2014/main" id="{0269D151-2E17-AF33-734C-9F47A0D59309}"/>
              </a:ext>
            </a:extLst>
          </p:cNvPr>
          <p:cNvSpPr/>
          <p:nvPr/>
        </p:nvSpPr>
        <p:spPr>
          <a:xfrm>
            <a:off x="7848600" y="4412693"/>
            <a:ext cx="9298584" cy="5222790"/>
          </a:xfrm>
          <a:prstGeom prst="roundRect">
            <a:avLst/>
          </a:prstGeom>
          <a:solidFill>
            <a:srgbClr val="FFF7DD"/>
          </a:solid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200000"/>
              </a:lnSpc>
              <a:buFont typeface="Wingdings" panose="05000000000000000000" pitchFamily="2" charset="2"/>
              <a:buChar char="§"/>
            </a:pPr>
            <a:r>
              <a:rPr lang="vi-VN" sz="3800">
                <a:solidFill>
                  <a:srgbClr val="000000"/>
                </a:solidFill>
                <a:ea typeface="Calibri" panose="020F0502020204030204" pitchFamily="34" charset="0"/>
                <a:cs typeface="Arial" panose="020B0604020202020204" pitchFamily="34" charset="0"/>
              </a:rPr>
              <a:t>Phân công thư kí ghi chép kết quả của từng thành viên.</a:t>
            </a:r>
          </a:p>
          <a:p>
            <a:pPr marL="571500" indent="-571500" algn="just">
              <a:lnSpc>
                <a:spcPct val="200000"/>
              </a:lnSpc>
              <a:buFont typeface="Wingdings" panose="05000000000000000000" pitchFamily="2" charset="2"/>
              <a:buChar char="§"/>
            </a:pPr>
            <a:r>
              <a:rPr lang="vi-VN" sz="3800">
                <a:solidFill>
                  <a:srgbClr val="000000"/>
                </a:solidFill>
                <a:ea typeface="Calibri" panose="020F0502020204030204" pitchFamily="34" charset="0"/>
                <a:cs typeface="Arial" panose="020B0604020202020204" pitchFamily="34" charset="0"/>
              </a:rPr>
              <a:t>Chia sẻ những khó khăn và thuận lợi khi thực hiện nhiệm vụ của mình. </a:t>
            </a:r>
          </a:p>
        </p:txBody>
      </p:sp>
      <p:grpSp>
        <p:nvGrpSpPr>
          <p:cNvPr id="82" name="Group 81">
            <a:extLst>
              <a:ext uri="{FF2B5EF4-FFF2-40B4-BE49-F238E27FC236}">
                <a16:creationId xmlns:a16="http://schemas.microsoft.com/office/drawing/2014/main" id="{65A750F2-9891-B55D-1BD9-AB6769DE54C7}"/>
              </a:ext>
            </a:extLst>
          </p:cNvPr>
          <p:cNvGrpSpPr/>
          <p:nvPr/>
        </p:nvGrpSpPr>
        <p:grpSpPr>
          <a:xfrm>
            <a:off x="1805833" y="4666769"/>
            <a:ext cx="4706324" cy="4714638"/>
            <a:chOff x="1472071" y="4449301"/>
            <a:chExt cx="4706324" cy="4714638"/>
          </a:xfrm>
        </p:grpSpPr>
        <p:sp>
          <p:nvSpPr>
            <p:cNvPr id="83" name="Rectangle 82">
              <a:extLst>
                <a:ext uri="{FF2B5EF4-FFF2-40B4-BE49-F238E27FC236}">
                  <a16:creationId xmlns:a16="http://schemas.microsoft.com/office/drawing/2014/main" id="{42CE7D94-A724-9321-540F-8334F5213E3D}"/>
                </a:ext>
              </a:extLst>
            </p:cNvPr>
            <p:cNvSpPr/>
            <p:nvPr/>
          </p:nvSpPr>
          <p:spPr>
            <a:xfrm>
              <a:off x="1591497" y="4449301"/>
              <a:ext cx="4467471" cy="11916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Arial" panose="020B0604020202020204" pitchFamily="34" charset="0"/>
                  <a:cs typeface="Arial" panose="020B0604020202020204" pitchFamily="34" charset="0"/>
                </a:rPr>
                <a:t>Yêu cầu</a:t>
              </a:r>
              <a:endParaRPr lang="en-US" sz="4400" b="1" dirty="0">
                <a:solidFill>
                  <a:srgbClr val="FF0000"/>
                </a:solidFill>
                <a:latin typeface="Arial" panose="020B0604020202020204" pitchFamily="34" charset="0"/>
                <a:cs typeface="Arial" panose="020B0604020202020204" pitchFamily="34" charset="0"/>
              </a:endParaRPr>
            </a:p>
          </p:txBody>
        </p:sp>
        <p:pic>
          <p:nvPicPr>
            <p:cNvPr id="84" name="Picture 3">
              <a:extLst>
                <a:ext uri="{FF2B5EF4-FFF2-40B4-BE49-F238E27FC236}">
                  <a16:creationId xmlns:a16="http://schemas.microsoft.com/office/drawing/2014/main" id="{48317661-6FBF-F855-5FAF-B632EF0263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72071" y="6234250"/>
              <a:ext cx="4706324" cy="2929689"/>
            </a:xfrm>
            <a:prstGeom prst="rect">
              <a:avLst/>
            </a:prstGeom>
          </p:spPr>
        </p:pic>
      </p:grpSp>
      <p:grpSp>
        <p:nvGrpSpPr>
          <p:cNvPr id="85" name="Group 84">
            <a:extLst>
              <a:ext uri="{FF2B5EF4-FFF2-40B4-BE49-F238E27FC236}">
                <a16:creationId xmlns:a16="http://schemas.microsoft.com/office/drawing/2014/main" id="{AF0A0D3D-4914-E305-0A61-0A8AE3939D0A}"/>
              </a:ext>
            </a:extLst>
          </p:cNvPr>
          <p:cNvGrpSpPr/>
          <p:nvPr/>
        </p:nvGrpSpPr>
        <p:grpSpPr>
          <a:xfrm>
            <a:off x="823924" y="727646"/>
            <a:ext cx="16613992" cy="3091698"/>
            <a:chOff x="539846" y="1909949"/>
            <a:chExt cx="16613992" cy="3091698"/>
          </a:xfrm>
        </p:grpSpPr>
        <p:sp>
          <p:nvSpPr>
            <p:cNvPr id="86" name="TextBox 85">
              <a:extLst>
                <a:ext uri="{FF2B5EF4-FFF2-40B4-BE49-F238E27FC236}">
                  <a16:creationId xmlns:a16="http://schemas.microsoft.com/office/drawing/2014/main" id="{6FEC5999-2482-D638-5BD1-ADD20F09A63B}"/>
                </a:ext>
              </a:extLst>
            </p:cNvPr>
            <p:cNvSpPr txBox="1"/>
            <p:nvPr/>
          </p:nvSpPr>
          <p:spPr>
            <a:xfrm>
              <a:off x="2647223" y="1909949"/>
              <a:ext cx="14506615" cy="3091698"/>
            </a:xfrm>
            <a:prstGeom prst="roundRect">
              <a:avLst/>
            </a:prstGeom>
            <a:solidFill>
              <a:schemeClr val="accent5">
                <a:lumMod val="20000"/>
                <a:lumOff val="80000"/>
              </a:schemeClr>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000" b="1">
                  <a:solidFill>
                    <a:schemeClr val="tx2">
                      <a:lumMod val="50000"/>
                    </a:schemeClr>
                  </a:solidFill>
                  <a:latin typeface="Arial" panose="020B0604020202020204" pitchFamily="34" charset="0"/>
                  <a:cs typeface="Arial" panose="020B0604020202020204" pitchFamily="34" charset="0"/>
                </a:rPr>
                <a:t>HOẠT ĐỘNG NHÓM: </a:t>
              </a:r>
              <a:r>
                <a:rPr lang="en-US" sz="4000">
                  <a:solidFill>
                    <a:schemeClr val="tx1"/>
                  </a:solidFill>
                  <a:latin typeface="Arial" panose="020B0604020202020204" pitchFamily="34" charset="0"/>
                  <a:cs typeface="Arial" panose="020B0604020202020204" pitchFamily="34" charset="0"/>
                </a:rPr>
                <a:t>Các em thảo luận với bạn trong nhóm, hoàn thành các yêu cầu sau để báo cáo kết quả thực hiện nhiệm vụ của từng thành viên trong nhóm </a:t>
              </a:r>
            </a:p>
          </p:txBody>
        </p:sp>
        <p:pic>
          <p:nvPicPr>
            <p:cNvPr id="87" name="Picture 86" descr="A picture containing text, vector graphics&#10;&#10;Description automatically generated">
              <a:extLst>
                <a:ext uri="{FF2B5EF4-FFF2-40B4-BE49-F238E27FC236}">
                  <a16:creationId xmlns:a16="http://schemas.microsoft.com/office/drawing/2014/main" id="{1E372F87-CDC4-BE0E-74C3-69B82F63A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846" y="2503298"/>
              <a:ext cx="1905000" cy="190500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randombar(horizontal)">
                                      <p:cBhvr>
                                        <p:cTn id="12" dur="500"/>
                                        <p:tgtEl>
                                          <p:spTgt spid="81"/>
                                        </p:tgtEl>
                                      </p:cBhvr>
                                    </p:animEffect>
                                  </p:childTnLst>
                                </p:cTn>
                              </p:par>
                              <p:par>
                                <p:cTn id="13" presetID="14" presetClass="entr" presetSubtype="1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randombar(horizontal)">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
                                            <p:txEl>
                                              <p:pRg st="0" end="0"/>
                                            </p:txEl>
                                          </p:spTgt>
                                        </p:tgtEl>
                                        <p:attrNameLst>
                                          <p:attrName>style.visibility</p:attrName>
                                        </p:attrNameLst>
                                      </p:cBhvr>
                                      <p:to>
                                        <p:strVal val="visible"/>
                                      </p:to>
                                    </p:set>
                                    <p:animEffect transition="in" filter="fade">
                                      <p:cBhvr>
                                        <p:cTn id="20" dur="500"/>
                                        <p:tgtEl>
                                          <p:spTgt spid="81">
                                            <p:txEl>
                                              <p:pRg st="0" end="0"/>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81">
                                            <p:txEl>
                                              <p:pRg st="1" end="1"/>
                                            </p:txEl>
                                          </p:spTgt>
                                        </p:tgtEl>
                                        <p:attrNameLst>
                                          <p:attrName>style.visibility</p:attrName>
                                        </p:attrNameLst>
                                      </p:cBhvr>
                                      <p:to>
                                        <p:strVal val="visible"/>
                                      </p:to>
                                    </p:set>
                                    <p:animEffect transition="in" filter="fade">
                                      <p:cBhvr>
                                        <p:cTn id="24" dur="500"/>
                                        <p:tgtEl>
                                          <p:spTgt spid="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0B7"/>
        </a:solidFill>
        <a:effectLst/>
      </p:bgPr>
    </p:bg>
    <p:spTree>
      <p:nvGrpSpPr>
        <p:cNvPr id="1" name=""/>
        <p:cNvGrpSpPr/>
        <p:nvPr/>
      </p:nvGrpSpPr>
      <p:grpSpPr>
        <a:xfrm>
          <a:off x="0" y="0"/>
          <a:ext cx="0" cy="0"/>
          <a:chOff x="0" y="0"/>
          <a:chExt cx="0" cy="0"/>
        </a:xfrm>
      </p:grpSpPr>
      <p:sp>
        <p:nvSpPr>
          <p:cNvPr id="17" name="Freeform 17"/>
          <p:cNvSpPr/>
          <p:nvPr/>
        </p:nvSpPr>
        <p:spPr>
          <a:xfrm>
            <a:off x="381000" y="8831883"/>
            <a:ext cx="1359904" cy="1215453"/>
          </a:xfrm>
          <a:custGeom>
            <a:avLst/>
            <a:gdLst/>
            <a:ahLst/>
            <a:cxnLst/>
            <a:rect l="l" t="t" r="r" b="b"/>
            <a:pathLst>
              <a:path w="413315" h="517821">
                <a:moveTo>
                  <a:pt x="0" y="0"/>
                </a:moveTo>
                <a:lnTo>
                  <a:pt x="413315" y="0"/>
                </a:lnTo>
                <a:lnTo>
                  <a:pt x="413315" y="517822"/>
                </a:lnTo>
                <a:lnTo>
                  <a:pt x="0" y="517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6" name="Freeform 16"/>
          <p:cNvSpPr/>
          <p:nvPr/>
        </p:nvSpPr>
        <p:spPr>
          <a:xfrm>
            <a:off x="17333169" y="88781"/>
            <a:ext cx="954831" cy="965437"/>
          </a:xfrm>
          <a:custGeom>
            <a:avLst/>
            <a:gdLst/>
            <a:ahLst/>
            <a:cxnLst/>
            <a:rect l="l" t="t" r="r" b="b"/>
            <a:pathLst>
              <a:path w="402134" h="385317">
                <a:moveTo>
                  <a:pt x="0" y="0"/>
                </a:moveTo>
                <a:lnTo>
                  <a:pt x="402134" y="0"/>
                </a:lnTo>
                <a:lnTo>
                  <a:pt x="402134" y="385317"/>
                </a:lnTo>
                <a:lnTo>
                  <a:pt x="0" y="3853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46" name="Picture 29">
            <a:extLst>
              <a:ext uri="{FF2B5EF4-FFF2-40B4-BE49-F238E27FC236}">
                <a16:creationId xmlns:a16="http://schemas.microsoft.com/office/drawing/2014/main" id="{1AD563F8-FD16-3F42-A8D0-C9CD5DC3AA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305569" y="9386102"/>
            <a:ext cx="249693" cy="237832"/>
          </a:xfrm>
          <a:prstGeom prst="rect">
            <a:avLst/>
          </a:prstGeom>
        </p:spPr>
      </p:pic>
      <p:pic>
        <p:nvPicPr>
          <p:cNvPr id="47" name="Picture 5">
            <a:extLst>
              <a:ext uri="{FF2B5EF4-FFF2-40B4-BE49-F238E27FC236}">
                <a16:creationId xmlns:a16="http://schemas.microsoft.com/office/drawing/2014/main" id="{170C72F6-2325-22E6-13B7-C8DA6A8A58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914" t="38319"/>
          <a:stretch>
            <a:fillRect/>
          </a:stretch>
        </p:blipFill>
        <p:spPr>
          <a:xfrm rot="10800000">
            <a:off x="2286000" y="2476500"/>
            <a:ext cx="15999384" cy="7810500"/>
          </a:xfrm>
          <a:prstGeom prst="rect">
            <a:avLst/>
          </a:prstGeom>
        </p:spPr>
      </p:pic>
      <p:pic>
        <p:nvPicPr>
          <p:cNvPr id="48" name="Picture 47" descr="A picture containing toy, doll&#10;&#10;Description automatically generated">
            <a:extLst>
              <a:ext uri="{FF2B5EF4-FFF2-40B4-BE49-F238E27FC236}">
                <a16:creationId xmlns:a16="http://schemas.microsoft.com/office/drawing/2014/main" id="{F615CB3F-C50B-0A46-9F30-5956636CE008}"/>
              </a:ext>
            </a:extLst>
          </p:cNvPr>
          <p:cNvPicPr>
            <a:picLocks noChangeAspect="1"/>
          </p:cNvPicPr>
          <p:nvPr/>
        </p:nvPicPr>
        <p:blipFill rotWithShape="1">
          <a:blip r:embed="rId10">
            <a:extLst>
              <a:ext uri="{28A0092B-C50C-407E-A947-70E740481C1C}">
                <a14:useLocalDpi xmlns:a14="http://schemas.microsoft.com/office/drawing/2010/main" val="0"/>
              </a:ext>
            </a:extLst>
          </a:blip>
          <a:srcRect t="26331"/>
          <a:stretch/>
        </p:blipFill>
        <p:spPr>
          <a:xfrm rot="20184090">
            <a:off x="1564366" y="773639"/>
            <a:ext cx="7728780" cy="4238318"/>
          </a:xfrm>
          <a:prstGeom prst="rect">
            <a:avLst/>
          </a:prstGeom>
        </p:spPr>
      </p:pic>
      <p:sp>
        <p:nvSpPr>
          <p:cNvPr id="49" name="TextBox 48">
            <a:extLst>
              <a:ext uri="{FF2B5EF4-FFF2-40B4-BE49-F238E27FC236}">
                <a16:creationId xmlns:a16="http://schemas.microsoft.com/office/drawing/2014/main" id="{D57B0030-E4C7-A3A8-97D0-4812588903A7}"/>
              </a:ext>
            </a:extLst>
          </p:cNvPr>
          <p:cNvSpPr txBox="1"/>
          <p:nvPr/>
        </p:nvSpPr>
        <p:spPr>
          <a:xfrm>
            <a:off x="5713485" y="5029022"/>
            <a:ext cx="11137307" cy="4594912"/>
          </a:xfrm>
          <a:prstGeom prst="rect">
            <a:avLst/>
          </a:prstGeom>
          <a:noFill/>
        </p:spPr>
        <p:txBody>
          <a:bodyPr wrap="square" rtlCol="0">
            <a:spAutoFit/>
          </a:bodyPr>
          <a:lstStyle/>
          <a:p>
            <a:pPr algn="just">
              <a:lnSpc>
                <a:spcPct val="150000"/>
              </a:lnSpc>
            </a:pPr>
            <a:r>
              <a:rPr lang="vi-VN" sz="4000">
                <a:latin typeface="Arial" panose="020B0604020202020204" pitchFamily="34" charset="0"/>
                <a:cs typeface="Arial" panose="020B0604020202020204" pitchFamily="34" charset="0"/>
              </a:rPr>
              <a:t>Đại diện từng nhóm báo cáo kết quả hoạt động đã được thư kí tổng kết. Các nhóm khác lắng nghe và đưa ra góp ý, đề xuất phương án hỗ trợ những khó khăn mà nhóm bạn gặp phải trong quá trình thực hiện kế hoạch giới thiệu sách.</a:t>
            </a:r>
            <a:endParaRPr lang="vi-VN"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BEC"/>
        </a:solidFill>
        <a:effectLst/>
      </p:bgPr>
    </p:bg>
    <p:spTree>
      <p:nvGrpSpPr>
        <p:cNvPr id="1" name=""/>
        <p:cNvGrpSpPr/>
        <p:nvPr/>
      </p:nvGrpSpPr>
      <p:grpSpPr>
        <a:xfrm>
          <a:off x="0" y="0"/>
          <a:ext cx="0" cy="0"/>
          <a:chOff x="0" y="0"/>
          <a:chExt cx="0" cy="0"/>
        </a:xfrm>
      </p:grpSpPr>
      <p:sp>
        <p:nvSpPr>
          <p:cNvPr id="18" name="Freeform 18"/>
          <p:cNvSpPr/>
          <p:nvPr/>
        </p:nvSpPr>
        <p:spPr>
          <a:xfrm>
            <a:off x="328131" y="396234"/>
            <a:ext cx="394804" cy="494629"/>
          </a:xfrm>
          <a:custGeom>
            <a:avLst/>
            <a:gdLst/>
            <a:ahLst/>
            <a:cxnLst/>
            <a:rect l="l" t="t" r="r" b="b"/>
            <a:pathLst>
              <a:path w="394804" h="494629">
                <a:moveTo>
                  <a:pt x="0" y="0"/>
                </a:moveTo>
                <a:lnTo>
                  <a:pt x="394804" y="0"/>
                </a:lnTo>
                <a:lnTo>
                  <a:pt x="394804" y="494629"/>
                </a:lnTo>
                <a:lnTo>
                  <a:pt x="0" y="4946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8183506" y="532715"/>
            <a:ext cx="300359" cy="221669"/>
          </a:xfrm>
          <a:custGeom>
            <a:avLst/>
            <a:gdLst/>
            <a:ahLst/>
            <a:cxnLst/>
            <a:rect l="l" t="t" r="r" b="b"/>
            <a:pathLst>
              <a:path w="300359" h="221669">
                <a:moveTo>
                  <a:pt x="0" y="0"/>
                </a:moveTo>
                <a:lnTo>
                  <a:pt x="300359" y="0"/>
                </a:lnTo>
                <a:lnTo>
                  <a:pt x="300359" y="221669"/>
                </a:lnTo>
                <a:lnTo>
                  <a:pt x="0" y="2216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Freeform 6">
            <a:extLst>
              <a:ext uri="{FF2B5EF4-FFF2-40B4-BE49-F238E27FC236}">
                <a16:creationId xmlns:a16="http://schemas.microsoft.com/office/drawing/2014/main" id="{A4D323BC-0406-BC32-F1DB-60DEDD1601FC}"/>
              </a:ext>
            </a:extLst>
          </p:cNvPr>
          <p:cNvSpPr/>
          <p:nvPr/>
        </p:nvSpPr>
        <p:spPr>
          <a:xfrm>
            <a:off x="590916" y="2095500"/>
            <a:ext cx="17173632" cy="7206549"/>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chemeClr val="accent1">
              <a:lumMod val="20000"/>
              <a:lumOff val="80000"/>
            </a:schemeClr>
          </a:solidFill>
        </p:spPr>
        <p:txBody>
          <a:bodyPr/>
          <a:lstStyle/>
          <a:p>
            <a:endParaRPr lang="en-US"/>
          </a:p>
        </p:txBody>
      </p:sp>
      <p:grpSp>
        <p:nvGrpSpPr>
          <p:cNvPr id="31" name="Group 30">
            <a:extLst>
              <a:ext uri="{FF2B5EF4-FFF2-40B4-BE49-F238E27FC236}">
                <a16:creationId xmlns:a16="http://schemas.microsoft.com/office/drawing/2014/main" id="{FF80D1ED-0284-23C2-C291-50C28F8E2800}"/>
              </a:ext>
            </a:extLst>
          </p:cNvPr>
          <p:cNvGrpSpPr/>
          <p:nvPr/>
        </p:nvGrpSpPr>
        <p:grpSpPr>
          <a:xfrm>
            <a:off x="5446400" y="0"/>
            <a:ext cx="7583876" cy="1388058"/>
            <a:chOff x="4834930" y="84191"/>
            <a:chExt cx="7359542" cy="1232175"/>
          </a:xfrm>
        </p:grpSpPr>
        <p:sp>
          <p:nvSpPr>
            <p:cNvPr id="32" name="Round Same Side Corner Rectangle 11">
              <a:extLst>
                <a:ext uri="{FF2B5EF4-FFF2-40B4-BE49-F238E27FC236}">
                  <a16:creationId xmlns:a16="http://schemas.microsoft.com/office/drawing/2014/main" id="{FA7E5C07-950C-5B07-C5D4-56A67E203C6F}"/>
                </a:ext>
              </a:extLst>
            </p:cNvPr>
            <p:cNvSpPr/>
            <p:nvPr/>
          </p:nvSpPr>
          <p:spPr>
            <a:xfrm flipV="1">
              <a:off x="4834930" y="84191"/>
              <a:ext cx="7359542" cy="1232175"/>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BECA16CF-D353-F0F9-240A-6AC05BA96CF5}"/>
                </a:ext>
              </a:extLst>
            </p:cNvPr>
            <p:cNvSpPr txBox="1"/>
            <p:nvPr/>
          </p:nvSpPr>
          <p:spPr>
            <a:xfrm>
              <a:off x="5254230" y="277036"/>
              <a:ext cx="6403317" cy="819637"/>
            </a:xfrm>
            <a:prstGeom prst="rect">
              <a:avLst/>
            </a:prstGeom>
            <a:noFill/>
          </p:spPr>
          <p:txBody>
            <a:bodyPr wrap="square" rtlCol="0">
              <a:spAutoFit/>
            </a:bodyPr>
            <a:lstStyle/>
            <a:p>
              <a:pPr algn="ctr"/>
              <a:r>
                <a:rPr lang="en-US" sz="5400" b="1">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1C01B6FF-0314-F980-616D-3DB11B76EB5F}"/>
              </a:ext>
            </a:extLst>
          </p:cNvPr>
          <p:cNvGrpSpPr/>
          <p:nvPr/>
        </p:nvGrpSpPr>
        <p:grpSpPr>
          <a:xfrm>
            <a:off x="1244028" y="2633784"/>
            <a:ext cx="7467602" cy="5891905"/>
            <a:chOff x="1694782" y="2550919"/>
            <a:chExt cx="7467602" cy="5891905"/>
          </a:xfrm>
        </p:grpSpPr>
        <p:grpSp>
          <p:nvGrpSpPr>
            <p:cNvPr id="35" name="Group 7">
              <a:extLst>
                <a:ext uri="{FF2B5EF4-FFF2-40B4-BE49-F238E27FC236}">
                  <a16:creationId xmlns:a16="http://schemas.microsoft.com/office/drawing/2014/main" id="{E9A13213-4979-F51C-6199-C4BD2B8668BA}"/>
                </a:ext>
              </a:extLst>
            </p:cNvPr>
            <p:cNvGrpSpPr/>
            <p:nvPr/>
          </p:nvGrpSpPr>
          <p:grpSpPr>
            <a:xfrm>
              <a:off x="1694782" y="2550919"/>
              <a:ext cx="7467602" cy="5891905"/>
              <a:chOff x="-609601" y="-631129"/>
              <a:chExt cx="9956801" cy="7855877"/>
            </a:xfrm>
          </p:grpSpPr>
          <p:grpSp>
            <p:nvGrpSpPr>
              <p:cNvPr id="37" name="Group 8">
                <a:extLst>
                  <a:ext uri="{FF2B5EF4-FFF2-40B4-BE49-F238E27FC236}">
                    <a16:creationId xmlns:a16="http://schemas.microsoft.com/office/drawing/2014/main" id="{0D6E241F-E4DD-E710-C9BB-823D7712ADB7}"/>
                  </a:ext>
                </a:extLst>
              </p:cNvPr>
              <p:cNvGrpSpPr/>
              <p:nvPr/>
            </p:nvGrpSpPr>
            <p:grpSpPr>
              <a:xfrm>
                <a:off x="-609601" y="-81423"/>
                <a:ext cx="9956801" cy="7306171"/>
                <a:chOff x="-120415" y="-198872"/>
                <a:chExt cx="1966776" cy="1443194"/>
              </a:xfrm>
            </p:grpSpPr>
            <p:sp>
              <p:nvSpPr>
                <p:cNvPr id="41" name="Freeform 9">
                  <a:extLst>
                    <a:ext uri="{FF2B5EF4-FFF2-40B4-BE49-F238E27FC236}">
                      <a16:creationId xmlns:a16="http://schemas.microsoft.com/office/drawing/2014/main" id="{27EF5083-4A5B-D541-94F9-29BDDCF70656}"/>
                    </a:ext>
                  </a:extLst>
                </p:cNvPr>
                <p:cNvSpPr/>
                <p:nvPr/>
              </p:nvSpPr>
              <p:spPr>
                <a:xfrm>
                  <a:off x="-120415" y="-198872"/>
                  <a:ext cx="1966776" cy="1443194"/>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p>
              </p:txBody>
            </p:sp>
            <p:sp>
              <p:nvSpPr>
                <p:cNvPr id="42" name="TextBox 10">
                  <a:extLst>
                    <a:ext uri="{FF2B5EF4-FFF2-40B4-BE49-F238E27FC236}">
                      <a16:creationId xmlns:a16="http://schemas.microsoft.com/office/drawing/2014/main" id="{5B87B0AB-0B57-92EC-4686-0AA3B228E51C}"/>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nvGrpSpPr>
              <p:cNvPr id="38" name="Group 11">
                <a:extLst>
                  <a:ext uri="{FF2B5EF4-FFF2-40B4-BE49-F238E27FC236}">
                    <a16:creationId xmlns:a16="http://schemas.microsoft.com/office/drawing/2014/main" id="{CC31DE5D-A903-3823-557B-D3E38400F42E}"/>
                  </a:ext>
                </a:extLst>
              </p:cNvPr>
              <p:cNvGrpSpPr/>
              <p:nvPr/>
            </p:nvGrpSpPr>
            <p:grpSpPr>
              <a:xfrm>
                <a:off x="2015032" y="-631129"/>
                <a:ext cx="4411169" cy="4745937"/>
                <a:chOff x="0" y="-124667"/>
                <a:chExt cx="871342" cy="937467"/>
              </a:xfrm>
            </p:grpSpPr>
            <p:sp>
              <p:nvSpPr>
                <p:cNvPr id="39" name="Freeform 12">
                  <a:extLst>
                    <a:ext uri="{FF2B5EF4-FFF2-40B4-BE49-F238E27FC236}">
                      <a16:creationId xmlns:a16="http://schemas.microsoft.com/office/drawing/2014/main" id="{B247428E-B9AE-6ED7-CA3C-97B3DEFB59E3}"/>
                    </a:ext>
                  </a:extLst>
                </p:cNvPr>
                <p:cNvSpPr/>
                <p:nvPr/>
              </p:nvSpPr>
              <p:spPr>
                <a:xfrm>
                  <a:off x="58542" y="-124667"/>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p>
              </p:txBody>
            </p:sp>
            <p:sp>
              <p:nvSpPr>
                <p:cNvPr id="40" name="TextBox 13">
                  <a:extLst>
                    <a:ext uri="{FF2B5EF4-FFF2-40B4-BE49-F238E27FC236}">
                      <a16:creationId xmlns:a16="http://schemas.microsoft.com/office/drawing/2014/main" id="{291CC194-BA90-41CC-5062-92B8CEBCFD51}"/>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sp>
          <p:nvSpPr>
            <p:cNvPr id="36" name="TextBox 35">
              <a:extLst>
                <a:ext uri="{FF2B5EF4-FFF2-40B4-BE49-F238E27FC236}">
                  <a16:creationId xmlns:a16="http://schemas.microsoft.com/office/drawing/2014/main" id="{D93AC6FA-5F45-CB0D-57C8-1A3AEA4C9A37}"/>
                </a:ext>
              </a:extLst>
            </p:cNvPr>
            <p:cNvSpPr txBox="1"/>
            <p:nvPr/>
          </p:nvSpPr>
          <p:spPr>
            <a:xfrm>
              <a:off x="2171880" y="4052448"/>
              <a:ext cx="6534816" cy="3671583"/>
            </a:xfrm>
            <a:prstGeom prst="rect">
              <a:avLst/>
            </a:prstGeom>
            <a:noFill/>
          </p:spPr>
          <p:txBody>
            <a:bodyPr wrap="square">
              <a:spAutoFit/>
            </a:bodyPr>
            <a:lstStyle/>
            <a:p>
              <a:pPr algn="just">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Trong quá trình thực hiện nhiệm vụ, mỗi nhóm và mỗi cá nhân có thể gặp phải những khó khăn.</a:t>
              </a:r>
              <a:endParaRPr lang="en-US" sz="4000" i="1" dirty="0">
                <a:solidFill>
                  <a:srgbClr val="FF0000"/>
                </a:solidFill>
                <a:latin typeface="Arial" panose="020B0604020202020204" pitchFamily="34" charset="0"/>
                <a:cs typeface="Arial" panose="020B0604020202020204" pitchFamily="34" charset="0"/>
              </a:endParaRPr>
            </a:p>
          </p:txBody>
        </p:sp>
      </p:grpSp>
      <p:pic>
        <p:nvPicPr>
          <p:cNvPr id="43" name="Picture 42" descr="Icon&#10;&#10;Description automatically generated">
            <a:extLst>
              <a:ext uri="{FF2B5EF4-FFF2-40B4-BE49-F238E27FC236}">
                <a16:creationId xmlns:a16="http://schemas.microsoft.com/office/drawing/2014/main" id="{19287B33-7791-C6B6-8638-46A1B6BBA4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53741" y="1128752"/>
            <a:ext cx="1844222" cy="1844222"/>
          </a:xfrm>
          <a:prstGeom prst="rect">
            <a:avLst/>
          </a:prstGeom>
        </p:spPr>
      </p:pic>
      <p:grpSp>
        <p:nvGrpSpPr>
          <p:cNvPr id="44" name="Group 43">
            <a:extLst>
              <a:ext uri="{FF2B5EF4-FFF2-40B4-BE49-F238E27FC236}">
                <a16:creationId xmlns:a16="http://schemas.microsoft.com/office/drawing/2014/main" id="{64F0DC36-363F-F5D0-FC4E-D2A5BE3F8E0B}"/>
              </a:ext>
            </a:extLst>
          </p:cNvPr>
          <p:cNvGrpSpPr/>
          <p:nvPr/>
        </p:nvGrpSpPr>
        <p:grpSpPr>
          <a:xfrm>
            <a:off x="9576370" y="2633784"/>
            <a:ext cx="7467602" cy="5891905"/>
            <a:chOff x="1694782" y="2550919"/>
            <a:chExt cx="7467602" cy="5891905"/>
          </a:xfrm>
        </p:grpSpPr>
        <p:grpSp>
          <p:nvGrpSpPr>
            <p:cNvPr id="45" name="Group 7">
              <a:extLst>
                <a:ext uri="{FF2B5EF4-FFF2-40B4-BE49-F238E27FC236}">
                  <a16:creationId xmlns:a16="http://schemas.microsoft.com/office/drawing/2014/main" id="{93AA3662-3A07-30F9-D366-5BE8115DA214}"/>
                </a:ext>
              </a:extLst>
            </p:cNvPr>
            <p:cNvGrpSpPr/>
            <p:nvPr/>
          </p:nvGrpSpPr>
          <p:grpSpPr>
            <a:xfrm>
              <a:off x="1694782" y="2550919"/>
              <a:ext cx="7467602" cy="5891905"/>
              <a:chOff x="-609601" y="-631129"/>
              <a:chExt cx="9956801" cy="7855877"/>
            </a:xfrm>
          </p:grpSpPr>
          <p:grpSp>
            <p:nvGrpSpPr>
              <p:cNvPr id="47" name="Group 8">
                <a:extLst>
                  <a:ext uri="{FF2B5EF4-FFF2-40B4-BE49-F238E27FC236}">
                    <a16:creationId xmlns:a16="http://schemas.microsoft.com/office/drawing/2014/main" id="{05E57B9C-180F-6C41-F897-B51C45A840F3}"/>
                  </a:ext>
                </a:extLst>
              </p:cNvPr>
              <p:cNvGrpSpPr/>
              <p:nvPr/>
            </p:nvGrpSpPr>
            <p:grpSpPr>
              <a:xfrm>
                <a:off x="-609601" y="-81423"/>
                <a:ext cx="9956801" cy="7306171"/>
                <a:chOff x="-120415" y="-198872"/>
                <a:chExt cx="1966776" cy="1443194"/>
              </a:xfrm>
            </p:grpSpPr>
            <p:sp>
              <p:nvSpPr>
                <p:cNvPr id="51" name="Freeform 9">
                  <a:extLst>
                    <a:ext uri="{FF2B5EF4-FFF2-40B4-BE49-F238E27FC236}">
                      <a16:creationId xmlns:a16="http://schemas.microsoft.com/office/drawing/2014/main" id="{854844FD-2971-9919-5460-D572EFE4EFB3}"/>
                    </a:ext>
                  </a:extLst>
                </p:cNvPr>
                <p:cNvSpPr/>
                <p:nvPr/>
              </p:nvSpPr>
              <p:spPr>
                <a:xfrm>
                  <a:off x="-120415" y="-198872"/>
                  <a:ext cx="1966776" cy="1443194"/>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p>
              </p:txBody>
            </p:sp>
            <p:sp>
              <p:nvSpPr>
                <p:cNvPr id="52" name="TextBox 10">
                  <a:extLst>
                    <a:ext uri="{FF2B5EF4-FFF2-40B4-BE49-F238E27FC236}">
                      <a16:creationId xmlns:a16="http://schemas.microsoft.com/office/drawing/2014/main" id="{B259F136-57B7-E538-DA2B-3AF26B14C846}"/>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nvGrpSpPr>
              <p:cNvPr id="48" name="Group 11">
                <a:extLst>
                  <a:ext uri="{FF2B5EF4-FFF2-40B4-BE49-F238E27FC236}">
                    <a16:creationId xmlns:a16="http://schemas.microsoft.com/office/drawing/2014/main" id="{C74BE7E1-BA37-6AC8-80B8-E0670229A5A1}"/>
                  </a:ext>
                </a:extLst>
              </p:cNvPr>
              <p:cNvGrpSpPr/>
              <p:nvPr/>
            </p:nvGrpSpPr>
            <p:grpSpPr>
              <a:xfrm>
                <a:off x="2015032" y="-631129"/>
                <a:ext cx="4411169" cy="4745937"/>
                <a:chOff x="0" y="-124667"/>
                <a:chExt cx="871342" cy="937467"/>
              </a:xfrm>
            </p:grpSpPr>
            <p:sp>
              <p:nvSpPr>
                <p:cNvPr id="49" name="Freeform 12">
                  <a:extLst>
                    <a:ext uri="{FF2B5EF4-FFF2-40B4-BE49-F238E27FC236}">
                      <a16:creationId xmlns:a16="http://schemas.microsoft.com/office/drawing/2014/main" id="{E2F8C76B-6622-34D1-1079-0279CD4D6FF6}"/>
                    </a:ext>
                  </a:extLst>
                </p:cNvPr>
                <p:cNvSpPr/>
                <p:nvPr/>
              </p:nvSpPr>
              <p:spPr>
                <a:xfrm>
                  <a:off x="58542" y="-124667"/>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p>
              </p:txBody>
            </p:sp>
            <p:sp>
              <p:nvSpPr>
                <p:cNvPr id="50" name="TextBox 13">
                  <a:extLst>
                    <a:ext uri="{FF2B5EF4-FFF2-40B4-BE49-F238E27FC236}">
                      <a16:creationId xmlns:a16="http://schemas.microsoft.com/office/drawing/2014/main" id="{2545E019-0D2C-5D95-7EFD-C6F9DB70F9EC}"/>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sp>
          <p:nvSpPr>
            <p:cNvPr id="46" name="TextBox 45">
              <a:extLst>
                <a:ext uri="{FF2B5EF4-FFF2-40B4-BE49-F238E27FC236}">
                  <a16:creationId xmlns:a16="http://schemas.microsoft.com/office/drawing/2014/main" id="{3ACCC3F0-130A-52DE-1194-3DECFFB6D00F}"/>
                </a:ext>
              </a:extLst>
            </p:cNvPr>
            <p:cNvSpPr txBox="1"/>
            <p:nvPr/>
          </p:nvSpPr>
          <p:spPr>
            <a:xfrm>
              <a:off x="2083672" y="4052449"/>
              <a:ext cx="6689822" cy="3671583"/>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Chúng ta nên chia sẻ những vấn đề mình gặp phải để tìm kiếm sự hỗ trợ từ những người xung quanh.</a:t>
              </a:r>
              <a:endParaRPr lang="en-US" sz="4000" i="1" dirty="0">
                <a:solidFill>
                  <a:srgbClr val="FF0000"/>
                </a:solidFill>
                <a:latin typeface="Arial" panose="020B0604020202020204" pitchFamily="34" charset="0"/>
                <a:cs typeface="Arial" panose="020B0604020202020204" pitchFamily="34" charset="0"/>
              </a:endParaRPr>
            </a:p>
          </p:txBody>
        </p:sp>
      </p:grpSp>
      <p:pic>
        <p:nvPicPr>
          <p:cNvPr id="53" name="Picture 52" descr="A picture containing doll, toy&#10;&#10;Description automatically generated">
            <a:extLst>
              <a:ext uri="{FF2B5EF4-FFF2-40B4-BE49-F238E27FC236}">
                <a16:creationId xmlns:a16="http://schemas.microsoft.com/office/drawing/2014/main" id="{F3AA6224-DC29-AE13-C76C-CD44FE7E7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6514" y="6812153"/>
            <a:ext cx="3510808" cy="3510808"/>
          </a:xfrm>
          <a:prstGeom prst="rect">
            <a:avLst/>
          </a:prstGeom>
        </p:spPr>
      </p:pic>
      <p:sp>
        <p:nvSpPr>
          <p:cNvPr id="23" name="Freeform 23"/>
          <p:cNvSpPr/>
          <p:nvPr/>
        </p:nvSpPr>
        <p:spPr>
          <a:xfrm>
            <a:off x="17365983" y="9609749"/>
            <a:ext cx="450569" cy="405512"/>
          </a:xfrm>
          <a:custGeom>
            <a:avLst/>
            <a:gdLst/>
            <a:ahLst/>
            <a:cxnLst/>
            <a:rect l="l" t="t" r="r" b="b"/>
            <a:pathLst>
              <a:path w="450569" h="405512">
                <a:moveTo>
                  <a:pt x="0" y="0"/>
                </a:moveTo>
                <a:lnTo>
                  <a:pt x="450569" y="0"/>
                </a:lnTo>
                <a:lnTo>
                  <a:pt x="450569" y="405512"/>
                </a:lnTo>
                <a:lnTo>
                  <a:pt x="0" y="4055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487</Words>
  <Application>Microsoft Office PowerPoint</Application>
  <PresentationFormat>Custom</PresentationFormat>
  <Paragraphs>42</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Courier New</vt: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Yellow Playful Doodle Book Report for English Class Presentation</dc:title>
  <dc:creator>FPT SHOP</dc:creator>
  <cp:lastModifiedBy>FPT SHOP</cp:lastModifiedBy>
  <cp:revision>3</cp:revision>
  <dcterms:created xsi:type="dcterms:W3CDTF">2006-08-16T00:00:00Z</dcterms:created>
  <dcterms:modified xsi:type="dcterms:W3CDTF">2025-12-06T08:09:18Z</dcterms:modified>
  <dc:identifier>DAFtvyvXquw</dc:identifier>
</cp:coreProperties>
</file>