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11"/>
  </p:notesMasterIdLst>
  <p:sldIdLst>
    <p:sldId id="257" r:id="rId3"/>
    <p:sldId id="314" r:id="rId4"/>
    <p:sldId id="331" r:id="rId5"/>
    <p:sldId id="332" r:id="rId6"/>
    <p:sldId id="333" r:id="rId7"/>
    <p:sldId id="334" r:id="rId8"/>
    <p:sldId id="335" r:id="rId9"/>
    <p:sldId id="336" r:id="rId10"/>
  </p:sldIdLst>
  <p:sldSz cx="9144000" cy="5143500" type="screen16x9"/>
  <p:notesSz cx="6858000" cy="9144000"/>
  <p:embeddedFontLst>
    <p:embeddedFont>
      <p:font typeface="Lato" panose="020F0502020204030203" pitchFamily="34" charset="0"/>
      <p:regular r:id="rId12"/>
      <p:bold r:id="rId13"/>
      <p:italic r:id="rId14"/>
      <p:boldItalic r:id="rId15"/>
    </p:embeddedFont>
    <p:embeddedFont>
      <p:font typeface="Lilita One" panose="020B0604020202020204" charset="0"/>
      <p:regular r:id="rId16"/>
    </p:embeddedFont>
    <p:embeddedFont>
      <p:font typeface="Quicksand Medium" panose="020B060402020202020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CE1D8"/>
    <a:srgbClr val="F8B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B5A7CC-CB73-4319-8113-6FCC8F1BAEBE}">
  <a:tblStyle styleId="{FFB5A7CC-CB73-4319-8113-6FCC8F1BAEB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158E201-AA78-40B4-998A-5D3CEF4173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1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060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6"/>
          <p:cNvGrpSpPr/>
          <p:nvPr/>
        </p:nvGrpSpPr>
        <p:grpSpPr>
          <a:xfrm>
            <a:off x="454950" y="269892"/>
            <a:ext cx="8234100" cy="4603720"/>
            <a:chOff x="429225" y="317630"/>
            <a:chExt cx="8234100" cy="4603720"/>
          </a:xfrm>
        </p:grpSpPr>
        <p:sp>
          <p:nvSpPr>
            <p:cNvPr id="334" name="Google Shape;334;p6"/>
            <p:cNvSpPr/>
            <p:nvPr/>
          </p:nvSpPr>
          <p:spPr>
            <a:xfrm>
              <a:off x="429225" y="320850"/>
              <a:ext cx="8234100" cy="46005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14300" dir="264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335" name="Google Shape;335;p6"/>
            <p:cNvGrpSpPr/>
            <p:nvPr/>
          </p:nvGrpSpPr>
          <p:grpSpPr>
            <a:xfrm>
              <a:off x="679925" y="317630"/>
              <a:ext cx="7742675" cy="4600565"/>
              <a:chOff x="679925" y="317625"/>
              <a:chExt cx="7742675" cy="4510800"/>
            </a:xfrm>
          </p:grpSpPr>
          <p:cxnSp>
            <p:nvCxnSpPr>
              <p:cNvPr id="336" name="Google Shape;336;p6"/>
              <p:cNvCxnSpPr/>
              <p:nvPr/>
            </p:nvCxnSpPr>
            <p:spPr>
              <a:xfrm>
                <a:off x="6799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6"/>
              <p:cNvCxnSpPr/>
              <p:nvPr/>
            </p:nvCxnSpPr>
            <p:spPr>
              <a:xfrm>
                <a:off x="9251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6"/>
              <p:cNvCxnSpPr/>
              <p:nvPr/>
            </p:nvCxnSpPr>
            <p:spPr>
              <a:xfrm>
                <a:off x="11660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6"/>
              <p:cNvCxnSpPr/>
              <p:nvPr/>
            </p:nvCxnSpPr>
            <p:spPr>
              <a:xfrm>
                <a:off x="14068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6"/>
              <p:cNvCxnSpPr/>
              <p:nvPr/>
            </p:nvCxnSpPr>
            <p:spPr>
              <a:xfrm>
                <a:off x="16521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6"/>
              <p:cNvCxnSpPr/>
              <p:nvPr/>
            </p:nvCxnSpPr>
            <p:spPr>
              <a:xfrm>
                <a:off x="18930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6"/>
              <p:cNvCxnSpPr/>
              <p:nvPr/>
            </p:nvCxnSpPr>
            <p:spPr>
              <a:xfrm>
                <a:off x="21294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6"/>
              <p:cNvCxnSpPr/>
              <p:nvPr/>
            </p:nvCxnSpPr>
            <p:spPr>
              <a:xfrm>
                <a:off x="23747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6"/>
              <p:cNvCxnSpPr/>
              <p:nvPr/>
            </p:nvCxnSpPr>
            <p:spPr>
              <a:xfrm>
                <a:off x="26156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6"/>
              <p:cNvCxnSpPr/>
              <p:nvPr/>
            </p:nvCxnSpPr>
            <p:spPr>
              <a:xfrm>
                <a:off x="28564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6"/>
              <p:cNvCxnSpPr/>
              <p:nvPr/>
            </p:nvCxnSpPr>
            <p:spPr>
              <a:xfrm>
                <a:off x="31016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6"/>
              <p:cNvCxnSpPr/>
              <p:nvPr/>
            </p:nvCxnSpPr>
            <p:spPr>
              <a:xfrm>
                <a:off x="33425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6"/>
              <p:cNvCxnSpPr/>
              <p:nvPr/>
            </p:nvCxnSpPr>
            <p:spPr>
              <a:xfrm>
                <a:off x="35834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6"/>
              <p:cNvCxnSpPr/>
              <p:nvPr/>
            </p:nvCxnSpPr>
            <p:spPr>
              <a:xfrm>
                <a:off x="38286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6"/>
              <p:cNvCxnSpPr/>
              <p:nvPr/>
            </p:nvCxnSpPr>
            <p:spPr>
              <a:xfrm>
                <a:off x="40695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6"/>
              <p:cNvCxnSpPr/>
              <p:nvPr/>
            </p:nvCxnSpPr>
            <p:spPr>
              <a:xfrm>
                <a:off x="43103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6"/>
              <p:cNvCxnSpPr/>
              <p:nvPr/>
            </p:nvCxnSpPr>
            <p:spPr>
              <a:xfrm>
                <a:off x="45556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6"/>
              <p:cNvCxnSpPr/>
              <p:nvPr/>
            </p:nvCxnSpPr>
            <p:spPr>
              <a:xfrm>
                <a:off x="47965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6"/>
              <p:cNvCxnSpPr/>
              <p:nvPr/>
            </p:nvCxnSpPr>
            <p:spPr>
              <a:xfrm>
                <a:off x="50329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6"/>
              <p:cNvCxnSpPr/>
              <p:nvPr/>
            </p:nvCxnSpPr>
            <p:spPr>
              <a:xfrm>
                <a:off x="52782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6"/>
              <p:cNvCxnSpPr/>
              <p:nvPr/>
            </p:nvCxnSpPr>
            <p:spPr>
              <a:xfrm>
                <a:off x="55191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6"/>
              <p:cNvCxnSpPr/>
              <p:nvPr/>
            </p:nvCxnSpPr>
            <p:spPr>
              <a:xfrm>
                <a:off x="57599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6"/>
              <p:cNvCxnSpPr/>
              <p:nvPr/>
            </p:nvCxnSpPr>
            <p:spPr>
              <a:xfrm>
                <a:off x="60051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6"/>
              <p:cNvCxnSpPr/>
              <p:nvPr/>
            </p:nvCxnSpPr>
            <p:spPr>
              <a:xfrm>
                <a:off x="62460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6"/>
              <p:cNvCxnSpPr/>
              <p:nvPr/>
            </p:nvCxnSpPr>
            <p:spPr>
              <a:xfrm>
                <a:off x="64869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6"/>
              <p:cNvCxnSpPr/>
              <p:nvPr/>
            </p:nvCxnSpPr>
            <p:spPr>
              <a:xfrm>
                <a:off x="67321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6"/>
              <p:cNvCxnSpPr/>
              <p:nvPr/>
            </p:nvCxnSpPr>
            <p:spPr>
              <a:xfrm>
                <a:off x="69730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6"/>
              <p:cNvCxnSpPr/>
              <p:nvPr/>
            </p:nvCxnSpPr>
            <p:spPr>
              <a:xfrm>
                <a:off x="72138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6"/>
              <p:cNvCxnSpPr/>
              <p:nvPr/>
            </p:nvCxnSpPr>
            <p:spPr>
              <a:xfrm>
                <a:off x="74591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6"/>
              <p:cNvCxnSpPr/>
              <p:nvPr/>
            </p:nvCxnSpPr>
            <p:spPr>
              <a:xfrm>
                <a:off x="77000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6"/>
              <p:cNvCxnSpPr/>
              <p:nvPr/>
            </p:nvCxnSpPr>
            <p:spPr>
              <a:xfrm>
                <a:off x="79364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6"/>
              <p:cNvCxnSpPr/>
              <p:nvPr/>
            </p:nvCxnSpPr>
            <p:spPr>
              <a:xfrm>
                <a:off x="81817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6"/>
              <p:cNvCxnSpPr/>
              <p:nvPr/>
            </p:nvCxnSpPr>
            <p:spPr>
              <a:xfrm>
                <a:off x="84226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9" name="Google Shape;369;p6"/>
            <p:cNvGrpSpPr/>
            <p:nvPr/>
          </p:nvGrpSpPr>
          <p:grpSpPr>
            <a:xfrm rot="5400000">
              <a:off x="2488064" y="-1492722"/>
              <a:ext cx="4107800" cy="8225444"/>
              <a:chOff x="925175" y="317625"/>
              <a:chExt cx="4107800" cy="4510800"/>
            </a:xfrm>
          </p:grpSpPr>
          <p:cxnSp>
            <p:nvCxnSpPr>
              <p:cNvPr id="370" name="Google Shape;370;p6"/>
              <p:cNvCxnSpPr/>
              <p:nvPr/>
            </p:nvCxnSpPr>
            <p:spPr>
              <a:xfrm>
                <a:off x="9251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6"/>
              <p:cNvCxnSpPr/>
              <p:nvPr/>
            </p:nvCxnSpPr>
            <p:spPr>
              <a:xfrm>
                <a:off x="11660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6"/>
              <p:cNvCxnSpPr/>
              <p:nvPr/>
            </p:nvCxnSpPr>
            <p:spPr>
              <a:xfrm>
                <a:off x="14068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6"/>
              <p:cNvCxnSpPr/>
              <p:nvPr/>
            </p:nvCxnSpPr>
            <p:spPr>
              <a:xfrm>
                <a:off x="16521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6"/>
              <p:cNvCxnSpPr/>
              <p:nvPr/>
            </p:nvCxnSpPr>
            <p:spPr>
              <a:xfrm>
                <a:off x="18930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6"/>
              <p:cNvCxnSpPr/>
              <p:nvPr/>
            </p:nvCxnSpPr>
            <p:spPr>
              <a:xfrm>
                <a:off x="21294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6"/>
              <p:cNvCxnSpPr/>
              <p:nvPr/>
            </p:nvCxnSpPr>
            <p:spPr>
              <a:xfrm>
                <a:off x="23747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6"/>
              <p:cNvCxnSpPr/>
              <p:nvPr/>
            </p:nvCxnSpPr>
            <p:spPr>
              <a:xfrm>
                <a:off x="26156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6"/>
              <p:cNvCxnSpPr/>
              <p:nvPr/>
            </p:nvCxnSpPr>
            <p:spPr>
              <a:xfrm>
                <a:off x="28564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6"/>
              <p:cNvCxnSpPr/>
              <p:nvPr/>
            </p:nvCxnSpPr>
            <p:spPr>
              <a:xfrm>
                <a:off x="31016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6"/>
              <p:cNvCxnSpPr/>
              <p:nvPr/>
            </p:nvCxnSpPr>
            <p:spPr>
              <a:xfrm>
                <a:off x="33425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6"/>
              <p:cNvCxnSpPr/>
              <p:nvPr/>
            </p:nvCxnSpPr>
            <p:spPr>
              <a:xfrm>
                <a:off x="35834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6"/>
              <p:cNvCxnSpPr/>
              <p:nvPr/>
            </p:nvCxnSpPr>
            <p:spPr>
              <a:xfrm>
                <a:off x="38286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6"/>
              <p:cNvCxnSpPr/>
              <p:nvPr/>
            </p:nvCxnSpPr>
            <p:spPr>
              <a:xfrm>
                <a:off x="40695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6"/>
              <p:cNvCxnSpPr/>
              <p:nvPr/>
            </p:nvCxnSpPr>
            <p:spPr>
              <a:xfrm>
                <a:off x="43103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6"/>
              <p:cNvCxnSpPr/>
              <p:nvPr/>
            </p:nvCxnSpPr>
            <p:spPr>
              <a:xfrm>
                <a:off x="45556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6"/>
              <p:cNvCxnSpPr/>
              <p:nvPr/>
            </p:nvCxnSpPr>
            <p:spPr>
              <a:xfrm>
                <a:off x="47965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6"/>
              <p:cNvCxnSpPr/>
              <p:nvPr/>
            </p:nvCxnSpPr>
            <p:spPr>
              <a:xfrm>
                <a:off x="50329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8" name="Google Shape;38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89" name="Google Shape;389;p6"/>
          <p:cNvGrpSpPr/>
          <p:nvPr/>
        </p:nvGrpSpPr>
        <p:grpSpPr>
          <a:xfrm rot="-2058700">
            <a:off x="122464" y="4268474"/>
            <a:ext cx="835939" cy="857996"/>
            <a:chOff x="516375" y="4010850"/>
            <a:chExt cx="953295" cy="978449"/>
          </a:xfrm>
        </p:grpSpPr>
        <p:sp>
          <p:nvSpPr>
            <p:cNvPr id="390" name="Google Shape;390;p6"/>
            <p:cNvSpPr/>
            <p:nvPr/>
          </p:nvSpPr>
          <p:spPr>
            <a:xfrm>
              <a:off x="539427" y="4256513"/>
              <a:ext cx="930244" cy="732786"/>
            </a:xfrm>
            <a:custGeom>
              <a:avLst/>
              <a:gdLst/>
              <a:ahLst/>
              <a:cxnLst/>
              <a:rect l="l" t="t" r="r" b="b"/>
              <a:pathLst>
                <a:path w="27885" h="21966" extrusionOk="0">
                  <a:moveTo>
                    <a:pt x="27432" y="1"/>
                  </a:moveTo>
                  <a:lnTo>
                    <a:pt x="1" y="13622"/>
                  </a:lnTo>
                  <a:cubicBezTo>
                    <a:pt x="1" y="13685"/>
                    <a:pt x="239" y="14653"/>
                    <a:pt x="252" y="14715"/>
                  </a:cubicBezTo>
                  <a:cubicBezTo>
                    <a:pt x="403" y="15457"/>
                    <a:pt x="1521" y="15645"/>
                    <a:pt x="2237" y="15897"/>
                  </a:cubicBezTo>
                  <a:cubicBezTo>
                    <a:pt x="7930" y="17945"/>
                    <a:pt x="13622" y="19968"/>
                    <a:pt x="19327" y="21966"/>
                  </a:cubicBezTo>
                  <a:cubicBezTo>
                    <a:pt x="22091" y="15055"/>
                    <a:pt x="24843" y="8143"/>
                    <a:pt x="27595" y="1220"/>
                  </a:cubicBezTo>
                  <a:cubicBezTo>
                    <a:pt x="27708" y="931"/>
                    <a:pt x="27884" y="415"/>
                    <a:pt x="2743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547800" y="4225922"/>
              <a:ext cx="907626" cy="739491"/>
            </a:xfrm>
            <a:custGeom>
              <a:avLst/>
              <a:gdLst/>
              <a:ahLst/>
              <a:cxnLst/>
              <a:rect l="l" t="t" r="r" b="b"/>
              <a:pathLst>
                <a:path w="27207" h="22167" extrusionOk="0">
                  <a:moveTo>
                    <a:pt x="26628" y="0"/>
                  </a:moveTo>
                  <a:cubicBezTo>
                    <a:pt x="26628" y="201"/>
                    <a:pt x="26565" y="402"/>
                    <a:pt x="26502" y="541"/>
                  </a:cubicBezTo>
                  <a:lnTo>
                    <a:pt x="26490" y="578"/>
                  </a:lnTo>
                  <a:cubicBezTo>
                    <a:pt x="23738" y="7490"/>
                    <a:pt x="20986" y="14414"/>
                    <a:pt x="18234" y="21325"/>
                  </a:cubicBezTo>
                  <a:cubicBezTo>
                    <a:pt x="12529" y="19314"/>
                    <a:pt x="6824" y="17291"/>
                    <a:pt x="1132" y="15255"/>
                  </a:cubicBezTo>
                  <a:cubicBezTo>
                    <a:pt x="855" y="15155"/>
                    <a:pt x="566" y="15042"/>
                    <a:pt x="302" y="14891"/>
                  </a:cubicBezTo>
                  <a:cubicBezTo>
                    <a:pt x="189" y="14828"/>
                    <a:pt x="89" y="14765"/>
                    <a:pt x="1" y="14690"/>
                  </a:cubicBezTo>
                  <a:lnTo>
                    <a:pt x="1" y="14728"/>
                  </a:lnTo>
                  <a:cubicBezTo>
                    <a:pt x="51" y="14941"/>
                    <a:pt x="139" y="15117"/>
                    <a:pt x="277" y="15268"/>
                  </a:cubicBezTo>
                  <a:cubicBezTo>
                    <a:pt x="604" y="15670"/>
                    <a:pt x="1182" y="15921"/>
                    <a:pt x="1697" y="16097"/>
                  </a:cubicBezTo>
                  <a:cubicBezTo>
                    <a:pt x="7390" y="18146"/>
                    <a:pt x="13082" y="20169"/>
                    <a:pt x="18799" y="22167"/>
                  </a:cubicBezTo>
                  <a:cubicBezTo>
                    <a:pt x="21551" y="15255"/>
                    <a:pt x="24303" y="8344"/>
                    <a:pt x="27055" y="1420"/>
                  </a:cubicBezTo>
                  <a:cubicBezTo>
                    <a:pt x="27106" y="1295"/>
                    <a:pt x="27168" y="1106"/>
                    <a:pt x="27181" y="918"/>
                  </a:cubicBezTo>
                  <a:cubicBezTo>
                    <a:pt x="27206" y="604"/>
                    <a:pt x="27093" y="264"/>
                    <a:pt x="266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526416" y="4010850"/>
              <a:ext cx="909727" cy="926474"/>
            </a:xfrm>
            <a:custGeom>
              <a:avLst/>
              <a:gdLst/>
              <a:ahLst/>
              <a:cxnLst/>
              <a:rect l="l" t="t" r="r" b="b"/>
              <a:pathLst>
                <a:path w="27270" h="27772" extrusionOk="0">
                  <a:moveTo>
                    <a:pt x="7928" y="0"/>
                  </a:moveTo>
                  <a:cubicBezTo>
                    <a:pt x="7683" y="0"/>
                    <a:pt x="7445" y="45"/>
                    <a:pt x="7226" y="164"/>
                  </a:cubicBezTo>
                  <a:cubicBezTo>
                    <a:pt x="6711" y="453"/>
                    <a:pt x="6485" y="1057"/>
                    <a:pt x="6297" y="1609"/>
                  </a:cubicBezTo>
                  <a:cubicBezTo>
                    <a:pt x="4286" y="7453"/>
                    <a:pt x="2275" y="13296"/>
                    <a:pt x="265" y="19139"/>
                  </a:cubicBezTo>
                  <a:cubicBezTo>
                    <a:pt x="139" y="19529"/>
                    <a:pt x="1" y="19931"/>
                    <a:pt x="89" y="20333"/>
                  </a:cubicBezTo>
                  <a:cubicBezTo>
                    <a:pt x="152" y="20672"/>
                    <a:pt x="365" y="20936"/>
                    <a:pt x="642" y="21137"/>
                  </a:cubicBezTo>
                  <a:cubicBezTo>
                    <a:pt x="730" y="21212"/>
                    <a:pt x="830" y="21275"/>
                    <a:pt x="943" y="21338"/>
                  </a:cubicBezTo>
                  <a:cubicBezTo>
                    <a:pt x="1207" y="21489"/>
                    <a:pt x="1496" y="21602"/>
                    <a:pt x="1773" y="21702"/>
                  </a:cubicBezTo>
                  <a:cubicBezTo>
                    <a:pt x="7465" y="23738"/>
                    <a:pt x="13170" y="25761"/>
                    <a:pt x="18875" y="27772"/>
                  </a:cubicBezTo>
                  <a:cubicBezTo>
                    <a:pt x="21627" y="20861"/>
                    <a:pt x="24379" y="13937"/>
                    <a:pt x="27131" y="7025"/>
                  </a:cubicBezTo>
                  <a:lnTo>
                    <a:pt x="27143" y="6988"/>
                  </a:lnTo>
                  <a:cubicBezTo>
                    <a:pt x="27206" y="6849"/>
                    <a:pt x="27269" y="6648"/>
                    <a:pt x="27269" y="6447"/>
                  </a:cubicBezTo>
                  <a:cubicBezTo>
                    <a:pt x="27269" y="6083"/>
                    <a:pt x="27068" y="5681"/>
                    <a:pt x="26314" y="5430"/>
                  </a:cubicBezTo>
                  <a:cubicBezTo>
                    <a:pt x="20597" y="3494"/>
                    <a:pt x="14816" y="1735"/>
                    <a:pt x="8973" y="177"/>
                  </a:cubicBezTo>
                  <a:cubicBezTo>
                    <a:pt x="8635" y="89"/>
                    <a:pt x="8275" y="0"/>
                    <a:pt x="792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821120" y="4487065"/>
              <a:ext cx="356352" cy="306078"/>
            </a:xfrm>
            <a:custGeom>
              <a:avLst/>
              <a:gdLst/>
              <a:ahLst/>
              <a:cxnLst/>
              <a:rect l="l" t="t" r="r" b="b"/>
              <a:pathLst>
                <a:path w="10682" h="9175" extrusionOk="0">
                  <a:moveTo>
                    <a:pt x="3007" y="0"/>
                  </a:moveTo>
                  <a:cubicBezTo>
                    <a:pt x="2970" y="0"/>
                    <a:pt x="2944" y="5"/>
                    <a:pt x="2929" y="14"/>
                  </a:cubicBezTo>
                  <a:cubicBezTo>
                    <a:pt x="2690" y="152"/>
                    <a:pt x="1195" y="3557"/>
                    <a:pt x="1" y="6196"/>
                  </a:cubicBezTo>
                  <a:cubicBezTo>
                    <a:pt x="2564" y="7176"/>
                    <a:pt x="5366" y="8207"/>
                    <a:pt x="7930" y="9174"/>
                  </a:cubicBezTo>
                  <a:cubicBezTo>
                    <a:pt x="8722" y="7013"/>
                    <a:pt x="10192" y="4286"/>
                    <a:pt x="10682" y="2967"/>
                  </a:cubicBezTo>
                  <a:cubicBezTo>
                    <a:pt x="8730" y="1769"/>
                    <a:pt x="3752" y="0"/>
                    <a:pt x="300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834131" y="4136551"/>
              <a:ext cx="464905" cy="142948"/>
            </a:xfrm>
            <a:custGeom>
              <a:avLst/>
              <a:gdLst/>
              <a:ahLst/>
              <a:cxnLst/>
              <a:rect l="l" t="t" r="r" b="b"/>
              <a:pathLst>
                <a:path w="13936" h="4285" extrusionOk="0">
                  <a:moveTo>
                    <a:pt x="115" y="0"/>
                  </a:moveTo>
                  <a:cubicBezTo>
                    <a:pt x="63" y="0"/>
                    <a:pt x="24" y="35"/>
                    <a:pt x="13" y="78"/>
                  </a:cubicBezTo>
                  <a:cubicBezTo>
                    <a:pt x="0" y="141"/>
                    <a:pt x="38" y="191"/>
                    <a:pt x="88" y="204"/>
                  </a:cubicBezTo>
                  <a:cubicBezTo>
                    <a:pt x="4738" y="1259"/>
                    <a:pt x="9324" y="2617"/>
                    <a:pt x="13785" y="4275"/>
                  </a:cubicBezTo>
                  <a:cubicBezTo>
                    <a:pt x="13798" y="4282"/>
                    <a:pt x="13812" y="4285"/>
                    <a:pt x="13826" y="4285"/>
                  </a:cubicBezTo>
                  <a:cubicBezTo>
                    <a:pt x="13865" y="4285"/>
                    <a:pt x="13905" y="4259"/>
                    <a:pt x="13923" y="4212"/>
                  </a:cubicBezTo>
                  <a:cubicBezTo>
                    <a:pt x="13936" y="4162"/>
                    <a:pt x="13911" y="4099"/>
                    <a:pt x="13861" y="4087"/>
                  </a:cubicBezTo>
                  <a:cubicBezTo>
                    <a:pt x="9387" y="2416"/>
                    <a:pt x="4801" y="1058"/>
                    <a:pt x="139" y="3"/>
                  </a:cubicBezTo>
                  <a:cubicBezTo>
                    <a:pt x="130" y="1"/>
                    <a:pt x="122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797668" y="4227523"/>
              <a:ext cx="424673" cy="137076"/>
            </a:xfrm>
            <a:custGeom>
              <a:avLst/>
              <a:gdLst/>
              <a:ahLst/>
              <a:cxnLst/>
              <a:rect l="l" t="t" r="r" b="b"/>
              <a:pathLst>
                <a:path w="12730" h="4109" extrusionOk="0">
                  <a:moveTo>
                    <a:pt x="118" y="0"/>
                  </a:moveTo>
                  <a:cubicBezTo>
                    <a:pt x="73" y="0"/>
                    <a:pt x="24" y="36"/>
                    <a:pt x="13" y="91"/>
                  </a:cubicBezTo>
                  <a:cubicBezTo>
                    <a:pt x="0" y="141"/>
                    <a:pt x="38" y="191"/>
                    <a:pt x="88" y="216"/>
                  </a:cubicBezTo>
                  <a:cubicBezTo>
                    <a:pt x="4335" y="1247"/>
                    <a:pt x="8507" y="2554"/>
                    <a:pt x="12579" y="4099"/>
                  </a:cubicBezTo>
                  <a:cubicBezTo>
                    <a:pt x="12592" y="4106"/>
                    <a:pt x="12605" y="4109"/>
                    <a:pt x="12619" y="4109"/>
                  </a:cubicBezTo>
                  <a:cubicBezTo>
                    <a:pt x="12659" y="4109"/>
                    <a:pt x="12698" y="4083"/>
                    <a:pt x="12717" y="4036"/>
                  </a:cubicBezTo>
                  <a:cubicBezTo>
                    <a:pt x="12729" y="3986"/>
                    <a:pt x="12704" y="3923"/>
                    <a:pt x="12654" y="3911"/>
                  </a:cubicBezTo>
                  <a:cubicBezTo>
                    <a:pt x="8570" y="2352"/>
                    <a:pt x="4386" y="1046"/>
                    <a:pt x="138" y="3"/>
                  </a:cubicBezTo>
                  <a:cubicBezTo>
                    <a:pt x="132" y="1"/>
                    <a:pt x="12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676937" y="4051516"/>
              <a:ext cx="103549" cy="75927"/>
            </a:xfrm>
            <a:custGeom>
              <a:avLst/>
              <a:gdLst/>
              <a:ahLst/>
              <a:cxnLst/>
              <a:rect l="l" t="t" r="r" b="b"/>
              <a:pathLst>
                <a:path w="3104" h="2276" extrusionOk="0">
                  <a:moveTo>
                    <a:pt x="1571" y="1"/>
                  </a:moveTo>
                  <a:cubicBezTo>
                    <a:pt x="1420" y="1"/>
                    <a:pt x="1257" y="26"/>
                    <a:pt x="1093" y="51"/>
                  </a:cubicBezTo>
                  <a:cubicBezTo>
                    <a:pt x="880" y="101"/>
                    <a:pt x="654" y="164"/>
                    <a:pt x="453" y="315"/>
                  </a:cubicBezTo>
                  <a:cubicBezTo>
                    <a:pt x="164" y="516"/>
                    <a:pt x="0" y="868"/>
                    <a:pt x="0" y="1207"/>
                  </a:cubicBezTo>
                  <a:cubicBezTo>
                    <a:pt x="0" y="1308"/>
                    <a:pt x="13" y="1408"/>
                    <a:pt x="38" y="1496"/>
                  </a:cubicBezTo>
                  <a:cubicBezTo>
                    <a:pt x="164" y="1924"/>
                    <a:pt x="566" y="2250"/>
                    <a:pt x="1018" y="2275"/>
                  </a:cubicBezTo>
                  <a:cubicBezTo>
                    <a:pt x="1081" y="2275"/>
                    <a:pt x="1131" y="2238"/>
                    <a:pt x="1131" y="2175"/>
                  </a:cubicBezTo>
                  <a:cubicBezTo>
                    <a:pt x="1131" y="2112"/>
                    <a:pt x="1093" y="2074"/>
                    <a:pt x="1031" y="2062"/>
                  </a:cubicBezTo>
                  <a:cubicBezTo>
                    <a:pt x="679" y="2049"/>
                    <a:pt x="339" y="1785"/>
                    <a:pt x="239" y="1433"/>
                  </a:cubicBezTo>
                  <a:cubicBezTo>
                    <a:pt x="226" y="1371"/>
                    <a:pt x="214" y="1283"/>
                    <a:pt x="214" y="1207"/>
                  </a:cubicBezTo>
                  <a:cubicBezTo>
                    <a:pt x="214" y="931"/>
                    <a:pt x="352" y="642"/>
                    <a:pt x="578" y="478"/>
                  </a:cubicBezTo>
                  <a:cubicBezTo>
                    <a:pt x="729" y="365"/>
                    <a:pt x="930" y="303"/>
                    <a:pt x="1144" y="265"/>
                  </a:cubicBezTo>
                  <a:cubicBezTo>
                    <a:pt x="1282" y="227"/>
                    <a:pt x="1433" y="202"/>
                    <a:pt x="1571" y="202"/>
                  </a:cubicBezTo>
                  <a:cubicBezTo>
                    <a:pt x="1671" y="202"/>
                    <a:pt x="1759" y="215"/>
                    <a:pt x="1847" y="240"/>
                  </a:cubicBezTo>
                  <a:cubicBezTo>
                    <a:pt x="2262" y="328"/>
                    <a:pt x="2601" y="692"/>
                    <a:pt x="2903" y="1056"/>
                  </a:cubicBezTo>
                  <a:cubicBezTo>
                    <a:pt x="2925" y="1078"/>
                    <a:pt x="2955" y="1092"/>
                    <a:pt x="2987" y="1092"/>
                  </a:cubicBezTo>
                  <a:cubicBezTo>
                    <a:pt x="3009" y="1092"/>
                    <a:pt x="3033" y="1085"/>
                    <a:pt x="3054" y="1069"/>
                  </a:cubicBezTo>
                  <a:cubicBezTo>
                    <a:pt x="3091" y="1031"/>
                    <a:pt x="3104" y="956"/>
                    <a:pt x="3066" y="918"/>
                  </a:cubicBezTo>
                  <a:cubicBezTo>
                    <a:pt x="2752" y="554"/>
                    <a:pt x="2400" y="152"/>
                    <a:pt x="1885" y="26"/>
                  </a:cubicBezTo>
                  <a:cubicBezTo>
                    <a:pt x="1785" y="14"/>
                    <a:pt x="1684" y="1"/>
                    <a:pt x="1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762039" y="4071665"/>
              <a:ext cx="27255" cy="27689"/>
            </a:xfrm>
            <a:custGeom>
              <a:avLst/>
              <a:gdLst/>
              <a:ahLst/>
              <a:cxnLst/>
              <a:rect l="l" t="t" r="r" b="b"/>
              <a:pathLst>
                <a:path w="817" h="830" extrusionOk="0">
                  <a:moveTo>
                    <a:pt x="402" y="214"/>
                  </a:moveTo>
                  <a:cubicBezTo>
                    <a:pt x="452" y="214"/>
                    <a:pt x="503" y="226"/>
                    <a:pt x="540" y="264"/>
                  </a:cubicBezTo>
                  <a:cubicBezTo>
                    <a:pt x="578" y="302"/>
                    <a:pt x="603" y="352"/>
                    <a:pt x="603" y="415"/>
                  </a:cubicBezTo>
                  <a:cubicBezTo>
                    <a:pt x="603" y="465"/>
                    <a:pt x="591" y="503"/>
                    <a:pt x="553" y="540"/>
                  </a:cubicBezTo>
                  <a:cubicBezTo>
                    <a:pt x="515" y="591"/>
                    <a:pt x="465" y="616"/>
                    <a:pt x="402" y="616"/>
                  </a:cubicBezTo>
                  <a:cubicBezTo>
                    <a:pt x="352" y="616"/>
                    <a:pt x="314" y="603"/>
                    <a:pt x="276" y="566"/>
                  </a:cubicBezTo>
                  <a:cubicBezTo>
                    <a:pt x="226" y="528"/>
                    <a:pt x="201" y="478"/>
                    <a:pt x="201" y="415"/>
                  </a:cubicBezTo>
                  <a:cubicBezTo>
                    <a:pt x="201" y="365"/>
                    <a:pt x="226" y="327"/>
                    <a:pt x="251" y="289"/>
                  </a:cubicBezTo>
                  <a:cubicBezTo>
                    <a:pt x="289" y="239"/>
                    <a:pt x="352" y="214"/>
                    <a:pt x="402" y="214"/>
                  </a:cubicBezTo>
                  <a:close/>
                  <a:moveTo>
                    <a:pt x="402" y="0"/>
                  </a:moveTo>
                  <a:cubicBezTo>
                    <a:pt x="289" y="0"/>
                    <a:pt x="176" y="50"/>
                    <a:pt x="88" y="151"/>
                  </a:cubicBezTo>
                  <a:cubicBezTo>
                    <a:pt x="25" y="226"/>
                    <a:pt x="0" y="327"/>
                    <a:pt x="0" y="415"/>
                  </a:cubicBezTo>
                  <a:cubicBezTo>
                    <a:pt x="0" y="528"/>
                    <a:pt x="50" y="654"/>
                    <a:pt x="138" y="729"/>
                  </a:cubicBezTo>
                  <a:cubicBezTo>
                    <a:pt x="214" y="792"/>
                    <a:pt x="314" y="829"/>
                    <a:pt x="402" y="829"/>
                  </a:cubicBezTo>
                  <a:cubicBezTo>
                    <a:pt x="515" y="829"/>
                    <a:pt x="641" y="779"/>
                    <a:pt x="716" y="679"/>
                  </a:cubicBezTo>
                  <a:cubicBezTo>
                    <a:pt x="779" y="603"/>
                    <a:pt x="817" y="503"/>
                    <a:pt x="817" y="415"/>
                  </a:cubicBezTo>
                  <a:cubicBezTo>
                    <a:pt x="817" y="302"/>
                    <a:pt x="767" y="176"/>
                    <a:pt x="666" y="101"/>
                  </a:cubicBezTo>
                  <a:cubicBezTo>
                    <a:pt x="591" y="38"/>
                    <a:pt x="503" y="0"/>
                    <a:pt x="4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642543" y="4159669"/>
              <a:ext cx="103583" cy="75927"/>
            </a:xfrm>
            <a:custGeom>
              <a:avLst/>
              <a:gdLst/>
              <a:ahLst/>
              <a:cxnLst/>
              <a:rect l="l" t="t" r="r" b="b"/>
              <a:pathLst>
                <a:path w="3105" h="2276" extrusionOk="0">
                  <a:moveTo>
                    <a:pt x="1584" y="1"/>
                  </a:moveTo>
                  <a:cubicBezTo>
                    <a:pt x="1421" y="1"/>
                    <a:pt x="1257" y="26"/>
                    <a:pt x="1107" y="51"/>
                  </a:cubicBezTo>
                  <a:cubicBezTo>
                    <a:pt x="880" y="101"/>
                    <a:pt x="654" y="177"/>
                    <a:pt x="453" y="315"/>
                  </a:cubicBezTo>
                  <a:cubicBezTo>
                    <a:pt x="164" y="516"/>
                    <a:pt x="1" y="868"/>
                    <a:pt x="1" y="1207"/>
                  </a:cubicBezTo>
                  <a:cubicBezTo>
                    <a:pt x="1" y="1308"/>
                    <a:pt x="13" y="1408"/>
                    <a:pt x="38" y="1496"/>
                  </a:cubicBezTo>
                  <a:cubicBezTo>
                    <a:pt x="177" y="1936"/>
                    <a:pt x="579" y="2250"/>
                    <a:pt x="1019" y="2275"/>
                  </a:cubicBezTo>
                  <a:cubicBezTo>
                    <a:pt x="1081" y="2275"/>
                    <a:pt x="1132" y="2238"/>
                    <a:pt x="1132" y="2175"/>
                  </a:cubicBezTo>
                  <a:cubicBezTo>
                    <a:pt x="1132" y="2125"/>
                    <a:pt x="1094" y="2074"/>
                    <a:pt x="1031" y="2074"/>
                  </a:cubicBezTo>
                  <a:cubicBezTo>
                    <a:pt x="679" y="2049"/>
                    <a:pt x="340" y="1785"/>
                    <a:pt x="240" y="1446"/>
                  </a:cubicBezTo>
                  <a:cubicBezTo>
                    <a:pt x="227" y="1371"/>
                    <a:pt x="214" y="1295"/>
                    <a:pt x="214" y="1207"/>
                  </a:cubicBezTo>
                  <a:cubicBezTo>
                    <a:pt x="214" y="931"/>
                    <a:pt x="353" y="642"/>
                    <a:pt x="579" y="478"/>
                  </a:cubicBezTo>
                  <a:cubicBezTo>
                    <a:pt x="730" y="365"/>
                    <a:pt x="931" y="303"/>
                    <a:pt x="1144" y="265"/>
                  </a:cubicBezTo>
                  <a:cubicBezTo>
                    <a:pt x="1295" y="227"/>
                    <a:pt x="1433" y="215"/>
                    <a:pt x="1584" y="215"/>
                  </a:cubicBezTo>
                  <a:cubicBezTo>
                    <a:pt x="1672" y="215"/>
                    <a:pt x="1760" y="215"/>
                    <a:pt x="1848" y="240"/>
                  </a:cubicBezTo>
                  <a:cubicBezTo>
                    <a:pt x="2263" y="328"/>
                    <a:pt x="2602" y="692"/>
                    <a:pt x="2903" y="1057"/>
                  </a:cubicBezTo>
                  <a:cubicBezTo>
                    <a:pt x="2925" y="1078"/>
                    <a:pt x="2960" y="1092"/>
                    <a:pt x="2993" y="1092"/>
                  </a:cubicBezTo>
                  <a:cubicBezTo>
                    <a:pt x="3016" y="1092"/>
                    <a:pt x="3038" y="1085"/>
                    <a:pt x="3054" y="1069"/>
                  </a:cubicBezTo>
                  <a:cubicBezTo>
                    <a:pt x="3105" y="1031"/>
                    <a:pt x="3105" y="956"/>
                    <a:pt x="3067" y="918"/>
                  </a:cubicBezTo>
                  <a:cubicBezTo>
                    <a:pt x="2753" y="554"/>
                    <a:pt x="2401" y="152"/>
                    <a:pt x="1886" y="39"/>
                  </a:cubicBezTo>
                  <a:cubicBezTo>
                    <a:pt x="1785" y="14"/>
                    <a:pt x="1685" y="1"/>
                    <a:pt x="1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727645" y="4179819"/>
              <a:ext cx="27288" cy="27689"/>
            </a:xfrm>
            <a:custGeom>
              <a:avLst/>
              <a:gdLst/>
              <a:ahLst/>
              <a:cxnLst/>
              <a:rect l="l" t="t" r="r" b="b"/>
              <a:pathLst>
                <a:path w="818" h="830" extrusionOk="0">
                  <a:moveTo>
                    <a:pt x="403" y="214"/>
                  </a:moveTo>
                  <a:cubicBezTo>
                    <a:pt x="453" y="214"/>
                    <a:pt x="503" y="226"/>
                    <a:pt x="541" y="264"/>
                  </a:cubicBezTo>
                  <a:cubicBezTo>
                    <a:pt x="579" y="302"/>
                    <a:pt x="604" y="352"/>
                    <a:pt x="604" y="415"/>
                  </a:cubicBezTo>
                  <a:cubicBezTo>
                    <a:pt x="604" y="465"/>
                    <a:pt x="591" y="503"/>
                    <a:pt x="566" y="540"/>
                  </a:cubicBezTo>
                  <a:cubicBezTo>
                    <a:pt x="516" y="591"/>
                    <a:pt x="466" y="616"/>
                    <a:pt x="403" y="616"/>
                  </a:cubicBezTo>
                  <a:cubicBezTo>
                    <a:pt x="365" y="616"/>
                    <a:pt x="315" y="603"/>
                    <a:pt x="277" y="566"/>
                  </a:cubicBezTo>
                  <a:cubicBezTo>
                    <a:pt x="227" y="528"/>
                    <a:pt x="202" y="478"/>
                    <a:pt x="202" y="415"/>
                  </a:cubicBezTo>
                  <a:cubicBezTo>
                    <a:pt x="202" y="377"/>
                    <a:pt x="227" y="327"/>
                    <a:pt x="252" y="289"/>
                  </a:cubicBezTo>
                  <a:cubicBezTo>
                    <a:pt x="290" y="239"/>
                    <a:pt x="352" y="214"/>
                    <a:pt x="403" y="214"/>
                  </a:cubicBezTo>
                  <a:close/>
                  <a:moveTo>
                    <a:pt x="403" y="0"/>
                  </a:moveTo>
                  <a:cubicBezTo>
                    <a:pt x="290" y="0"/>
                    <a:pt x="177" y="50"/>
                    <a:pt x="89" y="151"/>
                  </a:cubicBezTo>
                  <a:cubicBezTo>
                    <a:pt x="26" y="226"/>
                    <a:pt x="1" y="327"/>
                    <a:pt x="1" y="415"/>
                  </a:cubicBezTo>
                  <a:cubicBezTo>
                    <a:pt x="1" y="528"/>
                    <a:pt x="51" y="654"/>
                    <a:pt x="139" y="729"/>
                  </a:cubicBezTo>
                  <a:cubicBezTo>
                    <a:pt x="214" y="792"/>
                    <a:pt x="315" y="829"/>
                    <a:pt x="403" y="829"/>
                  </a:cubicBezTo>
                  <a:cubicBezTo>
                    <a:pt x="528" y="829"/>
                    <a:pt x="641" y="779"/>
                    <a:pt x="717" y="679"/>
                  </a:cubicBezTo>
                  <a:cubicBezTo>
                    <a:pt x="780" y="603"/>
                    <a:pt x="817" y="503"/>
                    <a:pt x="817" y="415"/>
                  </a:cubicBezTo>
                  <a:cubicBezTo>
                    <a:pt x="817" y="302"/>
                    <a:pt x="767" y="189"/>
                    <a:pt x="667" y="101"/>
                  </a:cubicBezTo>
                  <a:cubicBezTo>
                    <a:pt x="591" y="38"/>
                    <a:pt x="503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598541" y="4277497"/>
              <a:ext cx="103149" cy="76294"/>
            </a:xfrm>
            <a:custGeom>
              <a:avLst/>
              <a:gdLst/>
              <a:ahLst/>
              <a:cxnLst/>
              <a:rect l="l" t="t" r="r" b="b"/>
              <a:pathLst>
                <a:path w="3092" h="2287" extrusionOk="0">
                  <a:moveTo>
                    <a:pt x="1571" y="0"/>
                  </a:moveTo>
                  <a:cubicBezTo>
                    <a:pt x="1408" y="0"/>
                    <a:pt x="1244" y="25"/>
                    <a:pt x="1094" y="63"/>
                  </a:cubicBezTo>
                  <a:cubicBezTo>
                    <a:pt x="867" y="113"/>
                    <a:pt x="641" y="176"/>
                    <a:pt x="440" y="314"/>
                  </a:cubicBezTo>
                  <a:cubicBezTo>
                    <a:pt x="164" y="528"/>
                    <a:pt x="0" y="867"/>
                    <a:pt x="0" y="1219"/>
                  </a:cubicBezTo>
                  <a:cubicBezTo>
                    <a:pt x="0" y="1307"/>
                    <a:pt x="13" y="1407"/>
                    <a:pt x="38" y="1508"/>
                  </a:cubicBezTo>
                  <a:cubicBezTo>
                    <a:pt x="164" y="1935"/>
                    <a:pt x="566" y="2249"/>
                    <a:pt x="1018" y="2287"/>
                  </a:cubicBezTo>
                  <a:cubicBezTo>
                    <a:pt x="1068" y="2287"/>
                    <a:pt x="1119" y="2237"/>
                    <a:pt x="1119" y="2186"/>
                  </a:cubicBezTo>
                  <a:cubicBezTo>
                    <a:pt x="1131" y="2124"/>
                    <a:pt x="1081" y="2073"/>
                    <a:pt x="1031" y="2073"/>
                  </a:cubicBezTo>
                  <a:cubicBezTo>
                    <a:pt x="666" y="2061"/>
                    <a:pt x="327" y="1784"/>
                    <a:pt x="239" y="1445"/>
                  </a:cubicBezTo>
                  <a:cubicBezTo>
                    <a:pt x="214" y="1370"/>
                    <a:pt x="201" y="1294"/>
                    <a:pt x="201" y="1219"/>
                  </a:cubicBezTo>
                  <a:cubicBezTo>
                    <a:pt x="201" y="942"/>
                    <a:pt x="340" y="653"/>
                    <a:pt x="566" y="490"/>
                  </a:cubicBezTo>
                  <a:cubicBezTo>
                    <a:pt x="729" y="377"/>
                    <a:pt x="930" y="314"/>
                    <a:pt x="1131" y="264"/>
                  </a:cubicBezTo>
                  <a:cubicBezTo>
                    <a:pt x="1282" y="239"/>
                    <a:pt x="1433" y="214"/>
                    <a:pt x="1571" y="214"/>
                  </a:cubicBezTo>
                  <a:cubicBezTo>
                    <a:pt x="1659" y="214"/>
                    <a:pt x="1747" y="226"/>
                    <a:pt x="1835" y="239"/>
                  </a:cubicBezTo>
                  <a:cubicBezTo>
                    <a:pt x="2262" y="339"/>
                    <a:pt x="2589" y="691"/>
                    <a:pt x="2903" y="1056"/>
                  </a:cubicBezTo>
                  <a:cubicBezTo>
                    <a:pt x="2923" y="1082"/>
                    <a:pt x="2951" y="1095"/>
                    <a:pt x="2978" y="1095"/>
                  </a:cubicBezTo>
                  <a:cubicBezTo>
                    <a:pt x="3001" y="1095"/>
                    <a:pt x="3024" y="1086"/>
                    <a:pt x="3041" y="1068"/>
                  </a:cubicBezTo>
                  <a:cubicBezTo>
                    <a:pt x="3092" y="1030"/>
                    <a:pt x="3092" y="968"/>
                    <a:pt x="3054" y="917"/>
                  </a:cubicBezTo>
                  <a:cubicBezTo>
                    <a:pt x="2740" y="565"/>
                    <a:pt x="2388" y="151"/>
                    <a:pt x="1885" y="38"/>
                  </a:cubicBezTo>
                  <a:cubicBezTo>
                    <a:pt x="1772" y="13"/>
                    <a:pt x="1672" y="0"/>
                    <a:pt x="1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683209" y="4298013"/>
              <a:ext cx="27288" cy="27288"/>
            </a:xfrm>
            <a:custGeom>
              <a:avLst/>
              <a:gdLst/>
              <a:ahLst/>
              <a:cxnLst/>
              <a:rect l="l" t="t" r="r" b="b"/>
              <a:pathLst>
                <a:path w="818" h="818" extrusionOk="0">
                  <a:moveTo>
                    <a:pt x="415" y="214"/>
                  </a:moveTo>
                  <a:cubicBezTo>
                    <a:pt x="453" y="214"/>
                    <a:pt x="503" y="227"/>
                    <a:pt x="541" y="252"/>
                  </a:cubicBezTo>
                  <a:cubicBezTo>
                    <a:pt x="591" y="290"/>
                    <a:pt x="616" y="353"/>
                    <a:pt x="616" y="403"/>
                  </a:cubicBezTo>
                  <a:cubicBezTo>
                    <a:pt x="616" y="453"/>
                    <a:pt x="591" y="503"/>
                    <a:pt x="566" y="541"/>
                  </a:cubicBezTo>
                  <a:cubicBezTo>
                    <a:pt x="528" y="591"/>
                    <a:pt x="466" y="616"/>
                    <a:pt x="415" y="616"/>
                  </a:cubicBezTo>
                  <a:cubicBezTo>
                    <a:pt x="365" y="616"/>
                    <a:pt x="315" y="591"/>
                    <a:pt x="277" y="566"/>
                  </a:cubicBezTo>
                  <a:cubicBezTo>
                    <a:pt x="239" y="529"/>
                    <a:pt x="214" y="466"/>
                    <a:pt x="214" y="415"/>
                  </a:cubicBezTo>
                  <a:cubicBezTo>
                    <a:pt x="214" y="365"/>
                    <a:pt x="227" y="315"/>
                    <a:pt x="252" y="277"/>
                  </a:cubicBezTo>
                  <a:cubicBezTo>
                    <a:pt x="302" y="239"/>
                    <a:pt x="352" y="214"/>
                    <a:pt x="415" y="214"/>
                  </a:cubicBezTo>
                  <a:close/>
                  <a:moveTo>
                    <a:pt x="415" y="1"/>
                  </a:moveTo>
                  <a:cubicBezTo>
                    <a:pt x="302" y="1"/>
                    <a:pt x="177" y="51"/>
                    <a:pt x="101" y="152"/>
                  </a:cubicBezTo>
                  <a:cubicBezTo>
                    <a:pt x="38" y="227"/>
                    <a:pt x="1" y="315"/>
                    <a:pt x="1" y="415"/>
                  </a:cubicBezTo>
                  <a:cubicBezTo>
                    <a:pt x="1" y="529"/>
                    <a:pt x="51" y="642"/>
                    <a:pt x="151" y="730"/>
                  </a:cubicBezTo>
                  <a:cubicBezTo>
                    <a:pt x="227" y="792"/>
                    <a:pt x="315" y="818"/>
                    <a:pt x="415" y="818"/>
                  </a:cubicBezTo>
                  <a:cubicBezTo>
                    <a:pt x="528" y="818"/>
                    <a:pt x="642" y="767"/>
                    <a:pt x="729" y="679"/>
                  </a:cubicBezTo>
                  <a:cubicBezTo>
                    <a:pt x="792" y="591"/>
                    <a:pt x="817" y="503"/>
                    <a:pt x="817" y="403"/>
                  </a:cubicBezTo>
                  <a:cubicBezTo>
                    <a:pt x="817" y="290"/>
                    <a:pt x="767" y="177"/>
                    <a:pt x="679" y="101"/>
                  </a:cubicBezTo>
                  <a:cubicBezTo>
                    <a:pt x="604" y="26"/>
                    <a:pt x="503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561645" y="4401996"/>
              <a:ext cx="103583" cy="75961"/>
            </a:xfrm>
            <a:custGeom>
              <a:avLst/>
              <a:gdLst/>
              <a:ahLst/>
              <a:cxnLst/>
              <a:rect l="l" t="t" r="r" b="b"/>
              <a:pathLst>
                <a:path w="3105" h="2277" extrusionOk="0">
                  <a:moveTo>
                    <a:pt x="1584" y="0"/>
                  </a:moveTo>
                  <a:cubicBezTo>
                    <a:pt x="1420" y="0"/>
                    <a:pt x="1257" y="25"/>
                    <a:pt x="1106" y="63"/>
                  </a:cubicBezTo>
                  <a:cubicBezTo>
                    <a:pt x="880" y="101"/>
                    <a:pt x="654" y="176"/>
                    <a:pt x="453" y="314"/>
                  </a:cubicBezTo>
                  <a:cubicBezTo>
                    <a:pt x="164" y="528"/>
                    <a:pt x="1" y="867"/>
                    <a:pt x="1" y="1219"/>
                  </a:cubicBezTo>
                  <a:cubicBezTo>
                    <a:pt x="1" y="1307"/>
                    <a:pt x="13" y="1407"/>
                    <a:pt x="38" y="1508"/>
                  </a:cubicBezTo>
                  <a:cubicBezTo>
                    <a:pt x="164" y="1935"/>
                    <a:pt x="579" y="2249"/>
                    <a:pt x="1018" y="2275"/>
                  </a:cubicBezTo>
                  <a:cubicBezTo>
                    <a:pt x="1025" y="2276"/>
                    <a:pt x="1031" y="2276"/>
                    <a:pt x="1038" y="2276"/>
                  </a:cubicBezTo>
                  <a:cubicBezTo>
                    <a:pt x="1091" y="2276"/>
                    <a:pt x="1131" y="2232"/>
                    <a:pt x="1131" y="2187"/>
                  </a:cubicBezTo>
                  <a:cubicBezTo>
                    <a:pt x="1131" y="2124"/>
                    <a:pt x="1094" y="2073"/>
                    <a:pt x="1031" y="2073"/>
                  </a:cubicBezTo>
                  <a:cubicBezTo>
                    <a:pt x="679" y="2048"/>
                    <a:pt x="340" y="1784"/>
                    <a:pt x="239" y="1445"/>
                  </a:cubicBezTo>
                  <a:cubicBezTo>
                    <a:pt x="227" y="1370"/>
                    <a:pt x="214" y="1294"/>
                    <a:pt x="214" y="1219"/>
                  </a:cubicBezTo>
                  <a:cubicBezTo>
                    <a:pt x="214" y="930"/>
                    <a:pt x="352" y="654"/>
                    <a:pt x="579" y="490"/>
                  </a:cubicBezTo>
                  <a:cubicBezTo>
                    <a:pt x="729" y="377"/>
                    <a:pt x="930" y="314"/>
                    <a:pt x="1144" y="264"/>
                  </a:cubicBezTo>
                  <a:cubicBezTo>
                    <a:pt x="1295" y="239"/>
                    <a:pt x="1433" y="214"/>
                    <a:pt x="1584" y="214"/>
                  </a:cubicBezTo>
                  <a:cubicBezTo>
                    <a:pt x="1672" y="214"/>
                    <a:pt x="1760" y="226"/>
                    <a:pt x="1848" y="239"/>
                  </a:cubicBezTo>
                  <a:cubicBezTo>
                    <a:pt x="2262" y="339"/>
                    <a:pt x="2602" y="691"/>
                    <a:pt x="2903" y="1056"/>
                  </a:cubicBezTo>
                  <a:cubicBezTo>
                    <a:pt x="2923" y="1083"/>
                    <a:pt x="2954" y="1095"/>
                    <a:pt x="2985" y="1095"/>
                  </a:cubicBezTo>
                  <a:cubicBezTo>
                    <a:pt x="3011" y="1095"/>
                    <a:pt x="3037" y="1086"/>
                    <a:pt x="3054" y="1068"/>
                  </a:cubicBezTo>
                  <a:cubicBezTo>
                    <a:pt x="3104" y="1031"/>
                    <a:pt x="3104" y="968"/>
                    <a:pt x="3067" y="917"/>
                  </a:cubicBezTo>
                  <a:cubicBezTo>
                    <a:pt x="2752" y="553"/>
                    <a:pt x="2401" y="151"/>
                    <a:pt x="1885" y="38"/>
                  </a:cubicBezTo>
                  <a:cubicBezTo>
                    <a:pt x="1785" y="13"/>
                    <a:pt x="1684" y="0"/>
                    <a:pt x="1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646747" y="4422513"/>
              <a:ext cx="27288" cy="27288"/>
            </a:xfrm>
            <a:custGeom>
              <a:avLst/>
              <a:gdLst/>
              <a:ahLst/>
              <a:cxnLst/>
              <a:rect l="l" t="t" r="r" b="b"/>
              <a:pathLst>
                <a:path w="818" h="818" extrusionOk="0">
                  <a:moveTo>
                    <a:pt x="403" y="202"/>
                  </a:moveTo>
                  <a:cubicBezTo>
                    <a:pt x="453" y="202"/>
                    <a:pt x="503" y="227"/>
                    <a:pt x="541" y="252"/>
                  </a:cubicBezTo>
                  <a:cubicBezTo>
                    <a:pt x="578" y="290"/>
                    <a:pt x="604" y="353"/>
                    <a:pt x="604" y="403"/>
                  </a:cubicBezTo>
                  <a:cubicBezTo>
                    <a:pt x="604" y="453"/>
                    <a:pt x="591" y="503"/>
                    <a:pt x="566" y="541"/>
                  </a:cubicBezTo>
                  <a:cubicBezTo>
                    <a:pt x="516" y="579"/>
                    <a:pt x="465" y="604"/>
                    <a:pt x="403" y="604"/>
                  </a:cubicBezTo>
                  <a:cubicBezTo>
                    <a:pt x="365" y="604"/>
                    <a:pt x="315" y="591"/>
                    <a:pt x="277" y="566"/>
                  </a:cubicBezTo>
                  <a:cubicBezTo>
                    <a:pt x="227" y="529"/>
                    <a:pt x="201" y="466"/>
                    <a:pt x="201" y="416"/>
                  </a:cubicBezTo>
                  <a:cubicBezTo>
                    <a:pt x="201" y="365"/>
                    <a:pt x="227" y="315"/>
                    <a:pt x="252" y="277"/>
                  </a:cubicBezTo>
                  <a:cubicBezTo>
                    <a:pt x="289" y="227"/>
                    <a:pt x="352" y="202"/>
                    <a:pt x="403" y="202"/>
                  </a:cubicBezTo>
                  <a:close/>
                  <a:moveTo>
                    <a:pt x="403" y="1"/>
                  </a:moveTo>
                  <a:cubicBezTo>
                    <a:pt x="289" y="1"/>
                    <a:pt x="176" y="51"/>
                    <a:pt x="88" y="139"/>
                  </a:cubicBezTo>
                  <a:cubicBezTo>
                    <a:pt x="26" y="227"/>
                    <a:pt x="0" y="315"/>
                    <a:pt x="0" y="416"/>
                  </a:cubicBezTo>
                  <a:cubicBezTo>
                    <a:pt x="0" y="529"/>
                    <a:pt x="51" y="642"/>
                    <a:pt x="139" y="717"/>
                  </a:cubicBezTo>
                  <a:cubicBezTo>
                    <a:pt x="214" y="792"/>
                    <a:pt x="315" y="818"/>
                    <a:pt x="403" y="818"/>
                  </a:cubicBezTo>
                  <a:cubicBezTo>
                    <a:pt x="516" y="818"/>
                    <a:pt x="641" y="767"/>
                    <a:pt x="717" y="667"/>
                  </a:cubicBezTo>
                  <a:cubicBezTo>
                    <a:pt x="779" y="591"/>
                    <a:pt x="817" y="503"/>
                    <a:pt x="817" y="403"/>
                  </a:cubicBezTo>
                  <a:cubicBezTo>
                    <a:pt x="817" y="290"/>
                    <a:pt x="767" y="177"/>
                    <a:pt x="666" y="89"/>
                  </a:cubicBezTo>
                  <a:cubicBezTo>
                    <a:pt x="591" y="26"/>
                    <a:pt x="503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516375" y="4528598"/>
              <a:ext cx="103583" cy="75894"/>
            </a:xfrm>
            <a:custGeom>
              <a:avLst/>
              <a:gdLst/>
              <a:ahLst/>
              <a:cxnLst/>
              <a:rect l="l" t="t" r="r" b="b"/>
              <a:pathLst>
                <a:path w="3105" h="2275" extrusionOk="0">
                  <a:moveTo>
                    <a:pt x="1571" y="0"/>
                  </a:moveTo>
                  <a:cubicBezTo>
                    <a:pt x="1408" y="0"/>
                    <a:pt x="1257" y="25"/>
                    <a:pt x="1094" y="50"/>
                  </a:cubicBezTo>
                  <a:cubicBezTo>
                    <a:pt x="880" y="101"/>
                    <a:pt x="641" y="163"/>
                    <a:pt x="453" y="314"/>
                  </a:cubicBezTo>
                  <a:cubicBezTo>
                    <a:pt x="164" y="515"/>
                    <a:pt x="0" y="867"/>
                    <a:pt x="0" y="1206"/>
                  </a:cubicBezTo>
                  <a:cubicBezTo>
                    <a:pt x="0" y="1307"/>
                    <a:pt x="13" y="1395"/>
                    <a:pt x="38" y="1495"/>
                  </a:cubicBezTo>
                  <a:cubicBezTo>
                    <a:pt x="164" y="1923"/>
                    <a:pt x="566" y="2249"/>
                    <a:pt x="1018" y="2274"/>
                  </a:cubicBezTo>
                  <a:cubicBezTo>
                    <a:pt x="1081" y="2274"/>
                    <a:pt x="1131" y="2237"/>
                    <a:pt x="1131" y="2174"/>
                  </a:cubicBezTo>
                  <a:cubicBezTo>
                    <a:pt x="1131" y="2111"/>
                    <a:pt x="1094" y="2061"/>
                    <a:pt x="1031" y="2061"/>
                  </a:cubicBezTo>
                  <a:cubicBezTo>
                    <a:pt x="679" y="2048"/>
                    <a:pt x="340" y="1772"/>
                    <a:pt x="239" y="1433"/>
                  </a:cubicBezTo>
                  <a:cubicBezTo>
                    <a:pt x="227" y="1357"/>
                    <a:pt x="214" y="1282"/>
                    <a:pt x="214" y="1206"/>
                  </a:cubicBezTo>
                  <a:cubicBezTo>
                    <a:pt x="214" y="930"/>
                    <a:pt x="352" y="641"/>
                    <a:pt x="566" y="478"/>
                  </a:cubicBezTo>
                  <a:cubicBezTo>
                    <a:pt x="729" y="364"/>
                    <a:pt x="930" y="302"/>
                    <a:pt x="1144" y="251"/>
                  </a:cubicBezTo>
                  <a:cubicBezTo>
                    <a:pt x="1282" y="226"/>
                    <a:pt x="1433" y="201"/>
                    <a:pt x="1571" y="201"/>
                  </a:cubicBezTo>
                  <a:cubicBezTo>
                    <a:pt x="1672" y="201"/>
                    <a:pt x="1760" y="214"/>
                    <a:pt x="1835" y="239"/>
                  </a:cubicBezTo>
                  <a:cubicBezTo>
                    <a:pt x="2262" y="327"/>
                    <a:pt x="2602" y="691"/>
                    <a:pt x="2903" y="1056"/>
                  </a:cubicBezTo>
                  <a:cubicBezTo>
                    <a:pt x="2922" y="1074"/>
                    <a:pt x="2947" y="1084"/>
                    <a:pt x="2974" y="1084"/>
                  </a:cubicBezTo>
                  <a:cubicBezTo>
                    <a:pt x="3001" y="1084"/>
                    <a:pt x="3029" y="1074"/>
                    <a:pt x="3054" y="1056"/>
                  </a:cubicBezTo>
                  <a:cubicBezTo>
                    <a:pt x="3092" y="1018"/>
                    <a:pt x="3104" y="955"/>
                    <a:pt x="3066" y="917"/>
                  </a:cubicBezTo>
                  <a:cubicBezTo>
                    <a:pt x="2752" y="553"/>
                    <a:pt x="2400" y="151"/>
                    <a:pt x="1885" y="25"/>
                  </a:cubicBezTo>
                  <a:cubicBezTo>
                    <a:pt x="1785" y="0"/>
                    <a:pt x="1684" y="0"/>
                    <a:pt x="1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601477" y="4548714"/>
              <a:ext cx="27288" cy="27689"/>
            </a:xfrm>
            <a:custGeom>
              <a:avLst/>
              <a:gdLst/>
              <a:ahLst/>
              <a:cxnLst/>
              <a:rect l="l" t="t" r="r" b="b"/>
              <a:pathLst>
                <a:path w="818" h="830" extrusionOk="0">
                  <a:moveTo>
                    <a:pt x="402" y="214"/>
                  </a:moveTo>
                  <a:cubicBezTo>
                    <a:pt x="453" y="214"/>
                    <a:pt x="503" y="226"/>
                    <a:pt x="541" y="264"/>
                  </a:cubicBezTo>
                  <a:cubicBezTo>
                    <a:pt x="578" y="302"/>
                    <a:pt x="603" y="352"/>
                    <a:pt x="603" y="415"/>
                  </a:cubicBezTo>
                  <a:cubicBezTo>
                    <a:pt x="603" y="453"/>
                    <a:pt x="591" y="503"/>
                    <a:pt x="553" y="541"/>
                  </a:cubicBezTo>
                  <a:cubicBezTo>
                    <a:pt x="515" y="591"/>
                    <a:pt x="465" y="616"/>
                    <a:pt x="402" y="616"/>
                  </a:cubicBezTo>
                  <a:cubicBezTo>
                    <a:pt x="352" y="616"/>
                    <a:pt x="314" y="603"/>
                    <a:pt x="277" y="566"/>
                  </a:cubicBezTo>
                  <a:cubicBezTo>
                    <a:pt x="226" y="528"/>
                    <a:pt x="201" y="478"/>
                    <a:pt x="201" y="415"/>
                  </a:cubicBezTo>
                  <a:cubicBezTo>
                    <a:pt x="201" y="365"/>
                    <a:pt x="214" y="327"/>
                    <a:pt x="252" y="289"/>
                  </a:cubicBezTo>
                  <a:cubicBezTo>
                    <a:pt x="289" y="239"/>
                    <a:pt x="352" y="214"/>
                    <a:pt x="402" y="214"/>
                  </a:cubicBezTo>
                  <a:close/>
                  <a:moveTo>
                    <a:pt x="402" y="0"/>
                  </a:moveTo>
                  <a:cubicBezTo>
                    <a:pt x="289" y="0"/>
                    <a:pt x="176" y="50"/>
                    <a:pt x="88" y="151"/>
                  </a:cubicBezTo>
                  <a:cubicBezTo>
                    <a:pt x="25" y="226"/>
                    <a:pt x="0" y="327"/>
                    <a:pt x="0" y="415"/>
                  </a:cubicBezTo>
                  <a:cubicBezTo>
                    <a:pt x="0" y="528"/>
                    <a:pt x="51" y="641"/>
                    <a:pt x="139" y="729"/>
                  </a:cubicBezTo>
                  <a:cubicBezTo>
                    <a:pt x="214" y="792"/>
                    <a:pt x="314" y="830"/>
                    <a:pt x="402" y="830"/>
                  </a:cubicBezTo>
                  <a:cubicBezTo>
                    <a:pt x="515" y="830"/>
                    <a:pt x="641" y="779"/>
                    <a:pt x="717" y="679"/>
                  </a:cubicBezTo>
                  <a:cubicBezTo>
                    <a:pt x="779" y="603"/>
                    <a:pt x="817" y="503"/>
                    <a:pt x="817" y="415"/>
                  </a:cubicBezTo>
                  <a:cubicBezTo>
                    <a:pt x="817" y="302"/>
                    <a:pt x="767" y="176"/>
                    <a:pt x="666" y="101"/>
                  </a:cubicBezTo>
                  <a:cubicBezTo>
                    <a:pt x="591" y="38"/>
                    <a:pt x="503" y="0"/>
                    <a:pt x="4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567516" y="4745305"/>
              <a:ext cx="28956" cy="14712"/>
            </a:xfrm>
            <a:custGeom>
              <a:avLst/>
              <a:gdLst/>
              <a:ahLst/>
              <a:cxnLst/>
              <a:rect l="l" t="t" r="r" b="b"/>
              <a:pathLst>
                <a:path w="868" h="441" extrusionOk="0">
                  <a:moveTo>
                    <a:pt x="867" y="440"/>
                  </a:moveTo>
                  <a:cubicBezTo>
                    <a:pt x="566" y="327"/>
                    <a:pt x="264" y="189"/>
                    <a:pt x="0" y="1"/>
                  </a:cubicBezTo>
                  <a:cubicBezTo>
                    <a:pt x="264" y="189"/>
                    <a:pt x="566" y="327"/>
                    <a:pt x="867" y="440"/>
                  </a:cubicBezTo>
                  <a:close/>
                </a:path>
              </a:pathLst>
            </a:custGeom>
            <a:solidFill>
              <a:srgbClr val="EFD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547800" y="4715948"/>
              <a:ext cx="433513" cy="159761"/>
            </a:xfrm>
            <a:custGeom>
              <a:avLst/>
              <a:gdLst/>
              <a:ahLst/>
              <a:cxnLst/>
              <a:rect l="l" t="t" r="r" b="b"/>
              <a:pathLst>
                <a:path w="12995" h="4789" extrusionOk="0">
                  <a:moveTo>
                    <a:pt x="12994" y="4789"/>
                  </a:moveTo>
                  <a:cubicBezTo>
                    <a:pt x="9212" y="3444"/>
                    <a:pt x="5417" y="2100"/>
                    <a:pt x="1634" y="742"/>
                  </a:cubicBezTo>
                  <a:cubicBezTo>
                    <a:pt x="5417" y="2100"/>
                    <a:pt x="9212" y="3444"/>
                    <a:pt x="12994" y="4789"/>
                  </a:cubicBezTo>
                  <a:cubicBezTo>
                    <a:pt x="12994" y="4789"/>
                    <a:pt x="12994" y="4789"/>
                    <a:pt x="12994" y="4789"/>
                  </a:cubicBezTo>
                  <a:close/>
                  <a:moveTo>
                    <a:pt x="152" y="114"/>
                  </a:moveTo>
                  <a:cubicBezTo>
                    <a:pt x="101" y="76"/>
                    <a:pt x="51" y="39"/>
                    <a:pt x="1" y="1"/>
                  </a:cubicBezTo>
                  <a:lnTo>
                    <a:pt x="1" y="1"/>
                  </a:lnTo>
                  <a:cubicBezTo>
                    <a:pt x="51" y="39"/>
                    <a:pt x="101" y="76"/>
                    <a:pt x="152" y="114"/>
                  </a:cubicBezTo>
                  <a:close/>
                </a:path>
              </a:pathLst>
            </a:custGeom>
            <a:solidFill>
              <a:srgbClr val="F24BA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" name="Google Shape;408;p6"/>
          <p:cNvGrpSpPr/>
          <p:nvPr/>
        </p:nvGrpSpPr>
        <p:grpSpPr>
          <a:xfrm>
            <a:off x="226150" y="36146"/>
            <a:ext cx="8752603" cy="648121"/>
            <a:chOff x="226150" y="36146"/>
            <a:chExt cx="8752603" cy="648121"/>
          </a:xfrm>
        </p:grpSpPr>
        <p:sp>
          <p:nvSpPr>
            <p:cNvPr id="409" name="Google Shape;409;p6"/>
            <p:cNvSpPr/>
            <p:nvPr/>
          </p:nvSpPr>
          <p:spPr>
            <a:xfrm rot="-3912685">
              <a:off x="8434263" y="210125"/>
              <a:ext cx="575277" cy="300162"/>
            </a:xfrm>
            <a:custGeom>
              <a:avLst/>
              <a:gdLst/>
              <a:ahLst/>
              <a:cxnLst/>
              <a:rect l="l" t="t" r="r" b="b"/>
              <a:pathLst>
                <a:path w="17983" h="9383" extrusionOk="0">
                  <a:moveTo>
                    <a:pt x="3479" y="1"/>
                  </a:moveTo>
                  <a:cubicBezTo>
                    <a:pt x="1918" y="1"/>
                    <a:pt x="630" y="641"/>
                    <a:pt x="264" y="1755"/>
                  </a:cubicBezTo>
                  <a:cubicBezTo>
                    <a:pt x="1" y="2534"/>
                    <a:pt x="227" y="3413"/>
                    <a:pt x="905" y="4230"/>
                  </a:cubicBezTo>
                  <a:cubicBezTo>
                    <a:pt x="1534" y="5009"/>
                    <a:pt x="2501" y="5638"/>
                    <a:pt x="3620" y="6015"/>
                  </a:cubicBezTo>
                  <a:lnTo>
                    <a:pt x="12315" y="8880"/>
                  </a:lnTo>
                  <a:cubicBezTo>
                    <a:pt x="13320" y="9206"/>
                    <a:pt x="14225" y="9382"/>
                    <a:pt x="14979" y="9382"/>
                  </a:cubicBezTo>
                  <a:cubicBezTo>
                    <a:pt x="15143" y="9382"/>
                    <a:pt x="15281" y="9370"/>
                    <a:pt x="15432" y="9357"/>
                  </a:cubicBezTo>
                  <a:cubicBezTo>
                    <a:pt x="16713" y="9232"/>
                    <a:pt x="17191" y="8566"/>
                    <a:pt x="17367" y="8013"/>
                  </a:cubicBezTo>
                  <a:cubicBezTo>
                    <a:pt x="17982" y="6153"/>
                    <a:pt x="16123" y="5361"/>
                    <a:pt x="14326" y="4771"/>
                  </a:cubicBezTo>
                  <a:lnTo>
                    <a:pt x="6673" y="2245"/>
                  </a:lnTo>
                  <a:cubicBezTo>
                    <a:pt x="6485" y="2160"/>
                    <a:pt x="5429" y="1747"/>
                    <a:pt x="4471" y="1747"/>
                  </a:cubicBezTo>
                  <a:cubicBezTo>
                    <a:pt x="4147" y="1747"/>
                    <a:pt x="3833" y="1794"/>
                    <a:pt x="3569" y="1918"/>
                  </a:cubicBezTo>
                  <a:cubicBezTo>
                    <a:pt x="3243" y="2056"/>
                    <a:pt x="3016" y="2308"/>
                    <a:pt x="2916" y="2634"/>
                  </a:cubicBezTo>
                  <a:cubicBezTo>
                    <a:pt x="2803" y="2961"/>
                    <a:pt x="2840" y="3288"/>
                    <a:pt x="3004" y="3602"/>
                  </a:cubicBezTo>
                  <a:cubicBezTo>
                    <a:pt x="3532" y="4570"/>
                    <a:pt x="5266" y="5060"/>
                    <a:pt x="5442" y="5097"/>
                  </a:cubicBezTo>
                  <a:lnTo>
                    <a:pt x="12755" y="7523"/>
                  </a:lnTo>
                  <a:cubicBezTo>
                    <a:pt x="12786" y="7532"/>
                    <a:pt x="12818" y="7537"/>
                    <a:pt x="12849" y="7537"/>
                  </a:cubicBezTo>
                  <a:cubicBezTo>
                    <a:pt x="12981" y="7537"/>
                    <a:pt x="13104" y="7454"/>
                    <a:pt x="13145" y="7321"/>
                  </a:cubicBezTo>
                  <a:cubicBezTo>
                    <a:pt x="13207" y="7158"/>
                    <a:pt x="13119" y="6970"/>
                    <a:pt x="12956" y="6919"/>
                  </a:cubicBezTo>
                  <a:lnTo>
                    <a:pt x="5618" y="4507"/>
                  </a:lnTo>
                  <a:cubicBezTo>
                    <a:pt x="5165" y="4381"/>
                    <a:pt x="3896" y="3916"/>
                    <a:pt x="3557" y="3300"/>
                  </a:cubicBezTo>
                  <a:cubicBezTo>
                    <a:pt x="3469" y="3150"/>
                    <a:pt x="3456" y="2999"/>
                    <a:pt x="3506" y="2835"/>
                  </a:cubicBezTo>
                  <a:cubicBezTo>
                    <a:pt x="3569" y="2672"/>
                    <a:pt x="3670" y="2559"/>
                    <a:pt x="3833" y="2484"/>
                  </a:cubicBezTo>
                  <a:cubicBezTo>
                    <a:pt x="3999" y="2407"/>
                    <a:pt x="4210" y="2376"/>
                    <a:pt x="4442" y="2376"/>
                  </a:cubicBezTo>
                  <a:cubicBezTo>
                    <a:pt x="5157" y="2376"/>
                    <a:pt x="6067" y="2671"/>
                    <a:pt x="6447" y="2823"/>
                  </a:cubicBezTo>
                  <a:lnTo>
                    <a:pt x="6459" y="2835"/>
                  </a:lnTo>
                  <a:lnTo>
                    <a:pt x="14125" y="5361"/>
                  </a:lnTo>
                  <a:cubicBezTo>
                    <a:pt x="16738" y="6228"/>
                    <a:pt x="17078" y="6919"/>
                    <a:pt x="16776" y="7824"/>
                  </a:cubicBezTo>
                  <a:cubicBezTo>
                    <a:pt x="16600" y="8352"/>
                    <a:pt x="16123" y="8666"/>
                    <a:pt x="15369" y="8741"/>
                  </a:cubicBezTo>
                  <a:cubicBezTo>
                    <a:pt x="15248" y="8754"/>
                    <a:pt x="15122" y="8759"/>
                    <a:pt x="14990" y="8759"/>
                  </a:cubicBezTo>
                  <a:cubicBezTo>
                    <a:pt x="14298" y="8759"/>
                    <a:pt x="13456" y="8595"/>
                    <a:pt x="12516" y="8289"/>
                  </a:cubicBezTo>
                  <a:lnTo>
                    <a:pt x="3821" y="5411"/>
                  </a:lnTo>
                  <a:cubicBezTo>
                    <a:pt x="2815" y="5085"/>
                    <a:pt x="1948" y="4519"/>
                    <a:pt x="1383" y="3828"/>
                  </a:cubicBezTo>
                  <a:cubicBezTo>
                    <a:pt x="855" y="3187"/>
                    <a:pt x="667" y="2521"/>
                    <a:pt x="855" y="1956"/>
                  </a:cubicBezTo>
                  <a:cubicBezTo>
                    <a:pt x="1132" y="1115"/>
                    <a:pt x="2186" y="633"/>
                    <a:pt x="3473" y="633"/>
                  </a:cubicBezTo>
                  <a:cubicBezTo>
                    <a:pt x="4052" y="633"/>
                    <a:pt x="4679" y="731"/>
                    <a:pt x="5303" y="938"/>
                  </a:cubicBezTo>
                  <a:lnTo>
                    <a:pt x="12014" y="3150"/>
                  </a:lnTo>
                  <a:cubicBezTo>
                    <a:pt x="12045" y="3159"/>
                    <a:pt x="12076" y="3164"/>
                    <a:pt x="12107" y="3164"/>
                  </a:cubicBezTo>
                  <a:cubicBezTo>
                    <a:pt x="12239" y="3164"/>
                    <a:pt x="12362" y="3081"/>
                    <a:pt x="12403" y="2949"/>
                  </a:cubicBezTo>
                  <a:cubicBezTo>
                    <a:pt x="12466" y="2785"/>
                    <a:pt x="12378" y="2609"/>
                    <a:pt x="12202" y="2559"/>
                  </a:cubicBezTo>
                  <a:lnTo>
                    <a:pt x="5492" y="335"/>
                  </a:lnTo>
                  <a:cubicBezTo>
                    <a:pt x="4805" y="108"/>
                    <a:pt x="4119" y="1"/>
                    <a:pt x="34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6"/>
            <p:cNvSpPr/>
            <p:nvPr/>
          </p:nvSpPr>
          <p:spPr>
            <a:xfrm rot="3912685" flipH="1">
              <a:off x="195363" y="210125"/>
              <a:ext cx="575277" cy="300162"/>
            </a:xfrm>
            <a:custGeom>
              <a:avLst/>
              <a:gdLst/>
              <a:ahLst/>
              <a:cxnLst/>
              <a:rect l="l" t="t" r="r" b="b"/>
              <a:pathLst>
                <a:path w="17983" h="9383" extrusionOk="0">
                  <a:moveTo>
                    <a:pt x="3479" y="1"/>
                  </a:moveTo>
                  <a:cubicBezTo>
                    <a:pt x="1918" y="1"/>
                    <a:pt x="630" y="641"/>
                    <a:pt x="264" y="1755"/>
                  </a:cubicBezTo>
                  <a:cubicBezTo>
                    <a:pt x="1" y="2534"/>
                    <a:pt x="227" y="3413"/>
                    <a:pt x="905" y="4230"/>
                  </a:cubicBezTo>
                  <a:cubicBezTo>
                    <a:pt x="1534" y="5009"/>
                    <a:pt x="2501" y="5638"/>
                    <a:pt x="3620" y="6015"/>
                  </a:cubicBezTo>
                  <a:lnTo>
                    <a:pt x="12315" y="8880"/>
                  </a:lnTo>
                  <a:cubicBezTo>
                    <a:pt x="13320" y="9206"/>
                    <a:pt x="14225" y="9382"/>
                    <a:pt x="14979" y="9382"/>
                  </a:cubicBezTo>
                  <a:cubicBezTo>
                    <a:pt x="15143" y="9382"/>
                    <a:pt x="15281" y="9370"/>
                    <a:pt x="15432" y="9357"/>
                  </a:cubicBezTo>
                  <a:cubicBezTo>
                    <a:pt x="16713" y="9232"/>
                    <a:pt x="17191" y="8566"/>
                    <a:pt x="17367" y="8013"/>
                  </a:cubicBezTo>
                  <a:cubicBezTo>
                    <a:pt x="17982" y="6153"/>
                    <a:pt x="16123" y="5361"/>
                    <a:pt x="14326" y="4771"/>
                  </a:cubicBezTo>
                  <a:lnTo>
                    <a:pt x="6673" y="2245"/>
                  </a:lnTo>
                  <a:cubicBezTo>
                    <a:pt x="6485" y="2160"/>
                    <a:pt x="5429" y="1747"/>
                    <a:pt x="4471" y="1747"/>
                  </a:cubicBezTo>
                  <a:cubicBezTo>
                    <a:pt x="4147" y="1747"/>
                    <a:pt x="3833" y="1794"/>
                    <a:pt x="3569" y="1918"/>
                  </a:cubicBezTo>
                  <a:cubicBezTo>
                    <a:pt x="3243" y="2056"/>
                    <a:pt x="3016" y="2308"/>
                    <a:pt x="2916" y="2634"/>
                  </a:cubicBezTo>
                  <a:cubicBezTo>
                    <a:pt x="2803" y="2961"/>
                    <a:pt x="2840" y="3288"/>
                    <a:pt x="3004" y="3602"/>
                  </a:cubicBezTo>
                  <a:cubicBezTo>
                    <a:pt x="3532" y="4570"/>
                    <a:pt x="5266" y="5060"/>
                    <a:pt x="5442" y="5097"/>
                  </a:cubicBezTo>
                  <a:lnTo>
                    <a:pt x="12755" y="7523"/>
                  </a:lnTo>
                  <a:cubicBezTo>
                    <a:pt x="12786" y="7532"/>
                    <a:pt x="12818" y="7537"/>
                    <a:pt x="12849" y="7537"/>
                  </a:cubicBezTo>
                  <a:cubicBezTo>
                    <a:pt x="12981" y="7537"/>
                    <a:pt x="13104" y="7454"/>
                    <a:pt x="13145" y="7321"/>
                  </a:cubicBezTo>
                  <a:cubicBezTo>
                    <a:pt x="13207" y="7158"/>
                    <a:pt x="13119" y="6970"/>
                    <a:pt x="12956" y="6919"/>
                  </a:cubicBezTo>
                  <a:lnTo>
                    <a:pt x="5618" y="4507"/>
                  </a:lnTo>
                  <a:cubicBezTo>
                    <a:pt x="5165" y="4381"/>
                    <a:pt x="3896" y="3916"/>
                    <a:pt x="3557" y="3300"/>
                  </a:cubicBezTo>
                  <a:cubicBezTo>
                    <a:pt x="3469" y="3150"/>
                    <a:pt x="3456" y="2999"/>
                    <a:pt x="3506" y="2835"/>
                  </a:cubicBezTo>
                  <a:cubicBezTo>
                    <a:pt x="3569" y="2672"/>
                    <a:pt x="3670" y="2559"/>
                    <a:pt x="3833" y="2484"/>
                  </a:cubicBezTo>
                  <a:cubicBezTo>
                    <a:pt x="3999" y="2407"/>
                    <a:pt x="4210" y="2376"/>
                    <a:pt x="4442" y="2376"/>
                  </a:cubicBezTo>
                  <a:cubicBezTo>
                    <a:pt x="5157" y="2376"/>
                    <a:pt x="6067" y="2671"/>
                    <a:pt x="6447" y="2823"/>
                  </a:cubicBezTo>
                  <a:lnTo>
                    <a:pt x="6459" y="2835"/>
                  </a:lnTo>
                  <a:lnTo>
                    <a:pt x="14125" y="5361"/>
                  </a:lnTo>
                  <a:cubicBezTo>
                    <a:pt x="16738" y="6228"/>
                    <a:pt x="17078" y="6919"/>
                    <a:pt x="16776" y="7824"/>
                  </a:cubicBezTo>
                  <a:cubicBezTo>
                    <a:pt x="16600" y="8352"/>
                    <a:pt x="16123" y="8666"/>
                    <a:pt x="15369" y="8741"/>
                  </a:cubicBezTo>
                  <a:cubicBezTo>
                    <a:pt x="15248" y="8754"/>
                    <a:pt x="15122" y="8759"/>
                    <a:pt x="14990" y="8759"/>
                  </a:cubicBezTo>
                  <a:cubicBezTo>
                    <a:pt x="14298" y="8759"/>
                    <a:pt x="13456" y="8595"/>
                    <a:pt x="12516" y="8289"/>
                  </a:cubicBezTo>
                  <a:lnTo>
                    <a:pt x="3821" y="5411"/>
                  </a:lnTo>
                  <a:cubicBezTo>
                    <a:pt x="2815" y="5085"/>
                    <a:pt x="1948" y="4519"/>
                    <a:pt x="1383" y="3828"/>
                  </a:cubicBezTo>
                  <a:cubicBezTo>
                    <a:pt x="855" y="3187"/>
                    <a:pt x="667" y="2521"/>
                    <a:pt x="855" y="1956"/>
                  </a:cubicBezTo>
                  <a:cubicBezTo>
                    <a:pt x="1132" y="1115"/>
                    <a:pt x="2186" y="633"/>
                    <a:pt x="3473" y="633"/>
                  </a:cubicBezTo>
                  <a:cubicBezTo>
                    <a:pt x="4052" y="633"/>
                    <a:pt x="4679" y="731"/>
                    <a:pt x="5303" y="938"/>
                  </a:cubicBezTo>
                  <a:lnTo>
                    <a:pt x="12014" y="3150"/>
                  </a:lnTo>
                  <a:cubicBezTo>
                    <a:pt x="12045" y="3159"/>
                    <a:pt x="12076" y="3164"/>
                    <a:pt x="12107" y="3164"/>
                  </a:cubicBezTo>
                  <a:cubicBezTo>
                    <a:pt x="12239" y="3164"/>
                    <a:pt x="12362" y="3081"/>
                    <a:pt x="12403" y="2949"/>
                  </a:cubicBezTo>
                  <a:cubicBezTo>
                    <a:pt x="12466" y="2785"/>
                    <a:pt x="12378" y="2609"/>
                    <a:pt x="12202" y="2559"/>
                  </a:cubicBezTo>
                  <a:lnTo>
                    <a:pt x="5492" y="335"/>
                  </a:lnTo>
                  <a:cubicBezTo>
                    <a:pt x="4805" y="108"/>
                    <a:pt x="4119" y="1"/>
                    <a:pt x="347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6"/>
          <p:cNvGrpSpPr/>
          <p:nvPr/>
        </p:nvGrpSpPr>
        <p:grpSpPr>
          <a:xfrm>
            <a:off x="42234" y="3631082"/>
            <a:ext cx="8970793" cy="1458619"/>
            <a:chOff x="42234" y="3631082"/>
            <a:chExt cx="8970793" cy="1458619"/>
          </a:xfrm>
        </p:grpSpPr>
        <p:grpSp>
          <p:nvGrpSpPr>
            <p:cNvPr id="412" name="Google Shape;412;p6"/>
            <p:cNvGrpSpPr/>
            <p:nvPr/>
          </p:nvGrpSpPr>
          <p:grpSpPr>
            <a:xfrm rot="922528">
              <a:off x="113434" y="3690271"/>
              <a:ext cx="528592" cy="608422"/>
              <a:chOff x="104132" y="3774240"/>
              <a:chExt cx="602807" cy="693845"/>
            </a:xfrm>
          </p:grpSpPr>
          <p:sp>
            <p:nvSpPr>
              <p:cNvPr id="413" name="Google Shape;413;p6"/>
              <p:cNvSpPr/>
              <p:nvPr/>
            </p:nvSpPr>
            <p:spPr>
              <a:xfrm rot="-1061815">
                <a:off x="182665" y="3828121"/>
                <a:ext cx="445742" cy="586083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12211" extrusionOk="0">
                    <a:moveTo>
                      <a:pt x="5418" y="0"/>
                    </a:moveTo>
                    <a:cubicBezTo>
                      <a:pt x="4962" y="0"/>
                      <a:pt x="4470" y="34"/>
                      <a:pt x="3946" y="84"/>
                    </a:cubicBezTo>
                    <a:cubicBezTo>
                      <a:pt x="2815" y="209"/>
                      <a:pt x="1961" y="498"/>
                      <a:pt x="654" y="1541"/>
                    </a:cubicBezTo>
                    <a:cubicBezTo>
                      <a:pt x="201" y="1893"/>
                      <a:pt x="0" y="2509"/>
                      <a:pt x="151" y="3087"/>
                    </a:cubicBezTo>
                    <a:cubicBezTo>
                      <a:pt x="381" y="3954"/>
                      <a:pt x="1088" y="4838"/>
                      <a:pt x="1840" y="4838"/>
                    </a:cubicBezTo>
                    <a:cubicBezTo>
                      <a:pt x="1992" y="4838"/>
                      <a:pt x="2147" y="4801"/>
                      <a:pt x="2300" y="4720"/>
                    </a:cubicBezTo>
                    <a:cubicBezTo>
                      <a:pt x="3004" y="4350"/>
                      <a:pt x="3830" y="3639"/>
                      <a:pt x="4335" y="3639"/>
                    </a:cubicBezTo>
                    <a:cubicBezTo>
                      <a:pt x="4344" y="3639"/>
                      <a:pt x="4352" y="3639"/>
                      <a:pt x="4361" y="3640"/>
                    </a:cubicBezTo>
                    <a:cubicBezTo>
                      <a:pt x="4700" y="3652"/>
                      <a:pt x="4826" y="4130"/>
                      <a:pt x="4549" y="4343"/>
                    </a:cubicBezTo>
                    <a:cubicBezTo>
                      <a:pt x="4084" y="4695"/>
                      <a:pt x="3469" y="5160"/>
                      <a:pt x="3305" y="5261"/>
                    </a:cubicBezTo>
                    <a:cubicBezTo>
                      <a:pt x="3054" y="5412"/>
                      <a:pt x="2815" y="5575"/>
                      <a:pt x="2576" y="5726"/>
                    </a:cubicBezTo>
                    <a:cubicBezTo>
                      <a:pt x="2338" y="5889"/>
                      <a:pt x="2124" y="6040"/>
                      <a:pt x="1923" y="6203"/>
                    </a:cubicBezTo>
                    <a:cubicBezTo>
                      <a:pt x="1722" y="6354"/>
                      <a:pt x="1546" y="6517"/>
                      <a:pt x="1395" y="6693"/>
                    </a:cubicBezTo>
                    <a:cubicBezTo>
                      <a:pt x="1131" y="6982"/>
                      <a:pt x="918" y="7259"/>
                      <a:pt x="754" y="7510"/>
                    </a:cubicBezTo>
                    <a:cubicBezTo>
                      <a:pt x="578" y="7774"/>
                      <a:pt x="453" y="8038"/>
                      <a:pt x="377" y="8314"/>
                    </a:cubicBezTo>
                    <a:cubicBezTo>
                      <a:pt x="289" y="8591"/>
                      <a:pt x="239" y="8867"/>
                      <a:pt x="227" y="9169"/>
                    </a:cubicBezTo>
                    <a:cubicBezTo>
                      <a:pt x="214" y="9458"/>
                      <a:pt x="227" y="9772"/>
                      <a:pt x="252" y="10124"/>
                    </a:cubicBezTo>
                    <a:cubicBezTo>
                      <a:pt x="369" y="11321"/>
                      <a:pt x="1297" y="12211"/>
                      <a:pt x="2392" y="12211"/>
                    </a:cubicBezTo>
                    <a:cubicBezTo>
                      <a:pt x="2469" y="12211"/>
                      <a:pt x="2548" y="12206"/>
                      <a:pt x="2627" y="12197"/>
                    </a:cubicBezTo>
                    <a:lnTo>
                      <a:pt x="7955" y="11619"/>
                    </a:lnTo>
                    <a:cubicBezTo>
                      <a:pt x="8721" y="11531"/>
                      <a:pt x="9287" y="10802"/>
                      <a:pt x="9211" y="9986"/>
                    </a:cubicBezTo>
                    <a:cubicBezTo>
                      <a:pt x="9126" y="9197"/>
                      <a:pt x="8865" y="8021"/>
                      <a:pt x="8157" y="8021"/>
                    </a:cubicBezTo>
                    <a:cubicBezTo>
                      <a:pt x="8132" y="8021"/>
                      <a:pt x="8106" y="8022"/>
                      <a:pt x="8080" y="8025"/>
                    </a:cubicBezTo>
                    <a:lnTo>
                      <a:pt x="4600" y="8503"/>
                    </a:lnTo>
                    <a:cubicBezTo>
                      <a:pt x="4600" y="8503"/>
                      <a:pt x="5957" y="7598"/>
                      <a:pt x="6585" y="7221"/>
                    </a:cubicBezTo>
                    <a:cubicBezTo>
                      <a:pt x="7213" y="6844"/>
                      <a:pt x="7703" y="6455"/>
                      <a:pt x="8030" y="6078"/>
                    </a:cubicBezTo>
                    <a:cubicBezTo>
                      <a:pt x="8369" y="5688"/>
                      <a:pt x="8595" y="5273"/>
                      <a:pt x="8683" y="4834"/>
                    </a:cubicBezTo>
                    <a:cubicBezTo>
                      <a:pt x="8784" y="4394"/>
                      <a:pt x="8809" y="3866"/>
                      <a:pt x="8746" y="3263"/>
                    </a:cubicBezTo>
                    <a:cubicBezTo>
                      <a:pt x="8671" y="2446"/>
                      <a:pt x="8508" y="1818"/>
                      <a:pt x="8244" y="1353"/>
                    </a:cubicBezTo>
                    <a:cubicBezTo>
                      <a:pt x="7992" y="900"/>
                      <a:pt x="7653" y="561"/>
                      <a:pt x="7238" y="360"/>
                    </a:cubicBezTo>
                    <a:cubicBezTo>
                      <a:pt x="6824" y="146"/>
                      <a:pt x="6334" y="33"/>
                      <a:pt x="5781" y="8"/>
                    </a:cubicBezTo>
                    <a:cubicBezTo>
                      <a:pt x="5663" y="3"/>
                      <a:pt x="5542" y="0"/>
                      <a:pt x="54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6"/>
              <p:cNvSpPr/>
              <p:nvPr/>
            </p:nvSpPr>
            <p:spPr>
              <a:xfrm rot="-1061815">
                <a:off x="188994" y="3914396"/>
                <a:ext cx="174946" cy="66859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1393" extrusionOk="0">
                    <a:moveTo>
                      <a:pt x="2966" y="1"/>
                    </a:moveTo>
                    <a:cubicBezTo>
                      <a:pt x="2526" y="1"/>
                      <a:pt x="2099" y="101"/>
                      <a:pt x="1684" y="252"/>
                    </a:cubicBezTo>
                    <a:cubicBezTo>
                      <a:pt x="1094" y="478"/>
                      <a:pt x="553" y="817"/>
                      <a:pt x="51" y="1194"/>
                    </a:cubicBezTo>
                    <a:cubicBezTo>
                      <a:pt x="0" y="1232"/>
                      <a:pt x="0" y="1295"/>
                      <a:pt x="26" y="1345"/>
                    </a:cubicBezTo>
                    <a:cubicBezTo>
                      <a:pt x="48" y="1376"/>
                      <a:pt x="80" y="1392"/>
                      <a:pt x="113" y="1392"/>
                    </a:cubicBezTo>
                    <a:cubicBezTo>
                      <a:pt x="135" y="1392"/>
                      <a:pt x="157" y="1385"/>
                      <a:pt x="176" y="1370"/>
                    </a:cubicBezTo>
                    <a:cubicBezTo>
                      <a:pt x="679" y="993"/>
                      <a:pt x="1194" y="654"/>
                      <a:pt x="1760" y="441"/>
                    </a:cubicBezTo>
                    <a:cubicBezTo>
                      <a:pt x="2149" y="302"/>
                      <a:pt x="2551" y="214"/>
                      <a:pt x="2966" y="214"/>
                    </a:cubicBezTo>
                    <a:cubicBezTo>
                      <a:pt x="3142" y="214"/>
                      <a:pt x="3330" y="227"/>
                      <a:pt x="3519" y="277"/>
                    </a:cubicBezTo>
                    <a:cubicBezTo>
                      <a:pt x="3525" y="279"/>
                      <a:pt x="3532" y="280"/>
                      <a:pt x="3538" y="280"/>
                    </a:cubicBezTo>
                    <a:cubicBezTo>
                      <a:pt x="3582" y="280"/>
                      <a:pt x="3621" y="244"/>
                      <a:pt x="3632" y="189"/>
                    </a:cubicBezTo>
                    <a:cubicBezTo>
                      <a:pt x="3645" y="139"/>
                      <a:pt x="3619" y="76"/>
                      <a:pt x="3557" y="64"/>
                    </a:cubicBezTo>
                    <a:cubicBezTo>
                      <a:pt x="3356" y="26"/>
                      <a:pt x="3155" y="1"/>
                      <a:pt x="2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6"/>
              <p:cNvSpPr/>
              <p:nvPr/>
            </p:nvSpPr>
            <p:spPr>
              <a:xfrm rot="-1061815">
                <a:off x="463983" y="4297891"/>
                <a:ext cx="163523" cy="33453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697" extrusionOk="0">
                    <a:moveTo>
                      <a:pt x="3292" y="1"/>
                    </a:moveTo>
                    <a:cubicBezTo>
                      <a:pt x="3284" y="1"/>
                      <a:pt x="3276" y="2"/>
                      <a:pt x="3268" y="3"/>
                    </a:cubicBezTo>
                    <a:cubicBezTo>
                      <a:pt x="2225" y="242"/>
                      <a:pt x="1170" y="405"/>
                      <a:pt x="102" y="493"/>
                    </a:cubicBezTo>
                    <a:cubicBezTo>
                      <a:pt x="39" y="493"/>
                      <a:pt x="1" y="544"/>
                      <a:pt x="1" y="594"/>
                    </a:cubicBezTo>
                    <a:cubicBezTo>
                      <a:pt x="12" y="650"/>
                      <a:pt x="54" y="696"/>
                      <a:pt x="98" y="696"/>
                    </a:cubicBezTo>
                    <a:cubicBezTo>
                      <a:pt x="104" y="696"/>
                      <a:pt x="109" y="696"/>
                      <a:pt x="114" y="694"/>
                    </a:cubicBezTo>
                    <a:cubicBezTo>
                      <a:pt x="1195" y="619"/>
                      <a:pt x="2263" y="456"/>
                      <a:pt x="3318" y="204"/>
                    </a:cubicBezTo>
                    <a:cubicBezTo>
                      <a:pt x="3381" y="192"/>
                      <a:pt x="3406" y="141"/>
                      <a:pt x="3394" y="79"/>
                    </a:cubicBezTo>
                    <a:cubicBezTo>
                      <a:pt x="3383" y="35"/>
                      <a:pt x="3344" y="1"/>
                      <a:pt x="3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416;p6"/>
            <p:cNvGrpSpPr/>
            <p:nvPr/>
          </p:nvGrpSpPr>
          <p:grpSpPr>
            <a:xfrm>
              <a:off x="8430774" y="3921549"/>
              <a:ext cx="582254" cy="567217"/>
              <a:chOff x="8362049" y="142511"/>
              <a:chExt cx="582254" cy="567217"/>
            </a:xfrm>
          </p:grpSpPr>
          <p:sp>
            <p:nvSpPr>
              <p:cNvPr id="417" name="Google Shape;417;p6"/>
              <p:cNvSpPr/>
              <p:nvPr/>
            </p:nvSpPr>
            <p:spPr>
              <a:xfrm rot="538731">
                <a:off x="8397420" y="179404"/>
                <a:ext cx="511512" cy="493432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2118" extrusionOk="0">
                    <a:moveTo>
                      <a:pt x="5729" y="0"/>
                    </a:moveTo>
                    <a:cubicBezTo>
                      <a:pt x="4031" y="0"/>
                      <a:pt x="2322" y="1305"/>
                      <a:pt x="1956" y="1625"/>
                    </a:cubicBezTo>
                    <a:cubicBezTo>
                      <a:pt x="1202" y="2278"/>
                      <a:pt x="511" y="2969"/>
                      <a:pt x="247" y="4339"/>
                    </a:cubicBezTo>
                    <a:cubicBezTo>
                      <a:pt x="1" y="5637"/>
                      <a:pt x="1092" y="6419"/>
                      <a:pt x="1947" y="6419"/>
                    </a:cubicBezTo>
                    <a:cubicBezTo>
                      <a:pt x="2400" y="6419"/>
                      <a:pt x="2787" y="6200"/>
                      <a:pt x="2874" y="5721"/>
                    </a:cubicBezTo>
                    <a:cubicBezTo>
                      <a:pt x="3196" y="4011"/>
                      <a:pt x="4095" y="3591"/>
                      <a:pt x="4698" y="3591"/>
                    </a:cubicBezTo>
                    <a:cubicBezTo>
                      <a:pt x="4964" y="3591"/>
                      <a:pt x="5172" y="3673"/>
                      <a:pt x="5249" y="3761"/>
                    </a:cubicBezTo>
                    <a:cubicBezTo>
                      <a:pt x="5475" y="4012"/>
                      <a:pt x="5475" y="4402"/>
                      <a:pt x="5236" y="4653"/>
                    </a:cubicBezTo>
                    <a:lnTo>
                      <a:pt x="4356" y="5621"/>
                    </a:lnTo>
                    <a:cubicBezTo>
                      <a:pt x="3829" y="6199"/>
                      <a:pt x="3816" y="7053"/>
                      <a:pt x="4319" y="7619"/>
                    </a:cubicBezTo>
                    <a:cubicBezTo>
                      <a:pt x="4612" y="7948"/>
                      <a:pt x="5027" y="8118"/>
                      <a:pt x="5449" y="8118"/>
                    </a:cubicBezTo>
                    <a:cubicBezTo>
                      <a:pt x="5768" y="8118"/>
                      <a:pt x="6091" y="8020"/>
                      <a:pt x="6367" y="7820"/>
                    </a:cubicBezTo>
                    <a:lnTo>
                      <a:pt x="7385" y="7103"/>
                    </a:lnTo>
                    <a:cubicBezTo>
                      <a:pt x="7510" y="7011"/>
                      <a:pt x="7660" y="6965"/>
                      <a:pt x="7808" y="6965"/>
                    </a:cubicBezTo>
                    <a:cubicBezTo>
                      <a:pt x="8001" y="6965"/>
                      <a:pt x="8192" y="7042"/>
                      <a:pt x="8327" y="7191"/>
                    </a:cubicBezTo>
                    <a:cubicBezTo>
                      <a:pt x="8566" y="7455"/>
                      <a:pt x="8579" y="7857"/>
                      <a:pt x="8327" y="8121"/>
                    </a:cubicBezTo>
                    <a:cubicBezTo>
                      <a:pt x="7510" y="9013"/>
                      <a:pt x="6405" y="8951"/>
                      <a:pt x="5739" y="9390"/>
                    </a:cubicBezTo>
                    <a:cubicBezTo>
                      <a:pt x="5022" y="9868"/>
                      <a:pt x="4796" y="10798"/>
                      <a:pt x="5249" y="11514"/>
                    </a:cubicBezTo>
                    <a:cubicBezTo>
                      <a:pt x="5599" y="11936"/>
                      <a:pt x="6135" y="12117"/>
                      <a:pt x="6759" y="12117"/>
                    </a:cubicBezTo>
                    <a:cubicBezTo>
                      <a:pt x="8846" y="12117"/>
                      <a:pt x="11923" y="10098"/>
                      <a:pt x="12348" y="8347"/>
                    </a:cubicBezTo>
                    <a:cubicBezTo>
                      <a:pt x="12487" y="7782"/>
                      <a:pt x="12562" y="7003"/>
                      <a:pt x="12474" y="6425"/>
                    </a:cubicBezTo>
                    <a:cubicBezTo>
                      <a:pt x="12399" y="5847"/>
                      <a:pt x="12084" y="5219"/>
                      <a:pt x="11481" y="4590"/>
                    </a:cubicBezTo>
                    <a:cubicBezTo>
                      <a:pt x="10681" y="3755"/>
                      <a:pt x="9764" y="3565"/>
                      <a:pt x="9096" y="3565"/>
                    </a:cubicBezTo>
                    <a:cubicBezTo>
                      <a:pt x="8537" y="3565"/>
                      <a:pt x="8151" y="3698"/>
                      <a:pt x="8151" y="3698"/>
                    </a:cubicBezTo>
                    <a:cubicBezTo>
                      <a:pt x="8579" y="2605"/>
                      <a:pt x="8491" y="1486"/>
                      <a:pt x="7561" y="670"/>
                    </a:cubicBezTo>
                    <a:cubicBezTo>
                      <a:pt x="6999" y="183"/>
                      <a:pt x="6365" y="0"/>
                      <a:pt x="5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6"/>
              <p:cNvSpPr/>
              <p:nvPr/>
            </p:nvSpPr>
            <p:spPr>
              <a:xfrm rot="538731">
                <a:off x="8459930" y="214731"/>
                <a:ext cx="123826" cy="143290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3519" extrusionOk="0">
                    <a:moveTo>
                      <a:pt x="2920" y="1"/>
                    </a:moveTo>
                    <a:cubicBezTo>
                      <a:pt x="2905" y="1"/>
                      <a:pt x="2891" y="4"/>
                      <a:pt x="2878" y="11"/>
                    </a:cubicBezTo>
                    <a:cubicBezTo>
                      <a:pt x="2023" y="438"/>
                      <a:pt x="1106" y="903"/>
                      <a:pt x="578" y="1745"/>
                    </a:cubicBezTo>
                    <a:cubicBezTo>
                      <a:pt x="264" y="2247"/>
                      <a:pt x="138" y="2825"/>
                      <a:pt x="13" y="3391"/>
                    </a:cubicBezTo>
                    <a:cubicBezTo>
                      <a:pt x="0" y="3441"/>
                      <a:pt x="38" y="3504"/>
                      <a:pt x="88" y="3516"/>
                    </a:cubicBezTo>
                    <a:cubicBezTo>
                      <a:pt x="96" y="3518"/>
                      <a:pt x="104" y="3519"/>
                      <a:pt x="112" y="3519"/>
                    </a:cubicBezTo>
                    <a:cubicBezTo>
                      <a:pt x="163" y="3519"/>
                      <a:pt x="203" y="3483"/>
                      <a:pt x="214" y="3429"/>
                    </a:cubicBezTo>
                    <a:cubicBezTo>
                      <a:pt x="339" y="2876"/>
                      <a:pt x="465" y="2323"/>
                      <a:pt x="754" y="1845"/>
                    </a:cubicBezTo>
                    <a:cubicBezTo>
                      <a:pt x="1244" y="1079"/>
                      <a:pt x="2111" y="626"/>
                      <a:pt x="2966" y="199"/>
                    </a:cubicBezTo>
                    <a:cubicBezTo>
                      <a:pt x="3016" y="174"/>
                      <a:pt x="3041" y="111"/>
                      <a:pt x="3016" y="61"/>
                    </a:cubicBezTo>
                    <a:cubicBezTo>
                      <a:pt x="2997" y="24"/>
                      <a:pt x="2959" y="1"/>
                      <a:pt x="29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6"/>
              <p:cNvSpPr/>
              <p:nvPr/>
            </p:nvSpPr>
            <p:spPr>
              <a:xfrm rot="538731">
                <a:off x="8808412" y="414635"/>
                <a:ext cx="42511" cy="112832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2771" extrusionOk="0">
                    <a:moveTo>
                      <a:pt x="123" y="0"/>
                    </a:moveTo>
                    <a:cubicBezTo>
                      <a:pt x="88" y="0"/>
                      <a:pt x="55" y="23"/>
                      <a:pt x="38" y="56"/>
                    </a:cubicBezTo>
                    <a:cubicBezTo>
                      <a:pt x="0" y="106"/>
                      <a:pt x="25" y="169"/>
                      <a:pt x="76" y="194"/>
                    </a:cubicBezTo>
                    <a:cubicBezTo>
                      <a:pt x="277" y="320"/>
                      <a:pt x="415" y="508"/>
                      <a:pt x="528" y="735"/>
                    </a:cubicBezTo>
                    <a:cubicBezTo>
                      <a:pt x="628" y="973"/>
                      <a:pt x="691" y="1237"/>
                      <a:pt x="742" y="1501"/>
                    </a:cubicBezTo>
                    <a:cubicBezTo>
                      <a:pt x="792" y="1715"/>
                      <a:pt x="830" y="1928"/>
                      <a:pt x="830" y="2142"/>
                    </a:cubicBezTo>
                    <a:cubicBezTo>
                      <a:pt x="830" y="2305"/>
                      <a:pt x="804" y="2469"/>
                      <a:pt x="729" y="2620"/>
                    </a:cubicBezTo>
                    <a:cubicBezTo>
                      <a:pt x="704" y="2670"/>
                      <a:pt x="716" y="2733"/>
                      <a:pt x="779" y="2758"/>
                    </a:cubicBezTo>
                    <a:cubicBezTo>
                      <a:pt x="796" y="2766"/>
                      <a:pt x="814" y="2770"/>
                      <a:pt x="832" y="2770"/>
                    </a:cubicBezTo>
                    <a:cubicBezTo>
                      <a:pt x="867" y="2770"/>
                      <a:pt x="901" y="2754"/>
                      <a:pt x="917" y="2720"/>
                    </a:cubicBezTo>
                    <a:cubicBezTo>
                      <a:pt x="1005" y="2532"/>
                      <a:pt x="1043" y="2331"/>
                      <a:pt x="1043" y="2142"/>
                    </a:cubicBezTo>
                    <a:cubicBezTo>
                      <a:pt x="1043" y="1903"/>
                      <a:pt x="993" y="1665"/>
                      <a:pt x="955" y="1451"/>
                    </a:cubicBezTo>
                    <a:cubicBezTo>
                      <a:pt x="892" y="1187"/>
                      <a:pt x="830" y="911"/>
                      <a:pt x="716" y="647"/>
                    </a:cubicBezTo>
                    <a:cubicBezTo>
                      <a:pt x="603" y="395"/>
                      <a:pt x="427" y="169"/>
                      <a:pt x="176" y="18"/>
                    </a:cubicBezTo>
                    <a:cubicBezTo>
                      <a:pt x="159" y="6"/>
                      <a:pt x="141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0" name="Google Shape;420;p6"/>
            <p:cNvSpPr/>
            <p:nvPr/>
          </p:nvSpPr>
          <p:spPr>
            <a:xfrm rot="-944183">
              <a:off x="7931940" y="4673366"/>
              <a:ext cx="372772" cy="372772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Quicksand Medium"/>
                <a:ea typeface="Quicksand Medium"/>
                <a:cs typeface="Quicksand Medium"/>
                <a:sym typeface="Quicksand Medium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665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041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115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190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393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03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3" name="Google Shape;2193;p30"/>
          <p:cNvGrpSpPr/>
          <p:nvPr/>
        </p:nvGrpSpPr>
        <p:grpSpPr>
          <a:xfrm>
            <a:off x="454950" y="269892"/>
            <a:ext cx="8234100" cy="4603720"/>
            <a:chOff x="429225" y="317630"/>
            <a:chExt cx="8234100" cy="4603720"/>
          </a:xfrm>
        </p:grpSpPr>
        <p:sp>
          <p:nvSpPr>
            <p:cNvPr id="2194" name="Google Shape;2194;p30"/>
            <p:cNvSpPr/>
            <p:nvPr/>
          </p:nvSpPr>
          <p:spPr>
            <a:xfrm>
              <a:off x="429225" y="320850"/>
              <a:ext cx="8234100" cy="46005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14300" dir="264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2195" name="Google Shape;2195;p30"/>
            <p:cNvGrpSpPr/>
            <p:nvPr/>
          </p:nvGrpSpPr>
          <p:grpSpPr>
            <a:xfrm>
              <a:off x="679925" y="317630"/>
              <a:ext cx="7742675" cy="4600565"/>
              <a:chOff x="679925" y="317625"/>
              <a:chExt cx="7742675" cy="4510800"/>
            </a:xfrm>
          </p:grpSpPr>
          <p:cxnSp>
            <p:nvCxnSpPr>
              <p:cNvPr id="2196" name="Google Shape;2196;p30"/>
              <p:cNvCxnSpPr/>
              <p:nvPr/>
            </p:nvCxnSpPr>
            <p:spPr>
              <a:xfrm>
                <a:off x="6799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7" name="Google Shape;2197;p30"/>
              <p:cNvCxnSpPr/>
              <p:nvPr/>
            </p:nvCxnSpPr>
            <p:spPr>
              <a:xfrm>
                <a:off x="9251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8" name="Google Shape;2198;p30"/>
              <p:cNvCxnSpPr/>
              <p:nvPr/>
            </p:nvCxnSpPr>
            <p:spPr>
              <a:xfrm>
                <a:off x="11660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9" name="Google Shape;2199;p30"/>
              <p:cNvCxnSpPr/>
              <p:nvPr/>
            </p:nvCxnSpPr>
            <p:spPr>
              <a:xfrm>
                <a:off x="14068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0" name="Google Shape;2200;p30"/>
              <p:cNvCxnSpPr/>
              <p:nvPr/>
            </p:nvCxnSpPr>
            <p:spPr>
              <a:xfrm>
                <a:off x="16521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1" name="Google Shape;2201;p30"/>
              <p:cNvCxnSpPr/>
              <p:nvPr/>
            </p:nvCxnSpPr>
            <p:spPr>
              <a:xfrm>
                <a:off x="18930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2" name="Google Shape;2202;p30"/>
              <p:cNvCxnSpPr/>
              <p:nvPr/>
            </p:nvCxnSpPr>
            <p:spPr>
              <a:xfrm>
                <a:off x="21294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3" name="Google Shape;2203;p30"/>
              <p:cNvCxnSpPr/>
              <p:nvPr/>
            </p:nvCxnSpPr>
            <p:spPr>
              <a:xfrm>
                <a:off x="23747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4" name="Google Shape;2204;p30"/>
              <p:cNvCxnSpPr/>
              <p:nvPr/>
            </p:nvCxnSpPr>
            <p:spPr>
              <a:xfrm>
                <a:off x="26156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5" name="Google Shape;2205;p30"/>
              <p:cNvCxnSpPr/>
              <p:nvPr/>
            </p:nvCxnSpPr>
            <p:spPr>
              <a:xfrm>
                <a:off x="28564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6" name="Google Shape;2206;p30"/>
              <p:cNvCxnSpPr/>
              <p:nvPr/>
            </p:nvCxnSpPr>
            <p:spPr>
              <a:xfrm>
                <a:off x="31016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7" name="Google Shape;2207;p30"/>
              <p:cNvCxnSpPr/>
              <p:nvPr/>
            </p:nvCxnSpPr>
            <p:spPr>
              <a:xfrm>
                <a:off x="33425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8" name="Google Shape;2208;p30"/>
              <p:cNvCxnSpPr/>
              <p:nvPr/>
            </p:nvCxnSpPr>
            <p:spPr>
              <a:xfrm>
                <a:off x="35834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9" name="Google Shape;2209;p30"/>
              <p:cNvCxnSpPr/>
              <p:nvPr/>
            </p:nvCxnSpPr>
            <p:spPr>
              <a:xfrm>
                <a:off x="38286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0" name="Google Shape;2210;p30"/>
              <p:cNvCxnSpPr/>
              <p:nvPr/>
            </p:nvCxnSpPr>
            <p:spPr>
              <a:xfrm>
                <a:off x="40695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1" name="Google Shape;2211;p30"/>
              <p:cNvCxnSpPr/>
              <p:nvPr/>
            </p:nvCxnSpPr>
            <p:spPr>
              <a:xfrm>
                <a:off x="43103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2" name="Google Shape;2212;p30"/>
              <p:cNvCxnSpPr/>
              <p:nvPr/>
            </p:nvCxnSpPr>
            <p:spPr>
              <a:xfrm>
                <a:off x="45556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3" name="Google Shape;2213;p30"/>
              <p:cNvCxnSpPr/>
              <p:nvPr/>
            </p:nvCxnSpPr>
            <p:spPr>
              <a:xfrm>
                <a:off x="47965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4" name="Google Shape;2214;p30"/>
              <p:cNvCxnSpPr/>
              <p:nvPr/>
            </p:nvCxnSpPr>
            <p:spPr>
              <a:xfrm>
                <a:off x="50329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5" name="Google Shape;2215;p30"/>
              <p:cNvCxnSpPr/>
              <p:nvPr/>
            </p:nvCxnSpPr>
            <p:spPr>
              <a:xfrm>
                <a:off x="52782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6" name="Google Shape;2216;p30"/>
              <p:cNvCxnSpPr/>
              <p:nvPr/>
            </p:nvCxnSpPr>
            <p:spPr>
              <a:xfrm>
                <a:off x="55191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7" name="Google Shape;2217;p30"/>
              <p:cNvCxnSpPr/>
              <p:nvPr/>
            </p:nvCxnSpPr>
            <p:spPr>
              <a:xfrm>
                <a:off x="57599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8" name="Google Shape;2218;p30"/>
              <p:cNvCxnSpPr/>
              <p:nvPr/>
            </p:nvCxnSpPr>
            <p:spPr>
              <a:xfrm>
                <a:off x="60051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9" name="Google Shape;2219;p30"/>
              <p:cNvCxnSpPr/>
              <p:nvPr/>
            </p:nvCxnSpPr>
            <p:spPr>
              <a:xfrm>
                <a:off x="62460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0" name="Google Shape;2220;p30"/>
              <p:cNvCxnSpPr/>
              <p:nvPr/>
            </p:nvCxnSpPr>
            <p:spPr>
              <a:xfrm>
                <a:off x="64869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1" name="Google Shape;2221;p30"/>
              <p:cNvCxnSpPr/>
              <p:nvPr/>
            </p:nvCxnSpPr>
            <p:spPr>
              <a:xfrm>
                <a:off x="67321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2" name="Google Shape;2222;p30"/>
              <p:cNvCxnSpPr/>
              <p:nvPr/>
            </p:nvCxnSpPr>
            <p:spPr>
              <a:xfrm>
                <a:off x="69730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3" name="Google Shape;2223;p30"/>
              <p:cNvCxnSpPr/>
              <p:nvPr/>
            </p:nvCxnSpPr>
            <p:spPr>
              <a:xfrm>
                <a:off x="72138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4" name="Google Shape;2224;p30"/>
              <p:cNvCxnSpPr/>
              <p:nvPr/>
            </p:nvCxnSpPr>
            <p:spPr>
              <a:xfrm>
                <a:off x="74591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5" name="Google Shape;2225;p30"/>
              <p:cNvCxnSpPr/>
              <p:nvPr/>
            </p:nvCxnSpPr>
            <p:spPr>
              <a:xfrm>
                <a:off x="77000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6" name="Google Shape;2226;p30"/>
              <p:cNvCxnSpPr/>
              <p:nvPr/>
            </p:nvCxnSpPr>
            <p:spPr>
              <a:xfrm>
                <a:off x="79364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7" name="Google Shape;2227;p30"/>
              <p:cNvCxnSpPr/>
              <p:nvPr/>
            </p:nvCxnSpPr>
            <p:spPr>
              <a:xfrm>
                <a:off x="81817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8" name="Google Shape;2228;p30"/>
              <p:cNvCxnSpPr/>
              <p:nvPr/>
            </p:nvCxnSpPr>
            <p:spPr>
              <a:xfrm>
                <a:off x="84226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29" name="Google Shape;2229;p30"/>
            <p:cNvGrpSpPr/>
            <p:nvPr/>
          </p:nvGrpSpPr>
          <p:grpSpPr>
            <a:xfrm rot="5400000">
              <a:off x="2488064" y="-1492722"/>
              <a:ext cx="4107800" cy="8225444"/>
              <a:chOff x="925175" y="317625"/>
              <a:chExt cx="4107800" cy="4510800"/>
            </a:xfrm>
          </p:grpSpPr>
          <p:cxnSp>
            <p:nvCxnSpPr>
              <p:cNvPr id="2230" name="Google Shape;2230;p30"/>
              <p:cNvCxnSpPr/>
              <p:nvPr/>
            </p:nvCxnSpPr>
            <p:spPr>
              <a:xfrm>
                <a:off x="9251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1" name="Google Shape;2231;p30"/>
              <p:cNvCxnSpPr/>
              <p:nvPr/>
            </p:nvCxnSpPr>
            <p:spPr>
              <a:xfrm>
                <a:off x="11660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2" name="Google Shape;2232;p30"/>
              <p:cNvCxnSpPr/>
              <p:nvPr/>
            </p:nvCxnSpPr>
            <p:spPr>
              <a:xfrm>
                <a:off x="14068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3" name="Google Shape;2233;p30"/>
              <p:cNvCxnSpPr/>
              <p:nvPr/>
            </p:nvCxnSpPr>
            <p:spPr>
              <a:xfrm>
                <a:off x="16521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4" name="Google Shape;2234;p30"/>
              <p:cNvCxnSpPr/>
              <p:nvPr/>
            </p:nvCxnSpPr>
            <p:spPr>
              <a:xfrm>
                <a:off x="18930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5" name="Google Shape;2235;p30"/>
              <p:cNvCxnSpPr/>
              <p:nvPr/>
            </p:nvCxnSpPr>
            <p:spPr>
              <a:xfrm>
                <a:off x="21294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6" name="Google Shape;2236;p30"/>
              <p:cNvCxnSpPr/>
              <p:nvPr/>
            </p:nvCxnSpPr>
            <p:spPr>
              <a:xfrm>
                <a:off x="23747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7" name="Google Shape;2237;p30"/>
              <p:cNvCxnSpPr/>
              <p:nvPr/>
            </p:nvCxnSpPr>
            <p:spPr>
              <a:xfrm>
                <a:off x="26156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8" name="Google Shape;2238;p30"/>
              <p:cNvCxnSpPr/>
              <p:nvPr/>
            </p:nvCxnSpPr>
            <p:spPr>
              <a:xfrm>
                <a:off x="28564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9" name="Google Shape;2239;p30"/>
              <p:cNvCxnSpPr/>
              <p:nvPr/>
            </p:nvCxnSpPr>
            <p:spPr>
              <a:xfrm>
                <a:off x="31016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0" name="Google Shape;2240;p30"/>
              <p:cNvCxnSpPr/>
              <p:nvPr/>
            </p:nvCxnSpPr>
            <p:spPr>
              <a:xfrm>
                <a:off x="33425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1" name="Google Shape;2241;p30"/>
              <p:cNvCxnSpPr/>
              <p:nvPr/>
            </p:nvCxnSpPr>
            <p:spPr>
              <a:xfrm>
                <a:off x="35834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2" name="Google Shape;2242;p30"/>
              <p:cNvCxnSpPr/>
              <p:nvPr/>
            </p:nvCxnSpPr>
            <p:spPr>
              <a:xfrm>
                <a:off x="38286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3" name="Google Shape;2243;p30"/>
              <p:cNvCxnSpPr/>
              <p:nvPr/>
            </p:nvCxnSpPr>
            <p:spPr>
              <a:xfrm>
                <a:off x="406955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4" name="Google Shape;2244;p30"/>
              <p:cNvCxnSpPr/>
              <p:nvPr/>
            </p:nvCxnSpPr>
            <p:spPr>
              <a:xfrm>
                <a:off x="43103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5" name="Google Shape;2245;p30"/>
              <p:cNvCxnSpPr/>
              <p:nvPr/>
            </p:nvCxnSpPr>
            <p:spPr>
              <a:xfrm>
                <a:off x="455562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6" name="Google Shape;2246;p30"/>
              <p:cNvCxnSpPr/>
              <p:nvPr/>
            </p:nvCxnSpPr>
            <p:spPr>
              <a:xfrm>
                <a:off x="4796500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7" name="Google Shape;2247;p30"/>
              <p:cNvCxnSpPr/>
              <p:nvPr/>
            </p:nvCxnSpPr>
            <p:spPr>
              <a:xfrm>
                <a:off x="5032975" y="317625"/>
                <a:ext cx="0" cy="4510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p31"/>
          <p:cNvSpPr/>
          <p:nvPr/>
        </p:nvSpPr>
        <p:spPr>
          <a:xfrm>
            <a:off x="454950" y="273113"/>
            <a:ext cx="8234100" cy="4600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dist="114300" dir="264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78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53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2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435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83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lita One"/>
              <a:buNone/>
              <a:defRPr sz="35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lita One"/>
              <a:buNone/>
              <a:defRPr sz="35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lita One"/>
              <a:buNone/>
              <a:defRPr sz="35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lita One"/>
              <a:buNone/>
              <a:defRPr sz="35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lita One"/>
              <a:buNone/>
              <a:defRPr sz="35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lita One"/>
              <a:buNone/>
              <a:defRPr sz="35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lita One"/>
              <a:buNone/>
              <a:defRPr sz="35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lita One"/>
              <a:buNone/>
              <a:defRPr sz="35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lita One"/>
              <a:buNone/>
              <a:defRPr sz="35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8" r:id="rId2"/>
    <p:sldLayoutId id="2147483676" r:id="rId3"/>
    <p:sldLayoutId id="214748367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76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11" Type="http://schemas.openxmlformats.org/officeDocument/2006/relationships/slide" Target="slide4.xml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9" y="143123"/>
            <a:ext cx="8802092" cy="483439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6138" y="166976"/>
            <a:ext cx="6000361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 hãy quan sát hình ảnh khám phá sau:</a:t>
            </a:r>
            <a:endParaRPr lang="en-US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61" y="711678"/>
            <a:ext cx="4087027" cy="2633185"/>
          </a:xfrm>
          <a:prstGeom prst="rect">
            <a:avLst/>
          </a:prstGeom>
        </p:spPr>
      </p:pic>
      <p:sp>
        <p:nvSpPr>
          <p:cNvPr id="63" name="Freeform 10"/>
          <p:cNvSpPr/>
          <p:nvPr/>
        </p:nvSpPr>
        <p:spPr>
          <a:xfrm>
            <a:off x="7376791" y="415474"/>
            <a:ext cx="1377625" cy="1179827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81055" y="3447499"/>
            <a:ext cx="8158038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en-US" sz="2000" b="1" u="sng" kern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 huống đặt ra:</a:t>
            </a:r>
            <a:r>
              <a:rPr lang="en-US" sz="2000" b="1" kern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vi-VN" sz="2000" kern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Rô-bốt đang buộc hai thanh tre để làm diều”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69683" y="4126647"/>
            <a:ext cx="6194469" cy="525144"/>
            <a:chOff x="917392" y="3991474"/>
            <a:chExt cx="6194469" cy="525144"/>
          </a:xfrm>
        </p:grpSpPr>
        <p:sp>
          <p:nvSpPr>
            <p:cNvPr id="65" name="Rectangle 64"/>
            <p:cNvSpPr/>
            <p:nvPr/>
          </p:nvSpPr>
          <p:spPr>
            <a:xfrm>
              <a:off x="1412865" y="3991474"/>
              <a:ext cx="5698996" cy="5171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457200">
                <a:lnSpc>
                  <a:spcPct val="150000"/>
                </a:lnSpc>
                <a:buClrTx/>
              </a:pPr>
              <a:r>
                <a:rPr lang="en-US" sz="21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 Rô-bốt nói hai thanh tre có đặc điểm gì?</a:t>
              </a: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7392" y="4097518"/>
              <a:ext cx="419100" cy="4191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087" y="4078935"/>
            <a:ext cx="724814" cy="850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9" y="143123"/>
            <a:ext cx="8802092" cy="483439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D49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6138" y="166976"/>
            <a:ext cx="6000361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em hãy quan sát hình ảnh khám phá sau: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61" y="711678"/>
            <a:ext cx="4087027" cy="2633185"/>
          </a:xfrm>
          <a:prstGeom prst="rect">
            <a:avLst/>
          </a:prstGeom>
        </p:spPr>
      </p:pic>
      <p:sp>
        <p:nvSpPr>
          <p:cNvPr id="63" name="Freeform 10"/>
          <p:cNvSpPr/>
          <p:nvPr/>
        </p:nvSpPr>
        <p:spPr>
          <a:xfrm>
            <a:off x="7376791" y="415474"/>
            <a:ext cx="1377625" cy="1179827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097" y="3509372"/>
            <a:ext cx="7129954" cy="1061829"/>
            <a:chOff x="972425" y="3532721"/>
            <a:chExt cx="7129954" cy="1061829"/>
          </a:xfrm>
        </p:grpSpPr>
        <p:sp>
          <p:nvSpPr>
            <p:cNvPr id="11" name="Rectangle 10"/>
            <p:cNvSpPr/>
            <p:nvPr/>
          </p:nvSpPr>
          <p:spPr>
            <a:xfrm>
              <a:off x="1373108" y="3532721"/>
              <a:ext cx="6729271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45720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Tx/>
              </a:pPr>
              <a:r>
                <a:rPr lang="vi-VN" sz="21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thanh tre này được xếp để tạo ra các góc vuông hay ta có thể nói hai thanh tre đó vuông góc với nhau.</a:t>
              </a:r>
              <a:endParaRPr lang="en-US" sz="21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2425" y="3699976"/>
              <a:ext cx="332261" cy="29568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750" y="2525158"/>
            <a:ext cx="837045" cy="81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550" y="2171700"/>
            <a:ext cx="685800" cy="696861"/>
          </a:xfrm>
          <a:prstGeom prst="rect">
            <a:avLst/>
          </a:prstGeom>
        </p:spPr>
      </p:pic>
      <p:pic>
        <p:nvPicPr>
          <p:cNvPr id="6" name="Picture 5" descr="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57550" y="1085850"/>
            <a:ext cx="628650" cy="628650"/>
          </a:xfrm>
          <a:prstGeom prst="rect">
            <a:avLst/>
          </a:prstGeom>
        </p:spPr>
      </p:pic>
      <p:pic>
        <p:nvPicPr>
          <p:cNvPr id="7" name="Picture 6" descr="4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500" y="3429000"/>
            <a:ext cx="685800" cy="759279"/>
          </a:xfrm>
          <a:prstGeom prst="rect">
            <a:avLst/>
          </a:prstGeom>
        </p:spPr>
      </p:pic>
      <p:pic>
        <p:nvPicPr>
          <p:cNvPr id="8" name="Picture 7" descr="5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4171951"/>
            <a:ext cx="614286" cy="671429"/>
          </a:xfrm>
          <a:prstGeom prst="rect">
            <a:avLst/>
          </a:prstGeom>
        </p:spPr>
      </p:pic>
      <p:pic>
        <p:nvPicPr>
          <p:cNvPr id="10" name="Picture 9" descr="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29101" y="2971800"/>
            <a:ext cx="660743" cy="671400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126681">
            <a:off x="7874728" y="1122083"/>
            <a:ext cx="880109" cy="8801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3334" y="256926"/>
            <a:ext cx="5603185" cy="7707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3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GIÚP ONG VỀ TỔ</a:t>
            </a:r>
          </a:p>
        </p:txBody>
      </p:sp>
      <p:pic>
        <p:nvPicPr>
          <p:cNvPr id="2" name="energetic-upbeat-stylish-pop-fashion-1365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03046" y="6213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C 0.04097 -0.02962 0.08211 -0.05902 0.12968 -0.07291 C 0.17708 -0.0868 0.22986 -0.09467 0.28437 -0.08287 C 0.33906 -0.07106 0.38784 0.00116 0.45729 -0.00254 C 0.52656 -0.00601 0.61319 -0.05509 0.7 -0.103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-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2454 C 0.03959 0.00069 0.07917 -0.02292 0.1408 -0.01111 C 0.20261 0.00046 0.27865 0.07755 0.37118 0.09444 C 0.4632 0.11111 0.61163 0.11342 0.69375 0.08912 C 0.77604 0.06551 0.84757 -0.0044 0.86389 -0.04884 C 0.88021 -0.09306 0.83542 -0.13495 0.79063 -0.17639 " pathEditMode="relative" rAng="0" ptsTypes="a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" y="-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875 C 0.04791 0.01018 0.06892 0.00185 0.09045 -0.01551 C 0.11198 -0.03287 0.13923 -0.07361 0.15573 -0.08611 C 0.17222 -0.09861 0.18055 -0.09445 0.18906 -0.09028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55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75315" y="-482011"/>
            <a:ext cx="9419315" cy="3515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2913" y="731585"/>
            <a:ext cx="3999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2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1: </a:t>
            </a:r>
            <a:r>
              <a:rPr lang="en-US"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hình có mấy cặp cạnh vuông góc với nhau?</a:t>
            </a:r>
            <a:endParaRPr lang="en-US" sz="2200" kern="120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99" y="3156293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6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07665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41798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000" kern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3252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81203" y="4498948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3252" y="3821099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81203" y="313380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73824" y="2465581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21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cặp</a:t>
            </a:r>
            <a:endParaRPr lang="en-US" sz="21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62200" y="3164334"/>
            <a:ext cx="2628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>
                <a:solidFill>
                  <a:srgbClr val="002060"/>
                </a:solidFill>
              </a:rPr>
              <a:t>1 cặp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73824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21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cặp</a:t>
            </a:r>
            <a:endParaRPr lang="en-US" sz="21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73824" y="45148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21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cặp</a:t>
            </a:r>
            <a:endParaRPr lang="en-US" sz="21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0132" y="380783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532" y="3464930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6648781" y="2836280"/>
            <a:ext cx="1365584" cy="85725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35657" y="1724096"/>
            <a:ext cx="814512" cy="921745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01000" y="4244548"/>
            <a:ext cx="1028700" cy="857249"/>
          </a:xfrm>
          <a:prstGeom prst="rect">
            <a:avLst/>
          </a:prstGeom>
        </p:spPr>
      </p:pic>
      <p:pic>
        <p:nvPicPr>
          <p:cNvPr id="28" name="Picture 27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8001000" y="3766725"/>
            <a:ext cx="1325105" cy="13350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9615" y="769396"/>
            <a:ext cx="1971923" cy="1137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75315" y="-482011"/>
            <a:ext cx="9419315" cy="3515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0916" y="725813"/>
            <a:ext cx="3600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685800">
              <a:lnSpc>
                <a:spcPct val="150000"/>
              </a:lnSpc>
              <a:buClrTx/>
            </a:pPr>
            <a:r>
              <a:rPr lang="en-US" sz="2200" b="1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2: </a:t>
            </a:r>
            <a:r>
              <a:rPr lang="en-US" sz="22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 PQ vuông góc với những cạnh nào?</a:t>
            </a:r>
            <a:endParaRPr lang="en-US" sz="2200" kern="1200" dirty="0">
              <a:solidFill>
                <a:srgbClr val="1F497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3450424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4475095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3450424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3951" y="3829050"/>
            <a:ext cx="3442473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3450424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8780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092558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11395" y="240834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3252" y="4532245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2398" y="246549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3252" y="383700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81203" y="3149708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2487" y="2461647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 PE, PD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82487" y="3135269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 QH, QG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82487" y="3860174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 DE, GH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3639" y="4554605"/>
            <a:ext cx="347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 cả các đáp án trên đều đúng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0132" y="380783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532" y="3464930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6648781" y="2836280"/>
            <a:ext cx="1365584" cy="85725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35657" y="1724096"/>
            <a:ext cx="814512" cy="921745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01000" y="4244548"/>
            <a:ext cx="1028700" cy="857249"/>
          </a:xfrm>
          <a:prstGeom prst="rect">
            <a:avLst/>
          </a:prstGeom>
        </p:spPr>
      </p:pic>
      <p:pic>
        <p:nvPicPr>
          <p:cNvPr id="28" name="Picture 27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8001000" y="3766725"/>
            <a:ext cx="1325105" cy="1335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6852" y="631161"/>
            <a:ext cx="2434508" cy="14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75315" y="-482011"/>
            <a:ext cx="9419315" cy="3515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0916" y="725813"/>
            <a:ext cx="360045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685800">
              <a:lnSpc>
                <a:spcPct val="150000"/>
              </a:lnSpc>
              <a:buClrTx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3: </a:t>
            </a:r>
            <a:r>
              <a:rPr lang="en-US" sz="22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 DE vuông góc với cạnh nào sau đây?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3450424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595493" y="3818999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3450424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3951" y="3829050"/>
            <a:ext cx="3442473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3450424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4505179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092558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11395" y="240834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496" y="3868198"/>
            <a:ext cx="366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2398" y="246549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3252" y="4562329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81203" y="3149708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2487" y="2461647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21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QH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82487" y="3135269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21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GQ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39502" y="385281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21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EH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3639" y="4554605"/>
            <a:ext cx="34727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21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0132" y="380783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532" y="3464930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6648781" y="2836280"/>
            <a:ext cx="1365584" cy="85725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35657" y="1724096"/>
            <a:ext cx="814512" cy="921745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01000" y="4244548"/>
            <a:ext cx="1028700" cy="857249"/>
          </a:xfrm>
          <a:prstGeom prst="rect">
            <a:avLst/>
          </a:prstGeom>
        </p:spPr>
      </p:pic>
      <p:pic>
        <p:nvPicPr>
          <p:cNvPr id="28" name="Picture 27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8001000" y="3766725"/>
            <a:ext cx="1325105" cy="1335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6852" y="631161"/>
            <a:ext cx="2434508" cy="14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6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75315" y="-482011"/>
            <a:ext cx="9419315" cy="3515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7845" y="589477"/>
            <a:ext cx="37614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685800">
              <a:lnSpc>
                <a:spcPct val="150000"/>
              </a:lnSpc>
              <a:buClrTx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4: </a:t>
            </a: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</a:t>
            </a:r>
            <a:r>
              <a:rPr lang="en-US" sz="22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rong hình chữ nhật MNCD, các cạnh vuông góc với cạnh DC là: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99" y="3156293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6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07665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41798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3252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81203" y="4498948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3252" y="3821099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81203" y="313380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73824" y="2481483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 CM và cạnh DN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62200" y="3188187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de-DE" sz="1800">
                <a:solidFill>
                  <a:srgbClr val="002060"/>
                </a:solidFill>
              </a:rPr>
              <a:t>Cạnh AB và cạnh CN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5873" y="3860854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 MN và cạnh CN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57922" y="4546654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de-DE"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 MN và cạnh AB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0132" y="380783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532" y="3464930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6648781" y="2836280"/>
            <a:ext cx="1365584" cy="85725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0109" y="1692968"/>
            <a:ext cx="814512" cy="921745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01000" y="4244548"/>
            <a:ext cx="1028700" cy="857249"/>
          </a:xfrm>
          <a:prstGeom prst="rect">
            <a:avLst/>
          </a:prstGeom>
        </p:spPr>
      </p:pic>
      <p:pic>
        <p:nvPicPr>
          <p:cNvPr id="28" name="Picture 27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8001000" y="3766725"/>
            <a:ext cx="1325105" cy="1335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0513" y="706482"/>
            <a:ext cx="2065031" cy="14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75315" y="-482011"/>
            <a:ext cx="9419315" cy="3515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1086" y="975971"/>
            <a:ext cx="360045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lnSpc>
                <a:spcPct val="150000"/>
              </a:lnSpc>
              <a:buClrTx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5: </a:t>
            </a:r>
            <a:r>
              <a:rPr lang="en-US" sz="22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 câu đúng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4405" y="2485686"/>
            <a:ext cx="4536330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53061" y="380741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4405" y="3114336"/>
            <a:ext cx="4536330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2356" y="3857286"/>
            <a:ext cx="4528379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4405" y="4543086"/>
            <a:ext cx="4536330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53061" y="447478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58605" y="312079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69800" y="2436577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4064" y="386456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0803" y="2493727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1657" y="4542738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9608" y="317794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38136" y="2519046"/>
            <a:ext cx="42855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vi-VN" sz="17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đường thẳng cắt nhau thì vuông góc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2044" y="3156570"/>
            <a:ext cx="455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vi-VN"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đường thẳng vuông góc thì trùng nhau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9239" y="3887649"/>
            <a:ext cx="448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vi-VN"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đường thẳng vuông góc thì cắt nhau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68248" y="4574861"/>
            <a:ext cx="347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 ba đáp án A, B, C đều sai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27194" y="370643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98594" y="3363530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7155843" y="2734880"/>
            <a:ext cx="1365584" cy="85725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35657" y="1724096"/>
            <a:ext cx="814512" cy="921745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01000" y="4244548"/>
            <a:ext cx="1028700" cy="857249"/>
          </a:xfrm>
          <a:prstGeom prst="rect">
            <a:avLst/>
          </a:prstGeom>
        </p:spPr>
      </p:pic>
      <p:pic>
        <p:nvPicPr>
          <p:cNvPr id="28" name="Picture 27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8001000" y="3766725"/>
            <a:ext cx="1325105" cy="13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2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Measurement and Data - Mathematics - 1st Grade by Slidesgo">
  <a:themeElements>
    <a:clrScheme name="Simple Light">
      <a:dk1>
        <a:srgbClr val="000F7C"/>
      </a:dk1>
      <a:lt1>
        <a:srgbClr val="FFD495"/>
      </a:lt1>
      <a:dk2>
        <a:srgbClr val="FDFDFD"/>
      </a:dk2>
      <a:lt2>
        <a:srgbClr val="D51460"/>
      </a:lt2>
      <a:accent1>
        <a:srgbClr val="F2825C"/>
      </a:accent1>
      <a:accent2>
        <a:srgbClr val="31AFA1"/>
      </a:accent2>
      <a:accent3>
        <a:srgbClr val="5A5FA5"/>
      </a:accent3>
      <a:accent4>
        <a:srgbClr val="ECEBF8"/>
      </a:accent4>
      <a:accent5>
        <a:srgbClr val="FFFFFF"/>
      </a:accent5>
      <a:accent6>
        <a:srgbClr val="FFFFFF"/>
      </a:accent6>
      <a:hlink>
        <a:srgbClr val="000F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261</Words>
  <Application>Microsoft Office PowerPoint</Application>
  <PresentationFormat>On-screen Show (16:9)</PresentationFormat>
  <Paragraphs>56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Quicksand Medium</vt:lpstr>
      <vt:lpstr>Wingdings</vt:lpstr>
      <vt:lpstr>Calibri</vt:lpstr>
      <vt:lpstr>Arial</vt:lpstr>
      <vt:lpstr>Lato</vt:lpstr>
      <vt:lpstr>Lilita One</vt:lpstr>
      <vt:lpstr>Measurement and Data - Mathematics - 1st Grade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 NGÀY HÔM NAY!</dc:title>
  <dc:creator>Hà Ngân</dc:creator>
  <cp:lastModifiedBy>FPT SHOP</cp:lastModifiedBy>
  <cp:revision>27</cp:revision>
  <dcterms:modified xsi:type="dcterms:W3CDTF">2025-12-06T08:05:29Z</dcterms:modified>
</cp:coreProperties>
</file>