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72" r:id="rId3"/>
    <p:sldId id="258" r:id="rId4"/>
    <p:sldId id="259" r:id="rId5"/>
    <p:sldId id="280" r:id="rId6"/>
    <p:sldId id="264" r:id="rId7"/>
    <p:sldId id="275" r:id="rId8"/>
    <p:sldId id="276" r:id="rId9"/>
    <p:sldId id="282" r:id="rId10"/>
    <p:sldId id="281" r:id="rId11"/>
    <p:sldId id="283" r:id="rId12"/>
    <p:sldId id="279" r:id="rId13"/>
    <p:sldId id="261" r:id="rId14"/>
    <p:sldId id="268" r:id="rId15"/>
    <p:sldId id="273" r:id="rId16"/>
    <p:sldId id="274" r:id="rId17"/>
    <p:sldId id="285" r:id="rId18"/>
    <p:sldId id="260" r:id="rId19"/>
    <p:sldId id="263" r:id="rId20"/>
    <p:sldId id="267" r:id="rId21"/>
    <p:sldId id="286" r:id="rId22"/>
    <p:sldId id="288" r:id="rId23"/>
    <p:sldId id="287" r:id="rId24"/>
    <p:sldId id="266" r:id="rId25"/>
    <p:sldId id="284" r:id="rId26"/>
    <p:sldId id="278" r:id="rId27"/>
  </p:sldIdLst>
  <p:sldSz cx="18288000" cy="10287000"/>
  <p:notesSz cx="6858000" cy="9144000"/>
  <p:embeddedFontLst>
    <p:embeddedFont>
      <p:font typeface="Muli Bold" panose="020B0604020202020204" charset="0"/>
      <p:regular r:id="rId29"/>
      <p:bold r:id="rId30"/>
    </p:embeddedFont>
    <p:embeddedFont>
      <p:font typeface="Muli Heavy" panose="020B060402020202020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C00"/>
    <a:srgbClr val="FC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94626" autoAdjust="0"/>
  </p:normalViewPr>
  <p:slideViewPr>
    <p:cSldViewPr>
      <p:cViewPr varScale="1">
        <p:scale>
          <a:sx n="57" d="100"/>
          <a:sy n="57" d="100"/>
        </p:scale>
        <p:origin x="18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5A559-06CE-AB42-85EA-C3EA0147C3B5}" type="datetimeFigureOut">
              <a:rPr lang="en-VN" smtClean="0"/>
              <a:t>12/06/2025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AD398-6731-D845-9392-7F656CC92A0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6956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BAD398-6731-D845-9392-7F656CC92A01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83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microsoft.com/office/2007/relationships/hdphoto" Target="../media/hdphoto1.wdp"/><Relationship Id="rId5" Type="http://schemas.openxmlformats.org/officeDocument/2006/relationships/image" Target="../media/image45.svg"/><Relationship Id="rId10" Type="http://schemas.openxmlformats.org/officeDocument/2006/relationships/image" Target="../media/image58.png"/><Relationship Id="rId4" Type="http://schemas.openxmlformats.org/officeDocument/2006/relationships/image" Target="../media/image44.pn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0.svg"/><Relationship Id="rId5" Type="http://schemas.openxmlformats.org/officeDocument/2006/relationships/image" Target="../media/image23.svg"/><Relationship Id="rId10" Type="http://schemas.openxmlformats.org/officeDocument/2006/relationships/image" Target="../media/image59.png"/><Relationship Id="rId4" Type="http://schemas.openxmlformats.org/officeDocument/2006/relationships/image" Target="../media/image22.png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30.png"/><Relationship Id="rId3" Type="http://schemas.openxmlformats.org/officeDocument/2006/relationships/image" Target="../media/image63.svg"/><Relationship Id="rId21" Type="http://schemas.openxmlformats.org/officeDocument/2006/relationships/image" Target="../media/image79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19" Type="http://schemas.openxmlformats.org/officeDocument/2006/relationships/image" Target="../media/image31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3" Type="http://schemas.openxmlformats.org/officeDocument/2006/relationships/image" Target="../media/image1.png"/><Relationship Id="rId21" Type="http://schemas.openxmlformats.org/officeDocument/2006/relationships/image" Target="../media/image76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17" Type="http://schemas.openxmlformats.org/officeDocument/2006/relationships/image" Target="../media/image98.png"/><Relationship Id="rId2" Type="http://schemas.openxmlformats.org/officeDocument/2006/relationships/audio" Target="../media/audio1.wav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92.png"/><Relationship Id="rId5" Type="http://schemas.openxmlformats.org/officeDocument/2006/relationships/image" Target="../media/image56.png"/><Relationship Id="rId15" Type="http://schemas.openxmlformats.org/officeDocument/2006/relationships/image" Target="../media/image96.png"/><Relationship Id="rId10" Type="http://schemas.openxmlformats.org/officeDocument/2006/relationships/image" Target="../media/image91.svg"/><Relationship Id="rId19" Type="http://schemas.openxmlformats.org/officeDocument/2006/relationships/image" Target="../media/image100.png"/><Relationship Id="rId4" Type="http://schemas.openxmlformats.org/officeDocument/2006/relationships/image" Target="../media/image2.svg"/><Relationship Id="rId9" Type="http://schemas.openxmlformats.org/officeDocument/2006/relationships/image" Target="../media/image90.png"/><Relationship Id="rId14" Type="http://schemas.openxmlformats.org/officeDocument/2006/relationships/image" Target="../media/image95.svg"/><Relationship Id="rId22" Type="http://schemas.openxmlformats.org/officeDocument/2006/relationships/image" Target="../media/image7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79.svg"/><Relationship Id="rId18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104.svg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5" Type="http://schemas.openxmlformats.org/officeDocument/2006/relationships/image" Target="../media/image77.svg"/><Relationship Id="rId10" Type="http://schemas.openxmlformats.org/officeDocument/2006/relationships/image" Target="../media/image30.png"/><Relationship Id="rId19" Type="http://schemas.openxmlformats.org/officeDocument/2006/relationships/image" Target="../media/image85.svg"/><Relationship Id="rId4" Type="http://schemas.openxmlformats.org/officeDocument/2006/relationships/image" Target="../media/image1.png"/><Relationship Id="rId9" Type="http://schemas.openxmlformats.org/officeDocument/2006/relationships/image" Target="../media/image106.svg"/><Relationship Id="rId1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29.svg"/><Relationship Id="rId3" Type="http://schemas.openxmlformats.org/officeDocument/2006/relationships/image" Target="../media/image108.svg"/><Relationship Id="rId7" Type="http://schemas.openxmlformats.org/officeDocument/2006/relationships/image" Target="../media/image79.svg"/><Relationship Id="rId12" Type="http://schemas.openxmlformats.org/officeDocument/2006/relationships/image" Target="../media/image2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9.svg"/><Relationship Id="rId5" Type="http://schemas.openxmlformats.org/officeDocument/2006/relationships/image" Target="../media/image31.svg"/><Relationship Id="rId10" Type="http://schemas.openxmlformats.org/officeDocument/2006/relationships/image" Target="../media/image88.png"/><Relationship Id="rId4" Type="http://schemas.openxmlformats.org/officeDocument/2006/relationships/image" Target="../media/image30.png"/><Relationship Id="rId9" Type="http://schemas.openxmlformats.org/officeDocument/2006/relationships/image" Target="../media/image11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12.svg"/><Relationship Id="rId7" Type="http://schemas.openxmlformats.org/officeDocument/2006/relationships/image" Target="../media/image114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svg"/><Relationship Id="rId7" Type="http://schemas.openxmlformats.org/officeDocument/2006/relationships/image" Target="../media/image2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4.svg"/><Relationship Id="rId5" Type="http://schemas.openxmlformats.org/officeDocument/2006/relationships/image" Target="../media/image21.svg"/><Relationship Id="rId10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2.svg"/><Relationship Id="rId7" Type="http://schemas.openxmlformats.org/officeDocument/2006/relationships/image" Target="../media/image10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4.svg"/><Relationship Id="rId5" Type="http://schemas.openxmlformats.org/officeDocument/2006/relationships/image" Target="../media/image104.svg"/><Relationship Id="rId10" Type="http://schemas.openxmlformats.org/officeDocument/2006/relationships/image" Target="../media/image113.png"/><Relationship Id="rId4" Type="http://schemas.openxmlformats.org/officeDocument/2006/relationships/image" Target="../media/image103.png"/><Relationship Id="rId9" Type="http://schemas.openxmlformats.org/officeDocument/2006/relationships/image" Target="../media/image1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06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4.svg"/><Relationship Id="rId5" Type="http://schemas.openxmlformats.org/officeDocument/2006/relationships/image" Target="../media/image104.svg"/><Relationship Id="rId10" Type="http://schemas.openxmlformats.org/officeDocument/2006/relationships/image" Target="../media/image113.png"/><Relationship Id="rId4" Type="http://schemas.openxmlformats.org/officeDocument/2006/relationships/image" Target="../media/image103.png"/><Relationship Id="rId9" Type="http://schemas.openxmlformats.org/officeDocument/2006/relationships/image" Target="../media/image11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8.svg"/><Relationship Id="rId3" Type="http://schemas.openxmlformats.org/officeDocument/2006/relationships/image" Target="../media/image2.svg"/><Relationship Id="rId7" Type="http://schemas.openxmlformats.org/officeDocument/2006/relationships/image" Target="../media/image106.svg"/><Relationship Id="rId12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4.svg"/><Relationship Id="rId5" Type="http://schemas.openxmlformats.org/officeDocument/2006/relationships/image" Target="../media/image104.svg"/><Relationship Id="rId10" Type="http://schemas.openxmlformats.org/officeDocument/2006/relationships/image" Target="../media/image113.png"/><Relationship Id="rId4" Type="http://schemas.openxmlformats.org/officeDocument/2006/relationships/image" Target="../media/image103.png"/><Relationship Id="rId9" Type="http://schemas.openxmlformats.org/officeDocument/2006/relationships/image" Target="../media/image1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.svg"/><Relationship Id="rId7" Type="http://schemas.openxmlformats.org/officeDocument/2006/relationships/image" Target="../media/image106.svg"/><Relationship Id="rId12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8.svg"/><Relationship Id="rId5" Type="http://schemas.openxmlformats.org/officeDocument/2006/relationships/image" Target="../media/image104.svg"/><Relationship Id="rId10" Type="http://schemas.openxmlformats.org/officeDocument/2006/relationships/image" Target="../media/image117.png"/><Relationship Id="rId4" Type="http://schemas.openxmlformats.org/officeDocument/2006/relationships/image" Target="../media/image103.png"/><Relationship Id="rId9" Type="http://schemas.openxmlformats.org/officeDocument/2006/relationships/image" Target="../media/image11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.sv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89.svg"/><Relationship Id="rId10" Type="http://schemas.openxmlformats.org/officeDocument/2006/relationships/image" Target="../media/image118.svg"/><Relationship Id="rId4" Type="http://schemas.openxmlformats.org/officeDocument/2006/relationships/image" Target="../media/image88.png"/><Relationship Id="rId9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5.svg"/><Relationship Id="rId18" Type="http://schemas.openxmlformats.org/officeDocument/2006/relationships/image" Target="../media/image120.png"/><Relationship Id="rId3" Type="http://schemas.openxmlformats.org/officeDocument/2006/relationships/image" Target="../media/image2.svg"/><Relationship Id="rId7" Type="http://schemas.openxmlformats.org/officeDocument/2006/relationships/image" Target="../media/image89.svg"/><Relationship Id="rId12" Type="http://schemas.openxmlformats.org/officeDocument/2006/relationships/image" Target="../media/image24.png"/><Relationship Id="rId17" Type="http://schemas.openxmlformats.org/officeDocument/2006/relationships/image" Target="../media/image21.sv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23.svg"/><Relationship Id="rId5" Type="http://schemas.openxmlformats.org/officeDocument/2006/relationships/image" Target="../media/image57.svg"/><Relationship Id="rId15" Type="http://schemas.openxmlformats.org/officeDocument/2006/relationships/image" Target="../media/image14.svg"/><Relationship Id="rId10" Type="http://schemas.openxmlformats.org/officeDocument/2006/relationships/image" Target="../media/image22.png"/><Relationship Id="rId4" Type="http://schemas.openxmlformats.org/officeDocument/2006/relationships/image" Target="../media/image56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22.png"/><Relationship Id="rId18" Type="http://schemas.openxmlformats.org/officeDocument/2006/relationships/image" Target="../media/image14.svg"/><Relationship Id="rId3" Type="http://schemas.openxmlformats.org/officeDocument/2006/relationships/image" Target="../media/image1.png"/><Relationship Id="rId21" Type="http://schemas.openxmlformats.org/officeDocument/2006/relationships/image" Target="../media/image123.png"/><Relationship Id="rId7" Type="http://schemas.openxmlformats.org/officeDocument/2006/relationships/image" Target="../media/image113.png"/><Relationship Id="rId12" Type="http://schemas.openxmlformats.org/officeDocument/2006/relationships/image" Target="../media/image21.svg"/><Relationship Id="rId17" Type="http://schemas.openxmlformats.org/officeDocument/2006/relationships/image" Target="../media/image13.png"/><Relationship Id="rId25" Type="http://schemas.openxmlformats.org/officeDocument/2006/relationships/image" Target="../media/image106.svg"/><Relationship Id="rId2" Type="http://schemas.openxmlformats.org/officeDocument/2006/relationships/audio" Target="../media/audio1.wav"/><Relationship Id="rId16" Type="http://schemas.openxmlformats.org/officeDocument/2006/relationships/image" Target="../media/image25.svg"/><Relationship Id="rId20" Type="http://schemas.openxmlformats.org/officeDocument/2006/relationships/image" Target="../media/image1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11" Type="http://schemas.openxmlformats.org/officeDocument/2006/relationships/image" Target="../media/image20.png"/><Relationship Id="rId24" Type="http://schemas.openxmlformats.org/officeDocument/2006/relationships/image" Target="../media/image105.png"/><Relationship Id="rId5" Type="http://schemas.openxmlformats.org/officeDocument/2006/relationships/image" Target="../media/image115.png"/><Relationship Id="rId15" Type="http://schemas.openxmlformats.org/officeDocument/2006/relationships/image" Target="../media/image24.png"/><Relationship Id="rId23" Type="http://schemas.openxmlformats.org/officeDocument/2006/relationships/image" Target="../media/image104.svg"/><Relationship Id="rId10" Type="http://schemas.openxmlformats.org/officeDocument/2006/relationships/image" Target="../media/image8.svg"/><Relationship Id="rId19" Type="http://schemas.openxmlformats.org/officeDocument/2006/relationships/image" Target="../media/image121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23.svg"/><Relationship Id="rId22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svg"/><Relationship Id="rId10" Type="http://schemas.openxmlformats.org/officeDocument/2006/relationships/image" Target="../media/image54.png"/><Relationship Id="rId4" Type="http://schemas.openxmlformats.org/officeDocument/2006/relationships/image" Target="../media/image44.png"/><Relationship Id="rId9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svg"/><Relationship Id="rId10" Type="http://schemas.openxmlformats.org/officeDocument/2006/relationships/image" Target="../media/image55.png"/><Relationship Id="rId4" Type="http://schemas.openxmlformats.org/officeDocument/2006/relationships/image" Target="../media/image44.png"/><Relationship Id="rId9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4.svg"/><Relationship Id="rId5" Type="http://schemas.openxmlformats.org/officeDocument/2006/relationships/image" Target="../media/image57.svg"/><Relationship Id="rId10" Type="http://schemas.openxmlformats.org/officeDocument/2006/relationships/image" Target="../media/image13.png"/><Relationship Id="rId4" Type="http://schemas.openxmlformats.org/officeDocument/2006/relationships/image" Target="../media/image56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00832" y="-1981113"/>
            <a:ext cx="8886336" cy="14249226"/>
          </a:xfrm>
          <a:custGeom>
            <a:avLst/>
            <a:gdLst/>
            <a:ahLst/>
            <a:cxnLst/>
            <a:rect l="l" t="t" r="r" b="b"/>
            <a:pathLst>
              <a:path w="8886336" h="14249226">
                <a:moveTo>
                  <a:pt x="0" y="0"/>
                </a:moveTo>
                <a:lnTo>
                  <a:pt x="8886336" y="0"/>
                </a:lnTo>
                <a:lnTo>
                  <a:pt x="8886336" y="14249226"/>
                </a:lnTo>
                <a:lnTo>
                  <a:pt x="0" y="14249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32731">
            <a:off x="1324423" y="7066098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6" y="0"/>
                </a:lnTo>
                <a:lnTo>
                  <a:pt x="1890316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903191" y="1530501"/>
            <a:ext cx="12553697" cy="4780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468C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ĐÓN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468C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TỚI TIẾT HỌC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468C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</a:p>
        </p:txBody>
      </p:sp>
      <p:sp>
        <p:nvSpPr>
          <p:cNvPr id="10" name="Freeform 10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029344" y="8786628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EB68E98-E6BC-D1C3-CFA8-38616095EF9F}"/>
              </a:ext>
            </a:extLst>
          </p:cNvPr>
          <p:cNvSpPr/>
          <p:nvPr/>
        </p:nvSpPr>
        <p:spPr>
          <a:xfrm>
            <a:off x="5519430" y="6269465"/>
            <a:ext cx="7289482" cy="3972768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>
            <a:off x="-3" y="-1"/>
            <a:ext cx="18288002" cy="10286999"/>
          </a:xfrm>
          <a:custGeom>
            <a:avLst/>
            <a:gdLst/>
            <a:ahLst/>
            <a:cxnLst/>
            <a:rect l="l" t="t" r="r" b="b"/>
            <a:pathLst>
              <a:path w="8499870" h="7095050">
                <a:moveTo>
                  <a:pt x="0" y="0"/>
                </a:moveTo>
                <a:lnTo>
                  <a:pt x="8499870" y="0"/>
                </a:lnTo>
                <a:lnTo>
                  <a:pt x="8499870" y="7095050"/>
                </a:lnTo>
                <a:lnTo>
                  <a:pt x="0" y="709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EA3771A-8C78-9430-1F2B-3F20EF60A6F6}"/>
              </a:ext>
            </a:extLst>
          </p:cNvPr>
          <p:cNvSpPr/>
          <p:nvPr/>
        </p:nvSpPr>
        <p:spPr>
          <a:xfrm>
            <a:off x="739157" y="457199"/>
            <a:ext cx="16809682" cy="9372599"/>
          </a:xfrm>
          <a:prstGeom prst="roundRect">
            <a:avLst>
              <a:gd name="adj" fmla="val 0"/>
            </a:avLst>
          </a:prstGeom>
          <a:solidFill>
            <a:srgbClr val="FCFA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9AA544F6-591C-9E1D-C1A8-DE04F1E0E3BD}"/>
              </a:ext>
            </a:extLst>
          </p:cNvPr>
          <p:cNvSpPr/>
          <p:nvPr/>
        </p:nvSpPr>
        <p:spPr>
          <a:xfrm flipH="1">
            <a:off x="-654709" y="6590553"/>
            <a:ext cx="2305238" cy="3696445"/>
          </a:xfrm>
          <a:custGeom>
            <a:avLst/>
            <a:gdLst/>
            <a:ahLst/>
            <a:cxnLst/>
            <a:rect l="l" t="t" r="r" b="b"/>
            <a:pathLst>
              <a:path w="2305238" h="3696445">
                <a:moveTo>
                  <a:pt x="2305238" y="0"/>
                </a:moveTo>
                <a:lnTo>
                  <a:pt x="0" y="0"/>
                </a:lnTo>
                <a:lnTo>
                  <a:pt x="0" y="3696445"/>
                </a:lnTo>
                <a:lnTo>
                  <a:pt x="2305238" y="3696445"/>
                </a:lnTo>
                <a:lnTo>
                  <a:pt x="23052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9F5FCFAF-6EEC-91DD-56AD-FB7246A12A30}"/>
              </a:ext>
            </a:extLst>
          </p:cNvPr>
          <p:cNvSpPr/>
          <p:nvPr/>
        </p:nvSpPr>
        <p:spPr>
          <a:xfrm>
            <a:off x="152400" y="9258298"/>
            <a:ext cx="3178567" cy="1028700"/>
          </a:xfrm>
          <a:custGeom>
            <a:avLst/>
            <a:gdLst/>
            <a:ahLst/>
            <a:cxnLst/>
            <a:rect l="l" t="t" r="r" b="b"/>
            <a:pathLst>
              <a:path w="3178567" h="1028700">
                <a:moveTo>
                  <a:pt x="0" y="0"/>
                </a:moveTo>
                <a:lnTo>
                  <a:pt x="3178568" y="0"/>
                </a:lnTo>
                <a:lnTo>
                  <a:pt x="317856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24A8F04-B8BC-9C0F-A8AA-6E4A40537C49}"/>
              </a:ext>
            </a:extLst>
          </p:cNvPr>
          <p:cNvSpPr/>
          <p:nvPr/>
        </p:nvSpPr>
        <p:spPr>
          <a:xfrm rot="-832602">
            <a:off x="16445064" y="-15913"/>
            <a:ext cx="1704995" cy="1357796"/>
          </a:xfrm>
          <a:custGeom>
            <a:avLst/>
            <a:gdLst/>
            <a:ahLst/>
            <a:cxnLst/>
            <a:rect l="l" t="t" r="r" b="b"/>
            <a:pathLst>
              <a:path w="2538860" h="2021856">
                <a:moveTo>
                  <a:pt x="0" y="0"/>
                </a:moveTo>
                <a:lnTo>
                  <a:pt x="2538860" y="0"/>
                </a:lnTo>
                <a:lnTo>
                  <a:pt x="2538860" y="2021856"/>
                </a:lnTo>
                <a:lnTo>
                  <a:pt x="0" y="2021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52EBD-3A27-376C-03A3-D7C4F5B2A8A9}"/>
              </a:ext>
            </a:extLst>
          </p:cNvPr>
          <p:cNvSpPr txBox="1"/>
          <p:nvPr/>
        </p:nvSpPr>
        <p:spPr>
          <a:xfrm>
            <a:off x="5978057" y="439693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tr102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6E6FF-79BA-EA65-345A-2756A44D656D}"/>
              </a:ext>
            </a:extLst>
          </p:cNvPr>
          <p:cNvSpPr txBox="1"/>
          <p:nvPr/>
        </p:nvSpPr>
        <p:spPr>
          <a:xfrm>
            <a:off x="2162367" y="1509209"/>
            <a:ext cx="1396325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PQ song song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AM,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MN.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EEFB82-17A0-9BA5-3668-A02416030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945006"/>
              </p:ext>
            </p:extLst>
          </p:nvPr>
        </p:nvGraphicFramePr>
        <p:xfrm>
          <a:off x="7284534" y="4196421"/>
          <a:ext cx="4572000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366475423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120696849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79201884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5522483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37196422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01280246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73690390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21293992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155286255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169873617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277324011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221050951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163309035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146983575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263229563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1486947600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B717FD-37F7-9993-CC74-AB05F7328E11}"/>
              </a:ext>
            </a:extLst>
          </p:cNvPr>
          <p:cNvCxnSpPr/>
          <p:nvPr/>
        </p:nvCxnSpPr>
        <p:spPr>
          <a:xfrm>
            <a:off x="7268492" y="4196421"/>
            <a:ext cx="4572000" cy="4572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8776B4-B3E8-9218-54FC-7B67CC31FE9F}"/>
              </a:ext>
            </a:extLst>
          </p:cNvPr>
          <p:cNvCxnSpPr>
            <a:cxnSpLocks/>
          </p:cNvCxnSpPr>
          <p:nvPr/>
        </p:nvCxnSpPr>
        <p:spPr>
          <a:xfrm flipV="1">
            <a:off x="7284534" y="6482421"/>
            <a:ext cx="2253916" cy="2286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556C35-6D49-FA9C-7D17-3535D7AAA9A0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9538450" y="6482421"/>
            <a:ext cx="231808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1208EA-F53A-02FC-FF50-24ABE5F4E730}"/>
              </a:ext>
            </a:extLst>
          </p:cNvPr>
          <p:cNvCxnSpPr>
            <a:cxnSpLocks/>
            <a:endCxn id="5" idx="0"/>
          </p:cNvCxnSpPr>
          <p:nvPr/>
        </p:nvCxnSpPr>
        <p:spPr>
          <a:xfrm flipH="1" flipV="1">
            <a:off x="9570534" y="4196421"/>
            <a:ext cx="2265947" cy="2286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1FD48F-C51B-58A0-C44E-63680DB73467}"/>
              </a:ext>
            </a:extLst>
          </p:cNvPr>
          <p:cNvCxnSpPr>
            <a:cxnSpLocks/>
          </p:cNvCxnSpPr>
          <p:nvPr/>
        </p:nvCxnSpPr>
        <p:spPr>
          <a:xfrm flipH="1">
            <a:off x="8421519" y="5339422"/>
            <a:ext cx="229201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A067C5-A57B-2B5E-C3C8-2814FE870980}"/>
              </a:ext>
            </a:extLst>
          </p:cNvPr>
          <p:cNvSpPr txBox="1"/>
          <p:nvPr/>
        </p:nvSpPr>
        <p:spPr>
          <a:xfrm flipH="1">
            <a:off x="6378148" y="3486520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5D97E4-99CA-E139-7905-786691F946C9}"/>
              </a:ext>
            </a:extLst>
          </p:cNvPr>
          <p:cNvSpPr txBox="1"/>
          <p:nvPr/>
        </p:nvSpPr>
        <p:spPr>
          <a:xfrm flipH="1">
            <a:off x="11926908" y="3469452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59FB7E-0764-9275-43A2-0EDAA5296D19}"/>
              </a:ext>
            </a:extLst>
          </p:cNvPr>
          <p:cNvSpPr txBox="1"/>
          <p:nvPr/>
        </p:nvSpPr>
        <p:spPr>
          <a:xfrm flipH="1">
            <a:off x="6491811" y="8589787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48ACD-3B7F-ED1B-3875-BA2DB25FC534}"/>
              </a:ext>
            </a:extLst>
          </p:cNvPr>
          <p:cNvSpPr txBox="1"/>
          <p:nvPr/>
        </p:nvSpPr>
        <p:spPr>
          <a:xfrm flipH="1">
            <a:off x="11856534" y="8461661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45A1AD-E77B-D566-5118-CABC1B604728}"/>
              </a:ext>
            </a:extLst>
          </p:cNvPr>
          <p:cNvSpPr txBox="1"/>
          <p:nvPr/>
        </p:nvSpPr>
        <p:spPr>
          <a:xfrm flipH="1">
            <a:off x="8915525" y="3381523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5B5850-C073-0707-4299-886F17231D68}"/>
              </a:ext>
            </a:extLst>
          </p:cNvPr>
          <p:cNvSpPr txBox="1"/>
          <p:nvPr/>
        </p:nvSpPr>
        <p:spPr>
          <a:xfrm flipH="1">
            <a:off x="12005788" y="5983109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F5535D-6097-6C51-F5A0-8C657F213CF8}"/>
              </a:ext>
            </a:extLst>
          </p:cNvPr>
          <p:cNvSpPr txBox="1"/>
          <p:nvPr/>
        </p:nvSpPr>
        <p:spPr>
          <a:xfrm flipH="1">
            <a:off x="9390654" y="5670857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6B2D39-F11B-9713-B5FE-AC1FF5CB2407}"/>
              </a:ext>
            </a:extLst>
          </p:cNvPr>
          <p:cNvSpPr txBox="1"/>
          <p:nvPr/>
        </p:nvSpPr>
        <p:spPr>
          <a:xfrm flipH="1">
            <a:off x="7532992" y="5222409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1863599-20B9-4B23-C18E-695A83DE4FAC}"/>
              </a:ext>
            </a:extLst>
          </p:cNvPr>
          <p:cNvSpPr/>
          <p:nvPr/>
        </p:nvSpPr>
        <p:spPr>
          <a:xfrm rot="19772065" flipV="1">
            <a:off x="8349467" y="5300068"/>
            <a:ext cx="114296" cy="1143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5000580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>
            <a:off x="-3" y="-1"/>
            <a:ext cx="18288002" cy="10286999"/>
          </a:xfrm>
          <a:custGeom>
            <a:avLst/>
            <a:gdLst/>
            <a:ahLst/>
            <a:cxnLst/>
            <a:rect l="l" t="t" r="r" b="b"/>
            <a:pathLst>
              <a:path w="8499870" h="7095050">
                <a:moveTo>
                  <a:pt x="0" y="0"/>
                </a:moveTo>
                <a:lnTo>
                  <a:pt x="8499870" y="0"/>
                </a:lnTo>
                <a:lnTo>
                  <a:pt x="8499870" y="7095050"/>
                </a:lnTo>
                <a:lnTo>
                  <a:pt x="0" y="709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EA3771A-8C78-9430-1F2B-3F20EF60A6F6}"/>
              </a:ext>
            </a:extLst>
          </p:cNvPr>
          <p:cNvSpPr/>
          <p:nvPr/>
        </p:nvSpPr>
        <p:spPr>
          <a:xfrm>
            <a:off x="739157" y="457199"/>
            <a:ext cx="16809682" cy="9372599"/>
          </a:xfrm>
          <a:prstGeom prst="roundRect">
            <a:avLst>
              <a:gd name="adj" fmla="val 0"/>
            </a:avLst>
          </a:prstGeom>
          <a:solidFill>
            <a:srgbClr val="FCFA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9AA544F6-591C-9E1D-C1A8-DE04F1E0E3BD}"/>
              </a:ext>
            </a:extLst>
          </p:cNvPr>
          <p:cNvSpPr/>
          <p:nvPr/>
        </p:nvSpPr>
        <p:spPr>
          <a:xfrm flipH="1">
            <a:off x="-654709" y="6590553"/>
            <a:ext cx="2305238" cy="3696445"/>
          </a:xfrm>
          <a:custGeom>
            <a:avLst/>
            <a:gdLst/>
            <a:ahLst/>
            <a:cxnLst/>
            <a:rect l="l" t="t" r="r" b="b"/>
            <a:pathLst>
              <a:path w="2305238" h="3696445">
                <a:moveTo>
                  <a:pt x="2305238" y="0"/>
                </a:moveTo>
                <a:lnTo>
                  <a:pt x="0" y="0"/>
                </a:lnTo>
                <a:lnTo>
                  <a:pt x="0" y="3696445"/>
                </a:lnTo>
                <a:lnTo>
                  <a:pt x="2305238" y="3696445"/>
                </a:lnTo>
                <a:lnTo>
                  <a:pt x="23052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9F5FCFAF-6EEC-91DD-56AD-FB7246A12A30}"/>
              </a:ext>
            </a:extLst>
          </p:cNvPr>
          <p:cNvSpPr/>
          <p:nvPr/>
        </p:nvSpPr>
        <p:spPr>
          <a:xfrm>
            <a:off x="152400" y="9258298"/>
            <a:ext cx="3178567" cy="1028700"/>
          </a:xfrm>
          <a:custGeom>
            <a:avLst/>
            <a:gdLst/>
            <a:ahLst/>
            <a:cxnLst/>
            <a:rect l="l" t="t" r="r" b="b"/>
            <a:pathLst>
              <a:path w="3178567" h="1028700">
                <a:moveTo>
                  <a:pt x="0" y="0"/>
                </a:moveTo>
                <a:lnTo>
                  <a:pt x="3178568" y="0"/>
                </a:lnTo>
                <a:lnTo>
                  <a:pt x="317856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24A8F04-B8BC-9C0F-A8AA-6E4A40537C49}"/>
              </a:ext>
            </a:extLst>
          </p:cNvPr>
          <p:cNvSpPr/>
          <p:nvPr/>
        </p:nvSpPr>
        <p:spPr>
          <a:xfrm rot="-832602">
            <a:off x="16445064" y="-15913"/>
            <a:ext cx="1704995" cy="1357796"/>
          </a:xfrm>
          <a:custGeom>
            <a:avLst/>
            <a:gdLst/>
            <a:ahLst/>
            <a:cxnLst/>
            <a:rect l="l" t="t" r="r" b="b"/>
            <a:pathLst>
              <a:path w="2538860" h="2021856">
                <a:moveTo>
                  <a:pt x="0" y="0"/>
                </a:moveTo>
                <a:lnTo>
                  <a:pt x="2538860" y="0"/>
                </a:lnTo>
                <a:lnTo>
                  <a:pt x="2538860" y="2021856"/>
                </a:lnTo>
                <a:lnTo>
                  <a:pt x="0" y="2021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52EBD-3A27-376C-03A3-D7C4F5B2A8A9}"/>
              </a:ext>
            </a:extLst>
          </p:cNvPr>
          <p:cNvSpPr txBox="1"/>
          <p:nvPr/>
        </p:nvSpPr>
        <p:spPr>
          <a:xfrm>
            <a:off x="5978057" y="439693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tr102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A8388-742F-38CB-EA9A-E2305324ACB5}"/>
              </a:ext>
            </a:extLst>
          </p:cNvPr>
          <p:cNvSpPr txBox="1"/>
          <p:nvPr/>
        </p:nvSpPr>
        <p:spPr>
          <a:xfrm>
            <a:off x="1818935" y="1612306"/>
            <a:ext cx="1465012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AC, DO, MN, ON, PQ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9CC2360-5E92-BA2D-B629-409BF7CF492D}"/>
              </a:ext>
            </a:extLst>
          </p:cNvPr>
          <p:cNvSpPr/>
          <p:nvPr/>
        </p:nvSpPr>
        <p:spPr>
          <a:xfrm>
            <a:off x="6237228" y="3570560"/>
            <a:ext cx="5813538" cy="6125906"/>
          </a:xfrm>
          <a:custGeom>
            <a:avLst/>
            <a:gdLst/>
            <a:ahLst/>
            <a:cxnLst/>
            <a:rect l="l" t="t" r="r" b="b"/>
            <a:pathLst>
              <a:path w="1840250" h="1592126">
                <a:moveTo>
                  <a:pt x="0" y="0"/>
                </a:moveTo>
                <a:lnTo>
                  <a:pt x="1840250" y="0"/>
                </a:lnTo>
                <a:lnTo>
                  <a:pt x="1840250" y="1592126"/>
                </a:lnTo>
                <a:lnTo>
                  <a:pt x="0" y="1592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 l="-9724" t="-4127" r="-24931" b="-6431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02345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6399DA-58A5-9853-4E99-10C776672C8E}"/>
              </a:ext>
            </a:extLst>
          </p:cNvPr>
          <p:cNvSpPr/>
          <p:nvPr/>
        </p:nvSpPr>
        <p:spPr>
          <a:xfrm rot="-5400000">
            <a:off x="4305299" y="-3771901"/>
            <a:ext cx="9677401" cy="1783080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6">
            <a:extLst>
              <a:ext uri="{FF2B5EF4-FFF2-40B4-BE49-F238E27FC236}">
                <a16:creationId xmlns:a16="http://schemas.microsoft.com/office/drawing/2014/main" id="{433BDC77-2A6A-BF9C-513C-CFF69B8E8485}"/>
              </a:ext>
            </a:extLst>
          </p:cNvPr>
          <p:cNvSpPr/>
          <p:nvPr/>
        </p:nvSpPr>
        <p:spPr>
          <a:xfrm>
            <a:off x="1025971" y="9194988"/>
            <a:ext cx="3154905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4" y="0"/>
                </a:lnTo>
                <a:lnTo>
                  <a:pt x="3154904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933AEF0E-15B0-E128-1801-D235D0D6DC97}"/>
              </a:ext>
            </a:extLst>
          </p:cNvPr>
          <p:cNvSpPr/>
          <p:nvPr/>
        </p:nvSpPr>
        <p:spPr>
          <a:xfrm>
            <a:off x="656210" y="8373165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8">
            <a:extLst>
              <a:ext uri="{FF2B5EF4-FFF2-40B4-BE49-F238E27FC236}">
                <a16:creationId xmlns:a16="http://schemas.microsoft.com/office/drawing/2014/main" id="{A96211A6-61B4-2808-FE94-C8C7CB07693F}"/>
              </a:ext>
            </a:extLst>
          </p:cNvPr>
          <p:cNvSpPr/>
          <p:nvPr/>
        </p:nvSpPr>
        <p:spPr>
          <a:xfrm>
            <a:off x="-251153" y="8825145"/>
            <a:ext cx="782918" cy="1407206"/>
          </a:xfrm>
          <a:custGeom>
            <a:avLst/>
            <a:gdLst/>
            <a:ahLst/>
            <a:cxnLst/>
            <a:rect l="l" t="t" r="r" b="b"/>
            <a:pathLst>
              <a:path w="782918" h="1407206">
                <a:moveTo>
                  <a:pt x="0" y="0"/>
                </a:moveTo>
                <a:lnTo>
                  <a:pt x="782919" y="0"/>
                </a:lnTo>
                <a:lnTo>
                  <a:pt x="782919" y="1407205"/>
                </a:lnTo>
                <a:lnTo>
                  <a:pt x="0" y="1407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6D261-2A65-9EA4-34B3-0A77C46DDA5C}"/>
              </a:ext>
            </a:extLst>
          </p:cNvPr>
          <p:cNvSpPr txBox="1"/>
          <p:nvPr/>
        </p:nvSpPr>
        <p:spPr>
          <a:xfrm>
            <a:off x="1838672" y="1612789"/>
            <a:ext cx="1409699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9A90E-0E25-248D-D20E-2A83C91E6EB2}"/>
              </a:ext>
            </a:extLst>
          </p:cNvPr>
          <p:cNvSpPr txBox="1"/>
          <p:nvPr/>
        </p:nvSpPr>
        <p:spPr>
          <a:xfrm>
            <a:off x="780092" y="433192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– tr103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2E04130-25FB-A242-7E29-87C7B7B03AB7}"/>
              </a:ext>
            </a:extLst>
          </p:cNvPr>
          <p:cNvSpPr/>
          <p:nvPr/>
        </p:nvSpPr>
        <p:spPr>
          <a:xfrm flipH="1">
            <a:off x="11331471" y="-248554"/>
            <a:ext cx="6942673" cy="1664194"/>
          </a:xfrm>
          <a:custGeom>
            <a:avLst/>
            <a:gdLst/>
            <a:ahLst/>
            <a:cxnLst/>
            <a:rect l="l" t="t" r="r" b="b"/>
            <a:pathLst>
              <a:path w="2318992" h="649318">
                <a:moveTo>
                  <a:pt x="2318992" y="0"/>
                </a:moveTo>
                <a:lnTo>
                  <a:pt x="0" y="0"/>
                </a:lnTo>
                <a:lnTo>
                  <a:pt x="0" y="649318"/>
                </a:lnTo>
                <a:lnTo>
                  <a:pt x="2318992" y="649318"/>
                </a:lnTo>
                <a:lnTo>
                  <a:pt x="231899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903D38-5482-D563-EC05-4349FB24AC88}"/>
              </a:ext>
            </a:extLst>
          </p:cNvPr>
          <p:cNvSpPr txBox="1"/>
          <p:nvPr/>
        </p:nvSpPr>
        <p:spPr>
          <a:xfrm>
            <a:off x="11811000" y="473619"/>
            <a:ext cx="5410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NHÓM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20E72C7-EBE0-D079-3E11-F89A2E0A1741}"/>
              </a:ext>
            </a:extLst>
          </p:cNvPr>
          <p:cNvSpPr/>
          <p:nvPr/>
        </p:nvSpPr>
        <p:spPr>
          <a:xfrm>
            <a:off x="1025971" y="3637960"/>
            <a:ext cx="15933800" cy="3400016"/>
          </a:xfrm>
          <a:custGeom>
            <a:avLst/>
            <a:gdLst/>
            <a:ahLst/>
            <a:cxnLst/>
            <a:rect l="l" t="t" r="r" b="b"/>
            <a:pathLst>
              <a:path w="6797402" h="1450456">
                <a:moveTo>
                  <a:pt x="0" y="0"/>
                </a:moveTo>
                <a:lnTo>
                  <a:pt x="6797402" y="0"/>
                </a:lnTo>
                <a:lnTo>
                  <a:pt x="6797402" y="1450455"/>
                </a:lnTo>
                <a:lnTo>
                  <a:pt x="0" y="14504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F3423-2EF6-3FD8-7E43-FCBBAFAAE159}"/>
              </a:ext>
            </a:extLst>
          </p:cNvPr>
          <p:cNvSpPr txBox="1"/>
          <p:nvPr/>
        </p:nvSpPr>
        <p:spPr>
          <a:xfrm>
            <a:off x="1838672" y="7159595"/>
            <a:ext cx="275375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E43BF6-CBF7-C216-BDEF-63204A069CEA}"/>
              </a:ext>
            </a:extLst>
          </p:cNvPr>
          <p:cNvSpPr txBox="1"/>
          <p:nvPr/>
        </p:nvSpPr>
        <p:spPr>
          <a:xfrm>
            <a:off x="5888375" y="7163380"/>
            <a:ext cx="275375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bay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1D0125-687A-FF97-3272-E13EFC31AD56}"/>
              </a:ext>
            </a:extLst>
          </p:cNvPr>
          <p:cNvSpPr txBox="1"/>
          <p:nvPr/>
        </p:nvSpPr>
        <p:spPr>
          <a:xfrm>
            <a:off x="10160554" y="7159595"/>
            <a:ext cx="244776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1ADF72-AC41-1E7B-7C74-3632BBE6C906}"/>
              </a:ext>
            </a:extLst>
          </p:cNvPr>
          <p:cNvSpPr txBox="1"/>
          <p:nvPr/>
        </p:nvSpPr>
        <p:spPr>
          <a:xfrm>
            <a:off x="13862099" y="7159594"/>
            <a:ext cx="244776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</a:p>
        </p:txBody>
      </p:sp>
    </p:spTree>
    <p:extLst>
      <p:ext uri="{BB962C8B-B14F-4D97-AF65-F5344CB8AC3E}">
        <p14:creationId xmlns:p14="http://schemas.microsoft.com/office/powerpoint/2010/main" val="26774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18861" y="1233403"/>
            <a:ext cx="8780488" cy="1183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468C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4" name="Freeform 4"/>
          <p:cNvSpPr/>
          <p:nvPr/>
        </p:nvSpPr>
        <p:spPr>
          <a:xfrm>
            <a:off x="1297653" y="3302745"/>
            <a:ext cx="4789539" cy="4789539"/>
          </a:xfrm>
          <a:custGeom>
            <a:avLst/>
            <a:gdLst/>
            <a:ahLst/>
            <a:cxnLst/>
            <a:rect l="l" t="t" r="r" b="b"/>
            <a:pathLst>
              <a:path w="4984531" h="4984531">
                <a:moveTo>
                  <a:pt x="0" y="0"/>
                </a:moveTo>
                <a:lnTo>
                  <a:pt x="4984531" y="0"/>
                </a:lnTo>
                <a:lnTo>
                  <a:pt x="4984531" y="4984531"/>
                </a:lnTo>
                <a:lnTo>
                  <a:pt x="0" y="4984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914336" y="3356971"/>
            <a:ext cx="4789539" cy="4789539"/>
          </a:xfrm>
          <a:custGeom>
            <a:avLst/>
            <a:gdLst/>
            <a:ahLst/>
            <a:cxnLst/>
            <a:rect l="l" t="t" r="r" b="b"/>
            <a:pathLst>
              <a:path w="4984531" h="4984531">
                <a:moveTo>
                  <a:pt x="0" y="0"/>
                </a:moveTo>
                <a:lnTo>
                  <a:pt x="4984531" y="0"/>
                </a:lnTo>
                <a:lnTo>
                  <a:pt x="4984531" y="4984531"/>
                </a:lnTo>
                <a:lnTo>
                  <a:pt x="0" y="4984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530409" y="3318543"/>
            <a:ext cx="4789539" cy="4789539"/>
          </a:xfrm>
          <a:custGeom>
            <a:avLst/>
            <a:gdLst/>
            <a:ahLst/>
            <a:cxnLst/>
            <a:rect l="l" t="t" r="r" b="b"/>
            <a:pathLst>
              <a:path w="4984531" h="4984531">
                <a:moveTo>
                  <a:pt x="0" y="0"/>
                </a:moveTo>
                <a:lnTo>
                  <a:pt x="4984531" y="0"/>
                </a:lnTo>
                <a:lnTo>
                  <a:pt x="4984531" y="4984531"/>
                </a:lnTo>
                <a:lnTo>
                  <a:pt x="0" y="4984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3070766" y="8092284"/>
            <a:ext cx="3166159" cy="52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</a:pPr>
            <a:r>
              <a:rPr lang="en-US" sz="3200">
                <a:solidFill>
                  <a:srgbClr val="F4F4F4"/>
                </a:solidFill>
                <a:latin typeface="Muli Bold"/>
              </a:rPr>
              <a:t>Đồng bằng</a:t>
            </a: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E03DEC0D-0D79-4CE5-4769-6F94CBBCB31C}"/>
              </a:ext>
            </a:extLst>
          </p:cNvPr>
          <p:cNvSpPr/>
          <p:nvPr/>
        </p:nvSpPr>
        <p:spPr>
          <a:xfrm rot="-843581">
            <a:off x="938551" y="2811074"/>
            <a:ext cx="1568687" cy="995403"/>
          </a:xfrm>
          <a:custGeom>
            <a:avLst/>
            <a:gdLst/>
            <a:ahLst/>
            <a:cxnLst/>
            <a:rect l="l" t="t" r="r" b="b"/>
            <a:pathLst>
              <a:path w="2082072" h="1321169">
                <a:moveTo>
                  <a:pt x="0" y="0"/>
                </a:moveTo>
                <a:lnTo>
                  <a:pt x="2082073" y="0"/>
                </a:lnTo>
                <a:lnTo>
                  <a:pt x="2082073" y="1321170"/>
                </a:lnTo>
                <a:lnTo>
                  <a:pt x="0" y="132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D9C57891-F972-B040-4C36-9ACB6E9883E1}"/>
              </a:ext>
            </a:extLst>
          </p:cNvPr>
          <p:cNvSpPr/>
          <p:nvPr/>
        </p:nvSpPr>
        <p:spPr>
          <a:xfrm>
            <a:off x="16007831" y="2806136"/>
            <a:ext cx="1312117" cy="1044922"/>
          </a:xfrm>
          <a:custGeom>
            <a:avLst/>
            <a:gdLst/>
            <a:ahLst/>
            <a:cxnLst/>
            <a:rect l="l" t="t" r="r" b="b"/>
            <a:pathLst>
              <a:path w="1312117" h="1044922">
                <a:moveTo>
                  <a:pt x="0" y="0"/>
                </a:moveTo>
                <a:lnTo>
                  <a:pt x="1312117" y="0"/>
                </a:lnTo>
                <a:lnTo>
                  <a:pt x="1312117" y="1044922"/>
                </a:lnTo>
                <a:lnTo>
                  <a:pt x="0" y="1044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EC667EF3-664C-E40E-559F-D2197113DDE3}"/>
              </a:ext>
            </a:extLst>
          </p:cNvPr>
          <p:cNvSpPr/>
          <p:nvPr/>
        </p:nvSpPr>
        <p:spPr>
          <a:xfrm>
            <a:off x="16665748" y="6501010"/>
            <a:ext cx="1910974" cy="3794353"/>
          </a:xfrm>
          <a:custGeom>
            <a:avLst/>
            <a:gdLst/>
            <a:ahLst/>
            <a:cxnLst/>
            <a:rect l="l" t="t" r="r" b="b"/>
            <a:pathLst>
              <a:path w="1910974" h="3794353">
                <a:moveTo>
                  <a:pt x="0" y="0"/>
                </a:moveTo>
                <a:lnTo>
                  <a:pt x="1910974" y="0"/>
                </a:lnTo>
                <a:lnTo>
                  <a:pt x="1910974" y="3794353"/>
                </a:lnTo>
                <a:lnTo>
                  <a:pt x="0" y="37943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2AED1865-2CED-4FEA-934E-CDE224F78D97}"/>
              </a:ext>
            </a:extLst>
          </p:cNvPr>
          <p:cNvSpPr/>
          <p:nvPr/>
        </p:nvSpPr>
        <p:spPr>
          <a:xfrm>
            <a:off x="6516276" y="2635441"/>
            <a:ext cx="1048693" cy="1884906"/>
          </a:xfrm>
          <a:custGeom>
            <a:avLst/>
            <a:gdLst/>
            <a:ahLst/>
            <a:cxnLst/>
            <a:rect l="l" t="t" r="r" b="b"/>
            <a:pathLst>
              <a:path w="1048693" h="1884906">
                <a:moveTo>
                  <a:pt x="0" y="0"/>
                </a:moveTo>
                <a:lnTo>
                  <a:pt x="1048693" y="0"/>
                </a:lnTo>
                <a:lnTo>
                  <a:pt x="1048693" y="1884906"/>
                </a:lnTo>
                <a:lnTo>
                  <a:pt x="0" y="18849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3CA924F5-CAA7-24B8-1AD2-541A268582B9}"/>
              </a:ext>
            </a:extLst>
          </p:cNvPr>
          <p:cNvSpPr/>
          <p:nvPr/>
        </p:nvSpPr>
        <p:spPr>
          <a:xfrm>
            <a:off x="14562921" y="263580"/>
            <a:ext cx="5514053" cy="1463730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4B020326-AE53-23B4-06BA-AEC17063AD93}"/>
              </a:ext>
            </a:extLst>
          </p:cNvPr>
          <p:cNvSpPr/>
          <p:nvPr/>
        </p:nvSpPr>
        <p:spPr>
          <a:xfrm>
            <a:off x="-1915888" y="263580"/>
            <a:ext cx="5514053" cy="1463730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F0147E18-62C5-8255-C636-1D8EB19CB811}"/>
              </a:ext>
            </a:extLst>
          </p:cNvPr>
          <p:cNvSpPr/>
          <p:nvPr/>
        </p:nvSpPr>
        <p:spPr>
          <a:xfrm flipH="1">
            <a:off x="199297" y="7271549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4">
            <a:extLst>
              <a:ext uri="{FF2B5EF4-FFF2-40B4-BE49-F238E27FC236}">
                <a16:creationId xmlns:a16="http://schemas.microsoft.com/office/drawing/2014/main" id="{B34624AA-4A94-A1BF-F729-4E56C333658A}"/>
              </a:ext>
            </a:extLst>
          </p:cNvPr>
          <p:cNvSpPr/>
          <p:nvPr/>
        </p:nvSpPr>
        <p:spPr>
          <a:xfrm>
            <a:off x="-256223" y="8189733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A4271B-657F-DA75-C36D-60DAB5D9807F}"/>
              </a:ext>
            </a:extLst>
          </p:cNvPr>
          <p:cNvSpPr txBox="1"/>
          <p:nvPr/>
        </p:nvSpPr>
        <p:spPr>
          <a:xfrm>
            <a:off x="1983427" y="4021192"/>
            <a:ext cx="3229475" cy="300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07B90D-C784-F484-73E1-C7E32BDF7476}"/>
              </a:ext>
            </a:extLst>
          </p:cNvPr>
          <p:cNvSpPr txBox="1"/>
          <p:nvPr/>
        </p:nvSpPr>
        <p:spPr>
          <a:xfrm>
            <a:off x="7327132" y="4159980"/>
            <a:ext cx="383075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B47ED-747D-CCDE-F1F9-CAF5DF1DFF13}"/>
              </a:ext>
            </a:extLst>
          </p:cNvPr>
          <p:cNvSpPr txBox="1"/>
          <p:nvPr/>
        </p:nvSpPr>
        <p:spPr>
          <a:xfrm>
            <a:off x="12680208" y="4159980"/>
            <a:ext cx="448994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56458" y="2832628"/>
            <a:ext cx="7621546" cy="7894257"/>
          </a:xfrm>
          <a:custGeom>
            <a:avLst/>
            <a:gdLst/>
            <a:ahLst/>
            <a:cxnLst/>
            <a:rect l="l" t="t" r="r" b="b"/>
            <a:pathLst>
              <a:path w="7621546" h="7894257">
                <a:moveTo>
                  <a:pt x="0" y="0"/>
                </a:moveTo>
                <a:lnTo>
                  <a:pt x="7621547" y="0"/>
                </a:lnTo>
                <a:lnTo>
                  <a:pt x="7621547" y="7894257"/>
                </a:lnTo>
                <a:lnTo>
                  <a:pt x="0" y="7894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313617" y="1671872"/>
            <a:ext cx="8839200" cy="4791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>
                <a:solidFill>
                  <a:srgbClr val="FFCD50"/>
                </a:solidFill>
                <a:latin typeface="Muli Heavy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>
                <a:solidFill>
                  <a:srgbClr val="FFCD50"/>
                </a:solidFill>
                <a:latin typeface="Muli Heavy"/>
              </a:rPr>
              <a:t>ĐÃ LẮNG NGHE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>
                <a:solidFill>
                  <a:srgbClr val="FFCD50"/>
                </a:solidFill>
                <a:latin typeface="Muli Heavy"/>
              </a:rPr>
              <a:t>HẸN GẶP LẠI!</a:t>
            </a:r>
          </a:p>
        </p:txBody>
      </p:sp>
      <p:sp>
        <p:nvSpPr>
          <p:cNvPr id="6" name="Freeform 6"/>
          <p:cNvSpPr/>
          <p:nvPr/>
        </p:nvSpPr>
        <p:spPr>
          <a:xfrm>
            <a:off x="12309864" y="5359234"/>
            <a:ext cx="1111849" cy="2207642"/>
          </a:xfrm>
          <a:custGeom>
            <a:avLst/>
            <a:gdLst/>
            <a:ahLst/>
            <a:cxnLst/>
            <a:rect l="l" t="t" r="r" b="b"/>
            <a:pathLst>
              <a:path w="1111849" h="2207642">
                <a:moveTo>
                  <a:pt x="0" y="0"/>
                </a:moveTo>
                <a:lnTo>
                  <a:pt x="1111849" y="0"/>
                </a:lnTo>
                <a:lnTo>
                  <a:pt x="1111849" y="2207642"/>
                </a:lnTo>
                <a:lnTo>
                  <a:pt x="0" y="22076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98360" y="7560068"/>
            <a:ext cx="1199117" cy="2155276"/>
          </a:xfrm>
          <a:custGeom>
            <a:avLst/>
            <a:gdLst/>
            <a:ahLst/>
            <a:cxnLst/>
            <a:rect l="l" t="t" r="r" b="b"/>
            <a:pathLst>
              <a:path w="1199117" h="2155276">
                <a:moveTo>
                  <a:pt x="0" y="0"/>
                </a:moveTo>
                <a:lnTo>
                  <a:pt x="1199117" y="0"/>
                </a:lnTo>
                <a:lnTo>
                  <a:pt x="1199117" y="2155276"/>
                </a:lnTo>
                <a:lnTo>
                  <a:pt x="0" y="2155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B60CD99-F456-0474-7549-01FEB7080A40}"/>
              </a:ext>
            </a:extLst>
          </p:cNvPr>
          <p:cNvSpPr/>
          <p:nvPr/>
        </p:nvSpPr>
        <p:spPr>
          <a:xfrm flipH="1">
            <a:off x="381000" y="5359234"/>
            <a:ext cx="4972396" cy="4927766"/>
          </a:xfrm>
          <a:custGeom>
            <a:avLst/>
            <a:gdLst/>
            <a:ahLst/>
            <a:cxnLst/>
            <a:rect l="l" t="t" r="r" b="b"/>
            <a:pathLst>
              <a:path w="4017073" h="4114800">
                <a:moveTo>
                  <a:pt x="0" y="0"/>
                </a:moveTo>
                <a:lnTo>
                  <a:pt x="4017074" y="0"/>
                </a:lnTo>
                <a:lnTo>
                  <a:pt x="40170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8" y="-1941352"/>
            <a:ext cx="8857962" cy="14493265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454" y="7487574"/>
            <a:ext cx="3815079" cy="2795412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15676" y="-419100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53F9100-73F4-D498-4767-E0A33CBAC3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70008" y="6095233"/>
            <a:ext cx="2042437" cy="41148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2FAE326-3DA4-FBEF-78B2-2EBA0960C9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12445" y="6095233"/>
            <a:ext cx="1855401" cy="41148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C79E9D2-05DA-D482-EB31-A682202CB4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67203" y="6095233"/>
            <a:ext cx="2109770" cy="411480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682EEAD6-AD18-1007-13E8-B38CBB208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289723" y="6095233"/>
            <a:ext cx="2214511" cy="411480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A8DD773D-44F8-16CE-E93A-696C5C77BD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504233" y="6095233"/>
            <a:ext cx="1623476" cy="41148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BB038094-1F2F-CEC0-497B-86D643DD06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049798" y="6095233"/>
            <a:ext cx="2132215" cy="41148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92603A9B-F726-E4B1-FA59-F32C3B58FCCE}"/>
              </a:ext>
            </a:extLst>
          </p:cNvPr>
          <p:cNvSpPr txBox="1"/>
          <p:nvPr/>
        </p:nvSpPr>
        <p:spPr>
          <a:xfrm>
            <a:off x="2867150" y="1130604"/>
            <a:ext cx="12553697" cy="4780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468C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468C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468C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HÔM NAY 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D2240361-6612-C30E-4EAA-EB693733776A}"/>
              </a:ext>
            </a:extLst>
          </p:cNvPr>
          <p:cNvSpPr/>
          <p:nvPr/>
        </p:nvSpPr>
        <p:spPr>
          <a:xfrm>
            <a:off x="15382331" y="1401701"/>
            <a:ext cx="5191670" cy="1463730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E466C01-F106-5772-D39A-3ED39A727AF6}"/>
              </a:ext>
            </a:extLst>
          </p:cNvPr>
          <p:cNvSpPr/>
          <p:nvPr/>
        </p:nvSpPr>
        <p:spPr>
          <a:xfrm>
            <a:off x="-882942" y="2067561"/>
            <a:ext cx="5514053" cy="1463730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6200000">
            <a:off x="5199381" y="-2785822"/>
            <a:ext cx="7889239" cy="1828800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791200" y="723900"/>
            <a:ext cx="8115723" cy="127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8499" dirty="0">
                <a:solidFill>
                  <a:srgbClr val="F4F4F4"/>
                </a:solidFill>
                <a:latin typeface="Muli Heavy"/>
              </a:rPr>
              <a:t>KHỞI ĐỘNG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95600" y="2857500"/>
            <a:ext cx="12496800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en-US" sz="4000" dirty="0" err="1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</a:t>
            </a:r>
            <a:r>
              <a:rPr lang="en-US" sz="4000" dirty="0" err="1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2B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D9A78AB-0CB9-FBD8-04C0-3CDE6C13D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305300"/>
            <a:ext cx="5202237" cy="549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620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9074" y="23334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849034" y="-3464"/>
            <a:ext cx="14589932" cy="6800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600" b="1" u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30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VÀ TRẢI NGHIỆM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HAI ĐƯỜNG THẲNG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 </a:t>
            </a:r>
            <a:endParaRPr lang="en-US" sz="7600" b="1" u="non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D74AC870-9623-1CF0-8DD1-4BFC472ECF99}"/>
              </a:ext>
            </a:extLst>
          </p:cNvPr>
          <p:cNvSpPr/>
          <p:nvPr/>
        </p:nvSpPr>
        <p:spPr>
          <a:xfrm flipH="1">
            <a:off x="17936000" y="-3464"/>
            <a:ext cx="358414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EC83B0-1FCC-6BD8-8B91-FAB4BD812380}"/>
              </a:ext>
            </a:extLst>
          </p:cNvPr>
          <p:cNvSpPr txBox="1"/>
          <p:nvPr/>
        </p:nvSpPr>
        <p:spPr>
          <a:xfrm>
            <a:off x="5636234" y="6977213"/>
            <a:ext cx="6716052" cy="2509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7200" u="none" dirty="0">
                <a:latin typeface="Muli Heavy"/>
              </a:rPr>
              <a:t>TIẾT 2</a:t>
            </a:r>
          </a:p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7200" u="none" dirty="0">
                <a:latin typeface="Muli Heavy"/>
              </a:rPr>
              <a:t>HOẠT ĐỘNG 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096D4F3-214D-C6D5-36ED-651417F6680D}"/>
              </a:ext>
            </a:extLst>
          </p:cNvPr>
          <p:cNvSpPr/>
          <p:nvPr/>
        </p:nvSpPr>
        <p:spPr>
          <a:xfrm rot="184331">
            <a:off x="13245427" y="6375268"/>
            <a:ext cx="3797432" cy="3933310"/>
          </a:xfrm>
          <a:custGeom>
            <a:avLst/>
            <a:gdLst/>
            <a:ahLst/>
            <a:cxnLst/>
            <a:rect l="l" t="t" r="r" b="b"/>
            <a:pathLst>
              <a:path w="1380182" h="1429567">
                <a:moveTo>
                  <a:pt x="0" y="0"/>
                </a:moveTo>
                <a:lnTo>
                  <a:pt x="1380181" y="0"/>
                </a:lnTo>
                <a:lnTo>
                  <a:pt x="1380181" y="1429567"/>
                </a:lnTo>
                <a:lnTo>
                  <a:pt x="0" y="1429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F768A881-50CE-B9A6-FE93-01D565D94FB0}"/>
              </a:ext>
            </a:extLst>
          </p:cNvPr>
          <p:cNvSpPr/>
          <p:nvPr/>
        </p:nvSpPr>
        <p:spPr>
          <a:xfrm flipH="1">
            <a:off x="14843320" y="3983533"/>
            <a:ext cx="3514113" cy="2421282"/>
          </a:xfrm>
          <a:custGeom>
            <a:avLst/>
            <a:gdLst/>
            <a:ahLst/>
            <a:cxnLst/>
            <a:rect l="l" t="t" r="r" b="b"/>
            <a:pathLst>
              <a:path w="1974332" h="1313828">
                <a:moveTo>
                  <a:pt x="1974332" y="0"/>
                </a:moveTo>
                <a:lnTo>
                  <a:pt x="0" y="0"/>
                </a:lnTo>
                <a:lnTo>
                  <a:pt x="0" y="1313828"/>
                </a:lnTo>
                <a:lnTo>
                  <a:pt x="1974332" y="1313828"/>
                </a:lnTo>
                <a:lnTo>
                  <a:pt x="19743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4A5382C-2FB2-9FA5-D13C-A607F2B105E7}"/>
              </a:ext>
            </a:extLst>
          </p:cNvPr>
          <p:cNvSpPr/>
          <p:nvPr/>
        </p:nvSpPr>
        <p:spPr>
          <a:xfrm flipH="1">
            <a:off x="85242" y="7327047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C56F01B-F488-5477-9DD6-C760D2133663}"/>
              </a:ext>
            </a:extLst>
          </p:cNvPr>
          <p:cNvSpPr/>
          <p:nvPr/>
        </p:nvSpPr>
        <p:spPr>
          <a:xfrm>
            <a:off x="-368554" y="8070371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48C6109-9D0C-B317-A80F-BFF29A730DA3}"/>
              </a:ext>
            </a:extLst>
          </p:cNvPr>
          <p:cNvSpPr/>
          <p:nvPr/>
        </p:nvSpPr>
        <p:spPr>
          <a:xfrm>
            <a:off x="15388744" y="626636"/>
            <a:ext cx="2905670" cy="771323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8DA702A-CC67-04E0-E505-5A846E3D286F}"/>
              </a:ext>
            </a:extLst>
          </p:cNvPr>
          <p:cNvSpPr/>
          <p:nvPr/>
        </p:nvSpPr>
        <p:spPr>
          <a:xfrm>
            <a:off x="72775" y="582609"/>
            <a:ext cx="2905670" cy="771323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4AC81018-6439-AE92-6FB1-1375FA1F8C13}"/>
              </a:ext>
            </a:extLst>
          </p:cNvPr>
          <p:cNvSpPr/>
          <p:nvPr/>
        </p:nvSpPr>
        <p:spPr>
          <a:xfrm>
            <a:off x="13105279" y="6276334"/>
            <a:ext cx="1111849" cy="2207642"/>
          </a:xfrm>
          <a:custGeom>
            <a:avLst/>
            <a:gdLst/>
            <a:ahLst/>
            <a:cxnLst/>
            <a:rect l="l" t="t" r="r" b="b"/>
            <a:pathLst>
              <a:path w="1111849" h="2207642">
                <a:moveTo>
                  <a:pt x="0" y="0"/>
                </a:moveTo>
                <a:lnTo>
                  <a:pt x="1111849" y="0"/>
                </a:lnTo>
                <a:lnTo>
                  <a:pt x="1111849" y="2207642"/>
                </a:lnTo>
                <a:lnTo>
                  <a:pt x="0" y="22076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3B59899-6491-85BE-5EE5-288A798B2541}"/>
              </a:ext>
            </a:extLst>
          </p:cNvPr>
          <p:cNvSpPr/>
          <p:nvPr/>
        </p:nvSpPr>
        <p:spPr>
          <a:xfrm>
            <a:off x="16600377" y="8206694"/>
            <a:ext cx="1199117" cy="2155276"/>
          </a:xfrm>
          <a:custGeom>
            <a:avLst/>
            <a:gdLst/>
            <a:ahLst/>
            <a:cxnLst/>
            <a:rect l="l" t="t" r="r" b="b"/>
            <a:pathLst>
              <a:path w="1199117" h="2155276">
                <a:moveTo>
                  <a:pt x="0" y="0"/>
                </a:moveTo>
                <a:lnTo>
                  <a:pt x="1199117" y="0"/>
                </a:lnTo>
                <a:lnTo>
                  <a:pt x="1199117" y="2155276"/>
                </a:lnTo>
                <a:lnTo>
                  <a:pt x="0" y="21552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7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9737" y="5320195"/>
            <a:ext cx="7454002" cy="4960300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6626711" y="7114912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218663" y="8033097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932890" y="2867166"/>
            <a:ext cx="5310848" cy="1183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66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09AF82A-4EF4-9929-C1D8-C2E27672F494}"/>
              </a:ext>
            </a:extLst>
          </p:cNvPr>
          <p:cNvSpPr/>
          <p:nvPr/>
        </p:nvSpPr>
        <p:spPr>
          <a:xfrm>
            <a:off x="-457200" y="342900"/>
            <a:ext cx="5514053" cy="1463730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8DF7B83-2918-BFB8-E80D-C4DF4F258215}"/>
              </a:ext>
            </a:extLst>
          </p:cNvPr>
          <p:cNvSpPr/>
          <p:nvPr/>
        </p:nvSpPr>
        <p:spPr>
          <a:xfrm>
            <a:off x="14401800" y="276441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32B23A4-B810-E902-AF01-70E2E2EAE2C2}"/>
              </a:ext>
            </a:extLst>
          </p:cNvPr>
          <p:cNvSpPr/>
          <p:nvPr/>
        </p:nvSpPr>
        <p:spPr>
          <a:xfrm>
            <a:off x="15068455" y="2097242"/>
            <a:ext cx="5191670" cy="1463730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6F80CF15-D36C-10E1-DD8F-7DFBABBCB756}"/>
              </a:ext>
            </a:extLst>
          </p:cNvPr>
          <p:cNvSpPr/>
          <p:nvPr/>
        </p:nvSpPr>
        <p:spPr>
          <a:xfrm flipH="1">
            <a:off x="14789567" y="5742345"/>
            <a:ext cx="3498433" cy="4518635"/>
          </a:xfrm>
          <a:custGeom>
            <a:avLst/>
            <a:gdLst/>
            <a:ahLst/>
            <a:cxnLst/>
            <a:rect l="l" t="t" r="r" b="b"/>
            <a:pathLst>
              <a:path w="3225286" h="4518635">
                <a:moveTo>
                  <a:pt x="3225286" y="0"/>
                </a:moveTo>
                <a:lnTo>
                  <a:pt x="0" y="0"/>
                </a:lnTo>
                <a:lnTo>
                  <a:pt x="0" y="4518635"/>
                </a:lnTo>
                <a:lnTo>
                  <a:pt x="3225286" y="4518635"/>
                </a:lnTo>
                <a:lnTo>
                  <a:pt x="32252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1217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38EDB45-1676-F3A5-C141-B28C6CBAC29F}"/>
              </a:ext>
            </a:extLst>
          </p:cNvPr>
          <p:cNvSpPr/>
          <p:nvPr/>
        </p:nvSpPr>
        <p:spPr>
          <a:xfrm>
            <a:off x="4854726" y="5282095"/>
            <a:ext cx="2661424" cy="706487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1B4B08F-448C-9075-EDA5-74EF4C9BBDCB}"/>
              </a:ext>
            </a:extLst>
          </p:cNvPr>
          <p:cNvGrpSpPr/>
          <p:nvPr/>
        </p:nvGrpSpPr>
        <p:grpSpPr>
          <a:xfrm>
            <a:off x="347863" y="231213"/>
            <a:ext cx="17592273" cy="9824574"/>
            <a:chOff x="347863" y="231213"/>
            <a:chExt cx="17592273" cy="9824574"/>
          </a:xfrm>
        </p:grpSpPr>
        <p:sp>
          <p:nvSpPr>
            <p:cNvPr id="2" name="Freeform 2"/>
            <p:cNvSpPr/>
            <p:nvPr/>
          </p:nvSpPr>
          <p:spPr>
            <a:xfrm rot="10800000">
              <a:off x="347863" y="231213"/>
              <a:ext cx="17592273" cy="9824574"/>
            </a:xfrm>
            <a:custGeom>
              <a:avLst/>
              <a:gdLst/>
              <a:ahLst/>
              <a:cxnLst/>
              <a:rect l="l" t="t" r="r" b="b"/>
              <a:pathLst>
                <a:path w="8499870" h="7095050">
                  <a:moveTo>
                    <a:pt x="0" y="0"/>
                  </a:moveTo>
                  <a:lnTo>
                    <a:pt x="8499870" y="0"/>
                  </a:lnTo>
                  <a:lnTo>
                    <a:pt x="8499870" y="7095050"/>
                  </a:lnTo>
                  <a:lnTo>
                    <a:pt x="0" y="709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4826977-85A1-DBC8-6954-894F22D9F954}"/>
                </a:ext>
              </a:extLst>
            </p:cNvPr>
            <p:cNvSpPr/>
            <p:nvPr/>
          </p:nvSpPr>
          <p:spPr>
            <a:xfrm>
              <a:off x="838200" y="727708"/>
              <a:ext cx="16398168" cy="8831584"/>
            </a:xfrm>
            <a:prstGeom prst="roundRect">
              <a:avLst>
                <a:gd name="adj" fmla="val 0"/>
              </a:avLst>
            </a:prstGeom>
            <a:solidFill>
              <a:srgbClr val="FCFAF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sp>
        <p:nvSpPr>
          <p:cNvPr id="18" name="Freeform 5">
            <a:extLst>
              <a:ext uri="{FF2B5EF4-FFF2-40B4-BE49-F238E27FC236}">
                <a16:creationId xmlns:a16="http://schemas.microsoft.com/office/drawing/2014/main" id="{E4609ABA-FB4B-11BB-CAD0-DBBCB9045D0A}"/>
              </a:ext>
            </a:extLst>
          </p:cNvPr>
          <p:cNvSpPr/>
          <p:nvPr/>
        </p:nvSpPr>
        <p:spPr>
          <a:xfrm>
            <a:off x="14851844" y="236484"/>
            <a:ext cx="3701004" cy="982448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57396271-5146-F417-F52A-16CB3303E15F}"/>
              </a:ext>
            </a:extLst>
          </p:cNvPr>
          <p:cNvSpPr/>
          <p:nvPr/>
        </p:nvSpPr>
        <p:spPr>
          <a:xfrm rot="572980">
            <a:off x="15870331" y="9033121"/>
            <a:ext cx="957916" cy="1182613"/>
          </a:xfrm>
          <a:custGeom>
            <a:avLst/>
            <a:gdLst/>
            <a:ahLst/>
            <a:cxnLst/>
            <a:rect l="l" t="t" r="r" b="b"/>
            <a:pathLst>
              <a:path w="1923113" h="2374214">
                <a:moveTo>
                  <a:pt x="0" y="0"/>
                </a:moveTo>
                <a:lnTo>
                  <a:pt x="1923114" y="0"/>
                </a:lnTo>
                <a:lnTo>
                  <a:pt x="1923114" y="2374214"/>
                </a:lnTo>
                <a:lnTo>
                  <a:pt x="0" y="23742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10D3485D-FEF6-E9C1-6E85-B38C95B94E2D}"/>
              </a:ext>
            </a:extLst>
          </p:cNvPr>
          <p:cNvSpPr/>
          <p:nvPr/>
        </p:nvSpPr>
        <p:spPr>
          <a:xfrm>
            <a:off x="16736085" y="8453015"/>
            <a:ext cx="1048693" cy="1884906"/>
          </a:xfrm>
          <a:custGeom>
            <a:avLst/>
            <a:gdLst/>
            <a:ahLst/>
            <a:cxnLst/>
            <a:rect l="l" t="t" r="r" b="b"/>
            <a:pathLst>
              <a:path w="1048693" h="1884906">
                <a:moveTo>
                  <a:pt x="0" y="0"/>
                </a:moveTo>
                <a:lnTo>
                  <a:pt x="1048693" y="0"/>
                </a:lnTo>
                <a:lnTo>
                  <a:pt x="1048693" y="1884906"/>
                </a:lnTo>
                <a:lnTo>
                  <a:pt x="0" y="1884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C0F395-2C39-B0D7-37CE-3BD60D096F4F}"/>
              </a:ext>
            </a:extLst>
          </p:cNvPr>
          <p:cNvSpPr txBox="1"/>
          <p:nvPr/>
        </p:nvSpPr>
        <p:spPr>
          <a:xfrm>
            <a:off x="5978058" y="65744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tr103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AE25FE-7E94-12B7-C9D1-BA58196A8F66}"/>
              </a:ext>
            </a:extLst>
          </p:cNvPr>
          <p:cNvSpPr txBox="1"/>
          <p:nvPr/>
        </p:nvSpPr>
        <p:spPr>
          <a:xfrm>
            <a:off x="1682574" y="1710156"/>
            <a:ext cx="14709419" cy="2876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song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qua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song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FC44CD-AB34-B123-F001-EFA70280EA85}"/>
              </a:ext>
            </a:extLst>
          </p:cNvPr>
          <p:cNvSpPr txBox="1"/>
          <p:nvPr/>
        </p:nvSpPr>
        <p:spPr>
          <a:xfrm>
            <a:off x="1682574" y="4603232"/>
            <a:ext cx="762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A7494B-0E5C-5EC7-9878-28DC4978B200}"/>
              </a:ext>
            </a:extLst>
          </p:cNvPr>
          <p:cNvSpPr txBox="1"/>
          <p:nvPr/>
        </p:nvSpPr>
        <p:spPr>
          <a:xfrm>
            <a:off x="10515600" y="4643959"/>
            <a:ext cx="762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B59B3E-8217-95C1-8228-CA2D190BD9F4}"/>
              </a:ext>
            </a:extLst>
          </p:cNvPr>
          <p:cNvGrpSpPr/>
          <p:nvPr/>
        </p:nvGrpSpPr>
        <p:grpSpPr>
          <a:xfrm>
            <a:off x="1905000" y="5700352"/>
            <a:ext cx="5715000" cy="2420425"/>
            <a:chOff x="6594938" y="5156255"/>
            <a:chExt cx="5715000" cy="242042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FDE28DD-98DE-0632-F75B-DD9A07C77B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4938" y="7512780"/>
              <a:ext cx="5715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4579B8-D84D-1D30-7B2F-A8117330AF43}"/>
                </a:ext>
              </a:extLst>
            </p:cNvPr>
            <p:cNvSpPr txBox="1"/>
            <p:nvPr/>
          </p:nvSpPr>
          <p:spPr>
            <a:xfrm flipH="1">
              <a:off x="9918393" y="5156255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2FA7E4E-6E3F-E91B-9920-55BF8CCD60FA}"/>
                </a:ext>
              </a:extLst>
            </p:cNvPr>
            <p:cNvSpPr txBox="1"/>
            <p:nvPr/>
          </p:nvSpPr>
          <p:spPr>
            <a:xfrm flipH="1">
              <a:off x="6694807" y="6668912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E2BE4C-3673-EBC3-B0CB-049AC6803871}"/>
                </a:ext>
              </a:extLst>
            </p:cNvPr>
            <p:cNvSpPr txBox="1"/>
            <p:nvPr/>
          </p:nvSpPr>
          <p:spPr>
            <a:xfrm flipH="1">
              <a:off x="11595276" y="668054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 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26F68FD-AE41-0849-18BB-BCA9E782A3F6}"/>
                </a:ext>
              </a:extLst>
            </p:cNvPr>
            <p:cNvSpPr/>
            <p:nvPr/>
          </p:nvSpPr>
          <p:spPr>
            <a:xfrm rot="19772065" flipV="1">
              <a:off x="7311210" y="745562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BC5AAFE-E4C1-D5EC-8AF7-60196EB6EB1A}"/>
                </a:ext>
              </a:extLst>
            </p:cNvPr>
            <p:cNvSpPr/>
            <p:nvPr/>
          </p:nvSpPr>
          <p:spPr>
            <a:xfrm rot="19772065" flipV="1">
              <a:off x="11545261" y="746237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EEA6AD0-403F-12BC-DCC5-4B1CC46C1B1B}"/>
                </a:ext>
              </a:extLst>
            </p:cNvPr>
            <p:cNvSpPr/>
            <p:nvPr/>
          </p:nvSpPr>
          <p:spPr>
            <a:xfrm rot="19772065" flipV="1">
              <a:off x="10003287" y="5976572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FE3E2A-BE93-FAB1-8608-121E0F9AA402}"/>
              </a:ext>
            </a:extLst>
          </p:cNvPr>
          <p:cNvGrpSpPr/>
          <p:nvPr/>
        </p:nvGrpSpPr>
        <p:grpSpPr>
          <a:xfrm>
            <a:off x="2294755" y="5652916"/>
            <a:ext cx="5867400" cy="1003139"/>
            <a:chOff x="6694807" y="5099802"/>
            <a:chExt cx="5867400" cy="100313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91FE1BD-744B-4E3D-F2BE-74814D3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6694807" y="6026843"/>
              <a:ext cx="58674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17A600-27B4-9CE5-4CBE-E20DB16C4839}"/>
                </a:ext>
              </a:extLst>
            </p:cNvPr>
            <p:cNvSpPr txBox="1"/>
            <p:nvPr/>
          </p:nvSpPr>
          <p:spPr>
            <a:xfrm flipH="1">
              <a:off x="11847545" y="5143499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8C6B3C-5DA2-7E1D-77E9-AFFE3BDF1985}"/>
                </a:ext>
              </a:extLst>
            </p:cNvPr>
            <p:cNvSpPr txBox="1"/>
            <p:nvPr/>
          </p:nvSpPr>
          <p:spPr>
            <a:xfrm flipH="1">
              <a:off x="7321534" y="5099802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FDFF1EC-17F9-E3D4-8A1D-CF66F5E9C6B6}"/>
                </a:ext>
              </a:extLst>
            </p:cNvPr>
            <p:cNvSpPr/>
            <p:nvPr/>
          </p:nvSpPr>
          <p:spPr>
            <a:xfrm rot="19772065" flipV="1">
              <a:off x="11712162" y="5988640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82433C5-4E5B-DCD2-2ABE-4DAC6B1A7D4B}"/>
                </a:ext>
              </a:extLst>
            </p:cNvPr>
            <p:cNvSpPr/>
            <p:nvPr/>
          </p:nvSpPr>
          <p:spPr>
            <a:xfrm rot="19772065" flipV="1">
              <a:off x="7799102" y="5984221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1A508B-F04A-1711-D863-0FF9AF1AF978}"/>
              </a:ext>
            </a:extLst>
          </p:cNvPr>
          <p:cNvGrpSpPr/>
          <p:nvPr/>
        </p:nvGrpSpPr>
        <p:grpSpPr>
          <a:xfrm rot="19305681">
            <a:off x="10205098" y="5722476"/>
            <a:ext cx="4455721" cy="2420425"/>
            <a:chOff x="6594938" y="5156255"/>
            <a:chExt cx="5715000" cy="242042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4637920-D25A-D86B-FA53-63F5FC1BB6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4938" y="7512780"/>
              <a:ext cx="5715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AE38E6-E741-D7C6-62CC-9F831D9219F4}"/>
                </a:ext>
              </a:extLst>
            </p:cNvPr>
            <p:cNvSpPr txBox="1"/>
            <p:nvPr/>
          </p:nvSpPr>
          <p:spPr>
            <a:xfrm rot="2294319" flipH="1">
              <a:off x="9918393" y="5156255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9DDF4D5-3848-8EA2-81B2-CF0274EE6218}"/>
                </a:ext>
              </a:extLst>
            </p:cNvPr>
            <p:cNvSpPr txBox="1"/>
            <p:nvPr/>
          </p:nvSpPr>
          <p:spPr>
            <a:xfrm rot="2454758" flipH="1">
              <a:off x="6694807" y="6668912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3FFC5B1-A83E-2BEC-D14D-64AA41D8AFF9}"/>
                </a:ext>
              </a:extLst>
            </p:cNvPr>
            <p:cNvSpPr txBox="1"/>
            <p:nvPr/>
          </p:nvSpPr>
          <p:spPr>
            <a:xfrm rot="2294319" flipH="1">
              <a:off x="11595276" y="668054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 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DD010E-A6CF-6CC3-487E-29A4F60CBB7E}"/>
                </a:ext>
              </a:extLst>
            </p:cNvPr>
            <p:cNvSpPr/>
            <p:nvPr/>
          </p:nvSpPr>
          <p:spPr>
            <a:xfrm rot="19772065" flipV="1">
              <a:off x="7311210" y="745562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DE98E5E-B074-FA68-B7A6-26378993FEE2}"/>
                </a:ext>
              </a:extLst>
            </p:cNvPr>
            <p:cNvSpPr/>
            <p:nvPr/>
          </p:nvSpPr>
          <p:spPr>
            <a:xfrm rot="19772065" flipV="1">
              <a:off x="11545261" y="746237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5C63820-6AFB-9792-1A70-2C4A1284593F}"/>
                </a:ext>
              </a:extLst>
            </p:cNvPr>
            <p:cNvSpPr/>
            <p:nvPr/>
          </p:nvSpPr>
          <p:spPr>
            <a:xfrm rot="19772065" flipV="1">
              <a:off x="10003287" y="5976572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E5F1BAC-0F44-A9F3-8CAB-2BD2CB6D8996}"/>
              </a:ext>
            </a:extLst>
          </p:cNvPr>
          <p:cNvGrpSpPr/>
          <p:nvPr/>
        </p:nvGrpSpPr>
        <p:grpSpPr>
          <a:xfrm rot="19305681">
            <a:off x="10221171" y="5420240"/>
            <a:ext cx="4574541" cy="1003139"/>
            <a:chOff x="6694807" y="5099802"/>
            <a:chExt cx="5867400" cy="100313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BC8E6B-BF45-7510-AB78-ACA4A0AE9DFD}"/>
                </a:ext>
              </a:extLst>
            </p:cNvPr>
            <p:cNvCxnSpPr>
              <a:cxnSpLocks/>
            </p:cNvCxnSpPr>
            <p:nvPr/>
          </p:nvCxnSpPr>
          <p:spPr>
            <a:xfrm>
              <a:off x="6694807" y="6026843"/>
              <a:ext cx="58674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5962939-FA4B-0618-FAA5-EEB2E207CAE1}"/>
                </a:ext>
              </a:extLst>
            </p:cNvPr>
            <p:cNvSpPr txBox="1"/>
            <p:nvPr/>
          </p:nvSpPr>
          <p:spPr>
            <a:xfrm rot="2294319" flipH="1">
              <a:off x="11847545" y="5143499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3795DF8-7071-D0C9-D2F6-5BF3FABDE84D}"/>
                </a:ext>
              </a:extLst>
            </p:cNvPr>
            <p:cNvSpPr txBox="1"/>
            <p:nvPr/>
          </p:nvSpPr>
          <p:spPr>
            <a:xfrm rot="2294319" flipH="1">
              <a:off x="7321533" y="5099802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2BE6B37-34AA-CA70-3666-2638808243F9}"/>
                </a:ext>
              </a:extLst>
            </p:cNvPr>
            <p:cNvSpPr/>
            <p:nvPr/>
          </p:nvSpPr>
          <p:spPr>
            <a:xfrm rot="19772065" flipV="1">
              <a:off x="11712162" y="5988640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6E326A7-8946-0CFD-45B8-D405CED8527E}"/>
                </a:ext>
              </a:extLst>
            </p:cNvPr>
            <p:cNvSpPr/>
            <p:nvPr/>
          </p:nvSpPr>
          <p:spPr>
            <a:xfrm rot="19772065" flipV="1">
              <a:off x="7799102" y="5984221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4320718" y="3837569"/>
            <a:ext cx="8599815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9600" dirty="0">
                <a:solidFill>
                  <a:srgbClr val="468C48"/>
                </a:solidFill>
                <a:latin typeface="Muli Heavy"/>
              </a:rPr>
              <a:t>KHỞI ĐỘNG </a:t>
            </a:r>
            <a:endParaRPr lang="en-US" sz="9600" u="none" dirty="0">
              <a:solidFill>
                <a:srgbClr val="468C48"/>
              </a:solidFill>
              <a:latin typeface="Muli Heavy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4867960" y="3803655"/>
            <a:ext cx="3310170" cy="6742939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748714" y="5735773"/>
            <a:ext cx="2238492" cy="4559890"/>
          </a:xfrm>
          <a:custGeom>
            <a:avLst/>
            <a:gdLst/>
            <a:ahLst/>
            <a:cxnLst/>
            <a:rect l="l" t="t" r="r" b="b"/>
            <a:pathLst>
              <a:path w="2972818" h="6055739">
                <a:moveTo>
                  <a:pt x="0" y="0"/>
                </a:moveTo>
                <a:lnTo>
                  <a:pt x="2972818" y="0"/>
                </a:lnTo>
                <a:lnTo>
                  <a:pt x="2972818" y="6055739"/>
                </a:lnTo>
                <a:lnTo>
                  <a:pt x="0" y="6055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1052016" y="9258300"/>
            <a:ext cx="3154905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4" y="0"/>
                </a:lnTo>
                <a:lnTo>
                  <a:pt x="3154904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9774892" y="8888457"/>
            <a:ext cx="782918" cy="1407206"/>
          </a:xfrm>
          <a:custGeom>
            <a:avLst/>
            <a:gdLst/>
            <a:ahLst/>
            <a:cxnLst/>
            <a:rect l="l" t="t" r="r" b="b"/>
            <a:pathLst>
              <a:path w="782918" h="1407206">
                <a:moveTo>
                  <a:pt x="0" y="0"/>
                </a:moveTo>
                <a:lnTo>
                  <a:pt x="782919" y="0"/>
                </a:lnTo>
                <a:lnTo>
                  <a:pt x="782919" y="1407205"/>
                </a:lnTo>
                <a:lnTo>
                  <a:pt x="0" y="1407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06C60F5A-6AA8-1089-2A78-83200B42574D}"/>
              </a:ext>
            </a:extLst>
          </p:cNvPr>
          <p:cNvSpPr txBox="1"/>
          <p:nvPr/>
        </p:nvSpPr>
        <p:spPr>
          <a:xfrm>
            <a:off x="1295400" y="546711"/>
            <a:ext cx="5170815" cy="1183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6600" dirty="0">
                <a:solidFill>
                  <a:srgbClr val="468C48"/>
                </a:solidFill>
                <a:latin typeface="Muli Heavy"/>
              </a:rPr>
              <a:t>KHỞI ĐỘNG </a:t>
            </a:r>
            <a:endParaRPr lang="en-US" sz="6600" u="none" dirty="0">
              <a:solidFill>
                <a:srgbClr val="468C48"/>
              </a:solidFill>
              <a:latin typeface="Muli Heav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4F9E10-6055-C114-D495-08EE71ECE17E}"/>
              </a:ext>
            </a:extLst>
          </p:cNvPr>
          <p:cNvSpPr txBox="1"/>
          <p:nvPr/>
        </p:nvSpPr>
        <p:spPr>
          <a:xfrm>
            <a:off x="2905625" y="5516645"/>
            <a:ext cx="11430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hỉ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song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625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66AA5A55-7C84-5C8E-6A98-847DFBD7FE70}"/>
              </a:ext>
            </a:extLst>
          </p:cNvPr>
          <p:cNvSpPr/>
          <p:nvPr/>
        </p:nvSpPr>
        <p:spPr>
          <a:xfrm rot="-5400000">
            <a:off x="4305299" y="-3771901"/>
            <a:ext cx="9677401" cy="1783080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C726CDCA-28DD-ECB6-77BA-FA148B4B03D3}"/>
              </a:ext>
            </a:extLst>
          </p:cNvPr>
          <p:cNvSpPr/>
          <p:nvPr/>
        </p:nvSpPr>
        <p:spPr>
          <a:xfrm>
            <a:off x="212123" y="8848165"/>
            <a:ext cx="1380182" cy="1429567"/>
          </a:xfrm>
          <a:custGeom>
            <a:avLst/>
            <a:gdLst/>
            <a:ahLst/>
            <a:cxnLst/>
            <a:rect l="l" t="t" r="r" b="b"/>
            <a:pathLst>
              <a:path w="1380182" h="1429567">
                <a:moveTo>
                  <a:pt x="0" y="0"/>
                </a:moveTo>
                <a:lnTo>
                  <a:pt x="1380181" y="0"/>
                </a:lnTo>
                <a:lnTo>
                  <a:pt x="1380181" y="1429567"/>
                </a:lnTo>
                <a:lnTo>
                  <a:pt x="0" y="1429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91531ED0-BEDC-2FD6-9398-4C594F358C7D}"/>
              </a:ext>
            </a:extLst>
          </p:cNvPr>
          <p:cNvSpPr/>
          <p:nvPr/>
        </p:nvSpPr>
        <p:spPr>
          <a:xfrm flipH="1">
            <a:off x="-84952" y="7535043"/>
            <a:ext cx="1974332" cy="1313828"/>
          </a:xfrm>
          <a:custGeom>
            <a:avLst/>
            <a:gdLst/>
            <a:ahLst/>
            <a:cxnLst/>
            <a:rect l="l" t="t" r="r" b="b"/>
            <a:pathLst>
              <a:path w="1974332" h="1313828">
                <a:moveTo>
                  <a:pt x="1974332" y="0"/>
                </a:moveTo>
                <a:lnTo>
                  <a:pt x="0" y="0"/>
                </a:lnTo>
                <a:lnTo>
                  <a:pt x="0" y="1313828"/>
                </a:lnTo>
                <a:lnTo>
                  <a:pt x="1974332" y="1313828"/>
                </a:lnTo>
                <a:lnTo>
                  <a:pt x="19743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00D70E28-6934-A91A-E907-89C746893399}"/>
              </a:ext>
            </a:extLst>
          </p:cNvPr>
          <p:cNvSpPr/>
          <p:nvPr/>
        </p:nvSpPr>
        <p:spPr>
          <a:xfrm>
            <a:off x="16764000" y="304798"/>
            <a:ext cx="1070977" cy="1253271"/>
          </a:xfrm>
          <a:custGeom>
            <a:avLst/>
            <a:gdLst/>
            <a:ahLst/>
            <a:cxnLst/>
            <a:rect l="l" t="t" r="r" b="b"/>
            <a:pathLst>
              <a:path w="1070977" h="1253271">
                <a:moveTo>
                  <a:pt x="0" y="0"/>
                </a:moveTo>
                <a:lnTo>
                  <a:pt x="1070976" y="0"/>
                </a:lnTo>
                <a:lnTo>
                  <a:pt x="1070976" y="1253270"/>
                </a:lnTo>
                <a:lnTo>
                  <a:pt x="0" y="1253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9ADCA718-58CA-F246-8FE9-02D404508481}"/>
              </a:ext>
            </a:extLst>
          </p:cNvPr>
          <p:cNvSpPr/>
          <p:nvPr/>
        </p:nvSpPr>
        <p:spPr>
          <a:xfrm>
            <a:off x="228599" y="258601"/>
            <a:ext cx="1045062" cy="1290200"/>
          </a:xfrm>
          <a:custGeom>
            <a:avLst/>
            <a:gdLst/>
            <a:ahLst/>
            <a:cxnLst/>
            <a:rect l="l" t="t" r="r" b="b"/>
            <a:pathLst>
              <a:path w="1045062" h="1290200">
                <a:moveTo>
                  <a:pt x="0" y="0"/>
                </a:moveTo>
                <a:lnTo>
                  <a:pt x="1045062" y="0"/>
                </a:lnTo>
                <a:lnTo>
                  <a:pt x="1045062" y="1290200"/>
                </a:lnTo>
                <a:lnTo>
                  <a:pt x="0" y="1290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C05885-D887-19D0-04E3-DD3D75D18355}"/>
              </a:ext>
            </a:extLst>
          </p:cNvPr>
          <p:cNvSpPr txBox="1"/>
          <p:nvPr/>
        </p:nvSpPr>
        <p:spPr>
          <a:xfrm>
            <a:off x="5978057" y="439693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tr103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BFD64D-A875-F4BE-BEF3-2F1B066C2A11}"/>
              </a:ext>
            </a:extLst>
          </p:cNvPr>
          <p:cNvSpPr txBox="1"/>
          <p:nvPr/>
        </p:nvSpPr>
        <p:spPr>
          <a:xfrm>
            <a:off x="1708684" y="2180346"/>
            <a:ext cx="15282331" cy="4723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66AA5A55-7C84-5C8E-6A98-847DFBD7FE70}"/>
              </a:ext>
            </a:extLst>
          </p:cNvPr>
          <p:cNvSpPr/>
          <p:nvPr/>
        </p:nvSpPr>
        <p:spPr>
          <a:xfrm rot="-5400000">
            <a:off x="4279297" y="-3771899"/>
            <a:ext cx="9677401" cy="1783080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C726CDCA-28DD-ECB6-77BA-FA148B4B03D3}"/>
              </a:ext>
            </a:extLst>
          </p:cNvPr>
          <p:cNvSpPr/>
          <p:nvPr/>
        </p:nvSpPr>
        <p:spPr>
          <a:xfrm>
            <a:off x="212123" y="8848165"/>
            <a:ext cx="1380182" cy="1429567"/>
          </a:xfrm>
          <a:custGeom>
            <a:avLst/>
            <a:gdLst/>
            <a:ahLst/>
            <a:cxnLst/>
            <a:rect l="l" t="t" r="r" b="b"/>
            <a:pathLst>
              <a:path w="1380182" h="1429567">
                <a:moveTo>
                  <a:pt x="0" y="0"/>
                </a:moveTo>
                <a:lnTo>
                  <a:pt x="1380181" y="0"/>
                </a:lnTo>
                <a:lnTo>
                  <a:pt x="1380181" y="1429567"/>
                </a:lnTo>
                <a:lnTo>
                  <a:pt x="0" y="1429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91531ED0-BEDC-2FD6-9398-4C594F358C7D}"/>
              </a:ext>
            </a:extLst>
          </p:cNvPr>
          <p:cNvSpPr/>
          <p:nvPr/>
        </p:nvSpPr>
        <p:spPr>
          <a:xfrm flipH="1">
            <a:off x="-84952" y="7535043"/>
            <a:ext cx="1974332" cy="1313828"/>
          </a:xfrm>
          <a:custGeom>
            <a:avLst/>
            <a:gdLst/>
            <a:ahLst/>
            <a:cxnLst/>
            <a:rect l="l" t="t" r="r" b="b"/>
            <a:pathLst>
              <a:path w="1974332" h="1313828">
                <a:moveTo>
                  <a:pt x="1974332" y="0"/>
                </a:moveTo>
                <a:lnTo>
                  <a:pt x="0" y="0"/>
                </a:lnTo>
                <a:lnTo>
                  <a:pt x="0" y="1313828"/>
                </a:lnTo>
                <a:lnTo>
                  <a:pt x="1974332" y="1313828"/>
                </a:lnTo>
                <a:lnTo>
                  <a:pt x="19743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00D70E28-6934-A91A-E907-89C746893399}"/>
              </a:ext>
            </a:extLst>
          </p:cNvPr>
          <p:cNvSpPr/>
          <p:nvPr/>
        </p:nvSpPr>
        <p:spPr>
          <a:xfrm>
            <a:off x="16685711" y="9024461"/>
            <a:ext cx="1070977" cy="1253271"/>
          </a:xfrm>
          <a:custGeom>
            <a:avLst/>
            <a:gdLst/>
            <a:ahLst/>
            <a:cxnLst/>
            <a:rect l="l" t="t" r="r" b="b"/>
            <a:pathLst>
              <a:path w="1070977" h="1253271">
                <a:moveTo>
                  <a:pt x="0" y="0"/>
                </a:moveTo>
                <a:lnTo>
                  <a:pt x="1070976" y="0"/>
                </a:lnTo>
                <a:lnTo>
                  <a:pt x="1070976" y="1253270"/>
                </a:lnTo>
                <a:lnTo>
                  <a:pt x="0" y="1253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9ADCA718-58CA-F246-8FE9-02D404508481}"/>
              </a:ext>
            </a:extLst>
          </p:cNvPr>
          <p:cNvSpPr/>
          <p:nvPr/>
        </p:nvSpPr>
        <p:spPr>
          <a:xfrm>
            <a:off x="228599" y="258601"/>
            <a:ext cx="1045062" cy="1290200"/>
          </a:xfrm>
          <a:custGeom>
            <a:avLst/>
            <a:gdLst/>
            <a:ahLst/>
            <a:cxnLst/>
            <a:rect l="l" t="t" r="r" b="b"/>
            <a:pathLst>
              <a:path w="1045062" h="1290200">
                <a:moveTo>
                  <a:pt x="0" y="0"/>
                </a:moveTo>
                <a:lnTo>
                  <a:pt x="1045062" y="0"/>
                </a:lnTo>
                <a:lnTo>
                  <a:pt x="1045062" y="1290200"/>
                </a:lnTo>
                <a:lnTo>
                  <a:pt x="0" y="1290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BFD64D-A875-F4BE-BEF3-2F1B066C2A11}"/>
              </a:ext>
            </a:extLst>
          </p:cNvPr>
          <p:cNvSpPr txBox="1"/>
          <p:nvPr/>
        </p:nvSpPr>
        <p:spPr>
          <a:xfrm>
            <a:off x="1592305" y="1839495"/>
            <a:ext cx="1479069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cm.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MN.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9D86CDB-5752-C319-5BDE-F39D14CE7993}"/>
              </a:ext>
            </a:extLst>
          </p:cNvPr>
          <p:cNvSpPr/>
          <p:nvPr/>
        </p:nvSpPr>
        <p:spPr>
          <a:xfrm rot="19772065" flipV="1">
            <a:off x="2849999" y="4489364"/>
            <a:ext cx="114296" cy="1143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1A037D3-6D8E-4C22-3237-824AFE42285A}"/>
              </a:ext>
            </a:extLst>
          </p:cNvPr>
          <p:cNvSpPr/>
          <p:nvPr/>
        </p:nvSpPr>
        <p:spPr>
          <a:xfrm rot="19772065" flipV="1">
            <a:off x="2849998" y="5976373"/>
            <a:ext cx="114296" cy="1143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A5E954-3F8B-F035-09A6-B4DB8A0C8684}"/>
              </a:ext>
            </a:extLst>
          </p:cNvPr>
          <p:cNvSpPr/>
          <p:nvPr/>
        </p:nvSpPr>
        <p:spPr>
          <a:xfrm rot="19772065" flipV="1">
            <a:off x="2826267" y="7506580"/>
            <a:ext cx="114296" cy="1143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0DD0E-C124-A3D8-5562-BDF62BAE5C7F}"/>
              </a:ext>
            </a:extLst>
          </p:cNvPr>
          <p:cNvSpPr txBox="1"/>
          <p:nvPr/>
        </p:nvSpPr>
        <p:spPr>
          <a:xfrm flipH="1">
            <a:off x="2105494" y="3957246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C71F22-E517-F25E-C531-28A6FFA594ED}"/>
              </a:ext>
            </a:extLst>
          </p:cNvPr>
          <p:cNvSpPr txBox="1"/>
          <p:nvPr/>
        </p:nvSpPr>
        <p:spPr>
          <a:xfrm flipH="1">
            <a:off x="2114249" y="5335823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D33C2-7FEE-2064-095D-EA76F09494C8}"/>
              </a:ext>
            </a:extLst>
          </p:cNvPr>
          <p:cNvSpPr txBox="1"/>
          <p:nvPr/>
        </p:nvSpPr>
        <p:spPr>
          <a:xfrm flipH="1">
            <a:off x="2100257" y="6871207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51FD68-2090-48E3-FA3C-6B9DD292D79B}"/>
              </a:ext>
            </a:extLst>
          </p:cNvPr>
          <p:cNvCxnSpPr>
            <a:endCxn id="5" idx="1"/>
          </p:cNvCxnSpPr>
          <p:nvPr/>
        </p:nvCxnSpPr>
        <p:spPr>
          <a:xfrm flipH="1">
            <a:off x="2869074" y="4546514"/>
            <a:ext cx="38072" cy="30725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01A65F-4D1D-ABC9-E54F-42F80E078AAB}"/>
              </a:ext>
            </a:extLst>
          </p:cNvPr>
          <p:cNvSpPr txBox="1"/>
          <p:nvPr/>
        </p:nvSpPr>
        <p:spPr>
          <a:xfrm>
            <a:off x="1384625" y="439692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tr103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425089F-D688-C497-3E48-AD2D8ECFC602}"/>
              </a:ext>
            </a:extLst>
          </p:cNvPr>
          <p:cNvSpPr/>
          <p:nvPr/>
        </p:nvSpPr>
        <p:spPr>
          <a:xfrm flipH="1">
            <a:off x="11331471" y="-248554"/>
            <a:ext cx="6942673" cy="1664194"/>
          </a:xfrm>
          <a:custGeom>
            <a:avLst/>
            <a:gdLst/>
            <a:ahLst/>
            <a:cxnLst/>
            <a:rect l="l" t="t" r="r" b="b"/>
            <a:pathLst>
              <a:path w="2318992" h="649318">
                <a:moveTo>
                  <a:pt x="2318992" y="0"/>
                </a:moveTo>
                <a:lnTo>
                  <a:pt x="0" y="0"/>
                </a:lnTo>
                <a:lnTo>
                  <a:pt x="0" y="649318"/>
                </a:lnTo>
                <a:lnTo>
                  <a:pt x="2318992" y="649318"/>
                </a:lnTo>
                <a:lnTo>
                  <a:pt x="231899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0C41E-DE08-6E22-4CAF-6E6B0BFE7C3C}"/>
              </a:ext>
            </a:extLst>
          </p:cNvPr>
          <p:cNvSpPr txBox="1"/>
          <p:nvPr/>
        </p:nvSpPr>
        <p:spPr>
          <a:xfrm>
            <a:off x="11312421" y="479471"/>
            <a:ext cx="622239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CẶP ĐÔI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9DA15D-6130-BF61-38B7-50090B88CA03}"/>
              </a:ext>
            </a:extLst>
          </p:cNvPr>
          <p:cNvSpPr txBox="1"/>
          <p:nvPr/>
        </p:nvSpPr>
        <p:spPr>
          <a:xfrm>
            <a:off x="1592304" y="1874071"/>
            <a:ext cx="1479069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MP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MN: MP = 10 cm.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41F46E6-7A05-0D36-31F7-E05213B003F1}"/>
              </a:ext>
            </a:extLst>
          </p:cNvPr>
          <p:cNvGrpSpPr/>
          <p:nvPr/>
        </p:nvGrpSpPr>
        <p:grpSpPr>
          <a:xfrm>
            <a:off x="2941059" y="3664418"/>
            <a:ext cx="13302135" cy="932690"/>
            <a:chOff x="2941059" y="3664418"/>
            <a:chExt cx="13302135" cy="9326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51204CB-8027-DEAF-3664-2DB694A578B4}"/>
                </a:ext>
              </a:extLst>
            </p:cNvPr>
            <p:cNvGrpSpPr/>
            <p:nvPr/>
          </p:nvGrpSpPr>
          <p:grpSpPr>
            <a:xfrm>
              <a:off x="2941059" y="4482807"/>
              <a:ext cx="12737144" cy="114301"/>
              <a:chOff x="2941059" y="4482807"/>
              <a:chExt cx="12737144" cy="114301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9AD46FD-3E65-192D-2DC6-455EE7A5B4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41059" y="4535414"/>
                <a:ext cx="12679997" cy="1110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4AE7CBD-8DF2-683D-D337-2D23F64126E1}"/>
                  </a:ext>
                </a:extLst>
              </p:cNvPr>
              <p:cNvSpPr/>
              <p:nvPr/>
            </p:nvSpPr>
            <p:spPr>
              <a:xfrm rot="19772065" flipV="1">
                <a:off x="15563907" y="4482807"/>
                <a:ext cx="114296" cy="11430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26DB1B-DC3A-8301-863B-FF81D45F6BD3}"/>
                </a:ext>
              </a:extLst>
            </p:cNvPr>
            <p:cNvSpPr txBox="1"/>
            <p:nvPr/>
          </p:nvSpPr>
          <p:spPr>
            <a:xfrm flipH="1">
              <a:off x="15528532" y="3664418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 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133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3" grpId="0" animBg="1"/>
      <p:bldP spid="4" grpId="0" animBg="1"/>
      <p:bldP spid="5" grpId="0" animBg="1"/>
      <p:bldP spid="6" grpId="0"/>
      <p:bldP spid="7" grpId="0"/>
      <p:bldP spid="8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66AA5A55-7C84-5C8E-6A98-847DFBD7FE70}"/>
              </a:ext>
            </a:extLst>
          </p:cNvPr>
          <p:cNvSpPr/>
          <p:nvPr/>
        </p:nvSpPr>
        <p:spPr>
          <a:xfrm rot="-5400000">
            <a:off x="4279297" y="-3771899"/>
            <a:ext cx="9677401" cy="1783080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C726CDCA-28DD-ECB6-77BA-FA148B4B03D3}"/>
              </a:ext>
            </a:extLst>
          </p:cNvPr>
          <p:cNvSpPr/>
          <p:nvPr/>
        </p:nvSpPr>
        <p:spPr>
          <a:xfrm>
            <a:off x="212123" y="8848165"/>
            <a:ext cx="1380182" cy="1429567"/>
          </a:xfrm>
          <a:custGeom>
            <a:avLst/>
            <a:gdLst/>
            <a:ahLst/>
            <a:cxnLst/>
            <a:rect l="l" t="t" r="r" b="b"/>
            <a:pathLst>
              <a:path w="1380182" h="1429567">
                <a:moveTo>
                  <a:pt x="0" y="0"/>
                </a:moveTo>
                <a:lnTo>
                  <a:pt x="1380181" y="0"/>
                </a:lnTo>
                <a:lnTo>
                  <a:pt x="1380181" y="1429567"/>
                </a:lnTo>
                <a:lnTo>
                  <a:pt x="0" y="1429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91531ED0-BEDC-2FD6-9398-4C594F358C7D}"/>
              </a:ext>
            </a:extLst>
          </p:cNvPr>
          <p:cNvSpPr/>
          <p:nvPr/>
        </p:nvSpPr>
        <p:spPr>
          <a:xfrm flipH="1">
            <a:off x="-84952" y="7535043"/>
            <a:ext cx="1974332" cy="1313828"/>
          </a:xfrm>
          <a:custGeom>
            <a:avLst/>
            <a:gdLst/>
            <a:ahLst/>
            <a:cxnLst/>
            <a:rect l="l" t="t" r="r" b="b"/>
            <a:pathLst>
              <a:path w="1974332" h="1313828">
                <a:moveTo>
                  <a:pt x="1974332" y="0"/>
                </a:moveTo>
                <a:lnTo>
                  <a:pt x="0" y="0"/>
                </a:lnTo>
                <a:lnTo>
                  <a:pt x="0" y="1313828"/>
                </a:lnTo>
                <a:lnTo>
                  <a:pt x="1974332" y="1313828"/>
                </a:lnTo>
                <a:lnTo>
                  <a:pt x="19743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00D70E28-6934-A91A-E907-89C746893399}"/>
              </a:ext>
            </a:extLst>
          </p:cNvPr>
          <p:cNvSpPr/>
          <p:nvPr/>
        </p:nvSpPr>
        <p:spPr>
          <a:xfrm>
            <a:off x="16685711" y="9024461"/>
            <a:ext cx="1070977" cy="1253271"/>
          </a:xfrm>
          <a:custGeom>
            <a:avLst/>
            <a:gdLst/>
            <a:ahLst/>
            <a:cxnLst/>
            <a:rect l="l" t="t" r="r" b="b"/>
            <a:pathLst>
              <a:path w="1070977" h="1253271">
                <a:moveTo>
                  <a:pt x="0" y="0"/>
                </a:moveTo>
                <a:lnTo>
                  <a:pt x="1070976" y="0"/>
                </a:lnTo>
                <a:lnTo>
                  <a:pt x="1070976" y="1253270"/>
                </a:lnTo>
                <a:lnTo>
                  <a:pt x="0" y="1253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9ADCA718-58CA-F246-8FE9-02D404508481}"/>
              </a:ext>
            </a:extLst>
          </p:cNvPr>
          <p:cNvSpPr/>
          <p:nvPr/>
        </p:nvSpPr>
        <p:spPr>
          <a:xfrm>
            <a:off x="228599" y="258601"/>
            <a:ext cx="1045062" cy="1290200"/>
          </a:xfrm>
          <a:custGeom>
            <a:avLst/>
            <a:gdLst/>
            <a:ahLst/>
            <a:cxnLst/>
            <a:rect l="l" t="t" r="r" b="b"/>
            <a:pathLst>
              <a:path w="1045062" h="1290200">
                <a:moveTo>
                  <a:pt x="0" y="0"/>
                </a:moveTo>
                <a:lnTo>
                  <a:pt x="1045062" y="0"/>
                </a:lnTo>
                <a:lnTo>
                  <a:pt x="1045062" y="1290200"/>
                </a:lnTo>
                <a:lnTo>
                  <a:pt x="0" y="1290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9D86CDB-5752-C319-5BDE-F39D14CE7993}"/>
              </a:ext>
            </a:extLst>
          </p:cNvPr>
          <p:cNvSpPr/>
          <p:nvPr/>
        </p:nvSpPr>
        <p:spPr>
          <a:xfrm rot="19772065" flipV="1">
            <a:off x="2849999" y="4489364"/>
            <a:ext cx="114296" cy="1143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1A037D3-6D8E-4C22-3237-824AFE42285A}"/>
              </a:ext>
            </a:extLst>
          </p:cNvPr>
          <p:cNvSpPr/>
          <p:nvPr/>
        </p:nvSpPr>
        <p:spPr>
          <a:xfrm rot="19772065" flipV="1">
            <a:off x="2849998" y="5976373"/>
            <a:ext cx="114296" cy="1143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A5E954-3F8B-F035-09A6-B4DB8A0C8684}"/>
              </a:ext>
            </a:extLst>
          </p:cNvPr>
          <p:cNvSpPr/>
          <p:nvPr/>
        </p:nvSpPr>
        <p:spPr>
          <a:xfrm rot="19772065" flipV="1">
            <a:off x="2826267" y="7506580"/>
            <a:ext cx="114296" cy="1143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0DD0E-C124-A3D8-5562-BDF62BAE5C7F}"/>
              </a:ext>
            </a:extLst>
          </p:cNvPr>
          <p:cNvSpPr txBox="1"/>
          <p:nvPr/>
        </p:nvSpPr>
        <p:spPr>
          <a:xfrm flipH="1">
            <a:off x="2105494" y="3957246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C71F22-E517-F25E-C531-28A6FFA594ED}"/>
              </a:ext>
            </a:extLst>
          </p:cNvPr>
          <p:cNvSpPr txBox="1"/>
          <p:nvPr/>
        </p:nvSpPr>
        <p:spPr>
          <a:xfrm flipH="1">
            <a:off x="2114249" y="5335823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D33C2-7FEE-2064-095D-EA76F09494C8}"/>
              </a:ext>
            </a:extLst>
          </p:cNvPr>
          <p:cNvSpPr txBox="1"/>
          <p:nvPr/>
        </p:nvSpPr>
        <p:spPr>
          <a:xfrm flipH="1">
            <a:off x="2100257" y="6871207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51FD68-2090-48E3-FA3C-6B9DD292D79B}"/>
              </a:ext>
            </a:extLst>
          </p:cNvPr>
          <p:cNvCxnSpPr>
            <a:endCxn id="5" idx="1"/>
          </p:cNvCxnSpPr>
          <p:nvPr/>
        </p:nvCxnSpPr>
        <p:spPr>
          <a:xfrm flipH="1">
            <a:off x="2869074" y="4546514"/>
            <a:ext cx="38072" cy="30725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01A65F-4D1D-ABC9-E54F-42F80E078AAB}"/>
              </a:ext>
            </a:extLst>
          </p:cNvPr>
          <p:cNvSpPr txBox="1"/>
          <p:nvPr/>
        </p:nvSpPr>
        <p:spPr>
          <a:xfrm>
            <a:off x="1384625" y="439692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tr103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425089F-D688-C497-3E48-AD2D8ECFC602}"/>
              </a:ext>
            </a:extLst>
          </p:cNvPr>
          <p:cNvSpPr/>
          <p:nvPr/>
        </p:nvSpPr>
        <p:spPr>
          <a:xfrm flipH="1">
            <a:off x="11331471" y="-248554"/>
            <a:ext cx="6942673" cy="1664194"/>
          </a:xfrm>
          <a:custGeom>
            <a:avLst/>
            <a:gdLst/>
            <a:ahLst/>
            <a:cxnLst/>
            <a:rect l="l" t="t" r="r" b="b"/>
            <a:pathLst>
              <a:path w="2318992" h="649318">
                <a:moveTo>
                  <a:pt x="2318992" y="0"/>
                </a:moveTo>
                <a:lnTo>
                  <a:pt x="0" y="0"/>
                </a:lnTo>
                <a:lnTo>
                  <a:pt x="0" y="649318"/>
                </a:lnTo>
                <a:lnTo>
                  <a:pt x="2318992" y="649318"/>
                </a:lnTo>
                <a:lnTo>
                  <a:pt x="231899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0C41E-DE08-6E22-4CAF-6E6B0BFE7C3C}"/>
              </a:ext>
            </a:extLst>
          </p:cNvPr>
          <p:cNvSpPr txBox="1"/>
          <p:nvPr/>
        </p:nvSpPr>
        <p:spPr>
          <a:xfrm>
            <a:off x="11312421" y="479471"/>
            <a:ext cx="622239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CẶP ĐÔI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41F46E6-7A05-0D36-31F7-E05213B003F1}"/>
              </a:ext>
            </a:extLst>
          </p:cNvPr>
          <p:cNvGrpSpPr/>
          <p:nvPr/>
        </p:nvGrpSpPr>
        <p:grpSpPr>
          <a:xfrm>
            <a:off x="2865654" y="3666525"/>
            <a:ext cx="13302135" cy="932690"/>
            <a:chOff x="2941059" y="3664418"/>
            <a:chExt cx="13302135" cy="9326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51204CB-8027-DEAF-3664-2DB694A578B4}"/>
                </a:ext>
              </a:extLst>
            </p:cNvPr>
            <p:cNvGrpSpPr/>
            <p:nvPr/>
          </p:nvGrpSpPr>
          <p:grpSpPr>
            <a:xfrm>
              <a:off x="2941059" y="4482807"/>
              <a:ext cx="12737144" cy="114301"/>
              <a:chOff x="2941059" y="4482807"/>
              <a:chExt cx="12737144" cy="114301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9AD46FD-3E65-192D-2DC6-455EE7A5B4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41059" y="4535414"/>
                <a:ext cx="12679997" cy="1110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4AE7CBD-8DF2-683D-D337-2D23F64126E1}"/>
                  </a:ext>
                </a:extLst>
              </p:cNvPr>
              <p:cNvSpPr/>
              <p:nvPr/>
            </p:nvSpPr>
            <p:spPr>
              <a:xfrm rot="19772065" flipV="1">
                <a:off x="15563907" y="4482807"/>
                <a:ext cx="114296" cy="11430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26DB1B-DC3A-8301-863B-FF81D45F6BD3}"/>
                </a:ext>
              </a:extLst>
            </p:cNvPr>
            <p:cNvSpPr txBox="1"/>
            <p:nvPr/>
          </p:nvSpPr>
          <p:spPr>
            <a:xfrm flipH="1">
              <a:off x="15528532" y="3664418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 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918F0B5-0F50-5E5E-5AB5-BB8EBD6BC6E2}"/>
              </a:ext>
            </a:extLst>
          </p:cNvPr>
          <p:cNvSpPr txBox="1"/>
          <p:nvPr/>
        </p:nvSpPr>
        <p:spPr>
          <a:xfrm>
            <a:off x="2214698" y="1790129"/>
            <a:ext cx="1413271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HK, NQ song song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MP: HK = NQ = 10 cm.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4169C8-F202-87DD-4FA5-1603A00BE4B3}"/>
              </a:ext>
            </a:extLst>
          </p:cNvPr>
          <p:cNvGrpSpPr/>
          <p:nvPr/>
        </p:nvGrpSpPr>
        <p:grpSpPr>
          <a:xfrm>
            <a:off x="2865654" y="5148386"/>
            <a:ext cx="13302135" cy="932690"/>
            <a:chOff x="2941059" y="3664418"/>
            <a:chExt cx="13302135" cy="9326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0DB229-8E06-68A6-2CC7-76E7E57621D0}"/>
                </a:ext>
              </a:extLst>
            </p:cNvPr>
            <p:cNvGrpSpPr/>
            <p:nvPr/>
          </p:nvGrpSpPr>
          <p:grpSpPr>
            <a:xfrm>
              <a:off x="2941059" y="4482807"/>
              <a:ext cx="12737144" cy="114301"/>
              <a:chOff x="2941059" y="4482807"/>
              <a:chExt cx="12737144" cy="114301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1ABE47F-E45C-2E1B-3F6E-0DE4FE77A0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41059" y="4535414"/>
                <a:ext cx="12679997" cy="1110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0144EDF-E71E-4AA3-BF32-AF21C2ACB167}"/>
                  </a:ext>
                </a:extLst>
              </p:cNvPr>
              <p:cNvSpPr/>
              <p:nvPr/>
            </p:nvSpPr>
            <p:spPr>
              <a:xfrm rot="19772065" flipV="1">
                <a:off x="15563907" y="4482807"/>
                <a:ext cx="114296" cy="11430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12326E-7EDD-A468-3435-ED0653E23F4A}"/>
                </a:ext>
              </a:extLst>
            </p:cNvPr>
            <p:cNvSpPr txBox="1"/>
            <p:nvPr/>
          </p:nvSpPr>
          <p:spPr>
            <a:xfrm flipH="1">
              <a:off x="15528532" y="3664418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 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488170-98EA-1EDD-F398-775DC43CCDA9}"/>
              </a:ext>
            </a:extLst>
          </p:cNvPr>
          <p:cNvGrpSpPr/>
          <p:nvPr/>
        </p:nvGrpSpPr>
        <p:grpSpPr>
          <a:xfrm>
            <a:off x="2847552" y="6687292"/>
            <a:ext cx="13302135" cy="932690"/>
            <a:chOff x="2941059" y="3664418"/>
            <a:chExt cx="13302135" cy="93269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E85D8D-08E4-BC3A-FF4A-AC7E65D264C7}"/>
                </a:ext>
              </a:extLst>
            </p:cNvPr>
            <p:cNvGrpSpPr/>
            <p:nvPr/>
          </p:nvGrpSpPr>
          <p:grpSpPr>
            <a:xfrm>
              <a:off x="2941059" y="4482807"/>
              <a:ext cx="12737144" cy="114301"/>
              <a:chOff x="2941059" y="4482807"/>
              <a:chExt cx="12737144" cy="114301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11E7D18-B146-3713-A13B-A6D5711238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41059" y="4535414"/>
                <a:ext cx="12679997" cy="1110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762F829-8AD3-57E5-CEB9-B01E9DE0E80D}"/>
                  </a:ext>
                </a:extLst>
              </p:cNvPr>
              <p:cNvSpPr/>
              <p:nvPr/>
            </p:nvSpPr>
            <p:spPr>
              <a:xfrm rot="19772065" flipV="1">
                <a:off x="15563907" y="4482807"/>
                <a:ext cx="114296" cy="11430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BEF6E8-C887-DF88-8D33-CFF5E0F62484}"/>
                </a:ext>
              </a:extLst>
            </p:cNvPr>
            <p:cNvSpPr txBox="1"/>
            <p:nvPr/>
          </p:nvSpPr>
          <p:spPr>
            <a:xfrm flipH="1">
              <a:off x="15528532" y="3664418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 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66D462C-E808-FCF5-361C-3BB57E0C6B34}"/>
              </a:ext>
            </a:extLst>
          </p:cNvPr>
          <p:cNvSpPr txBox="1"/>
          <p:nvPr/>
        </p:nvSpPr>
        <p:spPr>
          <a:xfrm>
            <a:off x="2214698" y="2271185"/>
            <a:ext cx="1202440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700734B-A30E-B424-0C3D-3406027A93E4}"/>
              </a:ext>
            </a:extLst>
          </p:cNvPr>
          <p:cNvCxnSpPr/>
          <p:nvPr/>
        </p:nvCxnSpPr>
        <p:spPr>
          <a:xfrm>
            <a:off x="15533739" y="4558827"/>
            <a:ext cx="0" cy="30479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338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66AA5A55-7C84-5C8E-6A98-847DFBD7FE70}"/>
              </a:ext>
            </a:extLst>
          </p:cNvPr>
          <p:cNvSpPr/>
          <p:nvPr/>
        </p:nvSpPr>
        <p:spPr>
          <a:xfrm rot="-5400000">
            <a:off x="4305299" y="-3771901"/>
            <a:ext cx="9677401" cy="1783080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C726CDCA-28DD-ECB6-77BA-FA148B4B03D3}"/>
              </a:ext>
            </a:extLst>
          </p:cNvPr>
          <p:cNvSpPr/>
          <p:nvPr/>
        </p:nvSpPr>
        <p:spPr>
          <a:xfrm>
            <a:off x="212123" y="8848165"/>
            <a:ext cx="1380182" cy="1429567"/>
          </a:xfrm>
          <a:custGeom>
            <a:avLst/>
            <a:gdLst/>
            <a:ahLst/>
            <a:cxnLst/>
            <a:rect l="l" t="t" r="r" b="b"/>
            <a:pathLst>
              <a:path w="1380182" h="1429567">
                <a:moveTo>
                  <a:pt x="0" y="0"/>
                </a:moveTo>
                <a:lnTo>
                  <a:pt x="1380181" y="0"/>
                </a:lnTo>
                <a:lnTo>
                  <a:pt x="1380181" y="1429567"/>
                </a:lnTo>
                <a:lnTo>
                  <a:pt x="0" y="1429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91531ED0-BEDC-2FD6-9398-4C594F358C7D}"/>
              </a:ext>
            </a:extLst>
          </p:cNvPr>
          <p:cNvSpPr/>
          <p:nvPr/>
        </p:nvSpPr>
        <p:spPr>
          <a:xfrm flipH="1">
            <a:off x="-84952" y="7535043"/>
            <a:ext cx="1974332" cy="1313828"/>
          </a:xfrm>
          <a:custGeom>
            <a:avLst/>
            <a:gdLst/>
            <a:ahLst/>
            <a:cxnLst/>
            <a:rect l="l" t="t" r="r" b="b"/>
            <a:pathLst>
              <a:path w="1974332" h="1313828">
                <a:moveTo>
                  <a:pt x="1974332" y="0"/>
                </a:moveTo>
                <a:lnTo>
                  <a:pt x="0" y="0"/>
                </a:lnTo>
                <a:lnTo>
                  <a:pt x="0" y="1313828"/>
                </a:lnTo>
                <a:lnTo>
                  <a:pt x="1974332" y="1313828"/>
                </a:lnTo>
                <a:lnTo>
                  <a:pt x="19743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9ADCA718-58CA-F246-8FE9-02D404508481}"/>
              </a:ext>
            </a:extLst>
          </p:cNvPr>
          <p:cNvSpPr/>
          <p:nvPr/>
        </p:nvSpPr>
        <p:spPr>
          <a:xfrm>
            <a:off x="228599" y="258601"/>
            <a:ext cx="1045062" cy="1290200"/>
          </a:xfrm>
          <a:custGeom>
            <a:avLst/>
            <a:gdLst/>
            <a:ahLst/>
            <a:cxnLst/>
            <a:rect l="l" t="t" r="r" b="b"/>
            <a:pathLst>
              <a:path w="1045062" h="1290200">
                <a:moveTo>
                  <a:pt x="0" y="0"/>
                </a:moveTo>
                <a:lnTo>
                  <a:pt x="1045062" y="0"/>
                </a:lnTo>
                <a:lnTo>
                  <a:pt x="1045062" y="1290200"/>
                </a:lnTo>
                <a:lnTo>
                  <a:pt x="0" y="1290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C05885-D887-19D0-04E3-DD3D75D18355}"/>
              </a:ext>
            </a:extLst>
          </p:cNvPr>
          <p:cNvSpPr txBox="1"/>
          <p:nvPr/>
        </p:nvSpPr>
        <p:spPr>
          <a:xfrm>
            <a:off x="1384625" y="439692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tr103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BDB6E-0BA5-2A01-140A-801C82DB31FD}"/>
              </a:ext>
            </a:extLst>
          </p:cNvPr>
          <p:cNvSpPr txBox="1"/>
          <p:nvPr/>
        </p:nvSpPr>
        <p:spPr>
          <a:xfrm>
            <a:off x="1628164" y="1783075"/>
            <a:ext cx="14132718" cy="379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XUẤT PHÁT,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ĐÍCH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4DA90A2-5EC2-4D05-38E1-FA25538A6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65167"/>
              </p:ext>
            </p:extLst>
          </p:nvPr>
        </p:nvGraphicFramePr>
        <p:xfrm>
          <a:off x="3465071" y="6003081"/>
          <a:ext cx="12658811" cy="30639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58811">
                  <a:extLst>
                    <a:ext uri="{9D8B030D-6E8A-4147-A177-3AD203B41FA5}">
                      <a16:colId xmlns:a16="http://schemas.microsoft.com/office/drawing/2014/main" val="616365342"/>
                    </a:ext>
                  </a:extLst>
                </a:gridCol>
              </a:tblGrid>
              <a:tr h="1531962">
                <a:tc>
                  <a:txBody>
                    <a:bodyPr/>
                    <a:lstStyle/>
                    <a:p>
                      <a:pPr algn="l"/>
                      <a:r>
                        <a:rPr lang="en-VN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51549"/>
                  </a:ext>
                </a:extLst>
              </a:tr>
              <a:tr h="1531962">
                <a:tc>
                  <a:txBody>
                    <a:bodyPr/>
                    <a:lstStyle/>
                    <a:p>
                      <a:pPr algn="l"/>
                      <a:r>
                        <a:rPr lang="en-VN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78111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E1F3D67-BEC0-F4D8-B9BE-AB73F542F609}"/>
              </a:ext>
            </a:extLst>
          </p:cNvPr>
          <p:cNvSpPr txBox="1"/>
          <p:nvPr/>
        </p:nvSpPr>
        <p:spPr>
          <a:xfrm rot="16200000">
            <a:off x="1100686" y="7084246"/>
            <a:ext cx="35756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 PHÁT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A127D-C37B-3DCF-F96E-00FD5C6E4A9D}"/>
              </a:ext>
            </a:extLst>
          </p:cNvPr>
          <p:cNvSpPr txBox="1"/>
          <p:nvPr/>
        </p:nvSpPr>
        <p:spPr>
          <a:xfrm rot="5400000">
            <a:off x="15013034" y="7072923"/>
            <a:ext cx="308657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 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E0D6359-C0F0-B650-DCFF-486C00E8F889}"/>
              </a:ext>
            </a:extLst>
          </p:cNvPr>
          <p:cNvSpPr/>
          <p:nvPr/>
        </p:nvSpPr>
        <p:spPr>
          <a:xfrm flipH="1">
            <a:off x="11331471" y="-248554"/>
            <a:ext cx="6942673" cy="1664194"/>
          </a:xfrm>
          <a:custGeom>
            <a:avLst/>
            <a:gdLst/>
            <a:ahLst/>
            <a:cxnLst/>
            <a:rect l="l" t="t" r="r" b="b"/>
            <a:pathLst>
              <a:path w="2318992" h="649318">
                <a:moveTo>
                  <a:pt x="2318992" y="0"/>
                </a:moveTo>
                <a:lnTo>
                  <a:pt x="0" y="0"/>
                </a:lnTo>
                <a:lnTo>
                  <a:pt x="0" y="649318"/>
                </a:lnTo>
                <a:lnTo>
                  <a:pt x="2318992" y="649318"/>
                </a:lnTo>
                <a:lnTo>
                  <a:pt x="231899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88AB7-7CED-32B9-ED05-F574308928E1}"/>
              </a:ext>
            </a:extLst>
          </p:cNvPr>
          <p:cNvSpPr txBox="1"/>
          <p:nvPr/>
        </p:nvSpPr>
        <p:spPr>
          <a:xfrm>
            <a:off x="11312421" y="479471"/>
            <a:ext cx="622239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CẶP ĐÔI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8A77B96-1B3E-7C3B-B879-235E502E5B20}"/>
              </a:ext>
            </a:extLst>
          </p:cNvPr>
          <p:cNvSpPr/>
          <p:nvPr/>
        </p:nvSpPr>
        <p:spPr>
          <a:xfrm>
            <a:off x="16685711" y="9024461"/>
            <a:ext cx="1070977" cy="1253271"/>
          </a:xfrm>
          <a:custGeom>
            <a:avLst/>
            <a:gdLst/>
            <a:ahLst/>
            <a:cxnLst/>
            <a:rect l="l" t="t" r="r" b="b"/>
            <a:pathLst>
              <a:path w="1070977" h="1253271">
                <a:moveTo>
                  <a:pt x="0" y="0"/>
                </a:moveTo>
                <a:lnTo>
                  <a:pt x="1070976" y="0"/>
                </a:lnTo>
                <a:lnTo>
                  <a:pt x="1070976" y="1253270"/>
                </a:lnTo>
                <a:lnTo>
                  <a:pt x="0" y="1253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19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305299" y="-3771901"/>
            <a:ext cx="9677401" cy="1783080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902647" y="-599922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C41E53-C388-9C9F-5377-9670A836577B}"/>
              </a:ext>
            </a:extLst>
          </p:cNvPr>
          <p:cNvSpPr txBox="1"/>
          <p:nvPr/>
        </p:nvSpPr>
        <p:spPr>
          <a:xfrm>
            <a:off x="855164" y="1888450"/>
            <a:ext cx="3802471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03AFB4-E526-9E17-475C-DC79E3718E5F}"/>
              </a:ext>
            </a:extLst>
          </p:cNvPr>
          <p:cNvSpPr txBox="1"/>
          <p:nvPr/>
        </p:nvSpPr>
        <p:spPr>
          <a:xfrm>
            <a:off x="855164" y="481123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– tr104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80197B-3E08-C948-1CB6-752B45D69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00" y="2063889"/>
            <a:ext cx="11374090" cy="7014022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B9AE19B-A743-4FAA-990A-8FD3CDDEB216}"/>
              </a:ext>
            </a:extLst>
          </p:cNvPr>
          <p:cNvSpPr/>
          <p:nvPr/>
        </p:nvSpPr>
        <p:spPr>
          <a:xfrm>
            <a:off x="16137212" y="8622881"/>
            <a:ext cx="2068205" cy="1515430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2ACB47-4924-27EE-0605-E3319A228F74}"/>
              </a:ext>
            </a:extLst>
          </p:cNvPr>
          <p:cNvGrpSpPr/>
          <p:nvPr/>
        </p:nvGrpSpPr>
        <p:grpSpPr>
          <a:xfrm>
            <a:off x="11312421" y="-248554"/>
            <a:ext cx="6961723" cy="1664194"/>
            <a:chOff x="11312421" y="-248554"/>
            <a:chExt cx="6961723" cy="1664194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5943190-B641-461F-A7D4-1A06E9DBE868}"/>
                </a:ext>
              </a:extLst>
            </p:cNvPr>
            <p:cNvSpPr/>
            <p:nvPr/>
          </p:nvSpPr>
          <p:spPr>
            <a:xfrm flipH="1">
              <a:off x="11331471" y="-248554"/>
              <a:ext cx="6942673" cy="1664194"/>
            </a:xfrm>
            <a:custGeom>
              <a:avLst/>
              <a:gdLst/>
              <a:ahLst/>
              <a:cxnLst/>
              <a:rect l="l" t="t" r="r" b="b"/>
              <a:pathLst>
                <a:path w="2318992" h="649318">
                  <a:moveTo>
                    <a:pt x="2318992" y="0"/>
                  </a:moveTo>
                  <a:lnTo>
                    <a:pt x="0" y="0"/>
                  </a:lnTo>
                  <a:lnTo>
                    <a:pt x="0" y="649318"/>
                  </a:lnTo>
                  <a:lnTo>
                    <a:pt x="2318992" y="649318"/>
                  </a:lnTo>
                  <a:lnTo>
                    <a:pt x="231899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B36A08-DD79-6B35-5825-EAF5912BB032}"/>
                </a:ext>
              </a:extLst>
            </p:cNvPr>
            <p:cNvSpPr txBox="1"/>
            <p:nvPr/>
          </p:nvSpPr>
          <p:spPr>
            <a:xfrm>
              <a:off x="11312421" y="479471"/>
              <a:ext cx="6222398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NHÓM 6</a:t>
              </a:r>
              <a:endPara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678787" y="-2602374"/>
            <a:ext cx="8857962" cy="15491747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20665" y="7856804"/>
            <a:ext cx="3597266" cy="2635815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15676" y="-419100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4">
            <a:extLst>
              <a:ext uri="{FF2B5EF4-FFF2-40B4-BE49-F238E27FC236}">
                <a16:creationId xmlns:a16="http://schemas.microsoft.com/office/drawing/2014/main" id="{1B8D2B26-E938-9C93-0750-4BA9D4F31910}"/>
              </a:ext>
            </a:extLst>
          </p:cNvPr>
          <p:cNvSpPr/>
          <p:nvPr/>
        </p:nvSpPr>
        <p:spPr>
          <a:xfrm>
            <a:off x="16853642" y="7224577"/>
            <a:ext cx="1438840" cy="2930970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6">
            <a:extLst>
              <a:ext uri="{FF2B5EF4-FFF2-40B4-BE49-F238E27FC236}">
                <a16:creationId xmlns:a16="http://schemas.microsoft.com/office/drawing/2014/main" id="{EEEB4D79-A32B-C747-C3B4-1C37915F6BE4}"/>
              </a:ext>
            </a:extLst>
          </p:cNvPr>
          <p:cNvSpPr/>
          <p:nvPr/>
        </p:nvSpPr>
        <p:spPr>
          <a:xfrm>
            <a:off x="14686910" y="9254252"/>
            <a:ext cx="3154905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4" y="0"/>
                </a:lnTo>
                <a:lnTo>
                  <a:pt x="3154904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7">
            <a:extLst>
              <a:ext uri="{FF2B5EF4-FFF2-40B4-BE49-F238E27FC236}">
                <a16:creationId xmlns:a16="http://schemas.microsoft.com/office/drawing/2014/main" id="{0AEA5BA6-5419-5F51-EB12-CC60C22717B8}"/>
              </a:ext>
            </a:extLst>
          </p:cNvPr>
          <p:cNvSpPr/>
          <p:nvPr/>
        </p:nvSpPr>
        <p:spPr>
          <a:xfrm>
            <a:off x="14317149" y="8432429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8">
            <a:extLst>
              <a:ext uri="{FF2B5EF4-FFF2-40B4-BE49-F238E27FC236}">
                <a16:creationId xmlns:a16="http://schemas.microsoft.com/office/drawing/2014/main" id="{9F6CE4C0-BD94-0E31-D686-4005D4C9E2D6}"/>
              </a:ext>
            </a:extLst>
          </p:cNvPr>
          <p:cNvSpPr/>
          <p:nvPr/>
        </p:nvSpPr>
        <p:spPr>
          <a:xfrm>
            <a:off x="13409786" y="8884409"/>
            <a:ext cx="782918" cy="1407206"/>
          </a:xfrm>
          <a:custGeom>
            <a:avLst/>
            <a:gdLst/>
            <a:ahLst/>
            <a:cxnLst/>
            <a:rect l="l" t="t" r="r" b="b"/>
            <a:pathLst>
              <a:path w="782918" h="1407206">
                <a:moveTo>
                  <a:pt x="0" y="0"/>
                </a:moveTo>
                <a:lnTo>
                  <a:pt x="782919" y="0"/>
                </a:lnTo>
                <a:lnTo>
                  <a:pt x="782919" y="1407205"/>
                </a:lnTo>
                <a:lnTo>
                  <a:pt x="0" y="1407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29AB558-4CCA-C007-6380-71305D13C0F4}"/>
              </a:ext>
            </a:extLst>
          </p:cNvPr>
          <p:cNvSpPr txBox="1"/>
          <p:nvPr/>
        </p:nvSpPr>
        <p:spPr>
          <a:xfrm>
            <a:off x="4251421" y="1111089"/>
            <a:ext cx="9785156" cy="1183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6600" u="none" dirty="0">
                <a:solidFill>
                  <a:srgbClr val="468C48"/>
                </a:solidFill>
                <a:latin typeface="Muli Heavy"/>
              </a:rPr>
              <a:t>HƯỚNG DẪN VỀ NHÀ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DDE8F3B-7E62-BB33-10CF-52644AA0C86A}"/>
              </a:ext>
            </a:extLst>
          </p:cNvPr>
          <p:cNvSpPr/>
          <p:nvPr/>
        </p:nvSpPr>
        <p:spPr>
          <a:xfrm>
            <a:off x="1700540" y="2969456"/>
            <a:ext cx="4489940" cy="4869915"/>
          </a:xfrm>
          <a:custGeom>
            <a:avLst/>
            <a:gdLst/>
            <a:ahLst/>
            <a:cxnLst/>
            <a:rect l="l" t="t" r="r" b="b"/>
            <a:pathLst>
              <a:path w="3472874" h="2112516">
                <a:moveTo>
                  <a:pt x="3348414" y="2112515"/>
                </a:moveTo>
                <a:lnTo>
                  <a:pt x="124460" y="2112515"/>
                </a:lnTo>
                <a:cubicBezTo>
                  <a:pt x="55880" y="2112515"/>
                  <a:pt x="0" y="2056636"/>
                  <a:pt x="0" y="198805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1988056"/>
                </a:lnTo>
                <a:cubicBezTo>
                  <a:pt x="3472874" y="2056636"/>
                  <a:pt x="3416994" y="2112516"/>
                  <a:pt x="3348414" y="211251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EE37CAC-3523-8F50-7D69-9349193CC67C}"/>
              </a:ext>
            </a:extLst>
          </p:cNvPr>
          <p:cNvSpPr/>
          <p:nvPr/>
        </p:nvSpPr>
        <p:spPr>
          <a:xfrm>
            <a:off x="6833489" y="2962002"/>
            <a:ext cx="4489940" cy="4869915"/>
          </a:xfrm>
          <a:custGeom>
            <a:avLst/>
            <a:gdLst/>
            <a:ahLst/>
            <a:cxnLst/>
            <a:rect l="l" t="t" r="r" b="b"/>
            <a:pathLst>
              <a:path w="3472874" h="2112516">
                <a:moveTo>
                  <a:pt x="3348414" y="2112515"/>
                </a:moveTo>
                <a:lnTo>
                  <a:pt x="124460" y="2112515"/>
                </a:lnTo>
                <a:cubicBezTo>
                  <a:pt x="55880" y="2112515"/>
                  <a:pt x="0" y="2056636"/>
                  <a:pt x="0" y="198805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1988056"/>
                </a:lnTo>
                <a:cubicBezTo>
                  <a:pt x="3472874" y="2056636"/>
                  <a:pt x="3416994" y="2112516"/>
                  <a:pt x="3348414" y="211251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10D45CA-99FD-4B66-543B-4EF28D1DF2D6}"/>
              </a:ext>
            </a:extLst>
          </p:cNvPr>
          <p:cNvSpPr/>
          <p:nvPr/>
        </p:nvSpPr>
        <p:spPr>
          <a:xfrm>
            <a:off x="11947734" y="2962002"/>
            <a:ext cx="4489940" cy="4869915"/>
          </a:xfrm>
          <a:custGeom>
            <a:avLst/>
            <a:gdLst/>
            <a:ahLst/>
            <a:cxnLst/>
            <a:rect l="l" t="t" r="r" b="b"/>
            <a:pathLst>
              <a:path w="3472874" h="2112516">
                <a:moveTo>
                  <a:pt x="3348414" y="2112515"/>
                </a:moveTo>
                <a:lnTo>
                  <a:pt x="124460" y="2112515"/>
                </a:lnTo>
                <a:cubicBezTo>
                  <a:pt x="55880" y="2112515"/>
                  <a:pt x="0" y="2056636"/>
                  <a:pt x="0" y="198805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348414" y="0"/>
                </a:lnTo>
                <a:cubicBezTo>
                  <a:pt x="3416994" y="0"/>
                  <a:pt x="3472874" y="55880"/>
                  <a:pt x="3472874" y="124460"/>
                </a:cubicBezTo>
                <a:lnTo>
                  <a:pt x="3472874" y="1988056"/>
                </a:lnTo>
                <a:cubicBezTo>
                  <a:pt x="3472874" y="2056636"/>
                  <a:pt x="3416994" y="2112516"/>
                  <a:pt x="3348414" y="211251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90C74372-D87C-14D6-0845-E49B87BC765E}"/>
              </a:ext>
            </a:extLst>
          </p:cNvPr>
          <p:cNvSpPr/>
          <p:nvPr/>
        </p:nvSpPr>
        <p:spPr>
          <a:xfrm>
            <a:off x="15906604" y="6923283"/>
            <a:ext cx="1292202" cy="2632263"/>
          </a:xfrm>
          <a:custGeom>
            <a:avLst/>
            <a:gdLst/>
            <a:ahLst/>
            <a:cxnLst/>
            <a:rect l="l" t="t" r="r" b="b"/>
            <a:pathLst>
              <a:path w="2972818" h="6055739">
                <a:moveTo>
                  <a:pt x="0" y="0"/>
                </a:moveTo>
                <a:lnTo>
                  <a:pt x="2972818" y="0"/>
                </a:lnTo>
                <a:lnTo>
                  <a:pt x="2972818" y="6055739"/>
                </a:lnTo>
                <a:lnTo>
                  <a:pt x="0" y="6055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3D626BDA-BE74-4718-EF4F-9C35C0FCC9BC}"/>
              </a:ext>
            </a:extLst>
          </p:cNvPr>
          <p:cNvSpPr/>
          <p:nvPr/>
        </p:nvSpPr>
        <p:spPr>
          <a:xfrm>
            <a:off x="1513827" y="2940817"/>
            <a:ext cx="881526" cy="942179"/>
          </a:xfrm>
          <a:custGeom>
            <a:avLst/>
            <a:gdLst/>
            <a:ahLst/>
            <a:cxnLst/>
            <a:rect l="l" t="t" r="r" b="b"/>
            <a:pathLst>
              <a:path w="747914" h="799374">
                <a:moveTo>
                  <a:pt x="0" y="0"/>
                </a:moveTo>
                <a:lnTo>
                  <a:pt x="747914" y="0"/>
                </a:lnTo>
                <a:lnTo>
                  <a:pt x="747914" y="799373"/>
                </a:lnTo>
                <a:lnTo>
                  <a:pt x="0" y="7993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78DF45EE-2EEB-B1F4-ACB8-27A4B44D0DDA}"/>
              </a:ext>
            </a:extLst>
          </p:cNvPr>
          <p:cNvSpPr/>
          <p:nvPr/>
        </p:nvSpPr>
        <p:spPr>
          <a:xfrm>
            <a:off x="6730780" y="2988402"/>
            <a:ext cx="881526" cy="942179"/>
          </a:xfrm>
          <a:custGeom>
            <a:avLst/>
            <a:gdLst/>
            <a:ahLst/>
            <a:cxnLst/>
            <a:rect l="l" t="t" r="r" b="b"/>
            <a:pathLst>
              <a:path w="747914" h="799374">
                <a:moveTo>
                  <a:pt x="0" y="0"/>
                </a:moveTo>
                <a:lnTo>
                  <a:pt x="747914" y="0"/>
                </a:lnTo>
                <a:lnTo>
                  <a:pt x="747914" y="799373"/>
                </a:lnTo>
                <a:lnTo>
                  <a:pt x="0" y="7993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44E4A5F1-3BA0-2C0D-2D51-FE10552751C6}"/>
              </a:ext>
            </a:extLst>
          </p:cNvPr>
          <p:cNvSpPr/>
          <p:nvPr/>
        </p:nvSpPr>
        <p:spPr>
          <a:xfrm>
            <a:off x="11947734" y="2956954"/>
            <a:ext cx="881526" cy="942179"/>
          </a:xfrm>
          <a:custGeom>
            <a:avLst/>
            <a:gdLst/>
            <a:ahLst/>
            <a:cxnLst/>
            <a:rect l="l" t="t" r="r" b="b"/>
            <a:pathLst>
              <a:path w="747914" h="799374">
                <a:moveTo>
                  <a:pt x="0" y="0"/>
                </a:moveTo>
                <a:lnTo>
                  <a:pt x="747914" y="0"/>
                </a:lnTo>
                <a:lnTo>
                  <a:pt x="747914" y="799373"/>
                </a:lnTo>
                <a:lnTo>
                  <a:pt x="0" y="7993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5E4F0-43FB-096C-4011-50056D660822}"/>
              </a:ext>
            </a:extLst>
          </p:cNvPr>
          <p:cNvSpPr txBox="1"/>
          <p:nvPr/>
        </p:nvSpPr>
        <p:spPr>
          <a:xfrm>
            <a:off x="2188379" y="3834092"/>
            <a:ext cx="3229475" cy="300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197F32-8B80-F4DF-C269-3B98C821CAEA}"/>
              </a:ext>
            </a:extLst>
          </p:cNvPr>
          <p:cNvSpPr txBox="1"/>
          <p:nvPr/>
        </p:nvSpPr>
        <p:spPr>
          <a:xfrm>
            <a:off x="7275703" y="3899133"/>
            <a:ext cx="383075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F81308-C8C7-F069-9107-0B43CF5165AC}"/>
              </a:ext>
            </a:extLst>
          </p:cNvPr>
          <p:cNvSpPr txBox="1"/>
          <p:nvPr/>
        </p:nvSpPr>
        <p:spPr>
          <a:xfrm>
            <a:off x="12028030" y="3693770"/>
            <a:ext cx="448994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31 –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51994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66AA5A55-7C84-5C8E-6A98-847DFBD7FE70}"/>
              </a:ext>
            </a:extLst>
          </p:cNvPr>
          <p:cNvSpPr/>
          <p:nvPr/>
        </p:nvSpPr>
        <p:spPr>
          <a:xfrm rot="-5400000">
            <a:off x="4805552" y="-2895601"/>
            <a:ext cx="8591695" cy="1607820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00D70E28-6934-A91A-E907-89C746893399}"/>
              </a:ext>
            </a:extLst>
          </p:cNvPr>
          <p:cNvSpPr/>
          <p:nvPr/>
        </p:nvSpPr>
        <p:spPr>
          <a:xfrm>
            <a:off x="8913310" y="221015"/>
            <a:ext cx="1070977" cy="1253271"/>
          </a:xfrm>
          <a:custGeom>
            <a:avLst/>
            <a:gdLst/>
            <a:ahLst/>
            <a:cxnLst/>
            <a:rect l="l" t="t" r="r" b="b"/>
            <a:pathLst>
              <a:path w="1070977" h="1253271">
                <a:moveTo>
                  <a:pt x="0" y="0"/>
                </a:moveTo>
                <a:lnTo>
                  <a:pt x="1070976" y="0"/>
                </a:lnTo>
                <a:lnTo>
                  <a:pt x="1070976" y="1253270"/>
                </a:lnTo>
                <a:lnTo>
                  <a:pt x="0" y="1253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6">
            <a:extLst>
              <a:ext uri="{FF2B5EF4-FFF2-40B4-BE49-F238E27FC236}">
                <a16:creationId xmlns:a16="http://schemas.microsoft.com/office/drawing/2014/main" id="{9ADCA718-58CA-F246-8FE9-02D404508481}"/>
              </a:ext>
            </a:extLst>
          </p:cNvPr>
          <p:cNvSpPr/>
          <p:nvPr/>
        </p:nvSpPr>
        <p:spPr>
          <a:xfrm>
            <a:off x="228599" y="258601"/>
            <a:ext cx="1045062" cy="1290200"/>
          </a:xfrm>
          <a:custGeom>
            <a:avLst/>
            <a:gdLst/>
            <a:ahLst/>
            <a:cxnLst/>
            <a:rect l="l" t="t" r="r" b="b"/>
            <a:pathLst>
              <a:path w="1045062" h="1290200">
                <a:moveTo>
                  <a:pt x="0" y="0"/>
                </a:moveTo>
                <a:lnTo>
                  <a:pt x="1045062" y="0"/>
                </a:lnTo>
                <a:lnTo>
                  <a:pt x="1045062" y="1290200"/>
                </a:lnTo>
                <a:lnTo>
                  <a:pt x="0" y="1290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0E2711FD-BFC7-F2F4-A0BA-28DF21D93D63}"/>
              </a:ext>
            </a:extLst>
          </p:cNvPr>
          <p:cNvGrpSpPr/>
          <p:nvPr/>
        </p:nvGrpSpPr>
        <p:grpSpPr>
          <a:xfrm>
            <a:off x="13409786" y="7531130"/>
            <a:ext cx="4878214" cy="2632264"/>
            <a:chOff x="0" y="0"/>
            <a:chExt cx="3472874" cy="2112515"/>
          </a:xfrm>
        </p:grpSpPr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8B3D3601-DC7D-3159-C3B0-0DAE972EBE9D}"/>
                </a:ext>
              </a:extLst>
            </p:cNvPr>
            <p:cNvSpPr/>
            <p:nvPr/>
          </p:nvSpPr>
          <p:spPr>
            <a:xfrm>
              <a:off x="0" y="0"/>
              <a:ext cx="3472874" cy="2112516"/>
            </a:xfrm>
            <a:custGeom>
              <a:avLst/>
              <a:gdLst/>
              <a:ahLst/>
              <a:cxnLst/>
              <a:rect l="l" t="t" r="r" b="b"/>
              <a:pathLst>
                <a:path w="3472874" h="2112516">
                  <a:moveTo>
                    <a:pt x="3348414" y="2112515"/>
                  </a:moveTo>
                  <a:lnTo>
                    <a:pt x="124460" y="2112515"/>
                  </a:lnTo>
                  <a:cubicBezTo>
                    <a:pt x="55880" y="2112515"/>
                    <a:pt x="0" y="2056636"/>
                    <a:pt x="0" y="19880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48414" y="0"/>
                  </a:lnTo>
                  <a:cubicBezTo>
                    <a:pt x="3416994" y="0"/>
                    <a:pt x="3472874" y="55880"/>
                    <a:pt x="3472874" y="124460"/>
                  </a:cubicBezTo>
                  <a:lnTo>
                    <a:pt x="3472874" y="1988056"/>
                  </a:lnTo>
                  <a:cubicBezTo>
                    <a:pt x="3472874" y="2056636"/>
                    <a:pt x="3416994" y="2112516"/>
                    <a:pt x="3348414" y="2112516"/>
                  </a:cubicBez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24">
            <a:extLst>
              <a:ext uri="{FF2B5EF4-FFF2-40B4-BE49-F238E27FC236}">
                <a16:creationId xmlns:a16="http://schemas.microsoft.com/office/drawing/2014/main" id="{08614E35-08E4-3ED9-ABEC-B7EB2265DD9D}"/>
              </a:ext>
            </a:extLst>
          </p:cNvPr>
          <p:cNvSpPr/>
          <p:nvPr/>
        </p:nvSpPr>
        <p:spPr>
          <a:xfrm>
            <a:off x="16853642" y="7224577"/>
            <a:ext cx="1438840" cy="2930970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B0E41944-B171-7EB3-115D-777B195175BA}"/>
              </a:ext>
            </a:extLst>
          </p:cNvPr>
          <p:cNvSpPr/>
          <p:nvPr/>
        </p:nvSpPr>
        <p:spPr>
          <a:xfrm>
            <a:off x="15906604" y="6923283"/>
            <a:ext cx="1292202" cy="2632263"/>
          </a:xfrm>
          <a:custGeom>
            <a:avLst/>
            <a:gdLst/>
            <a:ahLst/>
            <a:cxnLst/>
            <a:rect l="l" t="t" r="r" b="b"/>
            <a:pathLst>
              <a:path w="2972818" h="6055739">
                <a:moveTo>
                  <a:pt x="0" y="0"/>
                </a:moveTo>
                <a:lnTo>
                  <a:pt x="2972818" y="0"/>
                </a:lnTo>
                <a:lnTo>
                  <a:pt x="2972818" y="6055739"/>
                </a:lnTo>
                <a:lnTo>
                  <a:pt x="0" y="6055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6">
            <a:extLst>
              <a:ext uri="{FF2B5EF4-FFF2-40B4-BE49-F238E27FC236}">
                <a16:creationId xmlns:a16="http://schemas.microsoft.com/office/drawing/2014/main" id="{7414637E-376C-62DB-7625-31A96E9D085A}"/>
              </a:ext>
            </a:extLst>
          </p:cNvPr>
          <p:cNvSpPr/>
          <p:nvPr/>
        </p:nvSpPr>
        <p:spPr>
          <a:xfrm>
            <a:off x="14686910" y="9254252"/>
            <a:ext cx="3154905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4" y="0"/>
                </a:lnTo>
                <a:lnTo>
                  <a:pt x="3154904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D155B937-0B0D-206C-C15B-33C4AC7BC49A}"/>
              </a:ext>
            </a:extLst>
          </p:cNvPr>
          <p:cNvSpPr/>
          <p:nvPr/>
        </p:nvSpPr>
        <p:spPr>
          <a:xfrm>
            <a:off x="14317149" y="8432429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46F15D1B-F747-A1CA-0E55-C1A5083D0D44}"/>
              </a:ext>
            </a:extLst>
          </p:cNvPr>
          <p:cNvSpPr/>
          <p:nvPr/>
        </p:nvSpPr>
        <p:spPr>
          <a:xfrm>
            <a:off x="13409786" y="8884409"/>
            <a:ext cx="782918" cy="1407206"/>
          </a:xfrm>
          <a:custGeom>
            <a:avLst/>
            <a:gdLst/>
            <a:ahLst/>
            <a:cxnLst/>
            <a:rect l="l" t="t" r="r" b="b"/>
            <a:pathLst>
              <a:path w="782918" h="1407206">
                <a:moveTo>
                  <a:pt x="0" y="0"/>
                </a:moveTo>
                <a:lnTo>
                  <a:pt x="782919" y="0"/>
                </a:lnTo>
                <a:lnTo>
                  <a:pt x="782919" y="1407205"/>
                </a:lnTo>
                <a:lnTo>
                  <a:pt x="0" y="140720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38C3673A-6199-6E61-72A7-33464B509230}"/>
              </a:ext>
            </a:extLst>
          </p:cNvPr>
          <p:cNvSpPr txBox="1"/>
          <p:nvPr/>
        </p:nvSpPr>
        <p:spPr>
          <a:xfrm>
            <a:off x="6345846" y="2381971"/>
            <a:ext cx="10373293" cy="4791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Muli Heavy"/>
              </a:rPr>
              <a:t>BÀI HỌC KẾT THÚC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Muli Heavy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Muli Heavy"/>
              </a:rPr>
              <a:t>ĐÃ LẮNG NGHE</a:t>
            </a: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2DBC1DFE-1802-C6DE-1D71-D919F8753351}"/>
              </a:ext>
            </a:extLst>
          </p:cNvPr>
          <p:cNvSpPr/>
          <p:nvPr/>
        </p:nvSpPr>
        <p:spPr>
          <a:xfrm>
            <a:off x="1703630" y="799228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D8B38FF7-8F2B-DC2D-C5D6-81CB8D50C5D4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-1412847" y="4095445"/>
            <a:ext cx="10018458" cy="6549567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05107D30-AFB1-3A92-C231-151902D2CFF7}"/>
              </a:ext>
            </a:extLst>
          </p:cNvPr>
          <p:cNvSpPr/>
          <p:nvPr/>
        </p:nvSpPr>
        <p:spPr>
          <a:xfrm>
            <a:off x="16243754" y="1733721"/>
            <a:ext cx="1380182" cy="1429567"/>
          </a:xfrm>
          <a:custGeom>
            <a:avLst/>
            <a:gdLst/>
            <a:ahLst/>
            <a:cxnLst/>
            <a:rect l="l" t="t" r="r" b="b"/>
            <a:pathLst>
              <a:path w="1380182" h="1429567">
                <a:moveTo>
                  <a:pt x="0" y="0"/>
                </a:moveTo>
                <a:lnTo>
                  <a:pt x="1380181" y="0"/>
                </a:lnTo>
                <a:lnTo>
                  <a:pt x="1380181" y="1429567"/>
                </a:lnTo>
                <a:lnTo>
                  <a:pt x="0" y="14295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C02F08D-8B32-3EB0-225B-5249356B1401}"/>
              </a:ext>
            </a:extLst>
          </p:cNvPr>
          <p:cNvSpPr/>
          <p:nvPr/>
        </p:nvSpPr>
        <p:spPr>
          <a:xfrm flipH="1">
            <a:off x="16499815" y="51074"/>
            <a:ext cx="1974332" cy="1313828"/>
          </a:xfrm>
          <a:custGeom>
            <a:avLst/>
            <a:gdLst/>
            <a:ahLst/>
            <a:cxnLst/>
            <a:rect l="l" t="t" r="r" b="b"/>
            <a:pathLst>
              <a:path w="1974332" h="1313828">
                <a:moveTo>
                  <a:pt x="1974332" y="0"/>
                </a:moveTo>
                <a:lnTo>
                  <a:pt x="0" y="0"/>
                </a:lnTo>
                <a:lnTo>
                  <a:pt x="0" y="1313828"/>
                </a:lnTo>
                <a:lnTo>
                  <a:pt x="1974332" y="1313828"/>
                </a:lnTo>
                <a:lnTo>
                  <a:pt x="1974332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917687"/>
            <a:ext cx="3615556" cy="2399823"/>
          </a:xfrm>
          <a:prstGeom prst="rect">
            <a:avLst/>
          </a:prstGeom>
          <a:solidFill>
            <a:srgbClr val="F4F4F4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074" y="23334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849034" y="-3464"/>
            <a:ext cx="14589932" cy="6800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600" b="1" u="none" dirty="0">
                <a:solidFill>
                  <a:srgbClr val="FFC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30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600" b="1" dirty="0">
                <a:solidFill>
                  <a:srgbClr val="FFC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VÀ TRẢI NGHIỆM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600" b="1" dirty="0">
                <a:solidFill>
                  <a:srgbClr val="FFC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HAI ĐƯỜNG THẲNG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600" b="1" dirty="0">
                <a:solidFill>
                  <a:srgbClr val="FFC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 </a:t>
            </a:r>
            <a:endParaRPr lang="en-US" sz="7600" b="1" u="none" dirty="0">
              <a:solidFill>
                <a:srgbClr val="FFC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2533C57-035E-DC51-9317-81C3591F9909}"/>
              </a:ext>
            </a:extLst>
          </p:cNvPr>
          <p:cNvSpPr/>
          <p:nvPr/>
        </p:nvSpPr>
        <p:spPr>
          <a:xfrm flipH="1">
            <a:off x="19040" y="4907931"/>
            <a:ext cx="2857519" cy="6019512"/>
          </a:xfrm>
          <a:custGeom>
            <a:avLst/>
            <a:gdLst/>
            <a:ahLst/>
            <a:cxnLst/>
            <a:rect l="l" t="t" r="r" b="b"/>
            <a:pathLst>
              <a:path w="5248022" h="11055229">
                <a:moveTo>
                  <a:pt x="5248022" y="0"/>
                </a:moveTo>
                <a:lnTo>
                  <a:pt x="0" y="0"/>
                </a:lnTo>
                <a:lnTo>
                  <a:pt x="0" y="11055228"/>
                </a:lnTo>
                <a:lnTo>
                  <a:pt x="5248022" y="11055228"/>
                </a:lnTo>
                <a:lnTo>
                  <a:pt x="52480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785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5EAC99E-D131-DE62-BD7E-B3DE45FDE915}"/>
              </a:ext>
            </a:extLst>
          </p:cNvPr>
          <p:cNvSpPr/>
          <p:nvPr/>
        </p:nvSpPr>
        <p:spPr>
          <a:xfrm>
            <a:off x="1354106" y="5798875"/>
            <a:ext cx="3615556" cy="4518635"/>
          </a:xfrm>
          <a:custGeom>
            <a:avLst/>
            <a:gdLst/>
            <a:ahLst/>
            <a:cxnLst/>
            <a:rect l="l" t="t" r="r" b="b"/>
            <a:pathLst>
              <a:path w="3225286" h="4518635">
                <a:moveTo>
                  <a:pt x="3225286" y="0"/>
                </a:moveTo>
                <a:lnTo>
                  <a:pt x="0" y="0"/>
                </a:lnTo>
                <a:lnTo>
                  <a:pt x="0" y="4518635"/>
                </a:lnTo>
                <a:lnTo>
                  <a:pt x="3225286" y="4518635"/>
                </a:lnTo>
                <a:lnTo>
                  <a:pt x="32252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217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D74AC870-9623-1CF0-8DD1-4BFC472ECF99}"/>
              </a:ext>
            </a:extLst>
          </p:cNvPr>
          <p:cNvSpPr/>
          <p:nvPr/>
        </p:nvSpPr>
        <p:spPr>
          <a:xfrm flipH="1">
            <a:off x="17936000" y="-3464"/>
            <a:ext cx="358414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4">
            <a:extLst>
              <a:ext uri="{FF2B5EF4-FFF2-40B4-BE49-F238E27FC236}">
                <a16:creationId xmlns:a16="http://schemas.microsoft.com/office/drawing/2014/main" id="{981723CA-0744-8845-7B44-DCD6B715F512}"/>
              </a:ext>
            </a:extLst>
          </p:cNvPr>
          <p:cNvSpPr/>
          <p:nvPr/>
        </p:nvSpPr>
        <p:spPr>
          <a:xfrm>
            <a:off x="15364323" y="3605744"/>
            <a:ext cx="3310170" cy="6742939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EC83B0-1FCC-6BD8-8B91-FAB4BD812380}"/>
              </a:ext>
            </a:extLst>
          </p:cNvPr>
          <p:cNvSpPr txBox="1"/>
          <p:nvPr/>
        </p:nvSpPr>
        <p:spPr>
          <a:xfrm>
            <a:off x="5636234" y="6977213"/>
            <a:ext cx="6716052" cy="2509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4F4F4"/>
                </a:solidFill>
                <a:latin typeface="Muli Heavy"/>
              </a:rPr>
              <a:t>TIẾT 1</a:t>
            </a:r>
          </a:p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7200" dirty="0">
                <a:solidFill>
                  <a:srgbClr val="F4F4F4"/>
                </a:solidFill>
                <a:latin typeface="Muli Heavy"/>
              </a:rPr>
              <a:t>HOẠT ĐỘNG</a:t>
            </a:r>
            <a:endParaRPr lang="en-US" sz="7200" u="none" dirty="0">
              <a:solidFill>
                <a:srgbClr val="F4F4F4"/>
              </a:solidFill>
              <a:latin typeface="Muli Heavy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E06777C9-E360-CAFB-45E7-A7D132475D5C}"/>
              </a:ext>
            </a:extLst>
          </p:cNvPr>
          <p:cNvSpPr/>
          <p:nvPr/>
        </p:nvSpPr>
        <p:spPr>
          <a:xfrm flipH="1">
            <a:off x="12192000" y="7288867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472318" y="3247760"/>
            <a:ext cx="5439711" cy="1443996"/>
          </a:xfrm>
          <a:custGeom>
            <a:avLst/>
            <a:gdLst/>
            <a:ahLst/>
            <a:cxnLst/>
            <a:rect l="l" t="t" r="r" b="b"/>
            <a:pathLst>
              <a:path w="5439711" h="1443996">
                <a:moveTo>
                  <a:pt x="0" y="0"/>
                </a:moveTo>
                <a:lnTo>
                  <a:pt x="5439712" y="0"/>
                </a:lnTo>
                <a:lnTo>
                  <a:pt x="5439712" y="1443996"/>
                </a:lnTo>
                <a:lnTo>
                  <a:pt x="0" y="14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690093" y="5272129"/>
            <a:ext cx="8619310" cy="5014871"/>
          </a:xfrm>
          <a:custGeom>
            <a:avLst/>
            <a:gdLst/>
            <a:ahLst/>
            <a:cxnLst/>
            <a:rect l="l" t="t" r="r" b="b"/>
            <a:pathLst>
              <a:path w="8619310" h="5014871">
                <a:moveTo>
                  <a:pt x="0" y="0"/>
                </a:moveTo>
                <a:lnTo>
                  <a:pt x="8619310" y="0"/>
                </a:lnTo>
                <a:lnTo>
                  <a:pt x="8619310" y="5014871"/>
                </a:lnTo>
                <a:lnTo>
                  <a:pt x="0" y="5014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84187" y="7302751"/>
            <a:ext cx="1837928" cy="2947115"/>
          </a:xfrm>
          <a:custGeom>
            <a:avLst/>
            <a:gdLst/>
            <a:ahLst/>
            <a:cxnLst/>
            <a:rect l="l" t="t" r="r" b="b"/>
            <a:pathLst>
              <a:path w="1837928" h="2947115">
                <a:moveTo>
                  <a:pt x="0" y="0"/>
                </a:moveTo>
                <a:lnTo>
                  <a:pt x="1837928" y="0"/>
                </a:lnTo>
                <a:lnTo>
                  <a:pt x="1837928" y="2947115"/>
                </a:lnTo>
                <a:lnTo>
                  <a:pt x="0" y="2947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579190" y="3104964"/>
            <a:ext cx="5770303" cy="1183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6600" dirty="0">
                <a:solidFill>
                  <a:srgbClr val="F4F4F4"/>
                </a:solidFill>
                <a:latin typeface="Muli Heavy"/>
              </a:rPr>
              <a:t>HOẠT ĐỘNG </a:t>
            </a:r>
            <a:endParaRPr lang="en-US" sz="6600" u="none" dirty="0">
              <a:solidFill>
                <a:srgbClr val="F4F4F4"/>
              </a:solidFill>
              <a:latin typeface="Muli Heavy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097514" y="8776308"/>
            <a:ext cx="840494" cy="1510692"/>
          </a:xfrm>
          <a:custGeom>
            <a:avLst/>
            <a:gdLst/>
            <a:ahLst/>
            <a:cxnLst/>
            <a:rect l="l" t="t" r="r" b="b"/>
            <a:pathLst>
              <a:path w="840494" h="1510692">
                <a:moveTo>
                  <a:pt x="0" y="0"/>
                </a:moveTo>
                <a:lnTo>
                  <a:pt x="840494" y="0"/>
                </a:lnTo>
                <a:lnTo>
                  <a:pt x="840494" y="1510692"/>
                </a:lnTo>
                <a:lnTo>
                  <a:pt x="0" y="1510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1919314" y="419100"/>
            <a:ext cx="7444930" cy="1394232"/>
          </a:xfrm>
          <a:custGeom>
            <a:avLst/>
            <a:gdLst/>
            <a:ahLst/>
            <a:cxnLst/>
            <a:rect l="l" t="t" r="r" b="b"/>
            <a:pathLst>
              <a:path w="7444930" h="1394232">
                <a:moveTo>
                  <a:pt x="0" y="0"/>
                </a:moveTo>
                <a:lnTo>
                  <a:pt x="7444930" y="0"/>
                </a:lnTo>
                <a:lnTo>
                  <a:pt x="7444930" y="1394232"/>
                </a:lnTo>
                <a:lnTo>
                  <a:pt x="0" y="13942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6C483A3-62AD-29F5-EDB8-45DC4036F9E1}"/>
              </a:ext>
            </a:extLst>
          </p:cNvPr>
          <p:cNvSpPr/>
          <p:nvPr/>
        </p:nvSpPr>
        <p:spPr>
          <a:xfrm>
            <a:off x="13030527" y="1372905"/>
            <a:ext cx="7444930" cy="1394232"/>
          </a:xfrm>
          <a:custGeom>
            <a:avLst/>
            <a:gdLst/>
            <a:ahLst/>
            <a:cxnLst/>
            <a:rect l="l" t="t" r="r" b="b"/>
            <a:pathLst>
              <a:path w="7444930" h="1394232">
                <a:moveTo>
                  <a:pt x="0" y="0"/>
                </a:moveTo>
                <a:lnTo>
                  <a:pt x="7444930" y="0"/>
                </a:lnTo>
                <a:lnTo>
                  <a:pt x="7444930" y="1394232"/>
                </a:lnTo>
                <a:lnTo>
                  <a:pt x="0" y="13942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2A37D629-89AF-6DFF-4014-71FFCAC916F7}"/>
              </a:ext>
            </a:extLst>
          </p:cNvPr>
          <p:cNvSpPr/>
          <p:nvPr/>
        </p:nvSpPr>
        <p:spPr>
          <a:xfrm>
            <a:off x="13862014" y="6916379"/>
            <a:ext cx="1875290" cy="3370621"/>
          </a:xfrm>
          <a:custGeom>
            <a:avLst/>
            <a:gdLst/>
            <a:ahLst/>
            <a:cxnLst/>
            <a:rect l="l" t="t" r="r" b="b"/>
            <a:pathLst>
              <a:path w="714164" h="1283629">
                <a:moveTo>
                  <a:pt x="0" y="0"/>
                </a:moveTo>
                <a:lnTo>
                  <a:pt x="714165" y="0"/>
                </a:lnTo>
                <a:lnTo>
                  <a:pt x="714165" y="1283629"/>
                </a:lnTo>
                <a:lnTo>
                  <a:pt x="0" y="1283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87454C8A-D954-31FF-0FC5-9762CD7331DE}"/>
              </a:ext>
            </a:extLst>
          </p:cNvPr>
          <p:cNvSpPr/>
          <p:nvPr/>
        </p:nvSpPr>
        <p:spPr>
          <a:xfrm flipH="1">
            <a:off x="14871968" y="1372905"/>
            <a:ext cx="5603489" cy="8985185"/>
          </a:xfrm>
          <a:custGeom>
            <a:avLst/>
            <a:gdLst/>
            <a:ahLst/>
            <a:cxnLst/>
            <a:rect l="l" t="t" r="r" b="b"/>
            <a:pathLst>
              <a:path w="1020780" h="1636819">
                <a:moveTo>
                  <a:pt x="1020780" y="0"/>
                </a:moveTo>
                <a:lnTo>
                  <a:pt x="0" y="0"/>
                </a:lnTo>
                <a:lnTo>
                  <a:pt x="0" y="1636819"/>
                </a:lnTo>
                <a:lnTo>
                  <a:pt x="1020780" y="1636819"/>
                </a:lnTo>
                <a:lnTo>
                  <a:pt x="102078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E6A1BCE6-8F34-0623-46A4-3EF874D15184}"/>
              </a:ext>
            </a:extLst>
          </p:cNvPr>
          <p:cNvSpPr/>
          <p:nvPr/>
        </p:nvSpPr>
        <p:spPr>
          <a:xfrm>
            <a:off x="11290481" y="3969758"/>
            <a:ext cx="5439711" cy="1443996"/>
          </a:xfrm>
          <a:custGeom>
            <a:avLst/>
            <a:gdLst/>
            <a:ahLst/>
            <a:cxnLst/>
            <a:rect l="l" t="t" r="r" b="b"/>
            <a:pathLst>
              <a:path w="5439711" h="1443996">
                <a:moveTo>
                  <a:pt x="0" y="0"/>
                </a:moveTo>
                <a:lnTo>
                  <a:pt x="5439712" y="0"/>
                </a:lnTo>
                <a:lnTo>
                  <a:pt x="5439712" y="1443996"/>
                </a:lnTo>
                <a:lnTo>
                  <a:pt x="0" y="14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85130D70-26CD-F9F2-C950-D670B9C3A68B}"/>
              </a:ext>
            </a:extLst>
          </p:cNvPr>
          <p:cNvSpPr/>
          <p:nvPr/>
        </p:nvSpPr>
        <p:spPr>
          <a:xfrm>
            <a:off x="6831589" y="6135897"/>
            <a:ext cx="6379535" cy="4114800"/>
          </a:xfrm>
          <a:custGeom>
            <a:avLst/>
            <a:gdLst/>
            <a:ahLst/>
            <a:cxnLst/>
            <a:rect l="l" t="t" r="r" b="b"/>
            <a:pathLst>
              <a:path w="6379535" h="4114800">
                <a:moveTo>
                  <a:pt x="0" y="0"/>
                </a:moveTo>
                <a:lnTo>
                  <a:pt x="6379535" y="0"/>
                </a:lnTo>
                <a:lnTo>
                  <a:pt x="6379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>
            <a:off x="-3" y="-1"/>
            <a:ext cx="18288002" cy="10286999"/>
          </a:xfrm>
          <a:custGeom>
            <a:avLst/>
            <a:gdLst/>
            <a:ahLst/>
            <a:cxnLst/>
            <a:rect l="l" t="t" r="r" b="b"/>
            <a:pathLst>
              <a:path w="8499870" h="7095050">
                <a:moveTo>
                  <a:pt x="0" y="0"/>
                </a:moveTo>
                <a:lnTo>
                  <a:pt x="8499870" y="0"/>
                </a:lnTo>
                <a:lnTo>
                  <a:pt x="8499870" y="7095050"/>
                </a:lnTo>
                <a:lnTo>
                  <a:pt x="0" y="709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EA3771A-8C78-9430-1F2B-3F20EF60A6F6}"/>
              </a:ext>
            </a:extLst>
          </p:cNvPr>
          <p:cNvSpPr/>
          <p:nvPr/>
        </p:nvSpPr>
        <p:spPr>
          <a:xfrm>
            <a:off x="419097" y="390783"/>
            <a:ext cx="17449800" cy="9456524"/>
          </a:xfrm>
          <a:prstGeom prst="roundRect">
            <a:avLst>
              <a:gd name="adj" fmla="val 0"/>
            </a:avLst>
          </a:prstGeom>
          <a:solidFill>
            <a:srgbClr val="FCFA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9AA544F6-591C-9E1D-C1A8-DE04F1E0E3BD}"/>
              </a:ext>
            </a:extLst>
          </p:cNvPr>
          <p:cNvSpPr/>
          <p:nvPr/>
        </p:nvSpPr>
        <p:spPr>
          <a:xfrm flipH="1">
            <a:off x="-251753" y="7581900"/>
            <a:ext cx="1686999" cy="2705100"/>
          </a:xfrm>
          <a:custGeom>
            <a:avLst/>
            <a:gdLst/>
            <a:ahLst/>
            <a:cxnLst/>
            <a:rect l="l" t="t" r="r" b="b"/>
            <a:pathLst>
              <a:path w="2305238" h="3696445">
                <a:moveTo>
                  <a:pt x="2305238" y="0"/>
                </a:moveTo>
                <a:lnTo>
                  <a:pt x="0" y="0"/>
                </a:lnTo>
                <a:lnTo>
                  <a:pt x="0" y="3696445"/>
                </a:lnTo>
                <a:lnTo>
                  <a:pt x="2305238" y="3696445"/>
                </a:lnTo>
                <a:lnTo>
                  <a:pt x="23052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9F5FCFAF-6EEC-91DD-56AD-FB7246A12A30}"/>
              </a:ext>
            </a:extLst>
          </p:cNvPr>
          <p:cNvSpPr/>
          <p:nvPr/>
        </p:nvSpPr>
        <p:spPr>
          <a:xfrm>
            <a:off x="-224044" y="9258300"/>
            <a:ext cx="3178567" cy="1028700"/>
          </a:xfrm>
          <a:custGeom>
            <a:avLst/>
            <a:gdLst/>
            <a:ahLst/>
            <a:cxnLst/>
            <a:rect l="l" t="t" r="r" b="b"/>
            <a:pathLst>
              <a:path w="3178567" h="1028700">
                <a:moveTo>
                  <a:pt x="0" y="0"/>
                </a:moveTo>
                <a:lnTo>
                  <a:pt x="3178568" y="0"/>
                </a:lnTo>
                <a:lnTo>
                  <a:pt x="317856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400735-857E-F5C4-338A-1D027DD932B8}"/>
              </a:ext>
            </a:extLst>
          </p:cNvPr>
          <p:cNvSpPr txBox="1"/>
          <p:nvPr/>
        </p:nvSpPr>
        <p:spPr>
          <a:xfrm>
            <a:off x="5978057" y="439693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tr101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1028FF-3F1E-DF49-A09E-46F2915FE721}"/>
              </a:ext>
            </a:extLst>
          </p:cNvPr>
          <p:cNvSpPr txBox="1"/>
          <p:nvPr/>
        </p:nvSpPr>
        <p:spPr>
          <a:xfrm>
            <a:off x="2123155" y="3344884"/>
            <a:ext cx="1392356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2409B9-0A4C-2ECD-38E8-A1D551E8D626}"/>
              </a:ext>
            </a:extLst>
          </p:cNvPr>
          <p:cNvSpPr txBox="1"/>
          <p:nvPr/>
        </p:nvSpPr>
        <p:spPr>
          <a:xfrm>
            <a:off x="2137010" y="1471051"/>
            <a:ext cx="1409699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song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23627562-C37C-1626-C56D-87E00A4D1ACA}"/>
              </a:ext>
            </a:extLst>
          </p:cNvPr>
          <p:cNvSpPr/>
          <p:nvPr/>
        </p:nvSpPr>
        <p:spPr>
          <a:xfrm rot="-832602">
            <a:off x="16222560" y="-165482"/>
            <a:ext cx="2002233" cy="1594506"/>
          </a:xfrm>
          <a:custGeom>
            <a:avLst/>
            <a:gdLst/>
            <a:ahLst/>
            <a:cxnLst/>
            <a:rect l="l" t="t" r="r" b="b"/>
            <a:pathLst>
              <a:path w="2538860" h="2021856">
                <a:moveTo>
                  <a:pt x="0" y="0"/>
                </a:moveTo>
                <a:lnTo>
                  <a:pt x="2538860" y="0"/>
                </a:lnTo>
                <a:lnTo>
                  <a:pt x="2538860" y="2021856"/>
                </a:lnTo>
                <a:lnTo>
                  <a:pt x="0" y="2021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32258AA-F772-0567-B034-4D39F04E1BC5}"/>
              </a:ext>
            </a:extLst>
          </p:cNvPr>
          <p:cNvSpPr/>
          <p:nvPr/>
        </p:nvSpPr>
        <p:spPr>
          <a:xfrm>
            <a:off x="6453698" y="4989604"/>
            <a:ext cx="5380598" cy="4814219"/>
          </a:xfrm>
          <a:custGeom>
            <a:avLst/>
            <a:gdLst/>
            <a:ahLst/>
            <a:cxnLst/>
            <a:rect l="l" t="t" r="r" b="b"/>
            <a:pathLst>
              <a:path w="4026981" h="3603088">
                <a:moveTo>
                  <a:pt x="0" y="0"/>
                </a:moveTo>
                <a:lnTo>
                  <a:pt x="4026981" y="0"/>
                </a:lnTo>
                <a:lnTo>
                  <a:pt x="4026981" y="3603088"/>
                </a:lnTo>
                <a:lnTo>
                  <a:pt x="0" y="3603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8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>
            <a:off x="-3" y="-1"/>
            <a:ext cx="18288002" cy="10286999"/>
          </a:xfrm>
          <a:custGeom>
            <a:avLst/>
            <a:gdLst/>
            <a:ahLst/>
            <a:cxnLst/>
            <a:rect l="l" t="t" r="r" b="b"/>
            <a:pathLst>
              <a:path w="8499870" h="7095050">
                <a:moveTo>
                  <a:pt x="0" y="0"/>
                </a:moveTo>
                <a:lnTo>
                  <a:pt x="8499870" y="0"/>
                </a:lnTo>
                <a:lnTo>
                  <a:pt x="8499870" y="7095050"/>
                </a:lnTo>
                <a:lnTo>
                  <a:pt x="0" y="709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EA3771A-8C78-9430-1F2B-3F20EF60A6F6}"/>
              </a:ext>
            </a:extLst>
          </p:cNvPr>
          <p:cNvSpPr/>
          <p:nvPr/>
        </p:nvSpPr>
        <p:spPr>
          <a:xfrm>
            <a:off x="419097" y="390783"/>
            <a:ext cx="17449800" cy="9456524"/>
          </a:xfrm>
          <a:prstGeom prst="roundRect">
            <a:avLst>
              <a:gd name="adj" fmla="val 0"/>
            </a:avLst>
          </a:prstGeom>
          <a:solidFill>
            <a:srgbClr val="FCFA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9AA544F6-591C-9E1D-C1A8-DE04F1E0E3BD}"/>
              </a:ext>
            </a:extLst>
          </p:cNvPr>
          <p:cNvSpPr/>
          <p:nvPr/>
        </p:nvSpPr>
        <p:spPr>
          <a:xfrm flipH="1">
            <a:off x="-251753" y="7581900"/>
            <a:ext cx="1686999" cy="2705100"/>
          </a:xfrm>
          <a:custGeom>
            <a:avLst/>
            <a:gdLst/>
            <a:ahLst/>
            <a:cxnLst/>
            <a:rect l="l" t="t" r="r" b="b"/>
            <a:pathLst>
              <a:path w="2305238" h="3696445">
                <a:moveTo>
                  <a:pt x="2305238" y="0"/>
                </a:moveTo>
                <a:lnTo>
                  <a:pt x="0" y="0"/>
                </a:lnTo>
                <a:lnTo>
                  <a:pt x="0" y="3696445"/>
                </a:lnTo>
                <a:lnTo>
                  <a:pt x="2305238" y="3696445"/>
                </a:lnTo>
                <a:lnTo>
                  <a:pt x="23052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9F5FCFAF-6EEC-91DD-56AD-FB7246A12A30}"/>
              </a:ext>
            </a:extLst>
          </p:cNvPr>
          <p:cNvSpPr/>
          <p:nvPr/>
        </p:nvSpPr>
        <p:spPr>
          <a:xfrm>
            <a:off x="-224044" y="9258300"/>
            <a:ext cx="3178567" cy="1028700"/>
          </a:xfrm>
          <a:custGeom>
            <a:avLst/>
            <a:gdLst/>
            <a:ahLst/>
            <a:cxnLst/>
            <a:rect l="l" t="t" r="r" b="b"/>
            <a:pathLst>
              <a:path w="3178567" h="1028700">
                <a:moveTo>
                  <a:pt x="0" y="0"/>
                </a:moveTo>
                <a:lnTo>
                  <a:pt x="3178568" y="0"/>
                </a:lnTo>
                <a:lnTo>
                  <a:pt x="317856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24A8F04-B8BC-9C0F-A8AA-6E4A40537C49}"/>
              </a:ext>
            </a:extLst>
          </p:cNvPr>
          <p:cNvSpPr/>
          <p:nvPr/>
        </p:nvSpPr>
        <p:spPr>
          <a:xfrm rot="-832602">
            <a:off x="16222560" y="-165482"/>
            <a:ext cx="2002233" cy="1594506"/>
          </a:xfrm>
          <a:custGeom>
            <a:avLst/>
            <a:gdLst/>
            <a:ahLst/>
            <a:cxnLst/>
            <a:rect l="l" t="t" r="r" b="b"/>
            <a:pathLst>
              <a:path w="2538860" h="2021856">
                <a:moveTo>
                  <a:pt x="0" y="0"/>
                </a:moveTo>
                <a:lnTo>
                  <a:pt x="2538860" y="0"/>
                </a:lnTo>
                <a:lnTo>
                  <a:pt x="2538860" y="2021856"/>
                </a:lnTo>
                <a:lnTo>
                  <a:pt x="0" y="2021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400735-857E-F5C4-338A-1D027DD932B8}"/>
              </a:ext>
            </a:extLst>
          </p:cNvPr>
          <p:cNvSpPr txBox="1"/>
          <p:nvPr/>
        </p:nvSpPr>
        <p:spPr>
          <a:xfrm>
            <a:off x="5978057" y="439693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tr101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813716-69E7-9067-83F5-60B6E648DE04}"/>
              </a:ext>
            </a:extLst>
          </p:cNvPr>
          <p:cNvSpPr txBox="1"/>
          <p:nvPr/>
        </p:nvSpPr>
        <p:spPr>
          <a:xfrm>
            <a:off x="2189298" y="1610978"/>
            <a:ext cx="13909397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MN 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song song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A5A86EC9-8273-FF22-5438-012874FBA244}"/>
              </a:ext>
            </a:extLst>
          </p:cNvPr>
          <p:cNvSpPr/>
          <p:nvPr/>
        </p:nvSpPr>
        <p:spPr>
          <a:xfrm>
            <a:off x="5671251" y="4337640"/>
            <a:ext cx="6400800" cy="5531258"/>
          </a:xfrm>
          <a:custGeom>
            <a:avLst/>
            <a:gdLst/>
            <a:ahLst/>
            <a:cxnLst/>
            <a:rect l="l" t="t" r="r" b="b"/>
            <a:pathLst>
              <a:path w="3404002" h="2941572">
                <a:moveTo>
                  <a:pt x="0" y="0"/>
                </a:moveTo>
                <a:lnTo>
                  <a:pt x="3404003" y="0"/>
                </a:lnTo>
                <a:lnTo>
                  <a:pt x="3404003" y="2941572"/>
                </a:lnTo>
                <a:lnTo>
                  <a:pt x="0" y="29415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6399DA-58A5-9853-4E99-10C776672C8E}"/>
              </a:ext>
            </a:extLst>
          </p:cNvPr>
          <p:cNvSpPr/>
          <p:nvPr/>
        </p:nvSpPr>
        <p:spPr>
          <a:xfrm rot="-5400000">
            <a:off x="4305299" y="-3771901"/>
            <a:ext cx="9677401" cy="1783080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36740E47-6EC8-26FB-AED9-52D28A27E2F2}"/>
              </a:ext>
            </a:extLst>
          </p:cNvPr>
          <p:cNvSpPr/>
          <p:nvPr/>
        </p:nvSpPr>
        <p:spPr>
          <a:xfrm>
            <a:off x="14903179" y="7718644"/>
            <a:ext cx="3505200" cy="256835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6">
            <a:extLst>
              <a:ext uri="{FF2B5EF4-FFF2-40B4-BE49-F238E27FC236}">
                <a16:creationId xmlns:a16="http://schemas.microsoft.com/office/drawing/2014/main" id="{433BDC77-2A6A-BF9C-513C-CFF69B8E8485}"/>
              </a:ext>
            </a:extLst>
          </p:cNvPr>
          <p:cNvSpPr/>
          <p:nvPr/>
        </p:nvSpPr>
        <p:spPr>
          <a:xfrm>
            <a:off x="1025971" y="9194988"/>
            <a:ext cx="3154905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4" y="0"/>
                </a:lnTo>
                <a:lnTo>
                  <a:pt x="3154904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933AEF0E-15B0-E128-1801-D235D0D6DC97}"/>
              </a:ext>
            </a:extLst>
          </p:cNvPr>
          <p:cNvSpPr/>
          <p:nvPr/>
        </p:nvSpPr>
        <p:spPr>
          <a:xfrm>
            <a:off x="656210" y="8373165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8">
            <a:extLst>
              <a:ext uri="{FF2B5EF4-FFF2-40B4-BE49-F238E27FC236}">
                <a16:creationId xmlns:a16="http://schemas.microsoft.com/office/drawing/2014/main" id="{A96211A6-61B4-2808-FE94-C8C7CB07693F}"/>
              </a:ext>
            </a:extLst>
          </p:cNvPr>
          <p:cNvSpPr/>
          <p:nvPr/>
        </p:nvSpPr>
        <p:spPr>
          <a:xfrm>
            <a:off x="-251153" y="8825145"/>
            <a:ext cx="782918" cy="1407206"/>
          </a:xfrm>
          <a:custGeom>
            <a:avLst/>
            <a:gdLst/>
            <a:ahLst/>
            <a:cxnLst/>
            <a:rect l="l" t="t" r="r" b="b"/>
            <a:pathLst>
              <a:path w="782918" h="1407206">
                <a:moveTo>
                  <a:pt x="0" y="0"/>
                </a:moveTo>
                <a:lnTo>
                  <a:pt x="782919" y="0"/>
                </a:lnTo>
                <a:lnTo>
                  <a:pt x="782919" y="1407205"/>
                </a:lnTo>
                <a:lnTo>
                  <a:pt x="0" y="1407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714EC-D352-0D57-0BF5-B921F5DBD875}"/>
              </a:ext>
            </a:extLst>
          </p:cNvPr>
          <p:cNvSpPr txBox="1"/>
          <p:nvPr/>
        </p:nvSpPr>
        <p:spPr>
          <a:xfrm>
            <a:off x="2274493" y="1579791"/>
            <a:ext cx="13672607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(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song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8E081-57A4-E854-1685-BE92E2827B19}"/>
              </a:ext>
            </a:extLst>
          </p:cNvPr>
          <p:cNvSpPr txBox="1"/>
          <p:nvPr/>
        </p:nvSpPr>
        <p:spPr>
          <a:xfrm>
            <a:off x="5978057" y="439693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tr101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E2704A-BE56-7FED-308D-6160388A3C9C}"/>
              </a:ext>
            </a:extLst>
          </p:cNvPr>
          <p:cNvGrpSpPr/>
          <p:nvPr/>
        </p:nvGrpSpPr>
        <p:grpSpPr>
          <a:xfrm>
            <a:off x="6594938" y="5156255"/>
            <a:ext cx="5715000" cy="2420425"/>
            <a:chOff x="6594938" y="5156255"/>
            <a:chExt cx="5715000" cy="242042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C4577A-FADB-992E-BD16-2C5F95C03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4938" y="7512780"/>
              <a:ext cx="5715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C7FA6F-8458-8CA1-CE98-B3712DB3F85A}"/>
                </a:ext>
              </a:extLst>
            </p:cNvPr>
            <p:cNvSpPr txBox="1"/>
            <p:nvPr/>
          </p:nvSpPr>
          <p:spPr>
            <a:xfrm flipH="1">
              <a:off x="9918393" y="5156255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41F70E-2659-8081-80AF-EC57521C424E}"/>
                </a:ext>
              </a:extLst>
            </p:cNvPr>
            <p:cNvSpPr txBox="1"/>
            <p:nvPr/>
          </p:nvSpPr>
          <p:spPr>
            <a:xfrm flipH="1">
              <a:off x="6694807" y="6668912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CA1AA5-638E-9B18-7569-2B9F0B419A31}"/>
                </a:ext>
              </a:extLst>
            </p:cNvPr>
            <p:cNvSpPr txBox="1"/>
            <p:nvPr/>
          </p:nvSpPr>
          <p:spPr>
            <a:xfrm flipH="1">
              <a:off x="11595276" y="668054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 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B73683-7FD3-93E0-2EF5-7F31A0D81E7C}"/>
                </a:ext>
              </a:extLst>
            </p:cNvPr>
            <p:cNvSpPr/>
            <p:nvPr/>
          </p:nvSpPr>
          <p:spPr>
            <a:xfrm rot="19772065" flipV="1">
              <a:off x="7311210" y="745562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C96EB67-90B7-B9D4-BA1B-8752A0A41DD6}"/>
                </a:ext>
              </a:extLst>
            </p:cNvPr>
            <p:cNvSpPr/>
            <p:nvPr/>
          </p:nvSpPr>
          <p:spPr>
            <a:xfrm rot="19772065" flipV="1">
              <a:off x="11545261" y="746237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670426-F5C9-D030-F0DB-7100DBAADF2A}"/>
                </a:ext>
              </a:extLst>
            </p:cNvPr>
            <p:cNvSpPr/>
            <p:nvPr/>
          </p:nvSpPr>
          <p:spPr>
            <a:xfrm rot="19772065" flipV="1">
              <a:off x="10003287" y="5976572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120435-0977-B823-FCE1-0E9F2891DF83}"/>
              </a:ext>
            </a:extLst>
          </p:cNvPr>
          <p:cNvGrpSpPr/>
          <p:nvPr/>
        </p:nvGrpSpPr>
        <p:grpSpPr>
          <a:xfrm>
            <a:off x="6984693" y="5108819"/>
            <a:ext cx="5867400" cy="1003139"/>
            <a:chOff x="6694807" y="5099802"/>
            <a:chExt cx="5867400" cy="100313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C4C5FED-BF0D-35A3-DF2B-90E38E603475}"/>
                </a:ext>
              </a:extLst>
            </p:cNvPr>
            <p:cNvCxnSpPr>
              <a:cxnSpLocks/>
            </p:cNvCxnSpPr>
            <p:nvPr/>
          </p:nvCxnSpPr>
          <p:spPr>
            <a:xfrm>
              <a:off x="6694807" y="6026843"/>
              <a:ext cx="58674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F0B340-9FC9-945F-795A-38E62AFECA1C}"/>
                </a:ext>
              </a:extLst>
            </p:cNvPr>
            <p:cNvSpPr txBox="1"/>
            <p:nvPr/>
          </p:nvSpPr>
          <p:spPr>
            <a:xfrm flipH="1">
              <a:off x="11847545" y="5143499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EA52DE-407E-E6E1-5EA6-F4A378C5CCB0}"/>
                </a:ext>
              </a:extLst>
            </p:cNvPr>
            <p:cNvSpPr txBox="1"/>
            <p:nvPr/>
          </p:nvSpPr>
          <p:spPr>
            <a:xfrm flipH="1">
              <a:off x="7321534" y="5099802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DCF5EEA-497E-B298-321F-753CF77BAAB9}"/>
                </a:ext>
              </a:extLst>
            </p:cNvPr>
            <p:cNvSpPr/>
            <p:nvPr/>
          </p:nvSpPr>
          <p:spPr>
            <a:xfrm rot="19772065" flipV="1">
              <a:off x="11712162" y="5988640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C08FAA7-D5EC-54F4-70A8-64BB5FC8F6B1}"/>
                </a:ext>
              </a:extLst>
            </p:cNvPr>
            <p:cNvSpPr/>
            <p:nvPr/>
          </p:nvSpPr>
          <p:spPr>
            <a:xfrm rot="19772065" flipV="1">
              <a:off x="7799102" y="5984221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35004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>
            <a:off x="-3" y="-1"/>
            <a:ext cx="18288002" cy="10286999"/>
          </a:xfrm>
          <a:custGeom>
            <a:avLst/>
            <a:gdLst/>
            <a:ahLst/>
            <a:cxnLst/>
            <a:rect l="l" t="t" r="r" b="b"/>
            <a:pathLst>
              <a:path w="8499870" h="7095050">
                <a:moveTo>
                  <a:pt x="0" y="0"/>
                </a:moveTo>
                <a:lnTo>
                  <a:pt x="8499870" y="0"/>
                </a:lnTo>
                <a:lnTo>
                  <a:pt x="8499870" y="7095050"/>
                </a:lnTo>
                <a:lnTo>
                  <a:pt x="0" y="709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EA3771A-8C78-9430-1F2B-3F20EF60A6F6}"/>
              </a:ext>
            </a:extLst>
          </p:cNvPr>
          <p:cNvSpPr/>
          <p:nvPr/>
        </p:nvSpPr>
        <p:spPr>
          <a:xfrm>
            <a:off x="739157" y="457199"/>
            <a:ext cx="16809682" cy="9372599"/>
          </a:xfrm>
          <a:prstGeom prst="roundRect">
            <a:avLst>
              <a:gd name="adj" fmla="val 0"/>
            </a:avLst>
          </a:prstGeom>
          <a:solidFill>
            <a:srgbClr val="FCFA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9AA544F6-591C-9E1D-C1A8-DE04F1E0E3BD}"/>
              </a:ext>
            </a:extLst>
          </p:cNvPr>
          <p:cNvSpPr/>
          <p:nvPr/>
        </p:nvSpPr>
        <p:spPr>
          <a:xfrm flipH="1">
            <a:off x="-654709" y="6590553"/>
            <a:ext cx="2305238" cy="3696445"/>
          </a:xfrm>
          <a:custGeom>
            <a:avLst/>
            <a:gdLst/>
            <a:ahLst/>
            <a:cxnLst/>
            <a:rect l="l" t="t" r="r" b="b"/>
            <a:pathLst>
              <a:path w="2305238" h="3696445">
                <a:moveTo>
                  <a:pt x="2305238" y="0"/>
                </a:moveTo>
                <a:lnTo>
                  <a:pt x="0" y="0"/>
                </a:lnTo>
                <a:lnTo>
                  <a:pt x="0" y="3696445"/>
                </a:lnTo>
                <a:lnTo>
                  <a:pt x="2305238" y="3696445"/>
                </a:lnTo>
                <a:lnTo>
                  <a:pt x="23052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9F5FCFAF-6EEC-91DD-56AD-FB7246A12A30}"/>
              </a:ext>
            </a:extLst>
          </p:cNvPr>
          <p:cNvSpPr/>
          <p:nvPr/>
        </p:nvSpPr>
        <p:spPr>
          <a:xfrm>
            <a:off x="152400" y="9258298"/>
            <a:ext cx="3178567" cy="1028700"/>
          </a:xfrm>
          <a:custGeom>
            <a:avLst/>
            <a:gdLst/>
            <a:ahLst/>
            <a:cxnLst/>
            <a:rect l="l" t="t" r="r" b="b"/>
            <a:pathLst>
              <a:path w="3178567" h="1028700">
                <a:moveTo>
                  <a:pt x="0" y="0"/>
                </a:moveTo>
                <a:lnTo>
                  <a:pt x="3178568" y="0"/>
                </a:lnTo>
                <a:lnTo>
                  <a:pt x="317856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24A8F04-B8BC-9C0F-A8AA-6E4A40537C49}"/>
              </a:ext>
            </a:extLst>
          </p:cNvPr>
          <p:cNvSpPr/>
          <p:nvPr/>
        </p:nvSpPr>
        <p:spPr>
          <a:xfrm rot="-832602">
            <a:off x="16445064" y="-15913"/>
            <a:ext cx="1704995" cy="1357796"/>
          </a:xfrm>
          <a:custGeom>
            <a:avLst/>
            <a:gdLst/>
            <a:ahLst/>
            <a:cxnLst/>
            <a:rect l="l" t="t" r="r" b="b"/>
            <a:pathLst>
              <a:path w="2538860" h="2021856">
                <a:moveTo>
                  <a:pt x="0" y="0"/>
                </a:moveTo>
                <a:lnTo>
                  <a:pt x="2538860" y="0"/>
                </a:lnTo>
                <a:lnTo>
                  <a:pt x="2538860" y="2021856"/>
                </a:lnTo>
                <a:lnTo>
                  <a:pt x="0" y="2021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80D64-11F4-0E60-E2E2-138B721C3EA2}"/>
              </a:ext>
            </a:extLst>
          </p:cNvPr>
          <p:cNvSpPr txBox="1"/>
          <p:nvPr/>
        </p:nvSpPr>
        <p:spPr>
          <a:xfrm>
            <a:off x="2305235" y="1526526"/>
            <a:ext cx="1378840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52EBD-3A27-376C-03A3-D7C4F5B2A8A9}"/>
              </a:ext>
            </a:extLst>
          </p:cNvPr>
          <p:cNvSpPr txBox="1"/>
          <p:nvPr/>
        </p:nvSpPr>
        <p:spPr>
          <a:xfrm>
            <a:off x="5978057" y="439693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tr102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B5880B-EF31-2D20-8229-AC4BD5DD96C3}"/>
              </a:ext>
            </a:extLst>
          </p:cNvPr>
          <p:cNvSpPr txBox="1"/>
          <p:nvPr/>
        </p:nvSpPr>
        <p:spPr>
          <a:xfrm>
            <a:off x="2275987" y="3420772"/>
            <a:ext cx="1378840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9CBD41B-F0D1-6237-2593-2347AD0D1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289710"/>
              </p:ext>
            </p:extLst>
          </p:nvPr>
        </p:nvGraphicFramePr>
        <p:xfrm>
          <a:off x="7332922" y="5218184"/>
          <a:ext cx="4192520" cy="419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4065">
                  <a:extLst>
                    <a:ext uri="{9D8B030D-6E8A-4147-A177-3AD203B41FA5}">
                      <a16:colId xmlns:a16="http://schemas.microsoft.com/office/drawing/2014/main" val="3664754235"/>
                    </a:ext>
                  </a:extLst>
                </a:gridCol>
                <a:gridCol w="524065">
                  <a:extLst>
                    <a:ext uri="{9D8B030D-6E8A-4147-A177-3AD203B41FA5}">
                      <a16:colId xmlns:a16="http://schemas.microsoft.com/office/drawing/2014/main" val="2120696849"/>
                    </a:ext>
                  </a:extLst>
                </a:gridCol>
                <a:gridCol w="524065">
                  <a:extLst>
                    <a:ext uri="{9D8B030D-6E8A-4147-A177-3AD203B41FA5}">
                      <a16:colId xmlns:a16="http://schemas.microsoft.com/office/drawing/2014/main" val="1792018841"/>
                    </a:ext>
                  </a:extLst>
                </a:gridCol>
                <a:gridCol w="524065">
                  <a:extLst>
                    <a:ext uri="{9D8B030D-6E8A-4147-A177-3AD203B41FA5}">
                      <a16:colId xmlns:a16="http://schemas.microsoft.com/office/drawing/2014/main" val="255224837"/>
                    </a:ext>
                  </a:extLst>
                </a:gridCol>
                <a:gridCol w="524065">
                  <a:extLst>
                    <a:ext uri="{9D8B030D-6E8A-4147-A177-3AD203B41FA5}">
                      <a16:colId xmlns:a16="http://schemas.microsoft.com/office/drawing/2014/main" val="1371964226"/>
                    </a:ext>
                  </a:extLst>
                </a:gridCol>
                <a:gridCol w="524065">
                  <a:extLst>
                    <a:ext uri="{9D8B030D-6E8A-4147-A177-3AD203B41FA5}">
                      <a16:colId xmlns:a16="http://schemas.microsoft.com/office/drawing/2014/main" val="3012802463"/>
                    </a:ext>
                  </a:extLst>
                </a:gridCol>
                <a:gridCol w="524065">
                  <a:extLst>
                    <a:ext uri="{9D8B030D-6E8A-4147-A177-3AD203B41FA5}">
                      <a16:colId xmlns:a16="http://schemas.microsoft.com/office/drawing/2014/main" val="3736903903"/>
                    </a:ext>
                  </a:extLst>
                </a:gridCol>
                <a:gridCol w="524065">
                  <a:extLst>
                    <a:ext uri="{9D8B030D-6E8A-4147-A177-3AD203B41FA5}">
                      <a16:colId xmlns:a16="http://schemas.microsoft.com/office/drawing/2014/main" val="2212939925"/>
                    </a:ext>
                  </a:extLst>
                </a:gridCol>
              </a:tblGrid>
              <a:tr h="524065"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 dirty="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extLst>
                  <a:ext uri="{0D108BD9-81ED-4DB2-BD59-A6C34878D82A}">
                    <a16:rowId xmlns:a16="http://schemas.microsoft.com/office/drawing/2014/main" val="1552862552"/>
                  </a:ext>
                </a:extLst>
              </a:tr>
              <a:tr h="524065"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extLst>
                  <a:ext uri="{0D108BD9-81ED-4DB2-BD59-A6C34878D82A}">
                    <a16:rowId xmlns:a16="http://schemas.microsoft.com/office/drawing/2014/main" val="1698736177"/>
                  </a:ext>
                </a:extLst>
              </a:tr>
              <a:tr h="524065"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extLst>
                  <a:ext uri="{0D108BD9-81ED-4DB2-BD59-A6C34878D82A}">
                    <a16:rowId xmlns:a16="http://schemas.microsoft.com/office/drawing/2014/main" val="2773240117"/>
                  </a:ext>
                </a:extLst>
              </a:tr>
              <a:tr h="524065"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 dirty="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 dirty="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extLst>
                  <a:ext uri="{0D108BD9-81ED-4DB2-BD59-A6C34878D82A}">
                    <a16:rowId xmlns:a16="http://schemas.microsoft.com/office/drawing/2014/main" val="2210509513"/>
                  </a:ext>
                </a:extLst>
              </a:tr>
              <a:tr h="524065"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 dirty="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extLst>
                  <a:ext uri="{0D108BD9-81ED-4DB2-BD59-A6C34878D82A}">
                    <a16:rowId xmlns:a16="http://schemas.microsoft.com/office/drawing/2014/main" val="1633090355"/>
                  </a:ext>
                </a:extLst>
              </a:tr>
              <a:tr h="524065"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 dirty="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 dirty="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 dirty="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 dirty="0"/>
                    </a:p>
                  </a:txBody>
                  <a:tcPr marL="110876" marR="110876" marT="55438" marB="55438"/>
                </a:tc>
                <a:extLst>
                  <a:ext uri="{0D108BD9-81ED-4DB2-BD59-A6C34878D82A}">
                    <a16:rowId xmlns:a16="http://schemas.microsoft.com/office/drawing/2014/main" val="1469835759"/>
                  </a:ext>
                </a:extLst>
              </a:tr>
              <a:tr h="524065"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extLst>
                  <a:ext uri="{0D108BD9-81ED-4DB2-BD59-A6C34878D82A}">
                    <a16:rowId xmlns:a16="http://schemas.microsoft.com/office/drawing/2014/main" val="2632295632"/>
                  </a:ext>
                </a:extLst>
              </a:tr>
              <a:tr h="524065"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/>
                    </a:p>
                  </a:txBody>
                  <a:tcPr marL="110876" marR="110876" marT="55438" marB="55438"/>
                </a:tc>
                <a:tc>
                  <a:txBody>
                    <a:bodyPr/>
                    <a:lstStyle/>
                    <a:p>
                      <a:endParaRPr lang="en-VN" sz="2200" dirty="0"/>
                    </a:p>
                  </a:txBody>
                  <a:tcPr marL="110876" marR="110876" marT="55438" marB="55438"/>
                </a:tc>
                <a:extLst>
                  <a:ext uri="{0D108BD9-81ED-4DB2-BD59-A6C34878D82A}">
                    <a16:rowId xmlns:a16="http://schemas.microsoft.com/office/drawing/2014/main" val="1486947600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8B9C89-6E89-92E6-14AB-7900D4FECCDB}"/>
              </a:ext>
            </a:extLst>
          </p:cNvPr>
          <p:cNvCxnSpPr>
            <a:cxnSpLocks/>
          </p:cNvCxnSpPr>
          <p:nvPr/>
        </p:nvCxnSpPr>
        <p:spPr>
          <a:xfrm>
            <a:off x="7332920" y="5218184"/>
            <a:ext cx="4192523" cy="41895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0A382B8-A9A5-B441-A498-1AA42B297224}"/>
              </a:ext>
            </a:extLst>
          </p:cNvPr>
          <p:cNvSpPr txBox="1"/>
          <p:nvPr/>
        </p:nvSpPr>
        <p:spPr>
          <a:xfrm flipH="1">
            <a:off x="6606009" y="4494409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C39A40-A797-1D7C-335B-40EF1CFAB199}"/>
              </a:ext>
            </a:extLst>
          </p:cNvPr>
          <p:cNvSpPr txBox="1"/>
          <p:nvPr/>
        </p:nvSpPr>
        <p:spPr>
          <a:xfrm flipH="1">
            <a:off x="11537691" y="4510331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D8A7B9-BE8F-BA00-C978-017CE5BDA457}"/>
              </a:ext>
            </a:extLst>
          </p:cNvPr>
          <p:cNvSpPr txBox="1"/>
          <p:nvPr/>
        </p:nvSpPr>
        <p:spPr>
          <a:xfrm flipH="1">
            <a:off x="6606009" y="8975038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4590EB-41E6-DC4C-D491-37147507797C}"/>
              </a:ext>
            </a:extLst>
          </p:cNvPr>
          <p:cNvSpPr txBox="1"/>
          <p:nvPr/>
        </p:nvSpPr>
        <p:spPr>
          <a:xfrm flipH="1">
            <a:off x="11537691" y="8990960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9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>
            <a:off x="-3" y="-1"/>
            <a:ext cx="18288002" cy="10286999"/>
          </a:xfrm>
          <a:custGeom>
            <a:avLst/>
            <a:gdLst/>
            <a:ahLst/>
            <a:cxnLst/>
            <a:rect l="l" t="t" r="r" b="b"/>
            <a:pathLst>
              <a:path w="8499870" h="7095050">
                <a:moveTo>
                  <a:pt x="0" y="0"/>
                </a:moveTo>
                <a:lnTo>
                  <a:pt x="8499870" y="0"/>
                </a:lnTo>
                <a:lnTo>
                  <a:pt x="8499870" y="7095050"/>
                </a:lnTo>
                <a:lnTo>
                  <a:pt x="0" y="709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EA3771A-8C78-9430-1F2B-3F20EF60A6F6}"/>
              </a:ext>
            </a:extLst>
          </p:cNvPr>
          <p:cNvSpPr/>
          <p:nvPr/>
        </p:nvSpPr>
        <p:spPr>
          <a:xfrm>
            <a:off x="707075" y="474708"/>
            <a:ext cx="16809682" cy="9372599"/>
          </a:xfrm>
          <a:prstGeom prst="roundRect">
            <a:avLst>
              <a:gd name="adj" fmla="val 0"/>
            </a:avLst>
          </a:prstGeom>
          <a:solidFill>
            <a:srgbClr val="FCFA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9AA544F6-591C-9E1D-C1A8-DE04F1E0E3BD}"/>
              </a:ext>
            </a:extLst>
          </p:cNvPr>
          <p:cNvSpPr/>
          <p:nvPr/>
        </p:nvSpPr>
        <p:spPr>
          <a:xfrm flipH="1">
            <a:off x="-654709" y="6590553"/>
            <a:ext cx="2305238" cy="3696445"/>
          </a:xfrm>
          <a:custGeom>
            <a:avLst/>
            <a:gdLst/>
            <a:ahLst/>
            <a:cxnLst/>
            <a:rect l="l" t="t" r="r" b="b"/>
            <a:pathLst>
              <a:path w="2305238" h="3696445">
                <a:moveTo>
                  <a:pt x="2305238" y="0"/>
                </a:moveTo>
                <a:lnTo>
                  <a:pt x="0" y="0"/>
                </a:lnTo>
                <a:lnTo>
                  <a:pt x="0" y="3696445"/>
                </a:lnTo>
                <a:lnTo>
                  <a:pt x="2305238" y="3696445"/>
                </a:lnTo>
                <a:lnTo>
                  <a:pt x="23052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9F5FCFAF-6EEC-91DD-56AD-FB7246A12A30}"/>
              </a:ext>
            </a:extLst>
          </p:cNvPr>
          <p:cNvSpPr/>
          <p:nvPr/>
        </p:nvSpPr>
        <p:spPr>
          <a:xfrm>
            <a:off x="152400" y="9258298"/>
            <a:ext cx="3178567" cy="1028700"/>
          </a:xfrm>
          <a:custGeom>
            <a:avLst/>
            <a:gdLst/>
            <a:ahLst/>
            <a:cxnLst/>
            <a:rect l="l" t="t" r="r" b="b"/>
            <a:pathLst>
              <a:path w="3178567" h="1028700">
                <a:moveTo>
                  <a:pt x="0" y="0"/>
                </a:moveTo>
                <a:lnTo>
                  <a:pt x="3178568" y="0"/>
                </a:lnTo>
                <a:lnTo>
                  <a:pt x="317856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24A8F04-B8BC-9C0F-A8AA-6E4A40537C49}"/>
              </a:ext>
            </a:extLst>
          </p:cNvPr>
          <p:cNvSpPr/>
          <p:nvPr/>
        </p:nvSpPr>
        <p:spPr>
          <a:xfrm rot="-832602">
            <a:off x="16445064" y="-15913"/>
            <a:ext cx="1704995" cy="1357796"/>
          </a:xfrm>
          <a:custGeom>
            <a:avLst/>
            <a:gdLst/>
            <a:ahLst/>
            <a:cxnLst/>
            <a:rect l="l" t="t" r="r" b="b"/>
            <a:pathLst>
              <a:path w="2538860" h="2021856">
                <a:moveTo>
                  <a:pt x="0" y="0"/>
                </a:moveTo>
                <a:lnTo>
                  <a:pt x="2538860" y="0"/>
                </a:lnTo>
                <a:lnTo>
                  <a:pt x="2538860" y="2021856"/>
                </a:lnTo>
                <a:lnTo>
                  <a:pt x="0" y="2021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52EBD-3A27-376C-03A3-D7C4F5B2A8A9}"/>
              </a:ext>
            </a:extLst>
          </p:cNvPr>
          <p:cNvSpPr txBox="1"/>
          <p:nvPr/>
        </p:nvSpPr>
        <p:spPr>
          <a:xfrm>
            <a:off x="5978057" y="439693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tr102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0E48A-CBEA-DB79-2417-2B5339CB49FE}"/>
              </a:ext>
            </a:extLst>
          </p:cNvPr>
          <p:cNvSpPr txBox="1"/>
          <p:nvPr/>
        </p:nvSpPr>
        <p:spPr>
          <a:xfrm>
            <a:off x="1755538" y="1665465"/>
            <a:ext cx="1484467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M, N, O, P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AB, BC, AC, AO.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DO, ON, MN.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E9E99A-F6DC-06F8-99A4-D515A5836A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32042"/>
              </p:ext>
            </p:extLst>
          </p:nvPr>
        </p:nvGraphicFramePr>
        <p:xfrm>
          <a:off x="6858000" y="4374093"/>
          <a:ext cx="4572000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366475423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120696849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79201884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5522483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37196422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01280246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73690390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21293992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155286255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169873617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277324011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221050951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163309035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146983575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263229563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0912" marR="120912" marT="60456" marB="60456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0912" marR="120912" marT="60456" marB="60456"/>
                </a:tc>
                <a:extLst>
                  <a:ext uri="{0D108BD9-81ED-4DB2-BD59-A6C34878D82A}">
                    <a16:rowId xmlns:a16="http://schemas.microsoft.com/office/drawing/2014/main" val="1486947600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89B424-BA79-02ED-4489-9F34E17B6C24}"/>
              </a:ext>
            </a:extLst>
          </p:cNvPr>
          <p:cNvCxnSpPr/>
          <p:nvPr/>
        </p:nvCxnSpPr>
        <p:spPr>
          <a:xfrm>
            <a:off x="6841958" y="4374093"/>
            <a:ext cx="4572000" cy="4572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D62B3-9D12-0D36-428B-04CD922920E3}"/>
              </a:ext>
            </a:extLst>
          </p:cNvPr>
          <p:cNvCxnSpPr>
            <a:cxnSpLocks/>
          </p:cNvCxnSpPr>
          <p:nvPr/>
        </p:nvCxnSpPr>
        <p:spPr>
          <a:xfrm flipV="1">
            <a:off x="6858000" y="6660093"/>
            <a:ext cx="2253916" cy="2286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ACACF2-3361-C1B0-0C03-9B328C882619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9111916" y="6660093"/>
            <a:ext cx="231808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C3D4D-55FB-E7C7-4D81-B479BF6D743C}"/>
              </a:ext>
            </a:extLst>
          </p:cNvPr>
          <p:cNvCxnSpPr>
            <a:cxnSpLocks/>
            <a:endCxn id="5" idx="0"/>
          </p:cNvCxnSpPr>
          <p:nvPr/>
        </p:nvCxnSpPr>
        <p:spPr>
          <a:xfrm flipH="1" flipV="1">
            <a:off x="9144000" y="4374093"/>
            <a:ext cx="2265947" cy="2286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4A32DB-1F14-DA63-7603-010A68AC631D}"/>
              </a:ext>
            </a:extLst>
          </p:cNvPr>
          <p:cNvSpPr txBox="1"/>
          <p:nvPr/>
        </p:nvSpPr>
        <p:spPr>
          <a:xfrm flipH="1">
            <a:off x="5956491" y="3646394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B98180-4A88-BA8B-AFB5-0BE55D4D9C4C}"/>
              </a:ext>
            </a:extLst>
          </p:cNvPr>
          <p:cNvSpPr txBox="1"/>
          <p:nvPr/>
        </p:nvSpPr>
        <p:spPr>
          <a:xfrm flipH="1">
            <a:off x="11505251" y="3629326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4C1DFD-15F5-9A00-59D2-E52D9856ECD3}"/>
              </a:ext>
            </a:extLst>
          </p:cNvPr>
          <p:cNvSpPr txBox="1"/>
          <p:nvPr/>
        </p:nvSpPr>
        <p:spPr>
          <a:xfrm flipH="1">
            <a:off x="6070154" y="8749661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295E66-90C0-1E4E-F000-A5EFF3003375}"/>
              </a:ext>
            </a:extLst>
          </p:cNvPr>
          <p:cNvSpPr txBox="1"/>
          <p:nvPr/>
        </p:nvSpPr>
        <p:spPr>
          <a:xfrm flipH="1">
            <a:off x="11434877" y="8621535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BBA3CA-03C7-3201-5928-E3005ECFD5B5}"/>
              </a:ext>
            </a:extLst>
          </p:cNvPr>
          <p:cNvSpPr txBox="1"/>
          <p:nvPr/>
        </p:nvSpPr>
        <p:spPr>
          <a:xfrm flipH="1">
            <a:off x="8493868" y="3541397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C47BA1-8E89-A847-77A2-50B50147CFED}"/>
              </a:ext>
            </a:extLst>
          </p:cNvPr>
          <p:cNvSpPr txBox="1"/>
          <p:nvPr/>
        </p:nvSpPr>
        <p:spPr>
          <a:xfrm flipH="1">
            <a:off x="11584131" y="6142983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125F57-AB07-BF98-2B53-86056A5716D3}"/>
              </a:ext>
            </a:extLst>
          </p:cNvPr>
          <p:cNvSpPr txBox="1"/>
          <p:nvPr/>
        </p:nvSpPr>
        <p:spPr>
          <a:xfrm flipH="1">
            <a:off x="8968997" y="5830731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9BBE7D-2252-F798-A7B0-777123E9DBA6}"/>
              </a:ext>
            </a:extLst>
          </p:cNvPr>
          <p:cNvSpPr txBox="1"/>
          <p:nvPr/>
        </p:nvSpPr>
        <p:spPr>
          <a:xfrm flipH="1">
            <a:off x="7111335" y="5382283"/>
            <a:ext cx="714662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738393-0698-25B0-46C0-040E8C0543A0}"/>
              </a:ext>
            </a:extLst>
          </p:cNvPr>
          <p:cNvSpPr/>
          <p:nvPr/>
        </p:nvSpPr>
        <p:spPr>
          <a:xfrm rot="19772065" flipV="1">
            <a:off x="7927810" y="5459942"/>
            <a:ext cx="114296" cy="1143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68334417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23" grpId="0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869</Words>
  <Application>Microsoft Office PowerPoint</Application>
  <PresentationFormat>Custom</PresentationFormat>
  <Paragraphs>144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Muli Heavy</vt:lpstr>
      <vt:lpstr>Calibri</vt:lpstr>
      <vt:lpstr>Arial</vt:lpstr>
      <vt:lpstr>Muli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30</dc:title>
  <dc:creator>FPT SHOP</dc:creator>
  <cp:lastModifiedBy>FPT SHOP</cp:lastModifiedBy>
  <cp:revision>2</cp:revision>
  <dcterms:created xsi:type="dcterms:W3CDTF">2006-08-16T00:00:00Z</dcterms:created>
  <dcterms:modified xsi:type="dcterms:W3CDTF">2025-12-06T08:07:33Z</dcterms:modified>
  <dc:identifier>DAFxYSFnb9I</dc:identifier>
</cp:coreProperties>
</file>