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58" r:id="rId6"/>
    <p:sldId id="274" r:id="rId7"/>
    <p:sldId id="273" r:id="rId8"/>
    <p:sldId id="272" r:id="rId9"/>
    <p:sldId id="278" r:id="rId10"/>
    <p:sldId id="277" r:id="rId11"/>
    <p:sldId id="276" r:id="rId12"/>
    <p:sldId id="279" r:id="rId13"/>
    <p:sldId id="280" r:id="rId14"/>
    <p:sldId id="282" r:id="rId15"/>
    <p:sldId id="275" r:id="rId16"/>
    <p:sldId id="264" r:id="rId17"/>
    <p:sldId id="263" r:id="rId18"/>
    <p:sldId id="283" r:id="rId19"/>
    <p:sldId id="281" r:id="rId20"/>
    <p:sldId id="284" r:id="rId21"/>
    <p:sldId id="260" r:id="rId22"/>
    <p:sldId id="285" r:id="rId23"/>
    <p:sldId id="286" r:id="rId24"/>
    <p:sldId id="287" r:id="rId25"/>
    <p:sldId id="288" r:id="rId26"/>
    <p:sldId id="265" r:id="rId2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88542-531A-9648-93A5-8435C78DF708}" v="179" dt="2023-10-16T19:40:46.1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09" autoAdjust="0"/>
    <p:restoredTop sz="94626" autoAdjust="0"/>
  </p:normalViewPr>
  <p:slideViewPr>
    <p:cSldViewPr>
      <p:cViewPr varScale="1">
        <p:scale>
          <a:sx n="51" d="100"/>
          <a:sy n="51" d="100"/>
        </p:scale>
        <p:origin x="108" y="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3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0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7.sv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2.png"/><Relationship Id="rId5" Type="http://schemas.openxmlformats.org/officeDocument/2006/relationships/image" Target="../media/image5.sv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20.sv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9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2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9.png"/><Relationship Id="rId7" Type="http://schemas.openxmlformats.org/officeDocument/2006/relationships/image" Target="../media/image5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34.png"/><Relationship Id="rId10" Type="http://schemas.openxmlformats.org/officeDocument/2006/relationships/image" Target="../media/image60.png"/><Relationship Id="rId4" Type="http://schemas.openxmlformats.org/officeDocument/2006/relationships/image" Target="../media/image20.svg"/><Relationship Id="rId9" Type="http://schemas.openxmlformats.org/officeDocument/2006/relationships/image" Target="../media/image5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7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" name="Freeform 3"/>
          <p:cNvSpPr/>
          <p:nvPr/>
        </p:nvSpPr>
        <p:spPr>
          <a:xfrm rot="2573192" flipV="1">
            <a:off x="-326286" y="7349827"/>
            <a:ext cx="4054870" cy="1797659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99476" y="6183312"/>
            <a:ext cx="2166469" cy="2052244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67855" flipV="1">
            <a:off x="15791528" y="-122499"/>
            <a:ext cx="2478344" cy="1957891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7470" y="752475"/>
            <a:ext cx="796994" cy="796994"/>
          </a:xfrm>
          <a:custGeom>
            <a:avLst/>
            <a:gdLst/>
            <a:ahLst/>
            <a:cxnLst/>
            <a:rect l="l" t="t" r="r" b="b"/>
            <a:pathLst>
              <a:path w="796994" h="796994">
                <a:moveTo>
                  <a:pt x="0" y="0"/>
                </a:moveTo>
                <a:lnTo>
                  <a:pt x="796994" y="0"/>
                </a:lnTo>
                <a:lnTo>
                  <a:pt x="796994" y="796994"/>
                </a:lnTo>
                <a:lnTo>
                  <a:pt x="0" y="796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82710" y="1789320"/>
            <a:ext cx="15770210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MỪNG CHÀO ĐÓN CÁC EM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 BUỔI HỌC NGÀY HÔM NAY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6745433-C061-AE91-1449-F7BEE7BA8419}"/>
              </a:ext>
            </a:extLst>
          </p:cNvPr>
          <p:cNvSpPr/>
          <p:nvPr/>
        </p:nvSpPr>
        <p:spPr>
          <a:xfrm>
            <a:off x="7784659" y="5379070"/>
            <a:ext cx="9229999" cy="4686388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5">
            <a:extLst>
              <a:ext uri="{FF2B5EF4-FFF2-40B4-BE49-F238E27FC236}">
                <a16:creationId xmlns:a16="http://schemas.microsoft.com/office/drawing/2014/main" id="{E824D0AE-23F9-70D9-4FEE-0B36E9B7437A}"/>
              </a:ext>
            </a:extLst>
          </p:cNvPr>
          <p:cNvSpPr/>
          <p:nvPr/>
        </p:nvSpPr>
        <p:spPr>
          <a:xfrm>
            <a:off x="399476" y="408611"/>
            <a:ext cx="1624680" cy="1618588"/>
          </a:xfrm>
          <a:custGeom>
            <a:avLst/>
            <a:gdLst/>
            <a:ahLst/>
            <a:cxnLst/>
            <a:rect l="l" t="t" r="r" b="b"/>
            <a:pathLst>
              <a:path w="3173406" h="3161506">
                <a:moveTo>
                  <a:pt x="0" y="0"/>
                </a:moveTo>
                <a:lnTo>
                  <a:pt x="3173406" y="0"/>
                </a:lnTo>
                <a:lnTo>
                  <a:pt x="3173406" y="3161506"/>
                </a:lnTo>
                <a:lnTo>
                  <a:pt x="0" y="31615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9">
            <a:extLst>
              <a:ext uri="{FF2B5EF4-FFF2-40B4-BE49-F238E27FC236}">
                <a16:creationId xmlns:a16="http://schemas.microsoft.com/office/drawing/2014/main" id="{4E646A08-3D9F-B44A-6A11-7290DEF35191}"/>
              </a:ext>
            </a:extLst>
          </p:cNvPr>
          <p:cNvSpPr/>
          <p:nvPr/>
        </p:nvSpPr>
        <p:spPr>
          <a:xfrm>
            <a:off x="1858701" y="5432995"/>
            <a:ext cx="5727930" cy="4632463"/>
          </a:xfrm>
          <a:custGeom>
            <a:avLst/>
            <a:gdLst/>
            <a:ahLst/>
            <a:cxnLst/>
            <a:rect l="l" t="t" r="r" b="b"/>
            <a:pathLst>
              <a:path w="5727930" h="4632463">
                <a:moveTo>
                  <a:pt x="0" y="0"/>
                </a:moveTo>
                <a:lnTo>
                  <a:pt x="5727930" y="0"/>
                </a:lnTo>
                <a:lnTo>
                  <a:pt x="5727930" y="4632463"/>
                </a:lnTo>
                <a:lnTo>
                  <a:pt x="0" y="463246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8E23C-1FEF-E3A1-FC5B-359F135FADF5}"/>
              </a:ext>
            </a:extLst>
          </p:cNvPr>
          <p:cNvSpPr txBox="1"/>
          <p:nvPr/>
        </p:nvSpPr>
        <p:spPr>
          <a:xfrm>
            <a:off x="1233603" y="1638845"/>
            <a:ext cx="7848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4E296-B5A5-F010-AB79-4454EFE3D60A}"/>
              </a:ext>
            </a:extLst>
          </p:cNvPr>
          <p:cNvSpPr txBox="1"/>
          <p:nvPr/>
        </p:nvSpPr>
        <p:spPr>
          <a:xfrm>
            <a:off x="9601200" y="1471917"/>
            <a:ext cx="7848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0D26FEE-0E2B-DF11-E980-3A6A740CDA92}"/>
              </a:ext>
            </a:extLst>
          </p:cNvPr>
          <p:cNvSpPr/>
          <p:nvPr/>
        </p:nvSpPr>
        <p:spPr>
          <a:xfrm>
            <a:off x="1252294" y="4548444"/>
            <a:ext cx="6891259" cy="5577209"/>
          </a:xfrm>
          <a:custGeom>
            <a:avLst/>
            <a:gdLst/>
            <a:ahLst/>
            <a:cxnLst/>
            <a:rect l="l" t="t" r="r" b="b"/>
            <a:pathLst>
              <a:path w="2758941" h="2036361">
                <a:moveTo>
                  <a:pt x="0" y="0"/>
                </a:moveTo>
                <a:lnTo>
                  <a:pt x="2758940" y="0"/>
                </a:lnTo>
                <a:lnTo>
                  <a:pt x="2758940" y="2036361"/>
                </a:lnTo>
                <a:lnTo>
                  <a:pt x="0" y="20363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B62C04-CEFB-07BD-38EC-5EA2293C8128}"/>
              </a:ext>
            </a:extLst>
          </p:cNvPr>
          <p:cNvSpPr/>
          <p:nvPr/>
        </p:nvSpPr>
        <p:spPr>
          <a:xfrm>
            <a:off x="10896600" y="5322851"/>
            <a:ext cx="4638352" cy="4342226"/>
          </a:xfrm>
          <a:custGeom>
            <a:avLst/>
            <a:gdLst/>
            <a:ahLst/>
            <a:cxnLst/>
            <a:rect l="l" t="t" r="r" b="b"/>
            <a:pathLst>
              <a:path w="2373725" h="2026624">
                <a:moveTo>
                  <a:pt x="0" y="0"/>
                </a:moveTo>
                <a:lnTo>
                  <a:pt x="2373725" y="0"/>
                </a:lnTo>
                <a:lnTo>
                  <a:pt x="2373725" y="2026624"/>
                </a:lnTo>
                <a:lnTo>
                  <a:pt x="0" y="20266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23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B14BA1-180D-9E8F-E7D7-19F48550328F}"/>
              </a:ext>
            </a:extLst>
          </p:cNvPr>
          <p:cNvSpPr txBox="1"/>
          <p:nvPr/>
        </p:nvSpPr>
        <p:spPr>
          <a:xfrm>
            <a:off x="1143000" y="1548325"/>
            <a:ext cx="1646540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E8DB5A6E-DC57-4C8F-7C4E-26B6342542F0}"/>
              </a:ext>
            </a:extLst>
          </p:cNvPr>
          <p:cNvSpPr/>
          <p:nvPr/>
        </p:nvSpPr>
        <p:spPr>
          <a:xfrm>
            <a:off x="1143000" y="3927759"/>
            <a:ext cx="15895590" cy="4324747"/>
          </a:xfrm>
          <a:custGeom>
            <a:avLst/>
            <a:gdLst/>
            <a:ahLst/>
            <a:cxnLst/>
            <a:rect l="l" t="t" r="r" b="b"/>
            <a:pathLst>
              <a:path w="5317101" h="1446635">
                <a:moveTo>
                  <a:pt x="0" y="0"/>
                </a:moveTo>
                <a:lnTo>
                  <a:pt x="5317101" y="0"/>
                </a:lnTo>
                <a:lnTo>
                  <a:pt x="5317101" y="1446635"/>
                </a:lnTo>
                <a:lnTo>
                  <a:pt x="0" y="1446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93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B480A04-B858-E9B8-01D4-A98889E2313A}"/>
              </a:ext>
            </a:extLst>
          </p:cNvPr>
          <p:cNvSpPr/>
          <p:nvPr/>
        </p:nvSpPr>
        <p:spPr>
          <a:xfrm>
            <a:off x="685800" y="3289326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76CF7A0-A16B-DBFC-4991-A1BB66120E1C}"/>
              </a:ext>
            </a:extLst>
          </p:cNvPr>
          <p:cNvSpPr/>
          <p:nvPr/>
        </p:nvSpPr>
        <p:spPr>
          <a:xfrm>
            <a:off x="6553200" y="3289326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6F46608-ACBC-5406-7D01-6501F4B48ACB}"/>
              </a:ext>
            </a:extLst>
          </p:cNvPr>
          <p:cNvSpPr/>
          <p:nvPr/>
        </p:nvSpPr>
        <p:spPr>
          <a:xfrm>
            <a:off x="12420600" y="3289326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6A100A3-1A2A-5474-CB3B-1C0EA16B4421}"/>
              </a:ext>
            </a:extLst>
          </p:cNvPr>
          <p:cNvSpPr/>
          <p:nvPr/>
        </p:nvSpPr>
        <p:spPr>
          <a:xfrm>
            <a:off x="16158672" y="1408146"/>
            <a:ext cx="1476185" cy="2057400"/>
          </a:xfrm>
          <a:custGeom>
            <a:avLst/>
            <a:gdLst/>
            <a:ahLst/>
            <a:cxnLst/>
            <a:rect l="l" t="t" r="r" b="b"/>
            <a:pathLst>
              <a:path w="1476185" h="2057400">
                <a:moveTo>
                  <a:pt x="0" y="0"/>
                </a:moveTo>
                <a:lnTo>
                  <a:pt x="1476185" y="0"/>
                </a:lnTo>
                <a:lnTo>
                  <a:pt x="1476185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C22C7655-8600-7472-C7CB-D30C4E3A1175}"/>
              </a:ext>
            </a:extLst>
          </p:cNvPr>
          <p:cNvSpPr/>
          <p:nvPr/>
        </p:nvSpPr>
        <p:spPr>
          <a:xfrm>
            <a:off x="674914" y="2629635"/>
            <a:ext cx="1612935" cy="1319381"/>
          </a:xfrm>
          <a:custGeom>
            <a:avLst/>
            <a:gdLst/>
            <a:ahLst/>
            <a:cxnLst/>
            <a:rect l="l" t="t" r="r" b="b"/>
            <a:pathLst>
              <a:path w="2302350" h="1883323">
                <a:moveTo>
                  <a:pt x="0" y="0"/>
                </a:moveTo>
                <a:lnTo>
                  <a:pt x="2302350" y="0"/>
                </a:lnTo>
                <a:lnTo>
                  <a:pt x="2302350" y="1883323"/>
                </a:lnTo>
                <a:lnTo>
                  <a:pt x="0" y="18833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0D101E83-E8F2-EC13-AAA2-31757FB2B221}"/>
              </a:ext>
            </a:extLst>
          </p:cNvPr>
          <p:cNvSpPr/>
          <p:nvPr/>
        </p:nvSpPr>
        <p:spPr>
          <a:xfrm rot="19448595">
            <a:off x="6656286" y="2816149"/>
            <a:ext cx="1637365" cy="881721"/>
          </a:xfrm>
          <a:custGeom>
            <a:avLst/>
            <a:gdLst/>
            <a:ahLst/>
            <a:cxnLst/>
            <a:rect l="l" t="t" r="r" b="b"/>
            <a:pathLst>
              <a:path w="3734846" h="2011215">
                <a:moveTo>
                  <a:pt x="0" y="0"/>
                </a:moveTo>
                <a:lnTo>
                  <a:pt x="3734846" y="0"/>
                </a:lnTo>
                <a:lnTo>
                  <a:pt x="3734846" y="2011215"/>
                </a:lnTo>
                <a:lnTo>
                  <a:pt x="0" y="20112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83A68F6-CBDE-32F7-34B5-F0D50492A2C8}"/>
              </a:ext>
            </a:extLst>
          </p:cNvPr>
          <p:cNvSpPr txBox="1"/>
          <p:nvPr/>
        </p:nvSpPr>
        <p:spPr>
          <a:xfrm>
            <a:off x="3921491" y="740495"/>
            <a:ext cx="10332722" cy="1335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7C925-61C9-AA7F-2773-C8FF70A6EE07}"/>
              </a:ext>
            </a:extLst>
          </p:cNvPr>
          <p:cNvSpPr txBox="1"/>
          <p:nvPr/>
        </p:nvSpPr>
        <p:spPr>
          <a:xfrm>
            <a:off x="1520590" y="3579626"/>
            <a:ext cx="3229475" cy="300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C2D28-CDA0-9880-7A84-DCB80B6EEC71}"/>
              </a:ext>
            </a:extLst>
          </p:cNvPr>
          <p:cNvSpPr txBox="1"/>
          <p:nvPr/>
        </p:nvSpPr>
        <p:spPr>
          <a:xfrm>
            <a:off x="7228624" y="3565183"/>
            <a:ext cx="383075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A4D72A-EB5A-8152-504A-58873A898B39}"/>
              </a:ext>
            </a:extLst>
          </p:cNvPr>
          <p:cNvSpPr txBox="1"/>
          <p:nvPr/>
        </p:nvSpPr>
        <p:spPr>
          <a:xfrm>
            <a:off x="12860061" y="3584392"/>
            <a:ext cx="42635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–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VN" sz="4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conveyor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6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75092" y="3805007"/>
            <a:ext cx="18767994" cy="6873778"/>
          </a:xfrm>
          <a:custGeom>
            <a:avLst/>
            <a:gdLst/>
            <a:ahLst/>
            <a:cxnLst/>
            <a:rect l="l" t="t" r="r" b="b"/>
            <a:pathLst>
              <a:path w="18767994" h="6873778">
                <a:moveTo>
                  <a:pt x="0" y="0"/>
                </a:moveTo>
                <a:lnTo>
                  <a:pt x="18767995" y="0"/>
                </a:lnTo>
                <a:lnTo>
                  <a:pt x="18767995" y="6873778"/>
                </a:lnTo>
                <a:lnTo>
                  <a:pt x="0" y="687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008C576-46F9-0B57-E3AE-8465CAE213D5}"/>
              </a:ext>
            </a:extLst>
          </p:cNvPr>
          <p:cNvSpPr txBox="1"/>
          <p:nvPr/>
        </p:nvSpPr>
        <p:spPr>
          <a:xfrm>
            <a:off x="4246555" y="412580"/>
            <a:ext cx="9794890" cy="3031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TẠM BIỆT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HẸN GẶP LẠI </a:t>
            </a:r>
          </a:p>
        </p:txBody>
      </p:sp>
    </p:spTree>
    <p:extLst>
      <p:ext uri="{BB962C8B-B14F-4D97-AF65-F5344CB8AC3E}">
        <p14:creationId xmlns:p14="http://schemas.microsoft.com/office/powerpoint/2010/main" val="25340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" name="Freeform 5"/>
          <p:cNvSpPr/>
          <p:nvPr/>
        </p:nvSpPr>
        <p:spPr>
          <a:xfrm>
            <a:off x="16141874" y="1086018"/>
            <a:ext cx="2166469" cy="2052244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6" name="Freeform 6"/>
          <p:cNvSpPr/>
          <p:nvPr/>
        </p:nvSpPr>
        <p:spPr>
          <a:xfrm rot="-767855" flipV="1">
            <a:off x="15791528" y="-122499"/>
            <a:ext cx="2478344" cy="1957891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687470" y="752475"/>
            <a:ext cx="796994" cy="796994"/>
          </a:xfrm>
          <a:custGeom>
            <a:avLst/>
            <a:gdLst/>
            <a:ahLst/>
            <a:cxnLst/>
            <a:rect l="l" t="t" r="r" b="b"/>
            <a:pathLst>
              <a:path w="796994" h="796994">
                <a:moveTo>
                  <a:pt x="0" y="0"/>
                </a:moveTo>
                <a:lnTo>
                  <a:pt x="796994" y="0"/>
                </a:lnTo>
                <a:lnTo>
                  <a:pt x="796994" y="796994"/>
                </a:lnTo>
                <a:lnTo>
                  <a:pt x="0" y="7969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10784" y="1721308"/>
            <a:ext cx="14570060" cy="3031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MỪNG CHÀO ĐÓN CÁC EM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 TIẾT HỌC HÔM NAY </a:t>
            </a:r>
          </a:p>
        </p:txBody>
      </p:sp>
      <p:sp>
        <p:nvSpPr>
          <p:cNvPr id="11" name="Freeform 34">
            <a:extLst>
              <a:ext uri="{FF2B5EF4-FFF2-40B4-BE49-F238E27FC236}">
                <a16:creationId xmlns:a16="http://schemas.microsoft.com/office/drawing/2014/main" id="{55A42A25-A3FF-F555-441C-B68EDB50EF71}"/>
              </a:ext>
            </a:extLst>
          </p:cNvPr>
          <p:cNvSpPr/>
          <p:nvPr/>
        </p:nvSpPr>
        <p:spPr>
          <a:xfrm flipH="1">
            <a:off x="251587" y="145839"/>
            <a:ext cx="2182528" cy="1939721"/>
          </a:xfrm>
          <a:custGeom>
            <a:avLst/>
            <a:gdLst/>
            <a:ahLst/>
            <a:cxnLst/>
            <a:rect l="l" t="t" r="r" b="b"/>
            <a:pathLst>
              <a:path w="3259212" h="3055511">
                <a:moveTo>
                  <a:pt x="0" y="0"/>
                </a:moveTo>
                <a:lnTo>
                  <a:pt x="3259212" y="0"/>
                </a:lnTo>
                <a:lnTo>
                  <a:pt x="3259212" y="3055511"/>
                </a:lnTo>
                <a:lnTo>
                  <a:pt x="0" y="30555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id="{169A1BF7-A3A9-8A72-F465-57ED383E2A3E}"/>
              </a:ext>
            </a:extLst>
          </p:cNvPr>
          <p:cNvSpPr/>
          <p:nvPr/>
        </p:nvSpPr>
        <p:spPr>
          <a:xfrm>
            <a:off x="-121317" y="5926061"/>
            <a:ext cx="4402022" cy="4391018"/>
          </a:xfrm>
          <a:custGeom>
            <a:avLst/>
            <a:gdLst/>
            <a:ahLst/>
            <a:cxnLst/>
            <a:rect l="l" t="t" r="r" b="b"/>
            <a:pathLst>
              <a:path w="4239452" h="4228854">
                <a:moveTo>
                  <a:pt x="0" y="0"/>
                </a:moveTo>
                <a:lnTo>
                  <a:pt x="4239452" y="0"/>
                </a:lnTo>
                <a:lnTo>
                  <a:pt x="4239452" y="4228854"/>
                </a:lnTo>
                <a:lnTo>
                  <a:pt x="0" y="42288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3" name="Freeform 37">
            <a:extLst>
              <a:ext uri="{FF2B5EF4-FFF2-40B4-BE49-F238E27FC236}">
                <a16:creationId xmlns:a16="http://schemas.microsoft.com/office/drawing/2014/main" id="{B50C4AE1-D123-D84B-1E00-CBCCE45A4CD0}"/>
              </a:ext>
            </a:extLst>
          </p:cNvPr>
          <p:cNvSpPr/>
          <p:nvPr/>
        </p:nvSpPr>
        <p:spPr>
          <a:xfrm>
            <a:off x="4990162" y="4975619"/>
            <a:ext cx="3504944" cy="3613344"/>
          </a:xfrm>
          <a:custGeom>
            <a:avLst/>
            <a:gdLst/>
            <a:ahLst/>
            <a:cxnLst/>
            <a:rect l="l" t="t" r="r" b="b"/>
            <a:pathLst>
              <a:path w="2832489" h="2920092">
                <a:moveTo>
                  <a:pt x="0" y="0"/>
                </a:moveTo>
                <a:lnTo>
                  <a:pt x="2832489" y="0"/>
                </a:lnTo>
                <a:lnTo>
                  <a:pt x="2832489" y="2920092"/>
                </a:lnTo>
                <a:lnTo>
                  <a:pt x="0" y="29200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BB4D72E1-2C79-2C8F-FFD1-73449A1E4FDF}"/>
              </a:ext>
            </a:extLst>
          </p:cNvPr>
          <p:cNvSpPr/>
          <p:nvPr/>
        </p:nvSpPr>
        <p:spPr>
          <a:xfrm>
            <a:off x="8872095" y="5044249"/>
            <a:ext cx="8706448" cy="4951793"/>
          </a:xfrm>
          <a:custGeom>
            <a:avLst/>
            <a:gdLst/>
            <a:ahLst/>
            <a:cxnLst/>
            <a:rect l="l" t="t" r="r" b="b"/>
            <a:pathLst>
              <a:path w="14255488" h="8107809">
                <a:moveTo>
                  <a:pt x="0" y="0"/>
                </a:moveTo>
                <a:lnTo>
                  <a:pt x="14255489" y="0"/>
                </a:lnTo>
                <a:lnTo>
                  <a:pt x="14255489" y="8107809"/>
                </a:lnTo>
                <a:lnTo>
                  <a:pt x="0" y="8107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32055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354F50B-5655-0E52-B454-07153162FAA5}"/>
              </a:ext>
            </a:extLst>
          </p:cNvPr>
          <p:cNvSpPr/>
          <p:nvPr/>
        </p:nvSpPr>
        <p:spPr>
          <a:xfrm>
            <a:off x="796077" y="826415"/>
            <a:ext cx="6705799" cy="1775295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79326-FD84-1F1F-34AE-57A80B7C283D}"/>
              </a:ext>
            </a:extLst>
          </p:cNvPr>
          <p:cNvSpPr txBox="1"/>
          <p:nvPr/>
        </p:nvSpPr>
        <p:spPr>
          <a:xfrm>
            <a:off x="1287552" y="1218472"/>
            <a:ext cx="5722848" cy="1080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6B2F786-8093-174D-AA86-46462DEA1F60}"/>
              </a:ext>
            </a:extLst>
          </p:cNvPr>
          <p:cNvSpPr/>
          <p:nvPr/>
        </p:nvSpPr>
        <p:spPr>
          <a:xfrm>
            <a:off x="-65960" y="5519308"/>
            <a:ext cx="1620790" cy="4732233"/>
          </a:xfrm>
          <a:custGeom>
            <a:avLst/>
            <a:gdLst/>
            <a:ahLst/>
            <a:cxnLst/>
            <a:rect l="l" t="t" r="r" b="b"/>
            <a:pathLst>
              <a:path w="3489991" h="10189754">
                <a:moveTo>
                  <a:pt x="0" y="0"/>
                </a:moveTo>
                <a:lnTo>
                  <a:pt x="3489991" y="0"/>
                </a:lnTo>
                <a:lnTo>
                  <a:pt x="3489991" y="10189754"/>
                </a:lnTo>
                <a:lnTo>
                  <a:pt x="0" y="10189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8F8E2A-D09E-622D-1D60-092987DC4730}"/>
              </a:ext>
            </a:extLst>
          </p:cNvPr>
          <p:cNvSpPr txBox="1"/>
          <p:nvPr/>
        </p:nvSpPr>
        <p:spPr>
          <a:xfrm>
            <a:off x="1287552" y="2922984"/>
            <a:ext cx="556759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hỉ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BD4838FC-C696-DC70-240D-660F212FEF3A}"/>
              </a:ext>
            </a:extLst>
          </p:cNvPr>
          <p:cNvSpPr/>
          <p:nvPr/>
        </p:nvSpPr>
        <p:spPr>
          <a:xfrm>
            <a:off x="7772400" y="1523579"/>
            <a:ext cx="10195462" cy="8194149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6D41C0-7BB5-131C-FCC7-7ECEEC949B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t="29459" r="15614" b="2863"/>
          <a:stretch/>
        </p:blipFill>
        <p:spPr>
          <a:xfrm>
            <a:off x="8153450" y="1825050"/>
            <a:ext cx="9482976" cy="753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783798" y="4833170"/>
            <a:ext cx="5619254" cy="5534965"/>
          </a:xfrm>
          <a:custGeom>
            <a:avLst/>
            <a:gdLst/>
            <a:ahLst/>
            <a:cxnLst/>
            <a:rect l="l" t="t" r="r" b="b"/>
            <a:pathLst>
              <a:path w="8976092" h="8841450">
                <a:moveTo>
                  <a:pt x="0" y="0"/>
                </a:moveTo>
                <a:lnTo>
                  <a:pt x="8976092" y="0"/>
                </a:lnTo>
                <a:lnTo>
                  <a:pt x="8976092" y="8841450"/>
                </a:lnTo>
                <a:lnTo>
                  <a:pt x="0" y="88414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DD90AC7-B254-98D2-1154-151041D9F638}"/>
              </a:ext>
            </a:extLst>
          </p:cNvPr>
          <p:cNvSpPr/>
          <p:nvPr/>
        </p:nvSpPr>
        <p:spPr>
          <a:xfrm>
            <a:off x="1584975" y="5137484"/>
            <a:ext cx="7908251" cy="4253619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AC53A426-0D7A-F408-7A73-3F45B9F7A8FF}"/>
              </a:ext>
            </a:extLst>
          </p:cNvPr>
          <p:cNvSpPr txBox="1"/>
          <p:nvPr/>
        </p:nvSpPr>
        <p:spPr>
          <a:xfrm>
            <a:off x="342529" y="-131949"/>
            <a:ext cx="17916489" cy="5046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28</a:t>
            </a:r>
          </a:p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VÀ TRẢI NGHIỆM </a:t>
            </a:r>
          </a:p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HAI ĐƯỜNG THẲNG VUÔNG GÓC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60B59BC7-1287-35F8-217D-04ADA61AB399}"/>
              </a:ext>
            </a:extLst>
          </p:cNvPr>
          <p:cNvSpPr txBox="1"/>
          <p:nvPr/>
        </p:nvSpPr>
        <p:spPr>
          <a:xfrm>
            <a:off x="2014976" y="5631604"/>
            <a:ext cx="7253713" cy="311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698E1A86-2A38-1DEF-EDD7-30961EA522C8}"/>
              </a:ext>
            </a:extLst>
          </p:cNvPr>
          <p:cNvSpPr/>
          <p:nvPr/>
        </p:nvSpPr>
        <p:spPr>
          <a:xfrm>
            <a:off x="5791100" y="800100"/>
            <a:ext cx="6705799" cy="1775295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5760C-5B8D-9DF3-AD25-2121F043414F}"/>
              </a:ext>
            </a:extLst>
          </p:cNvPr>
          <p:cNvSpPr txBox="1"/>
          <p:nvPr/>
        </p:nvSpPr>
        <p:spPr>
          <a:xfrm>
            <a:off x="6282575" y="1192157"/>
            <a:ext cx="5722848" cy="1080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71C419-12E0-3D39-0F6E-034F13CDF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37794"/>
          <a:stretch/>
        </p:blipFill>
        <p:spPr>
          <a:xfrm>
            <a:off x="-457200" y="2967452"/>
            <a:ext cx="7620000" cy="7631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B8523A-1C2A-3A72-E6CA-D669A53F3C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5" t="9510" r="5882" b="46094"/>
          <a:stretch/>
        </p:blipFill>
        <p:spPr>
          <a:xfrm>
            <a:off x="12229178" y="4308620"/>
            <a:ext cx="5783079" cy="5515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27C90F-876A-C467-AB66-CB914A04574E}"/>
              </a:ext>
            </a:extLst>
          </p:cNvPr>
          <p:cNvSpPr txBox="1"/>
          <p:nvPr/>
        </p:nvSpPr>
        <p:spPr>
          <a:xfrm>
            <a:off x="5791100" y="3726098"/>
            <a:ext cx="7193118" cy="1998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Xưởng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228600" y="7494136"/>
            <a:ext cx="4800600" cy="3102388"/>
          </a:xfrm>
          <a:custGeom>
            <a:avLst/>
            <a:gdLst/>
            <a:ahLst/>
            <a:cxnLst/>
            <a:rect l="l" t="t" r="r" b="b"/>
            <a:pathLst>
              <a:path w="13463994" h="8701106">
                <a:moveTo>
                  <a:pt x="13463994" y="0"/>
                </a:moveTo>
                <a:lnTo>
                  <a:pt x="0" y="0"/>
                </a:lnTo>
                <a:lnTo>
                  <a:pt x="0" y="8701106"/>
                </a:lnTo>
                <a:lnTo>
                  <a:pt x="13463994" y="8701106"/>
                </a:lnTo>
                <a:lnTo>
                  <a:pt x="1346399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65C58A-E71C-1751-040F-B1D4FF8D3F1B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SGK – tr96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C5AD28-93DE-D778-0C01-0ECE5D943DB4}"/>
              </a:ext>
            </a:extLst>
          </p:cNvPr>
          <p:cNvSpPr txBox="1"/>
          <p:nvPr/>
        </p:nvSpPr>
        <p:spPr>
          <a:xfrm>
            <a:off x="1066800" y="1485069"/>
            <a:ext cx="16764000" cy="2876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CF180E-7C78-7852-2FCE-806901F69981}"/>
              </a:ext>
            </a:extLst>
          </p:cNvPr>
          <p:cNvGrpSpPr/>
          <p:nvPr/>
        </p:nvGrpSpPr>
        <p:grpSpPr>
          <a:xfrm>
            <a:off x="3429000" y="6968423"/>
            <a:ext cx="5486400" cy="107137"/>
            <a:chOff x="3352800" y="7147331"/>
            <a:chExt cx="5486400" cy="10713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6DA578-D6C5-0750-CDBB-44C3A2175082}"/>
                </a:ext>
              </a:extLst>
            </p:cNvPr>
            <p:cNvCxnSpPr/>
            <p:nvPr/>
          </p:nvCxnSpPr>
          <p:spPr>
            <a:xfrm>
              <a:off x="3352800" y="7200900"/>
              <a:ext cx="5486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7E96918-55E4-FA30-5F02-D8D39D063624}"/>
                </a:ext>
              </a:extLst>
            </p:cNvPr>
            <p:cNvSpPr/>
            <p:nvPr/>
          </p:nvSpPr>
          <p:spPr>
            <a:xfrm>
              <a:off x="4191000" y="7147331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FA51387-5330-C139-95EF-D73BC0E71DDA}"/>
                </a:ext>
              </a:extLst>
            </p:cNvPr>
            <p:cNvSpPr/>
            <p:nvPr/>
          </p:nvSpPr>
          <p:spPr>
            <a:xfrm>
              <a:off x="7620000" y="7147331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AA0991D-B171-B921-5F3A-825FF8E83C58}"/>
              </a:ext>
            </a:extLst>
          </p:cNvPr>
          <p:cNvSpPr txBox="1"/>
          <p:nvPr/>
        </p:nvSpPr>
        <p:spPr>
          <a:xfrm>
            <a:off x="3695701" y="6276309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50208D-5823-9A92-2CF6-AC495E88D11F}"/>
              </a:ext>
            </a:extLst>
          </p:cNvPr>
          <p:cNvSpPr txBox="1"/>
          <p:nvPr/>
        </p:nvSpPr>
        <p:spPr>
          <a:xfrm>
            <a:off x="7772400" y="6287322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ECD217C-34C9-CDE9-30F0-9FAC08C19968}"/>
              </a:ext>
            </a:extLst>
          </p:cNvPr>
          <p:cNvGrpSpPr/>
          <p:nvPr/>
        </p:nvGrpSpPr>
        <p:grpSpPr>
          <a:xfrm>
            <a:off x="5257800" y="7503213"/>
            <a:ext cx="825593" cy="707886"/>
            <a:chOff x="5181600" y="8094045"/>
            <a:chExt cx="825593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E4EAE3-B3BD-13CE-120F-66B9F4FEE462}"/>
                </a:ext>
              </a:extLst>
            </p:cNvPr>
            <p:cNvSpPr txBox="1"/>
            <p:nvPr/>
          </p:nvSpPr>
          <p:spPr>
            <a:xfrm>
              <a:off x="5181600" y="8094045"/>
              <a:ext cx="6095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  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61FBAF4-5D42-3C95-4DED-B4119B08C8DD}"/>
                </a:ext>
              </a:extLst>
            </p:cNvPr>
            <p:cNvSpPr/>
            <p:nvPr/>
          </p:nvSpPr>
          <p:spPr>
            <a:xfrm>
              <a:off x="5930993" y="8447988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9BA82A3-67EF-E8F6-F61A-5408830C11DD}"/>
              </a:ext>
            </a:extLst>
          </p:cNvPr>
          <p:cNvGrpSpPr/>
          <p:nvPr/>
        </p:nvGrpSpPr>
        <p:grpSpPr>
          <a:xfrm>
            <a:off x="5257800" y="5184761"/>
            <a:ext cx="836189" cy="4504231"/>
            <a:chOff x="5181600" y="5363669"/>
            <a:chExt cx="836189" cy="450423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174FD66-A49E-FDD7-F4C2-1EA27A872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9093" y="5363669"/>
              <a:ext cx="8965" cy="450423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3B91CDD-20AE-764F-B282-8E554AE71736}"/>
                </a:ext>
              </a:extLst>
            </p:cNvPr>
            <p:cNvGrpSpPr/>
            <p:nvPr/>
          </p:nvGrpSpPr>
          <p:grpSpPr>
            <a:xfrm>
              <a:off x="5181600" y="8754020"/>
              <a:ext cx="825593" cy="707886"/>
              <a:chOff x="5181600" y="8094045"/>
              <a:chExt cx="825593" cy="707886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2D58E18-4C27-5850-0587-D0FC78D34E1A}"/>
                  </a:ext>
                </a:extLst>
              </p:cNvPr>
              <p:cNvSpPr txBox="1"/>
              <p:nvPr/>
            </p:nvSpPr>
            <p:spPr>
              <a:xfrm>
                <a:off x="5181600" y="8094045"/>
                <a:ext cx="609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D79D329-5561-3111-9482-4A0C08EAAFE0}"/>
                  </a:ext>
                </a:extLst>
              </p:cNvPr>
              <p:cNvSpPr/>
              <p:nvPr/>
            </p:nvSpPr>
            <p:spPr>
              <a:xfrm>
                <a:off x="5930993" y="8447988"/>
                <a:ext cx="76200" cy="1071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6EA7259-1920-8310-002D-61CE66A25A4B}"/>
                </a:ext>
              </a:extLst>
            </p:cNvPr>
            <p:cNvGrpSpPr/>
            <p:nvPr/>
          </p:nvGrpSpPr>
          <p:grpSpPr>
            <a:xfrm>
              <a:off x="5192196" y="5389259"/>
              <a:ext cx="825593" cy="707886"/>
              <a:chOff x="5181600" y="8094045"/>
              <a:chExt cx="825593" cy="70788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47203A0-C6FC-6A88-C3D9-2ECC6E56B048}"/>
                  </a:ext>
                </a:extLst>
              </p:cNvPr>
              <p:cNvSpPr txBox="1"/>
              <p:nvPr/>
            </p:nvSpPr>
            <p:spPr>
              <a:xfrm>
                <a:off x="5181600" y="8094045"/>
                <a:ext cx="609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9D7518F-9826-83AC-136B-80DFE30E57E5}"/>
                  </a:ext>
                </a:extLst>
              </p:cNvPr>
              <p:cNvSpPr/>
              <p:nvPr/>
            </p:nvSpPr>
            <p:spPr>
              <a:xfrm>
                <a:off x="5930993" y="8447988"/>
                <a:ext cx="76200" cy="1071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F2D9FC0-6197-DEEF-9481-C1DE9B271F4E}"/>
              </a:ext>
            </a:extLst>
          </p:cNvPr>
          <p:cNvGrpSpPr/>
          <p:nvPr/>
        </p:nvGrpSpPr>
        <p:grpSpPr>
          <a:xfrm rot="19187066">
            <a:off x="10717986" y="6941639"/>
            <a:ext cx="5486400" cy="107137"/>
            <a:chOff x="3352800" y="7147331"/>
            <a:chExt cx="5486400" cy="10713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740CA78-0645-154C-3B14-9244203F59DE}"/>
                </a:ext>
              </a:extLst>
            </p:cNvPr>
            <p:cNvCxnSpPr/>
            <p:nvPr/>
          </p:nvCxnSpPr>
          <p:spPr>
            <a:xfrm>
              <a:off x="3352800" y="7200900"/>
              <a:ext cx="5486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C57C8A5-C648-F150-B9CA-7320D2F248B5}"/>
                </a:ext>
              </a:extLst>
            </p:cNvPr>
            <p:cNvSpPr/>
            <p:nvPr/>
          </p:nvSpPr>
          <p:spPr>
            <a:xfrm>
              <a:off x="4191000" y="7147331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4EC9064-E25A-E568-D8AC-9638DC1ADD24}"/>
                </a:ext>
              </a:extLst>
            </p:cNvPr>
            <p:cNvSpPr/>
            <p:nvPr/>
          </p:nvSpPr>
          <p:spPr>
            <a:xfrm>
              <a:off x="7620000" y="7147331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1AAD30C-0083-D699-88E9-F8194367CE0D}"/>
              </a:ext>
            </a:extLst>
          </p:cNvPr>
          <p:cNvSpPr txBox="1"/>
          <p:nvPr/>
        </p:nvSpPr>
        <p:spPr>
          <a:xfrm>
            <a:off x="11118110" y="7781150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3E9707E-F561-BE94-86DE-88C1E17A3DA2}"/>
              </a:ext>
            </a:extLst>
          </p:cNvPr>
          <p:cNvSpPr txBox="1"/>
          <p:nvPr/>
        </p:nvSpPr>
        <p:spPr>
          <a:xfrm>
            <a:off x="14883995" y="5997151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BC1DB94-2231-C3FD-655C-D1ABAB07FD6E}"/>
              </a:ext>
            </a:extLst>
          </p:cNvPr>
          <p:cNvGrpSpPr/>
          <p:nvPr/>
        </p:nvGrpSpPr>
        <p:grpSpPr>
          <a:xfrm rot="19187066">
            <a:off x="11891490" y="6287321"/>
            <a:ext cx="825593" cy="707886"/>
            <a:chOff x="5181600" y="8094045"/>
            <a:chExt cx="825593" cy="70788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704BFE1-BAA8-42CD-0064-EF7B82FAB2D7}"/>
                </a:ext>
              </a:extLst>
            </p:cNvPr>
            <p:cNvSpPr txBox="1"/>
            <p:nvPr/>
          </p:nvSpPr>
          <p:spPr>
            <a:xfrm rot="2412934">
              <a:off x="5181600" y="8094045"/>
              <a:ext cx="6095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  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1BD9BE-F942-B9B8-28B4-B22D0BD31DC8}"/>
                </a:ext>
              </a:extLst>
            </p:cNvPr>
            <p:cNvSpPr/>
            <p:nvPr/>
          </p:nvSpPr>
          <p:spPr>
            <a:xfrm>
              <a:off x="5930993" y="8447988"/>
              <a:ext cx="76200" cy="1071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09A6946-4230-C01E-2752-672349A2EF3A}"/>
              </a:ext>
            </a:extLst>
          </p:cNvPr>
          <p:cNvGrpSpPr/>
          <p:nvPr/>
        </p:nvGrpSpPr>
        <p:grpSpPr>
          <a:xfrm rot="19187066">
            <a:off x="12371562" y="5222127"/>
            <a:ext cx="1034898" cy="4504231"/>
            <a:chOff x="4982891" y="5363669"/>
            <a:chExt cx="1034898" cy="4504231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BFA98-F363-AB80-A21C-EB1381897E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9093" y="5363669"/>
              <a:ext cx="8965" cy="4504231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9C021E7-EE50-D86D-DE22-0A19B4F329BA}"/>
                </a:ext>
              </a:extLst>
            </p:cNvPr>
            <p:cNvGrpSpPr/>
            <p:nvPr/>
          </p:nvGrpSpPr>
          <p:grpSpPr>
            <a:xfrm>
              <a:off x="4982891" y="9042773"/>
              <a:ext cx="1024302" cy="707886"/>
              <a:chOff x="4982891" y="8382798"/>
              <a:chExt cx="1024302" cy="707886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0C2EBD5-777E-E860-58F6-1A3ABEA62F35}"/>
                  </a:ext>
                </a:extLst>
              </p:cNvPr>
              <p:cNvSpPr txBox="1"/>
              <p:nvPr/>
            </p:nvSpPr>
            <p:spPr>
              <a:xfrm rot="2412934">
                <a:off x="4982891" y="8382798"/>
                <a:ext cx="609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824C0FF3-B5A7-C3F3-C82E-E2EAFD7B891E}"/>
                  </a:ext>
                </a:extLst>
              </p:cNvPr>
              <p:cNvSpPr/>
              <p:nvPr/>
            </p:nvSpPr>
            <p:spPr>
              <a:xfrm>
                <a:off x="5930993" y="8447988"/>
                <a:ext cx="76200" cy="1071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9D82BE3-980C-CD40-C251-31ADA7AB09CC}"/>
                </a:ext>
              </a:extLst>
            </p:cNvPr>
            <p:cNvGrpSpPr/>
            <p:nvPr/>
          </p:nvGrpSpPr>
          <p:grpSpPr>
            <a:xfrm>
              <a:off x="5192196" y="5389259"/>
              <a:ext cx="825593" cy="707886"/>
              <a:chOff x="5181600" y="8094045"/>
              <a:chExt cx="825593" cy="707886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17A0411-81E6-9529-E9F6-8C8BD8BB1E1F}"/>
                  </a:ext>
                </a:extLst>
              </p:cNvPr>
              <p:cNvSpPr txBox="1"/>
              <p:nvPr/>
            </p:nvSpPr>
            <p:spPr>
              <a:xfrm rot="2412934">
                <a:off x="5181600" y="8094045"/>
                <a:ext cx="609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E3E81709-E204-DB63-4067-B9B82A71CD5E}"/>
                  </a:ext>
                </a:extLst>
              </p:cNvPr>
              <p:cNvSpPr/>
              <p:nvPr/>
            </p:nvSpPr>
            <p:spPr>
              <a:xfrm>
                <a:off x="5930993" y="8447988"/>
                <a:ext cx="76200" cy="1071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68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 invX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58273-6F58-361F-B08F-0AC9C9E70D34}"/>
              </a:ext>
            </a:extLst>
          </p:cNvPr>
          <p:cNvSpPr txBox="1"/>
          <p:nvPr/>
        </p:nvSpPr>
        <p:spPr>
          <a:xfrm>
            <a:off x="597193" y="1730678"/>
            <a:ext cx="17145000" cy="392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 cm.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94E46D7-F125-2BF0-25E7-ED8AA94EE695}"/>
              </a:ext>
            </a:extLst>
          </p:cNvPr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25EC8A-7680-FC30-2F49-489E8D8DD253}"/>
              </a:ext>
            </a:extLst>
          </p:cNvPr>
          <p:cNvCxnSpPr>
            <a:cxnSpLocks/>
          </p:cNvCxnSpPr>
          <p:nvPr/>
        </p:nvCxnSpPr>
        <p:spPr>
          <a:xfrm>
            <a:off x="4445295" y="7385584"/>
            <a:ext cx="9372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0913941-FD73-9859-96CA-42383B83FF96}"/>
              </a:ext>
            </a:extLst>
          </p:cNvPr>
          <p:cNvSpPr/>
          <p:nvPr/>
        </p:nvSpPr>
        <p:spPr>
          <a:xfrm>
            <a:off x="4356691" y="7311967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60797E-DA5F-B0CC-53AD-9AF80EB23094}"/>
              </a:ext>
            </a:extLst>
          </p:cNvPr>
          <p:cNvSpPr/>
          <p:nvPr/>
        </p:nvSpPr>
        <p:spPr>
          <a:xfrm>
            <a:off x="9017293" y="7314208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4215B3-5812-84CF-F4FA-A5AFFA5F0213}"/>
              </a:ext>
            </a:extLst>
          </p:cNvPr>
          <p:cNvSpPr/>
          <p:nvPr/>
        </p:nvSpPr>
        <p:spPr>
          <a:xfrm>
            <a:off x="13710552" y="7311967"/>
            <a:ext cx="1524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A73D8F-49DA-2FB4-5907-5D978D52372A}"/>
              </a:ext>
            </a:extLst>
          </p:cNvPr>
          <p:cNvSpPr txBox="1"/>
          <p:nvPr/>
        </p:nvSpPr>
        <p:spPr>
          <a:xfrm>
            <a:off x="3721396" y="6765793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15A93-A2AA-B746-4FE9-90DD564C3E5D}"/>
              </a:ext>
            </a:extLst>
          </p:cNvPr>
          <p:cNvSpPr txBox="1"/>
          <p:nvPr/>
        </p:nvSpPr>
        <p:spPr>
          <a:xfrm>
            <a:off x="8436936" y="6640890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 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47677A-A9C2-8CAF-6E23-35A4A4577AD9}"/>
              </a:ext>
            </a:extLst>
          </p:cNvPr>
          <p:cNvSpPr txBox="1"/>
          <p:nvPr/>
        </p:nvSpPr>
        <p:spPr>
          <a:xfrm>
            <a:off x="13732833" y="6689623"/>
            <a:ext cx="6095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953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2937" y="3160322"/>
            <a:ext cx="2440887" cy="7126678"/>
          </a:xfrm>
          <a:custGeom>
            <a:avLst/>
            <a:gdLst/>
            <a:ahLst/>
            <a:cxnLst/>
            <a:rect l="l" t="t" r="r" b="b"/>
            <a:pathLst>
              <a:path w="3489991" h="10189754">
                <a:moveTo>
                  <a:pt x="0" y="0"/>
                </a:moveTo>
                <a:lnTo>
                  <a:pt x="3489991" y="0"/>
                </a:lnTo>
                <a:lnTo>
                  <a:pt x="3489991" y="10189754"/>
                </a:lnTo>
                <a:lnTo>
                  <a:pt x="0" y="10189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495800" y="8115002"/>
            <a:ext cx="11393024" cy="890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FB32E09D-1B9F-66CB-43AE-8D8F85F6C275}"/>
              </a:ext>
            </a:extLst>
          </p:cNvPr>
          <p:cNvSpPr/>
          <p:nvPr/>
        </p:nvSpPr>
        <p:spPr>
          <a:xfrm>
            <a:off x="6511177" y="396405"/>
            <a:ext cx="7178495" cy="1775295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F6324-B9CD-24F2-C908-AED260D09D40}"/>
              </a:ext>
            </a:extLst>
          </p:cNvPr>
          <p:cNvSpPr txBox="1"/>
          <p:nvPr/>
        </p:nvSpPr>
        <p:spPr>
          <a:xfrm>
            <a:off x="7239000" y="781332"/>
            <a:ext cx="5722848" cy="1080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94F46F-01BF-3852-5A6B-33341BAA25FB}"/>
              </a:ext>
            </a:extLst>
          </p:cNvPr>
          <p:cNvSpPr/>
          <p:nvPr/>
        </p:nvSpPr>
        <p:spPr>
          <a:xfrm rot="19021174">
            <a:off x="8640686" y="3529020"/>
            <a:ext cx="2637079" cy="246832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14E892-EC02-A398-5E0B-AABF51536E47}"/>
              </a:ext>
            </a:extLst>
          </p:cNvPr>
          <p:cNvSpPr/>
          <p:nvPr/>
        </p:nvSpPr>
        <p:spPr>
          <a:xfrm>
            <a:off x="8153400" y="4763182"/>
            <a:ext cx="3611653" cy="2819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D1B737-D6C4-7196-C968-A592967F4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9581379"/>
              </p:ext>
            </p:extLst>
          </p:nvPr>
        </p:nvGraphicFramePr>
        <p:xfrm>
          <a:off x="8412251" y="5067982"/>
          <a:ext cx="1924728" cy="14970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2364">
                  <a:extLst>
                    <a:ext uri="{9D8B030D-6E8A-4147-A177-3AD203B41FA5}">
                      <a16:colId xmlns:a16="http://schemas.microsoft.com/office/drawing/2014/main" val="1717625428"/>
                    </a:ext>
                  </a:extLst>
                </a:gridCol>
                <a:gridCol w="962364">
                  <a:extLst>
                    <a:ext uri="{9D8B030D-6E8A-4147-A177-3AD203B41FA5}">
                      <a16:colId xmlns:a16="http://schemas.microsoft.com/office/drawing/2014/main" val="2992668895"/>
                    </a:ext>
                  </a:extLst>
                </a:gridCol>
              </a:tblGrid>
              <a:tr h="743341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 marL="185835" marR="185835" marT="92917" marB="929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 marL="185835" marR="185835" marT="92917" marB="929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83861"/>
                  </a:ext>
                </a:extLst>
              </a:tr>
              <a:tr h="753667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 marL="185835" marR="185835" marT="92917" marB="929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 marL="185835" marR="185835" marT="92917" marB="92917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535229"/>
                  </a:ext>
                </a:extLst>
              </a:tr>
            </a:tbl>
          </a:graphicData>
        </a:graphic>
      </p:graphicFrame>
      <p:sp>
        <p:nvSpPr>
          <p:cNvPr id="11" name="Freeform 3">
            <a:extLst>
              <a:ext uri="{FF2B5EF4-FFF2-40B4-BE49-F238E27FC236}">
                <a16:creationId xmlns:a16="http://schemas.microsoft.com/office/drawing/2014/main" id="{B66AD105-71A6-B096-B77F-AA94890DB3BE}"/>
              </a:ext>
            </a:extLst>
          </p:cNvPr>
          <p:cNvSpPr/>
          <p:nvPr/>
        </p:nvSpPr>
        <p:spPr>
          <a:xfrm rot="2573192" flipV="1">
            <a:off x="15352787" y="976412"/>
            <a:ext cx="4054870" cy="1797659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52E2508-52D8-9403-BD44-E5EB18D1D0DD}"/>
              </a:ext>
            </a:extLst>
          </p:cNvPr>
          <p:cNvSpPr/>
          <p:nvPr/>
        </p:nvSpPr>
        <p:spPr>
          <a:xfrm>
            <a:off x="16078549" y="-190103"/>
            <a:ext cx="2166469" cy="2052244"/>
          </a:xfrm>
          <a:custGeom>
            <a:avLst/>
            <a:gdLst/>
            <a:ahLst/>
            <a:cxnLst/>
            <a:rect l="l" t="t" r="r" b="b"/>
            <a:pathLst>
              <a:path w="2166469" h="2052244">
                <a:moveTo>
                  <a:pt x="0" y="0"/>
                </a:moveTo>
                <a:lnTo>
                  <a:pt x="2166469" y="0"/>
                </a:lnTo>
                <a:lnTo>
                  <a:pt x="2166469" y="2052244"/>
                </a:lnTo>
                <a:lnTo>
                  <a:pt x="0" y="2052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BD14EF-FDD0-1E05-0254-69413AA81858}"/>
              </a:ext>
            </a:extLst>
          </p:cNvPr>
          <p:cNvSpPr txBox="1"/>
          <p:nvPr/>
        </p:nvSpPr>
        <p:spPr>
          <a:xfrm>
            <a:off x="685802" y="1699484"/>
            <a:ext cx="822959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AB: HC = 6 cm, HD = 18 cm.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622D77-3611-DC08-3B25-E08A37622DB3}"/>
              </a:ext>
            </a:extLst>
          </p:cNvPr>
          <p:cNvSpPr txBox="1"/>
          <p:nvPr/>
        </p:nvSpPr>
        <p:spPr>
          <a:xfrm>
            <a:off x="9867900" y="1681181"/>
            <a:ext cx="74676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C, C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B, 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D, 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AC, CB, BD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BACDEFB3-684C-9990-562C-1EFAE6DC8582}"/>
              </a:ext>
            </a:extLst>
          </p:cNvPr>
          <p:cNvSpPr/>
          <p:nvPr/>
        </p:nvSpPr>
        <p:spPr>
          <a:xfrm>
            <a:off x="2478525" y="4854655"/>
            <a:ext cx="4644152" cy="5233198"/>
          </a:xfrm>
          <a:custGeom>
            <a:avLst/>
            <a:gdLst/>
            <a:ahLst/>
            <a:cxnLst/>
            <a:rect l="l" t="t" r="r" b="b"/>
            <a:pathLst>
              <a:path w="5314070" h="1807458">
                <a:moveTo>
                  <a:pt x="0" y="0"/>
                </a:moveTo>
                <a:lnTo>
                  <a:pt x="5314070" y="0"/>
                </a:lnTo>
                <a:lnTo>
                  <a:pt x="5314070" y="1807458"/>
                </a:lnTo>
                <a:lnTo>
                  <a:pt x="0" y="1807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837" t="-1916" r="-109501" b="-2550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34CACD8-1D9B-7900-FFA9-3D5EC74EBDC8}"/>
              </a:ext>
            </a:extLst>
          </p:cNvPr>
          <p:cNvSpPr/>
          <p:nvPr/>
        </p:nvSpPr>
        <p:spPr>
          <a:xfrm>
            <a:off x="10668000" y="4696538"/>
            <a:ext cx="4471752" cy="5233198"/>
          </a:xfrm>
          <a:custGeom>
            <a:avLst/>
            <a:gdLst/>
            <a:ahLst/>
            <a:cxnLst/>
            <a:rect l="l" t="t" r="r" b="b"/>
            <a:pathLst>
              <a:path w="5314070" h="1807458">
                <a:moveTo>
                  <a:pt x="0" y="0"/>
                </a:moveTo>
                <a:lnTo>
                  <a:pt x="5314070" y="0"/>
                </a:lnTo>
                <a:lnTo>
                  <a:pt x="5314070" y="1807458"/>
                </a:lnTo>
                <a:lnTo>
                  <a:pt x="0" y="18074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53460" t="-1916" b="-2550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94709845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A173-9584-0A1D-FC5B-A267E2FCB9FD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tr97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E7E2FA-5E55-8DBF-AEEE-7D27D6460C0C}"/>
              </a:ext>
            </a:extLst>
          </p:cNvPr>
          <p:cNvSpPr txBox="1"/>
          <p:nvPr/>
        </p:nvSpPr>
        <p:spPr>
          <a:xfrm>
            <a:off x="2614033" y="2885093"/>
            <a:ext cx="1409434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hấp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Rô-bốt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ngắn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1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D4ACEA2-F8AA-27E9-0595-CD2145998B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5" t="9510" r="5882" b="46094"/>
          <a:stretch/>
        </p:blipFill>
        <p:spPr>
          <a:xfrm>
            <a:off x="7620000" y="6612704"/>
            <a:ext cx="3527148" cy="33641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07DA5C9-9799-110F-5818-C9293B1D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37794"/>
          <a:stretch/>
        </p:blipFill>
        <p:spPr>
          <a:xfrm>
            <a:off x="1388532" y="5832246"/>
            <a:ext cx="4585293" cy="45921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F69F6DA-B03B-B167-E131-A1A0343F77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0" r="37794"/>
          <a:stretch/>
        </p:blipFill>
        <p:spPr>
          <a:xfrm>
            <a:off x="12123081" y="5719458"/>
            <a:ext cx="4585293" cy="4592102"/>
          </a:xfrm>
          <a:prstGeom prst="rect">
            <a:avLst/>
          </a:prstGeom>
        </p:spPr>
      </p:pic>
      <p:sp>
        <p:nvSpPr>
          <p:cNvPr id="39" name="Freeform 9">
            <a:extLst>
              <a:ext uri="{FF2B5EF4-FFF2-40B4-BE49-F238E27FC236}">
                <a16:creationId xmlns:a16="http://schemas.microsoft.com/office/drawing/2014/main" id="{C40675E5-E456-95E0-ECA6-7CA84303B9B6}"/>
              </a:ext>
            </a:extLst>
          </p:cNvPr>
          <p:cNvSpPr/>
          <p:nvPr/>
        </p:nvSpPr>
        <p:spPr>
          <a:xfrm>
            <a:off x="5791200" y="1602684"/>
            <a:ext cx="6331881" cy="942339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2EFAC4-D41C-A5F5-6E44-7B1C9D8C0848}"/>
              </a:ext>
            </a:extLst>
          </p:cNvPr>
          <p:cNvSpPr txBox="1"/>
          <p:nvPr/>
        </p:nvSpPr>
        <p:spPr>
          <a:xfrm>
            <a:off x="6165996" y="1719910"/>
            <a:ext cx="55822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NHÓM 4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dir="u" isInverted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734CA311-F197-5696-79AA-A8D1344AF2D2}"/>
              </a:ext>
            </a:extLst>
          </p:cNvPr>
          <p:cNvSpPr/>
          <p:nvPr/>
        </p:nvSpPr>
        <p:spPr>
          <a:xfrm>
            <a:off x="2819400" y="4385365"/>
            <a:ext cx="3352800" cy="4123914"/>
          </a:xfrm>
          <a:custGeom>
            <a:avLst/>
            <a:gdLst/>
            <a:ahLst/>
            <a:cxnLst/>
            <a:rect l="l" t="t" r="r" b="b"/>
            <a:pathLst>
              <a:path w="4791400" h="1423094">
                <a:moveTo>
                  <a:pt x="0" y="0"/>
                </a:moveTo>
                <a:lnTo>
                  <a:pt x="4791400" y="0"/>
                </a:lnTo>
                <a:lnTo>
                  <a:pt x="4791400" y="1423094"/>
                </a:lnTo>
                <a:lnTo>
                  <a:pt x="0" y="1423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867" t="-5739" r="-257305" b="-3279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A173-9584-0A1D-FC5B-A267E2FCB9FD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tr97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9E15A-40F8-B4BC-A589-B5CD5C2CCDD3}"/>
              </a:ext>
            </a:extLst>
          </p:cNvPr>
          <p:cNvSpPr txBox="1"/>
          <p:nvPr/>
        </p:nvSpPr>
        <p:spPr>
          <a:xfrm>
            <a:off x="685800" y="1637112"/>
            <a:ext cx="7924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626947-A972-0A02-8190-BCAA9AEB40F1}"/>
              </a:ext>
            </a:extLst>
          </p:cNvPr>
          <p:cNvSpPr txBox="1"/>
          <p:nvPr/>
        </p:nvSpPr>
        <p:spPr>
          <a:xfrm>
            <a:off x="9601200" y="1637112"/>
            <a:ext cx="79248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6A7E9BE4-425E-4F09-A631-27CF96379DC6}"/>
              </a:ext>
            </a:extLst>
          </p:cNvPr>
          <p:cNvSpPr/>
          <p:nvPr/>
        </p:nvSpPr>
        <p:spPr>
          <a:xfrm>
            <a:off x="11201400" y="4729911"/>
            <a:ext cx="3810000" cy="4123914"/>
          </a:xfrm>
          <a:custGeom>
            <a:avLst/>
            <a:gdLst/>
            <a:ahLst/>
            <a:cxnLst/>
            <a:rect l="l" t="t" r="r" b="b"/>
            <a:pathLst>
              <a:path w="4791400" h="1423094">
                <a:moveTo>
                  <a:pt x="0" y="0"/>
                </a:moveTo>
                <a:lnTo>
                  <a:pt x="4791400" y="0"/>
                </a:lnTo>
                <a:lnTo>
                  <a:pt x="4791400" y="1423094"/>
                </a:lnTo>
                <a:lnTo>
                  <a:pt x="0" y="1423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2929" t="-12110" r="-34182" b="3092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04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E33AA6CF-1656-C883-60D5-D133C24D70BB}"/>
              </a:ext>
            </a:extLst>
          </p:cNvPr>
          <p:cNvSpPr/>
          <p:nvPr/>
        </p:nvSpPr>
        <p:spPr>
          <a:xfrm>
            <a:off x="2057400" y="4429809"/>
            <a:ext cx="4572000" cy="4820501"/>
          </a:xfrm>
          <a:custGeom>
            <a:avLst/>
            <a:gdLst/>
            <a:ahLst/>
            <a:cxnLst/>
            <a:rect l="l" t="t" r="r" b="b"/>
            <a:pathLst>
              <a:path w="4902537" h="1620606">
                <a:moveTo>
                  <a:pt x="0" y="0"/>
                </a:moveTo>
                <a:lnTo>
                  <a:pt x="4902537" y="0"/>
                </a:lnTo>
                <a:lnTo>
                  <a:pt x="4902537" y="1620606"/>
                </a:lnTo>
                <a:lnTo>
                  <a:pt x="0" y="1620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0251" t="-8206" r="-183939" b="-3972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A173-9584-0A1D-FC5B-A267E2FCB9FD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tr97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7CC6E6-59A0-A11D-A488-D2D947AA20BA}"/>
              </a:ext>
            </a:extLst>
          </p:cNvPr>
          <p:cNvSpPr txBox="1"/>
          <p:nvPr/>
        </p:nvSpPr>
        <p:spPr>
          <a:xfrm>
            <a:off x="916171" y="1681556"/>
            <a:ext cx="80010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đứt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695BA-6C14-C8CF-4573-0541233FF3A2}"/>
              </a:ext>
            </a:extLst>
          </p:cNvPr>
          <p:cNvSpPr txBox="1"/>
          <p:nvPr/>
        </p:nvSpPr>
        <p:spPr>
          <a:xfrm>
            <a:off x="10036480" y="1681556"/>
            <a:ext cx="71304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viền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giấy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6B229725-36BD-0F11-CFD5-F8C0AA3B7B7C}"/>
              </a:ext>
            </a:extLst>
          </p:cNvPr>
          <p:cNvSpPr/>
          <p:nvPr/>
        </p:nvSpPr>
        <p:spPr>
          <a:xfrm>
            <a:off x="12039599" y="4608708"/>
            <a:ext cx="3124200" cy="4641602"/>
          </a:xfrm>
          <a:custGeom>
            <a:avLst/>
            <a:gdLst/>
            <a:ahLst/>
            <a:cxnLst/>
            <a:rect l="l" t="t" r="r" b="b"/>
            <a:pathLst>
              <a:path w="4902537" h="1620606">
                <a:moveTo>
                  <a:pt x="0" y="0"/>
                </a:moveTo>
                <a:lnTo>
                  <a:pt x="4902537" y="0"/>
                </a:lnTo>
                <a:lnTo>
                  <a:pt x="4902537" y="1620606"/>
                </a:lnTo>
                <a:lnTo>
                  <a:pt x="0" y="16206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51220" t="-12648" r="-52471" b="-3854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1272189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7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88FFAF40-7874-8159-9AE4-4BECAF7FB1F8}"/>
              </a:ext>
            </a:extLst>
          </p:cNvPr>
          <p:cNvSpPr/>
          <p:nvPr/>
        </p:nvSpPr>
        <p:spPr>
          <a:xfrm>
            <a:off x="2667000" y="3828628"/>
            <a:ext cx="4419600" cy="5592056"/>
          </a:xfrm>
          <a:custGeom>
            <a:avLst/>
            <a:gdLst/>
            <a:ahLst/>
            <a:cxnLst/>
            <a:rect l="l" t="t" r="r" b="b"/>
            <a:pathLst>
              <a:path w="5020695" h="1576870">
                <a:moveTo>
                  <a:pt x="0" y="0"/>
                </a:moveTo>
                <a:lnTo>
                  <a:pt x="5020696" y="0"/>
                </a:lnTo>
                <a:lnTo>
                  <a:pt x="5020696" y="1576870"/>
                </a:lnTo>
                <a:lnTo>
                  <a:pt x="0" y="1576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5646" r="-217219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A173-9584-0A1D-FC5B-A267E2FCB9FD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SGK – tr97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EE141-B38A-3C3B-6111-E221C62559D9}"/>
              </a:ext>
            </a:extLst>
          </p:cNvPr>
          <p:cNvSpPr txBox="1"/>
          <p:nvPr/>
        </p:nvSpPr>
        <p:spPr>
          <a:xfrm>
            <a:off x="1219200" y="1837422"/>
            <a:ext cx="7315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Buộc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CD7E4-E7B5-09CB-8EFA-B6945C8BA4E0}"/>
              </a:ext>
            </a:extLst>
          </p:cNvPr>
          <p:cNvSpPr txBox="1"/>
          <p:nvPr/>
        </p:nvSpPr>
        <p:spPr>
          <a:xfrm>
            <a:off x="9753600" y="1837421"/>
            <a:ext cx="73152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đuôi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trang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126DC9FA-C20F-EDE5-62E6-35DE43B9FBAC}"/>
              </a:ext>
            </a:extLst>
          </p:cNvPr>
          <p:cNvSpPr/>
          <p:nvPr/>
        </p:nvSpPr>
        <p:spPr>
          <a:xfrm>
            <a:off x="11049000" y="3828628"/>
            <a:ext cx="4419600" cy="5592056"/>
          </a:xfrm>
          <a:custGeom>
            <a:avLst/>
            <a:gdLst/>
            <a:ahLst/>
            <a:cxnLst/>
            <a:rect l="l" t="t" r="r" b="b"/>
            <a:pathLst>
              <a:path w="5020695" h="1576870">
                <a:moveTo>
                  <a:pt x="0" y="0"/>
                </a:moveTo>
                <a:lnTo>
                  <a:pt x="5020696" y="0"/>
                </a:lnTo>
                <a:lnTo>
                  <a:pt x="5020696" y="1576870"/>
                </a:lnTo>
                <a:lnTo>
                  <a:pt x="0" y="1576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58330" t="-1321" r="-44536" b="1321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615555665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7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2B480A04-B858-E9B8-01D4-A98889E2313A}"/>
              </a:ext>
            </a:extLst>
          </p:cNvPr>
          <p:cNvSpPr/>
          <p:nvPr/>
        </p:nvSpPr>
        <p:spPr>
          <a:xfrm>
            <a:off x="685800" y="3289326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176CF7A0-A16B-DBFC-4991-A1BB66120E1C}"/>
              </a:ext>
            </a:extLst>
          </p:cNvPr>
          <p:cNvSpPr/>
          <p:nvPr/>
        </p:nvSpPr>
        <p:spPr>
          <a:xfrm>
            <a:off x="6382457" y="3303769"/>
            <a:ext cx="5069305" cy="3708347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6F46608-ACBC-5406-7D01-6501F4B48ACB}"/>
              </a:ext>
            </a:extLst>
          </p:cNvPr>
          <p:cNvSpPr/>
          <p:nvPr/>
        </p:nvSpPr>
        <p:spPr>
          <a:xfrm>
            <a:off x="12084275" y="3153187"/>
            <a:ext cx="5638800" cy="4063974"/>
          </a:xfrm>
          <a:custGeom>
            <a:avLst/>
            <a:gdLst/>
            <a:ahLst/>
            <a:cxnLst/>
            <a:rect l="l" t="t" r="r" b="b"/>
            <a:pathLst>
              <a:path w="3641538" h="2539973">
                <a:moveTo>
                  <a:pt x="0" y="0"/>
                </a:moveTo>
                <a:lnTo>
                  <a:pt x="3641538" y="0"/>
                </a:lnTo>
                <a:lnTo>
                  <a:pt x="3641538" y="2539973"/>
                </a:lnTo>
                <a:lnTo>
                  <a:pt x="0" y="25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083A68F6-CBDE-32F7-34B5-F0D50492A2C8}"/>
              </a:ext>
            </a:extLst>
          </p:cNvPr>
          <p:cNvSpPr txBox="1"/>
          <p:nvPr/>
        </p:nvSpPr>
        <p:spPr>
          <a:xfrm>
            <a:off x="3921491" y="740495"/>
            <a:ext cx="10332722" cy="13353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7C925-61C9-AA7F-2773-C8FF70A6EE07}"/>
              </a:ext>
            </a:extLst>
          </p:cNvPr>
          <p:cNvSpPr txBox="1"/>
          <p:nvPr/>
        </p:nvSpPr>
        <p:spPr>
          <a:xfrm>
            <a:off x="1520590" y="3579626"/>
            <a:ext cx="3229475" cy="3004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1C2D28-CDA0-9880-7A84-DCB80B6EEC71}"/>
              </a:ext>
            </a:extLst>
          </p:cNvPr>
          <p:cNvSpPr txBox="1"/>
          <p:nvPr/>
        </p:nvSpPr>
        <p:spPr>
          <a:xfrm>
            <a:off x="7057881" y="3579626"/>
            <a:ext cx="3830752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r>
              <a:rPr lang="en-VN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A4D72A-EB5A-8152-504A-58873A898B39}"/>
              </a:ext>
            </a:extLst>
          </p:cNvPr>
          <p:cNvSpPr txBox="1"/>
          <p:nvPr/>
        </p:nvSpPr>
        <p:spPr>
          <a:xfrm>
            <a:off x="12779873" y="3289326"/>
            <a:ext cx="448994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29 – Hai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song song </a:t>
            </a:r>
            <a:endParaRPr lang="en-V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589DED0-D9CB-B9EB-31B0-4BDAC5B82A90}"/>
              </a:ext>
            </a:extLst>
          </p:cNvPr>
          <p:cNvSpPr/>
          <p:nvPr/>
        </p:nvSpPr>
        <p:spPr>
          <a:xfrm>
            <a:off x="607224" y="2005880"/>
            <a:ext cx="1689275" cy="1600588"/>
          </a:xfrm>
          <a:custGeom>
            <a:avLst/>
            <a:gdLst/>
            <a:ahLst/>
            <a:cxnLst/>
            <a:rect l="l" t="t" r="r" b="b"/>
            <a:pathLst>
              <a:path w="2475299" h="2345346">
                <a:moveTo>
                  <a:pt x="0" y="0"/>
                </a:moveTo>
                <a:lnTo>
                  <a:pt x="2475299" y="0"/>
                </a:lnTo>
                <a:lnTo>
                  <a:pt x="2475299" y="2345346"/>
                </a:lnTo>
                <a:lnTo>
                  <a:pt x="0" y="23453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0">
            <a:extLst>
              <a:ext uri="{FF2B5EF4-FFF2-40B4-BE49-F238E27FC236}">
                <a16:creationId xmlns:a16="http://schemas.microsoft.com/office/drawing/2014/main" id="{C4D4517C-ADF8-B5D8-CAC7-20E5B475342C}"/>
              </a:ext>
            </a:extLst>
          </p:cNvPr>
          <p:cNvSpPr/>
          <p:nvPr/>
        </p:nvSpPr>
        <p:spPr>
          <a:xfrm>
            <a:off x="12061966" y="2405875"/>
            <a:ext cx="1213594" cy="1495956"/>
          </a:xfrm>
          <a:custGeom>
            <a:avLst/>
            <a:gdLst/>
            <a:ahLst/>
            <a:cxnLst/>
            <a:rect l="l" t="t" r="r" b="b"/>
            <a:pathLst>
              <a:path w="1213594" h="1495956">
                <a:moveTo>
                  <a:pt x="0" y="0"/>
                </a:moveTo>
                <a:lnTo>
                  <a:pt x="1213595" y="0"/>
                </a:lnTo>
                <a:lnTo>
                  <a:pt x="1213595" y="1495956"/>
                </a:lnTo>
                <a:lnTo>
                  <a:pt x="0" y="1495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B803CB75-2F75-7F6D-69C4-2C918AC48386}"/>
              </a:ext>
            </a:extLst>
          </p:cNvPr>
          <p:cNvSpPr/>
          <p:nvPr/>
        </p:nvSpPr>
        <p:spPr>
          <a:xfrm>
            <a:off x="6224295" y="2365563"/>
            <a:ext cx="1390156" cy="1575248"/>
          </a:xfrm>
          <a:custGeom>
            <a:avLst/>
            <a:gdLst/>
            <a:ahLst/>
            <a:cxnLst/>
            <a:rect l="l" t="t" r="r" b="b"/>
            <a:pathLst>
              <a:path w="3365841" h="3813984">
                <a:moveTo>
                  <a:pt x="0" y="0"/>
                </a:moveTo>
                <a:lnTo>
                  <a:pt x="3365841" y="0"/>
                </a:lnTo>
                <a:lnTo>
                  <a:pt x="3365841" y="3813984"/>
                </a:lnTo>
                <a:lnTo>
                  <a:pt x="0" y="3813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58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ractur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-275092" y="3805007"/>
            <a:ext cx="18767994" cy="6873778"/>
          </a:xfrm>
          <a:custGeom>
            <a:avLst/>
            <a:gdLst/>
            <a:ahLst/>
            <a:cxnLst/>
            <a:rect l="l" t="t" r="r" b="b"/>
            <a:pathLst>
              <a:path w="18767994" h="6873778">
                <a:moveTo>
                  <a:pt x="0" y="0"/>
                </a:moveTo>
                <a:lnTo>
                  <a:pt x="18767995" y="0"/>
                </a:lnTo>
                <a:lnTo>
                  <a:pt x="18767995" y="6873778"/>
                </a:lnTo>
                <a:lnTo>
                  <a:pt x="0" y="687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EE75C9A-DB9D-B0B3-3A43-A507CADEF4B6}"/>
              </a:ext>
            </a:extLst>
          </p:cNvPr>
          <p:cNvSpPr txBox="1"/>
          <p:nvPr/>
        </p:nvSpPr>
        <p:spPr>
          <a:xfrm>
            <a:off x="4114800" y="386512"/>
            <a:ext cx="10917245" cy="3031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BẠN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CHÚ </a:t>
            </a:r>
            <a:r>
              <a:rPr lang="en-US" sz="7000" b="1" dirty="0" err="1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LẮNG NGHE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48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61E2CA38-F6A0-DFB0-5AB0-57EE42C63DB2}"/>
              </a:ext>
            </a:extLst>
          </p:cNvPr>
          <p:cNvSpPr txBox="1"/>
          <p:nvPr/>
        </p:nvSpPr>
        <p:spPr>
          <a:xfrm>
            <a:off x="342529" y="-131949"/>
            <a:ext cx="17916489" cy="5046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28</a:t>
            </a:r>
          </a:p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VÀ TRẢI NGHIỆM </a:t>
            </a:r>
          </a:p>
          <a:p>
            <a:pPr algn="ctr">
              <a:lnSpc>
                <a:spcPct val="150000"/>
              </a:lnSpc>
            </a:pPr>
            <a:r>
              <a:rPr lang="en-US" sz="7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HAI ĐƯỜNG THẲNG VUÔNG GÓC</a:t>
            </a: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47BE8E54-7CE8-4BA3-9443-4A961709C028}"/>
              </a:ext>
            </a:extLst>
          </p:cNvPr>
          <p:cNvSpPr/>
          <p:nvPr/>
        </p:nvSpPr>
        <p:spPr>
          <a:xfrm>
            <a:off x="-24809" y="188509"/>
            <a:ext cx="2136517" cy="1877465"/>
          </a:xfrm>
          <a:custGeom>
            <a:avLst/>
            <a:gdLst/>
            <a:ahLst/>
            <a:cxnLst/>
            <a:rect l="l" t="t" r="r" b="b"/>
            <a:pathLst>
              <a:path w="3693234" h="3245430">
                <a:moveTo>
                  <a:pt x="0" y="0"/>
                </a:moveTo>
                <a:lnTo>
                  <a:pt x="3693234" y="0"/>
                </a:lnTo>
                <a:lnTo>
                  <a:pt x="3693234" y="3245430"/>
                </a:lnTo>
                <a:lnTo>
                  <a:pt x="0" y="3245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7A2B1A6-F697-DB7D-086D-43ED2EF801AD}"/>
              </a:ext>
            </a:extLst>
          </p:cNvPr>
          <p:cNvSpPr/>
          <p:nvPr/>
        </p:nvSpPr>
        <p:spPr>
          <a:xfrm rot="336208">
            <a:off x="15881652" y="550285"/>
            <a:ext cx="1587232" cy="1362044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5F38D68-EB37-8E58-1E4B-A3BE02144DE1}"/>
              </a:ext>
            </a:extLst>
          </p:cNvPr>
          <p:cNvSpPr/>
          <p:nvPr/>
        </p:nvSpPr>
        <p:spPr>
          <a:xfrm>
            <a:off x="-24809" y="8571419"/>
            <a:ext cx="18312809" cy="1715581"/>
          </a:xfrm>
          <a:custGeom>
            <a:avLst/>
            <a:gdLst/>
            <a:ahLst/>
            <a:cxnLst/>
            <a:rect l="l" t="t" r="r" b="b"/>
            <a:pathLst>
              <a:path w="20361607" h="2367037">
                <a:moveTo>
                  <a:pt x="0" y="0"/>
                </a:moveTo>
                <a:lnTo>
                  <a:pt x="20361607" y="0"/>
                </a:lnTo>
                <a:lnTo>
                  <a:pt x="20361607" y="2367037"/>
                </a:lnTo>
                <a:lnTo>
                  <a:pt x="0" y="2367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BDFDC1F-BDD4-DD1E-60BF-D3D9CC8A9D33}"/>
              </a:ext>
            </a:extLst>
          </p:cNvPr>
          <p:cNvSpPr/>
          <p:nvPr/>
        </p:nvSpPr>
        <p:spPr>
          <a:xfrm>
            <a:off x="221197" y="7715946"/>
            <a:ext cx="4808003" cy="2410012"/>
          </a:xfrm>
          <a:custGeom>
            <a:avLst/>
            <a:gdLst/>
            <a:ahLst/>
            <a:cxnLst/>
            <a:rect l="l" t="t" r="r" b="b"/>
            <a:pathLst>
              <a:path w="11733159" h="5881246">
                <a:moveTo>
                  <a:pt x="0" y="0"/>
                </a:moveTo>
                <a:lnTo>
                  <a:pt x="11733160" y="0"/>
                </a:lnTo>
                <a:lnTo>
                  <a:pt x="11733160" y="5881246"/>
                </a:lnTo>
                <a:lnTo>
                  <a:pt x="0" y="5881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F786A00-FF88-653F-AE9D-59F9BEA70B49}"/>
              </a:ext>
            </a:extLst>
          </p:cNvPr>
          <p:cNvSpPr/>
          <p:nvPr/>
        </p:nvSpPr>
        <p:spPr>
          <a:xfrm>
            <a:off x="14475690" y="6322377"/>
            <a:ext cx="4399155" cy="4008730"/>
          </a:xfrm>
          <a:custGeom>
            <a:avLst/>
            <a:gdLst/>
            <a:ahLst/>
            <a:cxnLst/>
            <a:rect l="l" t="t" r="r" b="b"/>
            <a:pathLst>
              <a:path w="3609318" h="3288991">
                <a:moveTo>
                  <a:pt x="0" y="0"/>
                </a:moveTo>
                <a:lnTo>
                  <a:pt x="3609318" y="0"/>
                </a:lnTo>
                <a:lnTo>
                  <a:pt x="3609318" y="3288990"/>
                </a:lnTo>
                <a:lnTo>
                  <a:pt x="0" y="32889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1C76A82-E36D-9373-9FDD-3E89BD99EA88}"/>
              </a:ext>
            </a:extLst>
          </p:cNvPr>
          <p:cNvSpPr/>
          <p:nvPr/>
        </p:nvSpPr>
        <p:spPr>
          <a:xfrm>
            <a:off x="5177469" y="4897469"/>
            <a:ext cx="7908251" cy="4253619"/>
          </a:xfrm>
          <a:custGeom>
            <a:avLst/>
            <a:gdLst/>
            <a:ahLst/>
            <a:cxnLst/>
            <a:rect l="l" t="t" r="r" b="b"/>
            <a:pathLst>
              <a:path w="4576537" h="3327524">
                <a:moveTo>
                  <a:pt x="0" y="0"/>
                </a:moveTo>
                <a:lnTo>
                  <a:pt x="4576537" y="0"/>
                </a:lnTo>
                <a:lnTo>
                  <a:pt x="4576537" y="3327524"/>
                </a:lnTo>
                <a:lnTo>
                  <a:pt x="0" y="33275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91368DEF-6C10-CFCA-F073-347129DAE485}"/>
              </a:ext>
            </a:extLst>
          </p:cNvPr>
          <p:cNvSpPr txBox="1"/>
          <p:nvPr/>
        </p:nvSpPr>
        <p:spPr>
          <a:xfrm>
            <a:off x="5517143" y="5467946"/>
            <a:ext cx="7253713" cy="3118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6040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35A69-8637-E521-61E7-AACF705D1A89}"/>
              </a:ext>
            </a:extLst>
          </p:cNvPr>
          <p:cNvSpPr txBox="1"/>
          <p:nvPr/>
        </p:nvSpPr>
        <p:spPr>
          <a:xfrm>
            <a:off x="10510738" y="3771900"/>
            <a:ext cx="7193118" cy="5045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kỉ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niệm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que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0851942-AD31-6735-507F-CADE78347852}"/>
              </a:ext>
            </a:extLst>
          </p:cNvPr>
          <p:cNvSpPr/>
          <p:nvPr/>
        </p:nvSpPr>
        <p:spPr>
          <a:xfrm>
            <a:off x="10738356" y="976245"/>
            <a:ext cx="6705799" cy="1775295"/>
          </a:xfrm>
          <a:custGeom>
            <a:avLst/>
            <a:gdLst/>
            <a:ahLst/>
            <a:cxnLst/>
            <a:rect l="l" t="t" r="r" b="b"/>
            <a:pathLst>
              <a:path w="7178495" h="2961129">
                <a:moveTo>
                  <a:pt x="0" y="0"/>
                </a:moveTo>
                <a:lnTo>
                  <a:pt x="7178496" y="0"/>
                </a:lnTo>
                <a:lnTo>
                  <a:pt x="7178496" y="2961129"/>
                </a:lnTo>
                <a:lnTo>
                  <a:pt x="0" y="29611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DEC8CE-E545-A056-465D-0AB25C0A621F}"/>
              </a:ext>
            </a:extLst>
          </p:cNvPr>
          <p:cNvSpPr txBox="1"/>
          <p:nvPr/>
        </p:nvSpPr>
        <p:spPr>
          <a:xfrm>
            <a:off x="11229831" y="1368302"/>
            <a:ext cx="5722848" cy="1058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75"/>
              </a:lnSpc>
            </a:pPr>
            <a:r>
              <a:rPr lang="en-US" sz="6600" b="1" dirty="0">
                <a:solidFill>
                  <a:srgbClr val="4431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" name="Freeform 5"/>
          <p:cNvSpPr/>
          <p:nvPr/>
        </p:nvSpPr>
        <p:spPr>
          <a:xfrm rot="6557695">
            <a:off x="15754045" y="6121677"/>
            <a:ext cx="3984408" cy="1272977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14903" y="8793913"/>
            <a:ext cx="1466771" cy="1223532"/>
          </a:xfrm>
          <a:custGeom>
            <a:avLst/>
            <a:gdLst/>
            <a:ahLst/>
            <a:cxnLst/>
            <a:rect l="l" t="t" r="r" b="b"/>
            <a:pathLst>
              <a:path w="3761380" h="3137618">
                <a:moveTo>
                  <a:pt x="0" y="0"/>
                </a:moveTo>
                <a:lnTo>
                  <a:pt x="3761380" y="0"/>
                </a:lnTo>
                <a:lnTo>
                  <a:pt x="3761380" y="3137618"/>
                </a:lnTo>
                <a:lnTo>
                  <a:pt x="0" y="3137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36208">
            <a:off x="138810" y="271255"/>
            <a:ext cx="1235455" cy="1060175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0BEC2-6AF2-3E3C-5D48-D8A5803E9C75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tr94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50EBBC-FA37-DB8B-ADA3-9383A87F774C}"/>
              </a:ext>
            </a:extLst>
          </p:cNvPr>
          <p:cNvSpPr txBox="1"/>
          <p:nvPr/>
        </p:nvSpPr>
        <p:spPr>
          <a:xfrm>
            <a:off x="1238315" y="1602684"/>
            <a:ext cx="15811365" cy="4851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20C51851-335F-7FA4-DA53-19B5D6126C7F}"/>
              </a:ext>
            </a:extLst>
          </p:cNvPr>
          <p:cNvSpPr/>
          <p:nvPr/>
        </p:nvSpPr>
        <p:spPr>
          <a:xfrm>
            <a:off x="2173881" y="6844311"/>
            <a:ext cx="13940231" cy="2424899"/>
          </a:xfrm>
          <a:custGeom>
            <a:avLst/>
            <a:gdLst/>
            <a:ahLst/>
            <a:cxnLst/>
            <a:rect l="l" t="t" r="r" b="b"/>
            <a:pathLst>
              <a:path w="10453070" h="1706223">
                <a:moveTo>
                  <a:pt x="0" y="0"/>
                </a:moveTo>
                <a:lnTo>
                  <a:pt x="10453070" y="0"/>
                </a:lnTo>
                <a:lnTo>
                  <a:pt x="10453070" y="1706223"/>
                </a:lnTo>
                <a:lnTo>
                  <a:pt x="0" y="170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874" r="-2695"/>
            </a:stretch>
          </a:blipFill>
        </p:spPr>
        <p:txBody>
          <a:bodyPr/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5" name="Freeform 5"/>
          <p:cNvSpPr/>
          <p:nvPr/>
        </p:nvSpPr>
        <p:spPr>
          <a:xfrm rot="6557695">
            <a:off x="15754045" y="6121677"/>
            <a:ext cx="3984408" cy="1272977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714903" y="8793913"/>
            <a:ext cx="1466771" cy="1223532"/>
          </a:xfrm>
          <a:custGeom>
            <a:avLst/>
            <a:gdLst/>
            <a:ahLst/>
            <a:cxnLst/>
            <a:rect l="l" t="t" r="r" b="b"/>
            <a:pathLst>
              <a:path w="3761380" h="3137618">
                <a:moveTo>
                  <a:pt x="0" y="0"/>
                </a:moveTo>
                <a:lnTo>
                  <a:pt x="3761380" y="0"/>
                </a:lnTo>
                <a:lnTo>
                  <a:pt x="3761380" y="3137618"/>
                </a:lnTo>
                <a:lnTo>
                  <a:pt x="0" y="3137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336208">
            <a:off x="138810" y="271255"/>
            <a:ext cx="1235455" cy="1060175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0BEC2-6AF2-3E3C-5D48-D8A5803E9C75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tr94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3EAE4-DB14-74FD-872A-2813687AB882}"/>
              </a:ext>
            </a:extLst>
          </p:cNvPr>
          <p:cNvSpPr txBox="1"/>
          <p:nvPr/>
        </p:nvSpPr>
        <p:spPr>
          <a:xfrm>
            <a:off x="1371598" y="1585743"/>
            <a:ext cx="155448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Vạch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755FF85-29A0-EEA3-5AF9-252C39EECD0D}"/>
              </a:ext>
            </a:extLst>
          </p:cNvPr>
          <p:cNvSpPr/>
          <p:nvPr/>
        </p:nvSpPr>
        <p:spPr>
          <a:xfrm>
            <a:off x="2833100" y="4667547"/>
            <a:ext cx="12621799" cy="4648200"/>
          </a:xfrm>
          <a:custGeom>
            <a:avLst/>
            <a:gdLst/>
            <a:ahLst/>
            <a:cxnLst/>
            <a:rect l="l" t="t" r="r" b="b"/>
            <a:pathLst>
              <a:path w="7773727" h="2652939">
                <a:moveTo>
                  <a:pt x="0" y="0"/>
                </a:moveTo>
                <a:lnTo>
                  <a:pt x="7773727" y="0"/>
                </a:lnTo>
                <a:lnTo>
                  <a:pt x="7773727" y="2652939"/>
                </a:lnTo>
                <a:lnTo>
                  <a:pt x="0" y="2652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698" t="-2050" r="-5834" b="-9288"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7898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7" name="Freeform 7"/>
          <p:cNvSpPr/>
          <p:nvPr/>
        </p:nvSpPr>
        <p:spPr>
          <a:xfrm rot="336208">
            <a:off x="138810" y="271255"/>
            <a:ext cx="1235455" cy="1060175"/>
          </a:xfrm>
          <a:custGeom>
            <a:avLst/>
            <a:gdLst/>
            <a:ahLst/>
            <a:cxnLst/>
            <a:rect l="l" t="t" r="r" b="b"/>
            <a:pathLst>
              <a:path w="2769257" h="2376369">
                <a:moveTo>
                  <a:pt x="0" y="0"/>
                </a:moveTo>
                <a:lnTo>
                  <a:pt x="2769257" y="0"/>
                </a:lnTo>
                <a:lnTo>
                  <a:pt x="2769257" y="2376369"/>
                </a:lnTo>
                <a:lnTo>
                  <a:pt x="0" y="2376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0BEC2-6AF2-3E3C-5D48-D8A5803E9C75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SGK – tr94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1FC29-6C78-AF54-3470-2F89563217E1}"/>
              </a:ext>
            </a:extLst>
          </p:cNvPr>
          <p:cNvSpPr txBox="1"/>
          <p:nvPr/>
        </p:nvSpPr>
        <p:spPr>
          <a:xfrm>
            <a:off x="1423073" y="1943100"/>
            <a:ext cx="155448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HK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10644966-F066-6C62-12D1-B106B91DE5CB}"/>
              </a:ext>
            </a:extLst>
          </p:cNvPr>
          <p:cNvSpPr/>
          <p:nvPr/>
        </p:nvSpPr>
        <p:spPr>
          <a:xfrm>
            <a:off x="914400" y="4444552"/>
            <a:ext cx="15856776" cy="4778615"/>
          </a:xfrm>
          <a:custGeom>
            <a:avLst/>
            <a:gdLst/>
            <a:ahLst/>
            <a:cxnLst/>
            <a:rect l="l" t="t" r="r" b="b"/>
            <a:pathLst>
              <a:path w="5333343" h="1607262">
                <a:moveTo>
                  <a:pt x="0" y="0"/>
                </a:moveTo>
                <a:lnTo>
                  <a:pt x="5333343" y="0"/>
                </a:lnTo>
                <a:lnTo>
                  <a:pt x="5333343" y="1607262"/>
                </a:lnTo>
                <a:lnTo>
                  <a:pt x="0" y="160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 l="-84" t="-22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A5E22C8-D0B9-7D84-868C-943E1F5FD1ED}"/>
              </a:ext>
            </a:extLst>
          </p:cNvPr>
          <p:cNvGrpSpPr/>
          <p:nvPr/>
        </p:nvGrpSpPr>
        <p:grpSpPr>
          <a:xfrm>
            <a:off x="3171537" y="4498767"/>
            <a:ext cx="771811" cy="4724400"/>
            <a:chOff x="3171537" y="4498767"/>
            <a:chExt cx="771811" cy="47244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AD1B0C3-CA55-CFAB-EF39-4489B0B470C8}"/>
                </a:ext>
              </a:extLst>
            </p:cNvPr>
            <p:cNvCxnSpPr/>
            <p:nvPr/>
          </p:nvCxnSpPr>
          <p:spPr>
            <a:xfrm>
              <a:off x="3886200" y="4498767"/>
              <a:ext cx="0" cy="47244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88472F-8CDF-D52A-4A7B-4B048CA50380}"/>
                </a:ext>
              </a:extLst>
            </p:cNvPr>
            <p:cNvSpPr/>
            <p:nvPr/>
          </p:nvSpPr>
          <p:spPr>
            <a:xfrm rot="19772065" flipV="1">
              <a:off x="3829052" y="5120475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7AA946D-A477-CE11-463C-44BE41442080}"/>
                </a:ext>
              </a:extLst>
            </p:cNvPr>
            <p:cNvSpPr/>
            <p:nvPr/>
          </p:nvSpPr>
          <p:spPr>
            <a:xfrm rot="19772065" flipV="1">
              <a:off x="3829051" y="8441187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391429-0671-A15D-6745-35AAEA7214CF}"/>
                </a:ext>
              </a:extLst>
            </p:cNvPr>
            <p:cNvSpPr txBox="1"/>
            <p:nvPr/>
          </p:nvSpPr>
          <p:spPr>
            <a:xfrm flipH="1">
              <a:off x="3212089" y="4733195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723697-07D0-4AFF-3DA0-7F447B5713A2}"/>
                </a:ext>
              </a:extLst>
            </p:cNvPr>
            <p:cNvSpPr txBox="1"/>
            <p:nvPr/>
          </p:nvSpPr>
          <p:spPr>
            <a:xfrm flipH="1">
              <a:off x="3171537" y="8009797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03FC8D0-E3D9-3829-89ED-5C914263624A}"/>
              </a:ext>
            </a:extLst>
          </p:cNvPr>
          <p:cNvGrpSpPr/>
          <p:nvPr/>
        </p:nvGrpSpPr>
        <p:grpSpPr>
          <a:xfrm>
            <a:off x="8077200" y="4547331"/>
            <a:ext cx="3874123" cy="3711598"/>
            <a:chOff x="8077200" y="4547331"/>
            <a:chExt cx="3874123" cy="371159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2777853-2460-1014-0C34-3780365B801D}"/>
                </a:ext>
              </a:extLst>
            </p:cNvPr>
            <p:cNvCxnSpPr>
              <a:cxnSpLocks/>
            </p:cNvCxnSpPr>
            <p:nvPr/>
          </p:nvCxnSpPr>
          <p:spPr>
            <a:xfrm>
              <a:off x="8077200" y="4991100"/>
              <a:ext cx="3874123" cy="3124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1FA2294-D987-37EF-FD29-41591D359C4F}"/>
                </a:ext>
              </a:extLst>
            </p:cNvPr>
            <p:cNvSpPr/>
            <p:nvPr/>
          </p:nvSpPr>
          <p:spPr>
            <a:xfrm rot="19772065" flipV="1">
              <a:off x="8479286" y="5316985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B4764FD-02DC-917B-AA3B-4F63E595D252}"/>
                </a:ext>
              </a:extLst>
            </p:cNvPr>
            <p:cNvSpPr/>
            <p:nvPr/>
          </p:nvSpPr>
          <p:spPr>
            <a:xfrm rot="19772065" flipV="1">
              <a:off x="11262700" y="754379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0405446-51BD-585C-5AE8-98819E4A9916}"/>
                </a:ext>
              </a:extLst>
            </p:cNvPr>
            <p:cNvSpPr txBox="1"/>
            <p:nvPr/>
          </p:nvSpPr>
          <p:spPr>
            <a:xfrm flipH="1">
              <a:off x="8506989" y="454733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F3F9EB8-2D9A-C650-D964-B1F6C27C571F}"/>
                </a:ext>
              </a:extLst>
            </p:cNvPr>
            <p:cNvSpPr txBox="1"/>
            <p:nvPr/>
          </p:nvSpPr>
          <p:spPr>
            <a:xfrm flipH="1">
              <a:off x="10575741" y="7438320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536B5A5-4642-944F-DA3B-C1256329339F}"/>
              </a:ext>
            </a:extLst>
          </p:cNvPr>
          <p:cNvGrpSpPr/>
          <p:nvPr/>
        </p:nvGrpSpPr>
        <p:grpSpPr>
          <a:xfrm>
            <a:off x="13222375" y="5711123"/>
            <a:ext cx="4580965" cy="1038914"/>
            <a:chOff x="13106400" y="5773861"/>
            <a:chExt cx="4580965" cy="1038914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183354A-ED73-1147-0216-888AB315EE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106400" y="6743700"/>
              <a:ext cx="4495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7270F05-1802-2E32-9239-AE07A164A746}"/>
                </a:ext>
              </a:extLst>
            </p:cNvPr>
            <p:cNvSpPr/>
            <p:nvPr/>
          </p:nvSpPr>
          <p:spPr>
            <a:xfrm rot="19772065" flipV="1">
              <a:off x="13965685" y="6698474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1E2889A-D6E7-9F0E-C8F8-1CC7386B91F2}"/>
                </a:ext>
              </a:extLst>
            </p:cNvPr>
            <p:cNvSpPr/>
            <p:nvPr/>
          </p:nvSpPr>
          <p:spPr>
            <a:xfrm rot="19772065" flipV="1">
              <a:off x="17291565" y="6698474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0F9E8A-B8EA-32A2-3E87-0B44F7200804}"/>
                </a:ext>
              </a:extLst>
            </p:cNvPr>
            <p:cNvSpPr txBox="1"/>
            <p:nvPr/>
          </p:nvSpPr>
          <p:spPr>
            <a:xfrm flipH="1">
              <a:off x="13646587" y="577386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4BFCB88-BC04-26E3-33D8-D9B768573912}"/>
                </a:ext>
              </a:extLst>
            </p:cNvPr>
            <p:cNvSpPr txBox="1"/>
            <p:nvPr/>
          </p:nvSpPr>
          <p:spPr>
            <a:xfrm flipH="1">
              <a:off x="16972703" y="5856780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867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76E44E-A1E8-E1ED-0BA1-8F842859B947}"/>
              </a:ext>
            </a:extLst>
          </p:cNvPr>
          <p:cNvSpPr txBox="1"/>
          <p:nvPr/>
        </p:nvSpPr>
        <p:spPr>
          <a:xfrm>
            <a:off x="1136798" y="1061184"/>
            <a:ext cx="1646540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khung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E0F37-0751-497E-54E4-64BBF98D069B}"/>
              </a:ext>
            </a:extLst>
          </p:cNvPr>
          <p:cNvSpPr txBox="1"/>
          <p:nvPr/>
        </p:nvSpPr>
        <p:spPr>
          <a:xfrm>
            <a:off x="1079943" y="2886107"/>
            <a:ext cx="14383356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HK. 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31E041BA-F3EC-2950-88F9-B2D7AF969EDB}"/>
              </a:ext>
            </a:extLst>
          </p:cNvPr>
          <p:cNvSpPr/>
          <p:nvPr/>
        </p:nvSpPr>
        <p:spPr>
          <a:xfrm>
            <a:off x="7914290" y="5012128"/>
            <a:ext cx="1981200" cy="4964754"/>
          </a:xfrm>
          <a:custGeom>
            <a:avLst/>
            <a:gdLst/>
            <a:ahLst/>
            <a:cxnLst/>
            <a:rect l="l" t="t" r="r" b="b"/>
            <a:pathLst>
              <a:path w="2308593" h="2096028">
                <a:moveTo>
                  <a:pt x="0" y="0"/>
                </a:moveTo>
                <a:lnTo>
                  <a:pt x="2308593" y="0"/>
                </a:lnTo>
                <a:lnTo>
                  <a:pt x="2308593" y="2096028"/>
                </a:lnTo>
                <a:lnTo>
                  <a:pt x="0" y="2096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4929" t="-17688" r="-106126"/>
            </a:stretch>
          </a:blipFill>
        </p:spPr>
        <p:txBody>
          <a:bodyPr/>
          <a:lstStyle/>
          <a:p>
            <a:endParaRPr lang="en-VN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852D3A-3D99-4EB9-A1E5-A3D4B0F45F68}"/>
              </a:ext>
            </a:extLst>
          </p:cNvPr>
          <p:cNvGrpSpPr/>
          <p:nvPr/>
        </p:nvGrpSpPr>
        <p:grpSpPr>
          <a:xfrm>
            <a:off x="5829300" y="4075421"/>
            <a:ext cx="5715000" cy="4878079"/>
            <a:chOff x="5829300" y="4075421"/>
            <a:chExt cx="5715000" cy="487807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CA844C6-AAB3-A236-18FB-95A2562BDD6C}"/>
                </a:ext>
              </a:extLst>
            </p:cNvPr>
            <p:cNvCxnSpPr>
              <a:cxnSpLocks/>
            </p:cNvCxnSpPr>
            <p:nvPr/>
          </p:nvCxnSpPr>
          <p:spPr>
            <a:xfrm>
              <a:off x="8686800" y="4152900"/>
              <a:ext cx="0" cy="48006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E735CAC-239E-D013-BCC5-9FC8C1F473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9300" y="5981700"/>
              <a:ext cx="57150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09A538-05A8-0763-23FA-D7A1DAE3C570}"/>
                </a:ext>
              </a:extLst>
            </p:cNvPr>
            <p:cNvSpPr txBox="1"/>
            <p:nvPr/>
          </p:nvSpPr>
          <p:spPr>
            <a:xfrm flipH="1">
              <a:off x="7957676" y="407542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F2E434-5FC9-59FF-EED5-E3D56798E4FC}"/>
                </a:ext>
              </a:extLst>
            </p:cNvPr>
            <p:cNvSpPr txBox="1"/>
            <p:nvPr/>
          </p:nvSpPr>
          <p:spPr>
            <a:xfrm flipH="1">
              <a:off x="7914290" y="731374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17CDA1-3FDE-0F7B-D0FC-C38C2E05F858}"/>
                </a:ext>
              </a:extLst>
            </p:cNvPr>
            <p:cNvSpPr txBox="1"/>
            <p:nvPr/>
          </p:nvSpPr>
          <p:spPr>
            <a:xfrm flipH="1">
              <a:off x="7943214" y="5137833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B37061-3AA9-F14F-A7AE-75F999535E65}"/>
                </a:ext>
              </a:extLst>
            </p:cNvPr>
            <p:cNvSpPr txBox="1"/>
            <p:nvPr/>
          </p:nvSpPr>
          <p:spPr>
            <a:xfrm flipH="1">
              <a:off x="5929169" y="513783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EA2E8D-4A55-9DD7-3F00-70217F2EF097}"/>
                </a:ext>
              </a:extLst>
            </p:cNvPr>
            <p:cNvSpPr txBox="1"/>
            <p:nvPr/>
          </p:nvSpPr>
          <p:spPr>
            <a:xfrm flipH="1">
              <a:off x="10829638" y="514946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BB0415-7D71-4FD6-9169-DB7D18076B07}"/>
                </a:ext>
              </a:extLst>
            </p:cNvPr>
            <p:cNvSpPr/>
            <p:nvPr/>
          </p:nvSpPr>
          <p:spPr>
            <a:xfrm rot="19772065" flipV="1">
              <a:off x="6545572" y="592454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E1AFB2C-34BF-54B9-3CB4-E93F0231EC0F}"/>
                </a:ext>
              </a:extLst>
            </p:cNvPr>
            <p:cNvSpPr/>
            <p:nvPr/>
          </p:nvSpPr>
          <p:spPr>
            <a:xfrm rot="19772065" flipV="1">
              <a:off x="10779623" y="593129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346735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80FBCA-E80F-8C74-67F2-059A75A339B7}"/>
              </a:ext>
            </a:extLst>
          </p:cNvPr>
          <p:cNvSpPr txBox="1"/>
          <p:nvPr/>
        </p:nvSpPr>
        <p:spPr>
          <a:xfrm>
            <a:off x="5978058" y="310118"/>
            <a:ext cx="6331881" cy="98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SGK – tr95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7A27EA-A1A2-CD90-896E-9523D668F043}"/>
              </a:ext>
            </a:extLst>
          </p:cNvPr>
          <p:cNvSpPr txBox="1"/>
          <p:nvPr/>
        </p:nvSpPr>
        <p:spPr>
          <a:xfrm>
            <a:off x="1143000" y="2779361"/>
            <a:ext cx="7086600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CD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dùng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keo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dán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que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gỗ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65E05F-9D05-6394-D2D7-1AE2448C0A95}"/>
              </a:ext>
            </a:extLst>
          </p:cNvPr>
          <p:cNvGrpSpPr/>
          <p:nvPr/>
        </p:nvGrpSpPr>
        <p:grpSpPr>
          <a:xfrm>
            <a:off x="10080173" y="2148724"/>
            <a:ext cx="4899471" cy="4878079"/>
            <a:chOff x="6644829" y="4075421"/>
            <a:chExt cx="4899471" cy="487807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1F48DC-2BCF-D285-0565-2FE3A5B904E6}"/>
                </a:ext>
              </a:extLst>
            </p:cNvPr>
            <p:cNvCxnSpPr>
              <a:cxnSpLocks/>
            </p:cNvCxnSpPr>
            <p:nvPr/>
          </p:nvCxnSpPr>
          <p:spPr>
            <a:xfrm>
              <a:off x="8686800" y="4152900"/>
              <a:ext cx="0" cy="48006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568FE2B-A3F0-6DD6-5483-21C4CE5B2C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44829" y="5981700"/>
              <a:ext cx="4899471" cy="6749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9A6B8DF-BE77-C71C-3895-E0EE2167B25C}"/>
                </a:ext>
              </a:extLst>
            </p:cNvPr>
            <p:cNvSpPr txBox="1"/>
            <p:nvPr/>
          </p:nvSpPr>
          <p:spPr>
            <a:xfrm flipH="1">
              <a:off x="7957676" y="407542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B3C46A-2BB3-C745-568D-557A7C8BAA22}"/>
                </a:ext>
              </a:extLst>
            </p:cNvPr>
            <p:cNvSpPr txBox="1"/>
            <p:nvPr/>
          </p:nvSpPr>
          <p:spPr>
            <a:xfrm flipH="1">
              <a:off x="7914290" y="731374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67B9483-E70A-327C-37DF-317FB34C1D41}"/>
                </a:ext>
              </a:extLst>
            </p:cNvPr>
            <p:cNvSpPr txBox="1"/>
            <p:nvPr/>
          </p:nvSpPr>
          <p:spPr>
            <a:xfrm flipH="1">
              <a:off x="7943214" y="5137833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4B5577-55DE-CEE1-9C17-FBD4BA50A129}"/>
                </a:ext>
              </a:extLst>
            </p:cNvPr>
            <p:cNvSpPr txBox="1"/>
            <p:nvPr/>
          </p:nvSpPr>
          <p:spPr>
            <a:xfrm flipH="1">
              <a:off x="6644829" y="5137832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A28700-4E15-B9EB-1BE2-65DBA0204A57}"/>
                </a:ext>
              </a:extLst>
            </p:cNvPr>
            <p:cNvSpPr txBox="1"/>
            <p:nvPr/>
          </p:nvSpPr>
          <p:spPr>
            <a:xfrm flipH="1">
              <a:off x="10829638" y="5149461"/>
              <a:ext cx="714662" cy="820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  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D5E5D5E-0D03-8CA4-9447-764F86F7D9E8}"/>
                </a:ext>
              </a:extLst>
            </p:cNvPr>
            <p:cNvSpPr/>
            <p:nvPr/>
          </p:nvSpPr>
          <p:spPr>
            <a:xfrm rot="19772065" flipV="1">
              <a:off x="7234330" y="5931300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2C0457-BE4D-BF3C-428B-C4E0B8B62950}"/>
                </a:ext>
              </a:extLst>
            </p:cNvPr>
            <p:cNvSpPr/>
            <p:nvPr/>
          </p:nvSpPr>
          <p:spPr>
            <a:xfrm rot="19772065" flipV="1">
              <a:off x="10779623" y="5931299"/>
              <a:ext cx="114296" cy="114301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" name="Freeform 5">
            <a:extLst>
              <a:ext uri="{FF2B5EF4-FFF2-40B4-BE49-F238E27FC236}">
                <a16:creationId xmlns:a16="http://schemas.microsoft.com/office/drawing/2014/main" id="{D3ACB283-D531-61B6-B239-67B5DC7C43EF}"/>
              </a:ext>
            </a:extLst>
          </p:cNvPr>
          <p:cNvSpPr/>
          <p:nvPr/>
        </p:nvSpPr>
        <p:spPr>
          <a:xfrm>
            <a:off x="10287092" y="2438999"/>
            <a:ext cx="6331878" cy="6411292"/>
          </a:xfrm>
          <a:custGeom>
            <a:avLst/>
            <a:gdLst/>
            <a:ahLst/>
            <a:cxnLst/>
            <a:rect l="l" t="t" r="r" b="b"/>
            <a:pathLst>
              <a:path w="2636326" h="2416632">
                <a:moveTo>
                  <a:pt x="0" y="0"/>
                </a:moveTo>
                <a:lnTo>
                  <a:pt x="2636326" y="0"/>
                </a:lnTo>
                <a:lnTo>
                  <a:pt x="2636326" y="2416633"/>
                </a:lnTo>
                <a:lnTo>
                  <a:pt x="0" y="2416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14669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Sing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869</Words>
  <Application>Microsoft Office PowerPoint</Application>
  <PresentationFormat>Custom</PresentationFormat>
  <Paragraphs>116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28</dc:title>
  <dc:creator>FPT SHOP</dc:creator>
  <cp:lastModifiedBy>FPT SHOP</cp:lastModifiedBy>
  <cp:revision>3</cp:revision>
  <dcterms:created xsi:type="dcterms:W3CDTF">2006-08-16T00:00:00Z</dcterms:created>
  <dcterms:modified xsi:type="dcterms:W3CDTF">2025-12-06T07:57:07Z</dcterms:modified>
  <dc:identifier>DAFxYY6BtFQ</dc:identifier>
</cp:coreProperties>
</file>