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9"/>
  </p:notesMasterIdLst>
  <p:sldIdLst>
    <p:sldId id="282" r:id="rId2"/>
    <p:sldId id="261" r:id="rId3"/>
    <p:sldId id="260" r:id="rId4"/>
    <p:sldId id="284" r:id="rId5"/>
    <p:sldId id="285" r:id="rId6"/>
    <p:sldId id="256" r:id="rId7"/>
    <p:sldId id="258" r:id="rId8"/>
    <p:sldId id="259" r:id="rId9"/>
    <p:sldId id="257" r:id="rId10"/>
    <p:sldId id="287" r:id="rId11"/>
    <p:sldId id="288" r:id="rId12"/>
    <p:sldId id="267" r:id="rId13"/>
    <p:sldId id="289" r:id="rId14"/>
    <p:sldId id="290" r:id="rId15"/>
    <p:sldId id="291" r:id="rId16"/>
    <p:sldId id="292" r:id="rId17"/>
    <p:sldId id="293" r:id="rId18"/>
    <p:sldId id="294" r:id="rId19"/>
    <p:sldId id="295" r:id="rId20"/>
    <p:sldId id="296" r:id="rId21"/>
    <p:sldId id="297" r:id="rId22"/>
    <p:sldId id="286" r:id="rId23"/>
    <p:sldId id="298" r:id="rId24"/>
    <p:sldId id="299" r:id="rId25"/>
    <p:sldId id="300" r:id="rId26"/>
    <p:sldId id="301" r:id="rId27"/>
    <p:sldId id="283" r:id="rId28"/>
  </p:sldIdLst>
  <p:sldSz cx="9144000" cy="5143500" type="screen16x9"/>
  <p:notesSz cx="6858000" cy="9144000"/>
  <p:embeddedFontLst>
    <p:embeddedFont>
      <p:font typeface="Mochiy Pop One" panose="020B0604020202020204" charset="-128"/>
      <p:regular r:id="rId30"/>
    </p:embeddedFont>
    <p:embeddedFont>
      <p:font typeface="Bebas Neue" panose="020B0606020202050201" pitchFamily="34" charset="0"/>
      <p:regular r:id="rId31"/>
    </p:embeddedFont>
    <p:embeddedFont>
      <p:font typeface="Nunito" pitchFamily="2" charset="0"/>
      <p:regular r:id="rId32"/>
      <p:bold r:id="rId33"/>
      <p:italic r:id="rId34"/>
      <p:boldItalic r:id="rId35"/>
    </p:embeddedFont>
    <p:embeddedFont>
      <p:font typeface="Nunito Light" pitchFamily="2" charset="0"/>
      <p:regular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15C69F-1B8C-4B68-9C2A-5E1DED3C6CDB}">
  <a:tblStyle styleId="{5415C69F-1B8C-4B68-9C2A-5E1DED3C6CD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2" autoAdjust="0"/>
    <p:restoredTop sz="93979" autoAdjust="0"/>
  </p:normalViewPr>
  <p:slideViewPr>
    <p:cSldViewPr snapToGrid="0">
      <p:cViewPr varScale="1">
        <p:scale>
          <a:sx n="112" d="100"/>
          <a:sy n="112"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9"/>
        <p:cNvGrpSpPr/>
        <p:nvPr/>
      </p:nvGrpSpPr>
      <p:grpSpPr>
        <a:xfrm>
          <a:off x="0" y="0"/>
          <a:ext cx="0" cy="0"/>
          <a:chOff x="0" y="0"/>
          <a:chExt cx="0" cy="0"/>
        </a:xfrm>
      </p:grpSpPr>
      <p:sp>
        <p:nvSpPr>
          <p:cNvPr id="3360" name="Google Shape;3360;g20658528eae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1" name="Google Shape;3361;g20658528eae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0658528e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0658528e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268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0658528e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0658528e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79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20658528ea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20658528ea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0658528ea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0658528e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060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9"/>
        <p:cNvGrpSpPr/>
        <p:nvPr/>
      </p:nvGrpSpPr>
      <p:grpSpPr>
        <a:xfrm>
          <a:off x="0" y="0"/>
          <a:ext cx="0" cy="0"/>
          <a:chOff x="0" y="0"/>
          <a:chExt cx="0" cy="0"/>
        </a:xfrm>
      </p:grpSpPr>
      <p:sp>
        <p:nvSpPr>
          <p:cNvPr id="3360" name="Google Shape;3360;g20658528eae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1" name="Google Shape;3361;g20658528eae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85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58e4b1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58e4b1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0658528ea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0658528ea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0658528ea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0658528ea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35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0658528ea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0658528ea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097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0658528ea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0658528e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0658528e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0658528e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379350" y="-330875"/>
            <a:ext cx="6097872" cy="5805238"/>
          </a:xfrm>
          <a:custGeom>
            <a:avLst/>
            <a:gdLst/>
            <a:ahLst/>
            <a:cxnLst/>
            <a:rect l="l" t="t" r="r" b="b"/>
            <a:pathLst>
              <a:path w="94625" h="90084" extrusionOk="0">
                <a:moveTo>
                  <a:pt x="36705" y="1"/>
                </a:moveTo>
                <a:cubicBezTo>
                  <a:pt x="36106" y="1"/>
                  <a:pt x="35511" y="81"/>
                  <a:pt x="34926" y="258"/>
                </a:cubicBezTo>
                <a:cubicBezTo>
                  <a:pt x="34109" y="471"/>
                  <a:pt x="33399" y="826"/>
                  <a:pt x="32761" y="1323"/>
                </a:cubicBezTo>
                <a:cubicBezTo>
                  <a:pt x="32015" y="1891"/>
                  <a:pt x="31412" y="2565"/>
                  <a:pt x="30915" y="3275"/>
                </a:cubicBezTo>
                <a:cubicBezTo>
                  <a:pt x="30560" y="3772"/>
                  <a:pt x="30205" y="4233"/>
                  <a:pt x="29957" y="4766"/>
                </a:cubicBezTo>
                <a:cubicBezTo>
                  <a:pt x="29921" y="4801"/>
                  <a:pt x="29886" y="4872"/>
                  <a:pt x="29886" y="4908"/>
                </a:cubicBezTo>
                <a:cubicBezTo>
                  <a:pt x="29815" y="5050"/>
                  <a:pt x="29708" y="5156"/>
                  <a:pt x="29637" y="5298"/>
                </a:cubicBezTo>
                <a:cubicBezTo>
                  <a:pt x="29602" y="5369"/>
                  <a:pt x="29566" y="5476"/>
                  <a:pt x="29531" y="5547"/>
                </a:cubicBezTo>
                <a:cubicBezTo>
                  <a:pt x="29282" y="5831"/>
                  <a:pt x="29140" y="6221"/>
                  <a:pt x="28998" y="6540"/>
                </a:cubicBezTo>
                <a:cubicBezTo>
                  <a:pt x="28927" y="6682"/>
                  <a:pt x="28856" y="6789"/>
                  <a:pt x="28785" y="6931"/>
                </a:cubicBezTo>
                <a:cubicBezTo>
                  <a:pt x="28714" y="7073"/>
                  <a:pt x="28608" y="7215"/>
                  <a:pt x="28537" y="7392"/>
                </a:cubicBezTo>
                <a:cubicBezTo>
                  <a:pt x="28324" y="7783"/>
                  <a:pt x="28217" y="8209"/>
                  <a:pt x="27934" y="8528"/>
                </a:cubicBezTo>
                <a:cubicBezTo>
                  <a:pt x="27898" y="8564"/>
                  <a:pt x="27863" y="8634"/>
                  <a:pt x="27863" y="8670"/>
                </a:cubicBezTo>
                <a:cubicBezTo>
                  <a:pt x="27721" y="8989"/>
                  <a:pt x="27614" y="9309"/>
                  <a:pt x="27366" y="9557"/>
                </a:cubicBezTo>
                <a:cubicBezTo>
                  <a:pt x="27330" y="9593"/>
                  <a:pt x="27330" y="9664"/>
                  <a:pt x="27295" y="9735"/>
                </a:cubicBezTo>
                <a:cubicBezTo>
                  <a:pt x="27117" y="10019"/>
                  <a:pt x="26975" y="10303"/>
                  <a:pt x="26798" y="10587"/>
                </a:cubicBezTo>
                <a:cubicBezTo>
                  <a:pt x="26691" y="10729"/>
                  <a:pt x="26585" y="10906"/>
                  <a:pt x="26478" y="11048"/>
                </a:cubicBezTo>
                <a:cubicBezTo>
                  <a:pt x="26088" y="11580"/>
                  <a:pt x="25697" y="12077"/>
                  <a:pt x="25307" y="12574"/>
                </a:cubicBezTo>
                <a:cubicBezTo>
                  <a:pt x="24952" y="12965"/>
                  <a:pt x="24597" y="13320"/>
                  <a:pt x="24207" y="13674"/>
                </a:cubicBezTo>
                <a:cubicBezTo>
                  <a:pt x="23390" y="14384"/>
                  <a:pt x="22432" y="15023"/>
                  <a:pt x="21474" y="15556"/>
                </a:cubicBezTo>
                <a:cubicBezTo>
                  <a:pt x="20586" y="16017"/>
                  <a:pt x="19735" y="16443"/>
                  <a:pt x="18847" y="16904"/>
                </a:cubicBezTo>
                <a:cubicBezTo>
                  <a:pt x="17747" y="17508"/>
                  <a:pt x="16647" y="18076"/>
                  <a:pt x="15582" y="18714"/>
                </a:cubicBezTo>
                <a:cubicBezTo>
                  <a:pt x="14588" y="19318"/>
                  <a:pt x="13630" y="19957"/>
                  <a:pt x="12707" y="20702"/>
                </a:cubicBezTo>
                <a:cubicBezTo>
                  <a:pt x="12459" y="20915"/>
                  <a:pt x="12246" y="21128"/>
                  <a:pt x="11997" y="21305"/>
                </a:cubicBezTo>
                <a:cubicBezTo>
                  <a:pt x="11500" y="21696"/>
                  <a:pt x="11110" y="22122"/>
                  <a:pt x="10684" y="22548"/>
                </a:cubicBezTo>
                <a:cubicBezTo>
                  <a:pt x="10045" y="23151"/>
                  <a:pt x="9477" y="23861"/>
                  <a:pt x="8945" y="24571"/>
                </a:cubicBezTo>
                <a:cubicBezTo>
                  <a:pt x="8767" y="24855"/>
                  <a:pt x="8554" y="25139"/>
                  <a:pt x="8412" y="25423"/>
                </a:cubicBezTo>
                <a:cubicBezTo>
                  <a:pt x="8164" y="25778"/>
                  <a:pt x="7951" y="26132"/>
                  <a:pt x="7809" y="26523"/>
                </a:cubicBezTo>
                <a:cubicBezTo>
                  <a:pt x="7774" y="26594"/>
                  <a:pt x="7703" y="26629"/>
                  <a:pt x="7667" y="26700"/>
                </a:cubicBezTo>
                <a:cubicBezTo>
                  <a:pt x="7490" y="26984"/>
                  <a:pt x="7348" y="27304"/>
                  <a:pt x="7241" y="27623"/>
                </a:cubicBezTo>
                <a:cubicBezTo>
                  <a:pt x="7206" y="27801"/>
                  <a:pt x="7135" y="28014"/>
                  <a:pt x="7064" y="28191"/>
                </a:cubicBezTo>
                <a:cubicBezTo>
                  <a:pt x="6993" y="28298"/>
                  <a:pt x="6957" y="28404"/>
                  <a:pt x="6922" y="28511"/>
                </a:cubicBezTo>
                <a:cubicBezTo>
                  <a:pt x="6851" y="28794"/>
                  <a:pt x="6780" y="29078"/>
                  <a:pt x="6673" y="29398"/>
                </a:cubicBezTo>
                <a:cubicBezTo>
                  <a:pt x="6460" y="30072"/>
                  <a:pt x="6354" y="30818"/>
                  <a:pt x="6247" y="31527"/>
                </a:cubicBezTo>
                <a:cubicBezTo>
                  <a:pt x="6141" y="32450"/>
                  <a:pt x="6141" y="33338"/>
                  <a:pt x="6141" y="34260"/>
                </a:cubicBezTo>
                <a:cubicBezTo>
                  <a:pt x="6176" y="35006"/>
                  <a:pt x="6212" y="35716"/>
                  <a:pt x="6318" y="36461"/>
                </a:cubicBezTo>
                <a:cubicBezTo>
                  <a:pt x="6460" y="37668"/>
                  <a:pt x="6673" y="38910"/>
                  <a:pt x="6851" y="40117"/>
                </a:cubicBezTo>
                <a:cubicBezTo>
                  <a:pt x="7028" y="41288"/>
                  <a:pt x="7206" y="42459"/>
                  <a:pt x="7241" y="43630"/>
                </a:cubicBezTo>
                <a:cubicBezTo>
                  <a:pt x="7312" y="44411"/>
                  <a:pt x="7241" y="45157"/>
                  <a:pt x="7099" y="45902"/>
                </a:cubicBezTo>
                <a:cubicBezTo>
                  <a:pt x="6993" y="46470"/>
                  <a:pt x="6815" y="47038"/>
                  <a:pt x="6567" y="47570"/>
                </a:cubicBezTo>
                <a:cubicBezTo>
                  <a:pt x="6460" y="47783"/>
                  <a:pt x="6354" y="48032"/>
                  <a:pt x="6247" y="48245"/>
                </a:cubicBezTo>
                <a:cubicBezTo>
                  <a:pt x="6247" y="48316"/>
                  <a:pt x="6212" y="48387"/>
                  <a:pt x="6176" y="48458"/>
                </a:cubicBezTo>
                <a:cubicBezTo>
                  <a:pt x="5892" y="48848"/>
                  <a:pt x="5644" y="49238"/>
                  <a:pt x="5325" y="49593"/>
                </a:cubicBezTo>
                <a:cubicBezTo>
                  <a:pt x="4934" y="50090"/>
                  <a:pt x="4544" y="50552"/>
                  <a:pt x="4118" y="51048"/>
                </a:cubicBezTo>
                <a:cubicBezTo>
                  <a:pt x="3514" y="51794"/>
                  <a:pt x="2947" y="52539"/>
                  <a:pt x="2414" y="53320"/>
                </a:cubicBezTo>
                <a:cubicBezTo>
                  <a:pt x="2166" y="53675"/>
                  <a:pt x="1917" y="54065"/>
                  <a:pt x="1704" y="54456"/>
                </a:cubicBezTo>
                <a:cubicBezTo>
                  <a:pt x="1562" y="54775"/>
                  <a:pt x="1420" y="55095"/>
                  <a:pt x="1278" y="55414"/>
                </a:cubicBezTo>
                <a:cubicBezTo>
                  <a:pt x="923" y="56088"/>
                  <a:pt x="711" y="56834"/>
                  <a:pt x="498" y="57544"/>
                </a:cubicBezTo>
                <a:cubicBezTo>
                  <a:pt x="320" y="58289"/>
                  <a:pt x="178" y="59034"/>
                  <a:pt x="107" y="59815"/>
                </a:cubicBezTo>
                <a:cubicBezTo>
                  <a:pt x="36" y="60525"/>
                  <a:pt x="1" y="61199"/>
                  <a:pt x="36" y="61909"/>
                </a:cubicBezTo>
                <a:cubicBezTo>
                  <a:pt x="72" y="62442"/>
                  <a:pt x="107" y="62939"/>
                  <a:pt x="143" y="63471"/>
                </a:cubicBezTo>
                <a:cubicBezTo>
                  <a:pt x="214" y="64039"/>
                  <a:pt x="356" y="64642"/>
                  <a:pt x="462" y="65210"/>
                </a:cubicBezTo>
                <a:cubicBezTo>
                  <a:pt x="604" y="65885"/>
                  <a:pt x="781" y="66594"/>
                  <a:pt x="1065" y="67269"/>
                </a:cubicBezTo>
                <a:cubicBezTo>
                  <a:pt x="1136" y="67411"/>
                  <a:pt x="1172" y="67588"/>
                  <a:pt x="1207" y="67730"/>
                </a:cubicBezTo>
                <a:cubicBezTo>
                  <a:pt x="1243" y="67837"/>
                  <a:pt x="1278" y="67943"/>
                  <a:pt x="1314" y="68014"/>
                </a:cubicBezTo>
                <a:cubicBezTo>
                  <a:pt x="1420" y="68227"/>
                  <a:pt x="1527" y="68405"/>
                  <a:pt x="1598" y="68582"/>
                </a:cubicBezTo>
                <a:cubicBezTo>
                  <a:pt x="1740" y="68901"/>
                  <a:pt x="1882" y="69221"/>
                  <a:pt x="2059" y="69540"/>
                </a:cubicBezTo>
                <a:cubicBezTo>
                  <a:pt x="2379" y="70073"/>
                  <a:pt x="2663" y="70605"/>
                  <a:pt x="3018" y="71102"/>
                </a:cubicBezTo>
                <a:cubicBezTo>
                  <a:pt x="3408" y="71599"/>
                  <a:pt x="3727" y="72096"/>
                  <a:pt x="4118" y="72557"/>
                </a:cubicBezTo>
                <a:cubicBezTo>
                  <a:pt x="4615" y="73161"/>
                  <a:pt x="5112" y="73764"/>
                  <a:pt x="5644" y="74332"/>
                </a:cubicBezTo>
                <a:cubicBezTo>
                  <a:pt x="6389" y="75148"/>
                  <a:pt x="7206" y="75894"/>
                  <a:pt x="8022" y="76639"/>
                </a:cubicBezTo>
                <a:cubicBezTo>
                  <a:pt x="9016" y="77562"/>
                  <a:pt x="10045" y="78484"/>
                  <a:pt x="11145" y="79336"/>
                </a:cubicBezTo>
                <a:cubicBezTo>
                  <a:pt x="11571" y="79691"/>
                  <a:pt x="11997" y="80046"/>
                  <a:pt x="12423" y="80401"/>
                </a:cubicBezTo>
                <a:cubicBezTo>
                  <a:pt x="12814" y="80685"/>
                  <a:pt x="13168" y="80934"/>
                  <a:pt x="13559" y="81217"/>
                </a:cubicBezTo>
                <a:cubicBezTo>
                  <a:pt x="14020" y="81537"/>
                  <a:pt x="14517" y="81892"/>
                  <a:pt x="14979" y="82211"/>
                </a:cubicBezTo>
                <a:cubicBezTo>
                  <a:pt x="15582" y="82602"/>
                  <a:pt x="16150" y="82957"/>
                  <a:pt x="16718" y="83347"/>
                </a:cubicBezTo>
                <a:cubicBezTo>
                  <a:pt x="16966" y="83454"/>
                  <a:pt x="17179" y="83631"/>
                  <a:pt x="17428" y="83737"/>
                </a:cubicBezTo>
                <a:cubicBezTo>
                  <a:pt x="17854" y="83915"/>
                  <a:pt x="18208" y="84234"/>
                  <a:pt x="18670" y="84376"/>
                </a:cubicBezTo>
                <a:cubicBezTo>
                  <a:pt x="18705" y="84412"/>
                  <a:pt x="18741" y="84412"/>
                  <a:pt x="18741" y="84447"/>
                </a:cubicBezTo>
                <a:cubicBezTo>
                  <a:pt x="18918" y="84589"/>
                  <a:pt x="19096" y="84660"/>
                  <a:pt x="19273" y="84731"/>
                </a:cubicBezTo>
                <a:cubicBezTo>
                  <a:pt x="19593" y="84873"/>
                  <a:pt x="19912" y="84980"/>
                  <a:pt x="20161" y="85228"/>
                </a:cubicBezTo>
                <a:cubicBezTo>
                  <a:pt x="20196" y="85264"/>
                  <a:pt x="20303" y="85299"/>
                  <a:pt x="20374" y="85335"/>
                </a:cubicBezTo>
                <a:cubicBezTo>
                  <a:pt x="21438" y="85796"/>
                  <a:pt x="22503" y="86293"/>
                  <a:pt x="23568" y="86754"/>
                </a:cubicBezTo>
                <a:cubicBezTo>
                  <a:pt x="23674" y="86825"/>
                  <a:pt x="23816" y="86861"/>
                  <a:pt x="23923" y="86896"/>
                </a:cubicBezTo>
                <a:cubicBezTo>
                  <a:pt x="24065" y="86932"/>
                  <a:pt x="24242" y="86967"/>
                  <a:pt x="24384" y="87038"/>
                </a:cubicBezTo>
                <a:cubicBezTo>
                  <a:pt x="24952" y="87358"/>
                  <a:pt x="25555" y="87464"/>
                  <a:pt x="26088" y="87713"/>
                </a:cubicBezTo>
                <a:cubicBezTo>
                  <a:pt x="26123" y="87748"/>
                  <a:pt x="26194" y="87748"/>
                  <a:pt x="26230" y="87748"/>
                </a:cubicBezTo>
                <a:cubicBezTo>
                  <a:pt x="26407" y="87819"/>
                  <a:pt x="26585" y="87890"/>
                  <a:pt x="26762" y="87926"/>
                </a:cubicBezTo>
                <a:cubicBezTo>
                  <a:pt x="26869" y="87997"/>
                  <a:pt x="27011" y="88032"/>
                  <a:pt x="27153" y="88068"/>
                </a:cubicBezTo>
                <a:cubicBezTo>
                  <a:pt x="27259" y="88103"/>
                  <a:pt x="27330" y="88139"/>
                  <a:pt x="27437" y="88174"/>
                </a:cubicBezTo>
                <a:cubicBezTo>
                  <a:pt x="27756" y="88281"/>
                  <a:pt x="28075" y="88387"/>
                  <a:pt x="28395" y="88493"/>
                </a:cubicBezTo>
                <a:cubicBezTo>
                  <a:pt x="28821" y="88635"/>
                  <a:pt x="29247" y="88742"/>
                  <a:pt x="29673" y="88848"/>
                </a:cubicBezTo>
                <a:cubicBezTo>
                  <a:pt x="30312" y="88990"/>
                  <a:pt x="30986" y="89203"/>
                  <a:pt x="31625" y="89345"/>
                </a:cubicBezTo>
                <a:cubicBezTo>
                  <a:pt x="32299" y="89487"/>
                  <a:pt x="32973" y="89594"/>
                  <a:pt x="33648" y="89736"/>
                </a:cubicBezTo>
                <a:cubicBezTo>
                  <a:pt x="34606" y="89913"/>
                  <a:pt x="35529" y="90020"/>
                  <a:pt x="36452" y="90055"/>
                </a:cubicBezTo>
                <a:cubicBezTo>
                  <a:pt x="36759" y="90075"/>
                  <a:pt x="37066" y="90084"/>
                  <a:pt x="37374" y="90084"/>
                </a:cubicBezTo>
                <a:cubicBezTo>
                  <a:pt x="38167" y="90084"/>
                  <a:pt x="38960" y="90025"/>
                  <a:pt x="39753" y="89949"/>
                </a:cubicBezTo>
                <a:cubicBezTo>
                  <a:pt x="40321" y="89842"/>
                  <a:pt x="40924" y="89771"/>
                  <a:pt x="41492" y="89629"/>
                </a:cubicBezTo>
                <a:cubicBezTo>
                  <a:pt x="42095" y="89487"/>
                  <a:pt x="42734" y="89345"/>
                  <a:pt x="43302" y="89168"/>
                </a:cubicBezTo>
                <a:cubicBezTo>
                  <a:pt x="44225" y="88884"/>
                  <a:pt x="45148" y="88564"/>
                  <a:pt x="45999" y="88103"/>
                </a:cubicBezTo>
                <a:cubicBezTo>
                  <a:pt x="46496" y="87855"/>
                  <a:pt x="47029" y="87571"/>
                  <a:pt x="47526" y="87322"/>
                </a:cubicBezTo>
                <a:cubicBezTo>
                  <a:pt x="48022" y="87003"/>
                  <a:pt x="48519" y="86719"/>
                  <a:pt x="49016" y="86364"/>
                </a:cubicBezTo>
                <a:cubicBezTo>
                  <a:pt x="49833" y="85832"/>
                  <a:pt x="50649" y="85264"/>
                  <a:pt x="51430" y="84696"/>
                </a:cubicBezTo>
                <a:cubicBezTo>
                  <a:pt x="51749" y="84447"/>
                  <a:pt x="52069" y="84199"/>
                  <a:pt x="52388" y="83950"/>
                </a:cubicBezTo>
                <a:cubicBezTo>
                  <a:pt x="52849" y="83631"/>
                  <a:pt x="53311" y="83312"/>
                  <a:pt x="53772" y="82957"/>
                </a:cubicBezTo>
                <a:cubicBezTo>
                  <a:pt x="54056" y="82779"/>
                  <a:pt x="54305" y="82566"/>
                  <a:pt x="54589" y="82389"/>
                </a:cubicBezTo>
                <a:cubicBezTo>
                  <a:pt x="55050" y="82105"/>
                  <a:pt x="55476" y="81856"/>
                  <a:pt x="55902" y="81537"/>
                </a:cubicBezTo>
                <a:cubicBezTo>
                  <a:pt x="56363" y="81217"/>
                  <a:pt x="56860" y="80969"/>
                  <a:pt x="57357" y="80721"/>
                </a:cubicBezTo>
                <a:cubicBezTo>
                  <a:pt x="57783" y="80437"/>
                  <a:pt x="58280" y="80224"/>
                  <a:pt x="58741" y="80011"/>
                </a:cubicBezTo>
                <a:cubicBezTo>
                  <a:pt x="59238" y="79798"/>
                  <a:pt x="59735" y="79549"/>
                  <a:pt x="60232" y="79372"/>
                </a:cubicBezTo>
                <a:cubicBezTo>
                  <a:pt x="60871" y="79159"/>
                  <a:pt x="61510" y="78981"/>
                  <a:pt x="62149" y="78804"/>
                </a:cubicBezTo>
                <a:cubicBezTo>
                  <a:pt x="62752" y="78626"/>
                  <a:pt x="63391" y="78520"/>
                  <a:pt x="63994" y="78414"/>
                </a:cubicBezTo>
                <a:cubicBezTo>
                  <a:pt x="64385" y="78343"/>
                  <a:pt x="64811" y="78272"/>
                  <a:pt x="65201" y="78236"/>
                </a:cubicBezTo>
                <a:cubicBezTo>
                  <a:pt x="65946" y="78130"/>
                  <a:pt x="66692" y="78059"/>
                  <a:pt x="67402" y="77988"/>
                </a:cubicBezTo>
                <a:cubicBezTo>
                  <a:pt x="67934" y="77952"/>
                  <a:pt x="68431" y="77881"/>
                  <a:pt x="68963" y="77846"/>
                </a:cubicBezTo>
                <a:cubicBezTo>
                  <a:pt x="69922" y="77810"/>
                  <a:pt x="70880" y="77704"/>
                  <a:pt x="71838" y="77562"/>
                </a:cubicBezTo>
                <a:cubicBezTo>
                  <a:pt x="72761" y="77420"/>
                  <a:pt x="73648" y="77207"/>
                  <a:pt x="74536" y="76923"/>
                </a:cubicBezTo>
                <a:cubicBezTo>
                  <a:pt x="75245" y="76710"/>
                  <a:pt x="75955" y="76461"/>
                  <a:pt x="76665" y="76142"/>
                </a:cubicBezTo>
                <a:cubicBezTo>
                  <a:pt x="77020" y="75965"/>
                  <a:pt x="77375" y="75787"/>
                  <a:pt x="77730" y="75610"/>
                </a:cubicBezTo>
                <a:cubicBezTo>
                  <a:pt x="78724" y="75113"/>
                  <a:pt x="79647" y="74545"/>
                  <a:pt x="80498" y="73870"/>
                </a:cubicBezTo>
                <a:cubicBezTo>
                  <a:pt x="80853" y="73586"/>
                  <a:pt x="81173" y="73303"/>
                  <a:pt x="81492" y="72983"/>
                </a:cubicBezTo>
                <a:cubicBezTo>
                  <a:pt x="81989" y="72522"/>
                  <a:pt x="82450" y="72060"/>
                  <a:pt x="82876" y="71528"/>
                </a:cubicBezTo>
                <a:cubicBezTo>
                  <a:pt x="83054" y="71279"/>
                  <a:pt x="83196" y="70995"/>
                  <a:pt x="83373" y="70747"/>
                </a:cubicBezTo>
                <a:cubicBezTo>
                  <a:pt x="83586" y="70428"/>
                  <a:pt x="83835" y="70073"/>
                  <a:pt x="84012" y="69718"/>
                </a:cubicBezTo>
                <a:cubicBezTo>
                  <a:pt x="84332" y="69008"/>
                  <a:pt x="84580" y="68298"/>
                  <a:pt x="84793" y="67553"/>
                </a:cubicBezTo>
                <a:cubicBezTo>
                  <a:pt x="84970" y="66949"/>
                  <a:pt x="85112" y="66310"/>
                  <a:pt x="85219" y="65707"/>
                </a:cubicBezTo>
                <a:cubicBezTo>
                  <a:pt x="85361" y="64962"/>
                  <a:pt x="85432" y="64252"/>
                  <a:pt x="85467" y="63506"/>
                </a:cubicBezTo>
                <a:cubicBezTo>
                  <a:pt x="85467" y="62726"/>
                  <a:pt x="85503" y="61945"/>
                  <a:pt x="85432" y="61164"/>
                </a:cubicBezTo>
                <a:cubicBezTo>
                  <a:pt x="85396" y="60312"/>
                  <a:pt x="85325" y="59460"/>
                  <a:pt x="85183" y="58608"/>
                </a:cubicBezTo>
                <a:cubicBezTo>
                  <a:pt x="85041" y="57686"/>
                  <a:pt x="84935" y="56763"/>
                  <a:pt x="84793" y="55805"/>
                </a:cubicBezTo>
                <a:cubicBezTo>
                  <a:pt x="84722" y="55414"/>
                  <a:pt x="84687" y="54988"/>
                  <a:pt x="84651" y="54598"/>
                </a:cubicBezTo>
                <a:cubicBezTo>
                  <a:pt x="84616" y="54314"/>
                  <a:pt x="84580" y="54030"/>
                  <a:pt x="84545" y="53746"/>
                </a:cubicBezTo>
                <a:cubicBezTo>
                  <a:pt x="84509" y="53001"/>
                  <a:pt x="84438" y="52255"/>
                  <a:pt x="84403" y="51545"/>
                </a:cubicBezTo>
                <a:cubicBezTo>
                  <a:pt x="84403" y="50800"/>
                  <a:pt x="84403" y="50055"/>
                  <a:pt x="84509" y="49309"/>
                </a:cubicBezTo>
                <a:cubicBezTo>
                  <a:pt x="84580" y="48954"/>
                  <a:pt x="84651" y="48599"/>
                  <a:pt x="84722" y="48245"/>
                </a:cubicBezTo>
                <a:cubicBezTo>
                  <a:pt x="84758" y="48067"/>
                  <a:pt x="84793" y="47890"/>
                  <a:pt x="84864" y="47712"/>
                </a:cubicBezTo>
                <a:cubicBezTo>
                  <a:pt x="85219" y="47002"/>
                  <a:pt x="85432" y="46257"/>
                  <a:pt x="85893" y="45618"/>
                </a:cubicBezTo>
                <a:cubicBezTo>
                  <a:pt x="86142" y="45228"/>
                  <a:pt x="86355" y="44873"/>
                  <a:pt x="86639" y="44518"/>
                </a:cubicBezTo>
                <a:cubicBezTo>
                  <a:pt x="87455" y="43453"/>
                  <a:pt x="88342" y="42459"/>
                  <a:pt x="89230" y="41465"/>
                </a:cubicBezTo>
                <a:cubicBezTo>
                  <a:pt x="89727" y="40898"/>
                  <a:pt x="90188" y="40365"/>
                  <a:pt x="90649" y="39797"/>
                </a:cubicBezTo>
                <a:cubicBezTo>
                  <a:pt x="91217" y="39123"/>
                  <a:pt x="91750" y="38449"/>
                  <a:pt x="92176" y="37668"/>
                </a:cubicBezTo>
                <a:cubicBezTo>
                  <a:pt x="92317" y="37490"/>
                  <a:pt x="92424" y="37242"/>
                  <a:pt x="92566" y="37064"/>
                </a:cubicBezTo>
                <a:cubicBezTo>
                  <a:pt x="92708" y="36851"/>
                  <a:pt x="92814" y="36638"/>
                  <a:pt x="92921" y="36390"/>
                </a:cubicBezTo>
                <a:cubicBezTo>
                  <a:pt x="93063" y="36106"/>
                  <a:pt x="93205" y="35822"/>
                  <a:pt x="93311" y="35574"/>
                </a:cubicBezTo>
                <a:cubicBezTo>
                  <a:pt x="93453" y="35219"/>
                  <a:pt x="93631" y="34864"/>
                  <a:pt x="93773" y="34509"/>
                </a:cubicBezTo>
                <a:cubicBezTo>
                  <a:pt x="93808" y="34438"/>
                  <a:pt x="93844" y="34331"/>
                  <a:pt x="93879" y="34260"/>
                </a:cubicBezTo>
                <a:cubicBezTo>
                  <a:pt x="94021" y="33799"/>
                  <a:pt x="94128" y="33302"/>
                  <a:pt x="94270" y="32805"/>
                </a:cubicBezTo>
                <a:cubicBezTo>
                  <a:pt x="94412" y="32166"/>
                  <a:pt x="94518" y="31527"/>
                  <a:pt x="94554" y="30853"/>
                </a:cubicBezTo>
                <a:cubicBezTo>
                  <a:pt x="94625" y="30108"/>
                  <a:pt x="94625" y="29327"/>
                  <a:pt x="94554" y="28581"/>
                </a:cubicBezTo>
                <a:cubicBezTo>
                  <a:pt x="94483" y="27659"/>
                  <a:pt x="94270" y="26736"/>
                  <a:pt x="93986" y="25849"/>
                </a:cubicBezTo>
                <a:cubicBezTo>
                  <a:pt x="93737" y="25103"/>
                  <a:pt x="93382" y="24358"/>
                  <a:pt x="92992" y="23683"/>
                </a:cubicBezTo>
                <a:cubicBezTo>
                  <a:pt x="92601" y="22974"/>
                  <a:pt x="92105" y="22335"/>
                  <a:pt x="91608" y="21696"/>
                </a:cubicBezTo>
                <a:cubicBezTo>
                  <a:pt x="91466" y="21518"/>
                  <a:pt x="91288" y="21341"/>
                  <a:pt x="91111" y="21163"/>
                </a:cubicBezTo>
                <a:cubicBezTo>
                  <a:pt x="90898" y="20951"/>
                  <a:pt x="90720" y="20738"/>
                  <a:pt x="90507" y="20525"/>
                </a:cubicBezTo>
                <a:cubicBezTo>
                  <a:pt x="89798" y="19886"/>
                  <a:pt x="89088" y="19282"/>
                  <a:pt x="88307" y="18750"/>
                </a:cubicBezTo>
                <a:cubicBezTo>
                  <a:pt x="87845" y="18431"/>
                  <a:pt x="87313" y="18147"/>
                  <a:pt x="86816" y="17898"/>
                </a:cubicBezTo>
                <a:cubicBezTo>
                  <a:pt x="86390" y="17650"/>
                  <a:pt x="85964" y="17401"/>
                  <a:pt x="85467" y="17330"/>
                </a:cubicBezTo>
                <a:cubicBezTo>
                  <a:pt x="85396" y="17330"/>
                  <a:pt x="85325" y="17259"/>
                  <a:pt x="85254" y="17224"/>
                </a:cubicBezTo>
                <a:cubicBezTo>
                  <a:pt x="84935" y="17082"/>
                  <a:pt x="84580" y="17011"/>
                  <a:pt x="84261" y="16904"/>
                </a:cubicBezTo>
                <a:cubicBezTo>
                  <a:pt x="83373" y="16691"/>
                  <a:pt x="82450" y="16549"/>
                  <a:pt x="81563" y="16514"/>
                </a:cubicBezTo>
                <a:cubicBezTo>
                  <a:pt x="80924" y="16478"/>
                  <a:pt x="80321" y="16478"/>
                  <a:pt x="79682" y="16478"/>
                </a:cubicBezTo>
                <a:cubicBezTo>
                  <a:pt x="79221" y="16478"/>
                  <a:pt x="78759" y="16549"/>
                  <a:pt x="78298" y="16549"/>
                </a:cubicBezTo>
                <a:cubicBezTo>
                  <a:pt x="77375" y="16620"/>
                  <a:pt x="76452" y="16727"/>
                  <a:pt x="75529" y="16869"/>
                </a:cubicBezTo>
                <a:cubicBezTo>
                  <a:pt x="74429" y="17046"/>
                  <a:pt x="73329" y="17224"/>
                  <a:pt x="72264" y="17366"/>
                </a:cubicBezTo>
                <a:cubicBezTo>
                  <a:pt x="70880" y="17579"/>
                  <a:pt x="69531" y="17792"/>
                  <a:pt x="68147" y="17898"/>
                </a:cubicBezTo>
                <a:cubicBezTo>
                  <a:pt x="67508" y="17934"/>
                  <a:pt x="66869" y="18005"/>
                  <a:pt x="66195" y="18040"/>
                </a:cubicBezTo>
                <a:cubicBezTo>
                  <a:pt x="65976" y="18050"/>
                  <a:pt x="65755" y="18054"/>
                  <a:pt x="65532" y="18054"/>
                </a:cubicBezTo>
                <a:cubicBezTo>
                  <a:pt x="64922" y="18054"/>
                  <a:pt x="64298" y="18021"/>
                  <a:pt x="63675" y="17969"/>
                </a:cubicBezTo>
                <a:cubicBezTo>
                  <a:pt x="63000" y="17934"/>
                  <a:pt x="62326" y="17863"/>
                  <a:pt x="61652" y="17721"/>
                </a:cubicBezTo>
                <a:cubicBezTo>
                  <a:pt x="60835" y="17579"/>
                  <a:pt x="60019" y="17366"/>
                  <a:pt x="59203" y="17046"/>
                </a:cubicBezTo>
                <a:cubicBezTo>
                  <a:pt x="59167" y="17046"/>
                  <a:pt x="59096" y="17046"/>
                  <a:pt x="59061" y="17011"/>
                </a:cubicBezTo>
                <a:cubicBezTo>
                  <a:pt x="58919" y="16975"/>
                  <a:pt x="58741" y="16940"/>
                  <a:pt x="58599" y="16869"/>
                </a:cubicBezTo>
                <a:cubicBezTo>
                  <a:pt x="57960" y="16549"/>
                  <a:pt x="57322" y="16301"/>
                  <a:pt x="56718" y="15946"/>
                </a:cubicBezTo>
                <a:cubicBezTo>
                  <a:pt x="56292" y="15698"/>
                  <a:pt x="55902" y="15449"/>
                  <a:pt x="55511" y="15165"/>
                </a:cubicBezTo>
                <a:cubicBezTo>
                  <a:pt x="54624" y="14562"/>
                  <a:pt x="53879" y="13852"/>
                  <a:pt x="53169" y="13071"/>
                </a:cubicBezTo>
                <a:cubicBezTo>
                  <a:pt x="52459" y="12255"/>
                  <a:pt x="51749" y="11367"/>
                  <a:pt x="51039" y="10516"/>
                </a:cubicBezTo>
                <a:cubicBezTo>
                  <a:pt x="50862" y="10267"/>
                  <a:pt x="50684" y="10019"/>
                  <a:pt x="50507" y="9770"/>
                </a:cubicBezTo>
                <a:cubicBezTo>
                  <a:pt x="50258" y="9486"/>
                  <a:pt x="50046" y="9131"/>
                  <a:pt x="49797" y="8847"/>
                </a:cubicBezTo>
                <a:cubicBezTo>
                  <a:pt x="48981" y="7925"/>
                  <a:pt x="48235" y="6931"/>
                  <a:pt x="47348" y="6079"/>
                </a:cubicBezTo>
                <a:cubicBezTo>
                  <a:pt x="46851" y="5582"/>
                  <a:pt x="46390" y="5085"/>
                  <a:pt x="45893" y="4624"/>
                </a:cubicBezTo>
                <a:cubicBezTo>
                  <a:pt x="45112" y="3878"/>
                  <a:pt x="44296" y="3204"/>
                  <a:pt x="43444" y="2601"/>
                </a:cubicBezTo>
                <a:cubicBezTo>
                  <a:pt x="42911" y="2210"/>
                  <a:pt x="42344" y="1820"/>
                  <a:pt x="41776" y="1536"/>
                </a:cubicBezTo>
                <a:cubicBezTo>
                  <a:pt x="41705" y="1500"/>
                  <a:pt x="41634" y="1465"/>
                  <a:pt x="41598" y="1429"/>
                </a:cubicBezTo>
                <a:cubicBezTo>
                  <a:pt x="41456" y="1358"/>
                  <a:pt x="41350" y="1252"/>
                  <a:pt x="41208" y="1216"/>
                </a:cubicBezTo>
                <a:cubicBezTo>
                  <a:pt x="40675" y="968"/>
                  <a:pt x="40179" y="720"/>
                  <a:pt x="39646" y="542"/>
                </a:cubicBezTo>
                <a:cubicBezTo>
                  <a:pt x="39256" y="436"/>
                  <a:pt x="38901" y="329"/>
                  <a:pt x="38510" y="223"/>
                </a:cubicBezTo>
                <a:cubicBezTo>
                  <a:pt x="37907" y="81"/>
                  <a:pt x="37304" y="1"/>
                  <a:pt x="36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462275" y="1140525"/>
            <a:ext cx="6219600" cy="2368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500">
                <a:solidFill>
                  <a:schemeClr val="dk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498625" y="3726175"/>
            <a:ext cx="4146900" cy="475800"/>
          </a:xfrm>
          <a:prstGeom prst="rect">
            <a:avLst/>
          </a:pr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6_1">
    <p:spTree>
      <p:nvGrpSpPr>
        <p:cNvPr id="1" name="Shape 49"/>
        <p:cNvGrpSpPr/>
        <p:nvPr/>
      </p:nvGrpSpPr>
      <p:grpSpPr>
        <a:xfrm>
          <a:off x="0" y="0"/>
          <a:ext cx="0" cy="0"/>
          <a:chOff x="0" y="0"/>
          <a:chExt cx="0" cy="0"/>
        </a:xfrm>
      </p:grpSpPr>
      <p:sp>
        <p:nvSpPr>
          <p:cNvPr id="50" name="Google Shape;50;p13"/>
          <p:cNvSpPr txBox="1">
            <a:spLocks noGrp="1"/>
          </p:cNvSpPr>
          <p:nvPr>
            <p:ph type="subTitle" idx="1"/>
          </p:nvPr>
        </p:nvSpPr>
        <p:spPr>
          <a:xfrm>
            <a:off x="6259326" y="1571125"/>
            <a:ext cx="2171400" cy="3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000"/>
              <a:buFont typeface="Mochiy Pop One"/>
              <a:buNone/>
              <a:defRPr sz="2000" b="1">
                <a:solidFill>
                  <a:schemeClr val="dk2"/>
                </a:solidFill>
                <a:latin typeface="Mochiy Pop One"/>
                <a:ea typeface="Mochiy Pop One"/>
                <a:cs typeface="Mochiy Pop One"/>
                <a:sym typeface="Mochiy Pop One"/>
              </a:defRPr>
            </a:lvl1pPr>
            <a:lvl2pPr lvl="1"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2pPr>
            <a:lvl3pPr lvl="2"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3pPr>
            <a:lvl4pPr lvl="3"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4pPr>
            <a:lvl5pPr lvl="4"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5pPr>
            <a:lvl6pPr lvl="5"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6pPr>
            <a:lvl7pPr lvl="6"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7pPr>
            <a:lvl8pPr lvl="7"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8pPr>
            <a:lvl9pPr lvl="8"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9pPr>
          </a:lstStyle>
          <a:p>
            <a:endParaRPr/>
          </a:p>
        </p:txBody>
      </p:sp>
      <p:sp>
        <p:nvSpPr>
          <p:cNvPr id="51" name="Google Shape;51;p13"/>
          <p:cNvSpPr/>
          <p:nvPr/>
        </p:nvSpPr>
        <p:spPr>
          <a:xfrm>
            <a:off x="-586400" y="3161725"/>
            <a:ext cx="2382500" cy="2322650"/>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 name="Google Shape;53;p13"/>
          <p:cNvSpPr txBox="1">
            <a:spLocks noGrp="1"/>
          </p:cNvSpPr>
          <p:nvPr>
            <p:ph type="title" idx="2" hasCustomPrompt="1"/>
          </p:nvPr>
        </p:nvSpPr>
        <p:spPr>
          <a:xfrm>
            <a:off x="769525" y="1657025"/>
            <a:ext cx="8130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 name="Google Shape;54;p13"/>
          <p:cNvSpPr/>
          <p:nvPr/>
        </p:nvSpPr>
        <p:spPr>
          <a:xfrm rot="6980066">
            <a:off x="7239553" y="321163"/>
            <a:ext cx="2382447" cy="2322598"/>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subTitle" idx="3"/>
          </p:nvPr>
        </p:nvSpPr>
        <p:spPr>
          <a:xfrm>
            <a:off x="1882381" y="1830850"/>
            <a:ext cx="2171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13"/>
          <p:cNvSpPr txBox="1">
            <a:spLocks noGrp="1"/>
          </p:cNvSpPr>
          <p:nvPr>
            <p:ph type="subTitle" idx="4"/>
          </p:nvPr>
        </p:nvSpPr>
        <p:spPr>
          <a:xfrm>
            <a:off x="6259331" y="1830875"/>
            <a:ext cx="2171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 name="Google Shape;57;p13"/>
          <p:cNvSpPr txBox="1">
            <a:spLocks noGrp="1"/>
          </p:cNvSpPr>
          <p:nvPr>
            <p:ph type="subTitle" idx="5"/>
          </p:nvPr>
        </p:nvSpPr>
        <p:spPr>
          <a:xfrm>
            <a:off x="1882381" y="3335575"/>
            <a:ext cx="2171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13"/>
          <p:cNvSpPr txBox="1">
            <a:spLocks noGrp="1"/>
          </p:cNvSpPr>
          <p:nvPr>
            <p:ph type="subTitle" idx="6"/>
          </p:nvPr>
        </p:nvSpPr>
        <p:spPr>
          <a:xfrm>
            <a:off x="6259430" y="3335575"/>
            <a:ext cx="2171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ubTitle" idx="7"/>
          </p:nvPr>
        </p:nvSpPr>
        <p:spPr>
          <a:xfrm>
            <a:off x="1882377" y="1571100"/>
            <a:ext cx="2171400" cy="3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000"/>
              <a:buFont typeface="Mochiy Pop One"/>
              <a:buNone/>
              <a:defRPr sz="2000" b="1">
                <a:solidFill>
                  <a:schemeClr val="dk2"/>
                </a:solidFill>
                <a:latin typeface="Mochiy Pop One"/>
                <a:ea typeface="Mochiy Pop One"/>
                <a:cs typeface="Mochiy Pop One"/>
                <a:sym typeface="Mochiy Pop One"/>
              </a:defRPr>
            </a:lvl1pPr>
            <a:lvl2pPr lvl="1"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2pPr>
            <a:lvl3pPr lvl="2"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3pPr>
            <a:lvl4pPr lvl="3"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4pPr>
            <a:lvl5pPr lvl="4"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5pPr>
            <a:lvl6pPr lvl="5"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6pPr>
            <a:lvl7pPr lvl="6"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7pPr>
            <a:lvl8pPr lvl="7"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8pPr>
            <a:lvl9pPr lvl="8"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9pPr>
          </a:lstStyle>
          <a:p>
            <a:endParaRPr/>
          </a:p>
        </p:txBody>
      </p:sp>
      <p:sp>
        <p:nvSpPr>
          <p:cNvPr id="60" name="Google Shape;60;p13"/>
          <p:cNvSpPr txBox="1">
            <a:spLocks noGrp="1"/>
          </p:cNvSpPr>
          <p:nvPr>
            <p:ph type="subTitle" idx="8"/>
          </p:nvPr>
        </p:nvSpPr>
        <p:spPr>
          <a:xfrm>
            <a:off x="1882377" y="3075775"/>
            <a:ext cx="2171400" cy="3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000"/>
              <a:buFont typeface="Mochiy Pop One"/>
              <a:buNone/>
              <a:defRPr sz="2000" b="1">
                <a:solidFill>
                  <a:schemeClr val="dk2"/>
                </a:solidFill>
                <a:latin typeface="Mochiy Pop One"/>
                <a:ea typeface="Mochiy Pop One"/>
                <a:cs typeface="Mochiy Pop One"/>
                <a:sym typeface="Mochiy Pop One"/>
              </a:defRPr>
            </a:lvl1pPr>
            <a:lvl2pPr lvl="1"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2pPr>
            <a:lvl3pPr lvl="2"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3pPr>
            <a:lvl4pPr lvl="3"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4pPr>
            <a:lvl5pPr lvl="4"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5pPr>
            <a:lvl6pPr lvl="5"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6pPr>
            <a:lvl7pPr lvl="6"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7pPr>
            <a:lvl8pPr lvl="7"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8pPr>
            <a:lvl9pPr lvl="8"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9pPr>
          </a:lstStyle>
          <a:p>
            <a:endParaRPr/>
          </a:p>
        </p:txBody>
      </p:sp>
      <p:sp>
        <p:nvSpPr>
          <p:cNvPr id="61" name="Google Shape;61;p13"/>
          <p:cNvSpPr txBox="1">
            <a:spLocks noGrp="1"/>
          </p:cNvSpPr>
          <p:nvPr>
            <p:ph type="subTitle" idx="9"/>
          </p:nvPr>
        </p:nvSpPr>
        <p:spPr>
          <a:xfrm>
            <a:off x="6259425" y="3075775"/>
            <a:ext cx="2171400" cy="3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2000"/>
              <a:buFont typeface="Mochiy Pop One"/>
              <a:buNone/>
              <a:defRPr sz="2000" b="1">
                <a:solidFill>
                  <a:schemeClr val="dk2"/>
                </a:solidFill>
                <a:latin typeface="Mochiy Pop One"/>
                <a:ea typeface="Mochiy Pop One"/>
                <a:cs typeface="Mochiy Pop One"/>
                <a:sym typeface="Mochiy Pop One"/>
              </a:defRPr>
            </a:lvl1pPr>
            <a:lvl2pPr lvl="1"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2pPr>
            <a:lvl3pPr lvl="2"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3pPr>
            <a:lvl4pPr lvl="3"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4pPr>
            <a:lvl5pPr lvl="4"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5pPr>
            <a:lvl6pPr lvl="5"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6pPr>
            <a:lvl7pPr lvl="6"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7pPr>
            <a:lvl8pPr lvl="7"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8pPr>
            <a:lvl9pPr lvl="8" algn="ctr" rtl="0">
              <a:lnSpc>
                <a:spcPct val="100000"/>
              </a:lnSpc>
              <a:spcBef>
                <a:spcPts val="0"/>
              </a:spcBef>
              <a:spcAft>
                <a:spcPts val="0"/>
              </a:spcAft>
              <a:buClr>
                <a:schemeClr val="dk2"/>
              </a:buClr>
              <a:buSzPts val="2000"/>
              <a:buFont typeface="Mochiy Pop One"/>
              <a:buNone/>
              <a:defRPr sz="2000">
                <a:solidFill>
                  <a:schemeClr val="dk2"/>
                </a:solidFill>
                <a:latin typeface="Mochiy Pop One"/>
                <a:ea typeface="Mochiy Pop One"/>
                <a:cs typeface="Mochiy Pop One"/>
                <a:sym typeface="Mochiy Pop One"/>
              </a:defRPr>
            </a:lvl9pPr>
          </a:lstStyle>
          <a:p>
            <a:endParaRPr/>
          </a:p>
        </p:txBody>
      </p:sp>
      <p:sp>
        <p:nvSpPr>
          <p:cNvPr id="62" name="Google Shape;62;p13"/>
          <p:cNvSpPr txBox="1">
            <a:spLocks noGrp="1"/>
          </p:cNvSpPr>
          <p:nvPr>
            <p:ph type="title" idx="13" hasCustomPrompt="1"/>
          </p:nvPr>
        </p:nvSpPr>
        <p:spPr>
          <a:xfrm>
            <a:off x="769525" y="3161725"/>
            <a:ext cx="8130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title" idx="14" hasCustomPrompt="1"/>
          </p:nvPr>
        </p:nvSpPr>
        <p:spPr>
          <a:xfrm>
            <a:off x="5188550" y="1657025"/>
            <a:ext cx="8130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title" idx="15" hasCustomPrompt="1"/>
          </p:nvPr>
        </p:nvSpPr>
        <p:spPr>
          <a:xfrm>
            <a:off x="5188550" y="3161725"/>
            <a:ext cx="813000" cy="57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CUSTOM_3_2_1_1">
    <p:spTree>
      <p:nvGrpSpPr>
        <p:cNvPr id="1" name="Shape 80"/>
        <p:cNvGrpSpPr/>
        <p:nvPr/>
      </p:nvGrpSpPr>
      <p:grpSpPr>
        <a:xfrm>
          <a:off x="0" y="0"/>
          <a:ext cx="0" cy="0"/>
          <a:chOff x="0" y="0"/>
          <a:chExt cx="0" cy="0"/>
        </a:xfrm>
      </p:grpSpPr>
      <p:sp>
        <p:nvSpPr>
          <p:cNvPr id="81" name="Google Shape;81;p17"/>
          <p:cNvSpPr/>
          <p:nvPr/>
        </p:nvSpPr>
        <p:spPr>
          <a:xfrm rot="1417330">
            <a:off x="-363658" y="-297920"/>
            <a:ext cx="2382480" cy="2322630"/>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rot="6980066">
            <a:off x="7184103" y="2262588"/>
            <a:ext cx="2382447" cy="2322598"/>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 name="Google Shape;84;p17"/>
          <p:cNvSpPr/>
          <p:nvPr/>
        </p:nvSpPr>
        <p:spPr>
          <a:xfrm rot="-122570">
            <a:off x="7034468" y="136164"/>
            <a:ext cx="261693" cy="28199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rot="2066380">
            <a:off x="8700170" y="986055"/>
            <a:ext cx="178685" cy="192550"/>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rot="-1978190">
            <a:off x="8369896" y="285856"/>
            <a:ext cx="178692" cy="192558"/>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rot="-1978190">
            <a:off x="457796" y="4268243"/>
            <a:ext cx="178692" cy="192558"/>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rot="2569710">
            <a:off x="566019" y="4551710"/>
            <a:ext cx="294432" cy="31727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19"/>
          <p:cNvSpPr/>
          <p:nvPr/>
        </p:nvSpPr>
        <p:spPr>
          <a:xfrm rot="10800000">
            <a:off x="-556473" y="1343351"/>
            <a:ext cx="4515552" cy="4402119"/>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txBox="1">
            <a:spLocks noGrp="1"/>
          </p:cNvSpPr>
          <p:nvPr>
            <p:ph type="body" idx="1"/>
          </p:nvPr>
        </p:nvSpPr>
        <p:spPr>
          <a:xfrm>
            <a:off x="4307550" y="1603550"/>
            <a:ext cx="4123200" cy="2818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Font typeface="Nunito Light"/>
              <a:buChar char="●"/>
              <a:defRPr/>
            </a:lvl1pPr>
            <a:lvl2pPr marL="914400" lvl="1" indent="-330200">
              <a:spcBef>
                <a:spcPts val="0"/>
              </a:spcBef>
              <a:spcAft>
                <a:spcPts val="0"/>
              </a:spcAft>
              <a:buSzPts val="1600"/>
              <a:buFont typeface="Nunito Light"/>
              <a:buChar char="○"/>
              <a:defRPr/>
            </a:lvl2pPr>
            <a:lvl3pPr marL="1371600" lvl="2" indent="-323850">
              <a:spcBef>
                <a:spcPts val="0"/>
              </a:spcBef>
              <a:spcAft>
                <a:spcPts val="0"/>
              </a:spcAft>
              <a:buSzPts val="1500"/>
              <a:buFont typeface="Nunito Light"/>
              <a:buChar char="■"/>
              <a:defRPr/>
            </a:lvl3pPr>
            <a:lvl4pPr marL="1828800" lvl="3" indent="-323850">
              <a:spcBef>
                <a:spcPts val="0"/>
              </a:spcBef>
              <a:spcAft>
                <a:spcPts val="0"/>
              </a:spcAft>
              <a:buSzPts val="1500"/>
              <a:buFont typeface="Nunito Light"/>
              <a:buChar char="●"/>
              <a:defRPr/>
            </a:lvl4pPr>
            <a:lvl5pPr marL="2286000" lvl="4" indent="-317500">
              <a:spcBef>
                <a:spcPts val="0"/>
              </a:spcBef>
              <a:spcAft>
                <a:spcPts val="0"/>
              </a:spcAft>
              <a:buSzPts val="1400"/>
              <a:buFont typeface="Nunito Light"/>
              <a:buChar char="○"/>
              <a:defRPr/>
            </a:lvl5pPr>
            <a:lvl6pPr marL="2743200" lvl="5" indent="-317500">
              <a:spcBef>
                <a:spcPts val="0"/>
              </a:spcBef>
              <a:spcAft>
                <a:spcPts val="0"/>
              </a:spcAft>
              <a:buSzPts val="1400"/>
              <a:buFont typeface="Nunito Light"/>
              <a:buChar char="■"/>
              <a:defRPr/>
            </a:lvl6pPr>
            <a:lvl7pPr marL="3200400" lvl="6" indent="-311150">
              <a:spcBef>
                <a:spcPts val="0"/>
              </a:spcBef>
              <a:spcAft>
                <a:spcPts val="0"/>
              </a:spcAft>
              <a:buSzPts val="1300"/>
              <a:buFont typeface="Nunito Light"/>
              <a:buChar char="●"/>
              <a:defRPr/>
            </a:lvl7pPr>
            <a:lvl8pPr marL="3657600" lvl="7" indent="-311150">
              <a:spcBef>
                <a:spcPts val="0"/>
              </a:spcBef>
              <a:spcAft>
                <a:spcPts val="0"/>
              </a:spcAft>
              <a:buSzPts val="1300"/>
              <a:buFont typeface="Nunito Light"/>
              <a:buChar char="○"/>
              <a:defRPr/>
            </a:lvl8pPr>
            <a:lvl9pPr marL="4114800" lvl="8" indent="-317500">
              <a:spcBef>
                <a:spcPts val="0"/>
              </a:spcBef>
              <a:spcAft>
                <a:spcPts val="0"/>
              </a:spcAft>
              <a:buSzPts val="1400"/>
              <a:buFont typeface="Nunito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1"/>
        <p:cNvGrpSpPr/>
        <p:nvPr/>
      </p:nvGrpSpPr>
      <p:grpSpPr>
        <a:xfrm>
          <a:off x="0" y="0"/>
          <a:ext cx="0" cy="0"/>
          <a:chOff x="0" y="0"/>
          <a:chExt cx="0" cy="0"/>
        </a:xfrm>
      </p:grpSpPr>
      <p:sp>
        <p:nvSpPr>
          <p:cNvPr id="102" name="Google Shape;102;p21"/>
          <p:cNvSpPr/>
          <p:nvPr/>
        </p:nvSpPr>
        <p:spPr>
          <a:xfrm rot="936919">
            <a:off x="5222633" y="-2215829"/>
            <a:ext cx="4686627" cy="4568895"/>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4" name="Google Shape;104;p21"/>
          <p:cNvSpPr txBox="1">
            <a:spLocks noGrp="1"/>
          </p:cNvSpPr>
          <p:nvPr>
            <p:ph type="subTitle" idx="1"/>
          </p:nvPr>
        </p:nvSpPr>
        <p:spPr>
          <a:xfrm>
            <a:off x="5054700" y="1537375"/>
            <a:ext cx="3369300" cy="1945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21"/>
          <p:cNvSpPr txBox="1">
            <a:spLocks noGrp="1"/>
          </p:cNvSpPr>
          <p:nvPr>
            <p:ph type="subTitle" idx="2"/>
          </p:nvPr>
        </p:nvSpPr>
        <p:spPr>
          <a:xfrm>
            <a:off x="720000" y="1537375"/>
            <a:ext cx="3369300" cy="1945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4">
    <p:spTree>
      <p:nvGrpSpPr>
        <p:cNvPr id="1" name="Shape 111"/>
        <p:cNvGrpSpPr/>
        <p:nvPr/>
      </p:nvGrpSpPr>
      <p:grpSpPr>
        <a:xfrm>
          <a:off x="0" y="0"/>
          <a:ext cx="0" cy="0"/>
          <a:chOff x="0" y="0"/>
          <a:chExt cx="0" cy="0"/>
        </a:xfrm>
      </p:grpSpPr>
      <p:sp>
        <p:nvSpPr>
          <p:cNvPr id="112" name="Google Shape;112;p23"/>
          <p:cNvSpPr/>
          <p:nvPr/>
        </p:nvSpPr>
        <p:spPr>
          <a:xfrm rot="10800000">
            <a:off x="5962610" y="-851997"/>
            <a:ext cx="3253066" cy="3171346"/>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3"/>
          <p:cNvSpPr/>
          <p:nvPr/>
        </p:nvSpPr>
        <p:spPr>
          <a:xfrm rot="1241643">
            <a:off x="-278551" y="2271106"/>
            <a:ext cx="3253052" cy="3171333"/>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114"/>
        <p:cNvGrpSpPr/>
        <p:nvPr/>
      </p:nvGrpSpPr>
      <p:grpSpPr>
        <a:xfrm>
          <a:off x="0" y="0"/>
          <a:ext cx="0" cy="0"/>
          <a:chOff x="0" y="0"/>
          <a:chExt cx="0" cy="0"/>
        </a:xfrm>
      </p:grpSpPr>
      <p:sp>
        <p:nvSpPr>
          <p:cNvPr id="115" name="Google Shape;115;p24"/>
          <p:cNvSpPr/>
          <p:nvPr/>
        </p:nvSpPr>
        <p:spPr>
          <a:xfrm rot="1241643">
            <a:off x="2158499" y="-1215494"/>
            <a:ext cx="3253052" cy="3171333"/>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4"/>
          <p:cNvSpPr/>
          <p:nvPr/>
        </p:nvSpPr>
        <p:spPr>
          <a:xfrm rot="7485372">
            <a:off x="4165410" y="3175083"/>
            <a:ext cx="3253087" cy="3171367"/>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68700" y="2289125"/>
            <a:ext cx="4097700" cy="1606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5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98425" y="767500"/>
            <a:ext cx="1436400" cy="1150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dk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 name="Google Shape;15;p3"/>
          <p:cNvSpPr txBox="1">
            <a:spLocks noGrp="1"/>
          </p:cNvSpPr>
          <p:nvPr>
            <p:ph type="subTitle" idx="1"/>
          </p:nvPr>
        </p:nvSpPr>
        <p:spPr>
          <a:xfrm>
            <a:off x="768775" y="4038750"/>
            <a:ext cx="40977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 name="Google Shape;16;p3"/>
          <p:cNvSpPr/>
          <p:nvPr/>
        </p:nvSpPr>
        <p:spPr>
          <a:xfrm rot="6979958">
            <a:off x="5575885" y="-483340"/>
            <a:ext cx="5227106" cy="5095901"/>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3000">
                <a:solidFill>
                  <a:schemeClr val="dk2"/>
                </a:solidFill>
              </a:defRPr>
            </a:lvl1pPr>
            <a:lvl2pPr lvl="1" rtl="0">
              <a:spcBef>
                <a:spcPts val="0"/>
              </a:spcBef>
              <a:spcAft>
                <a:spcPts val="0"/>
              </a:spcAft>
              <a:buClr>
                <a:schemeClr val="dk2"/>
              </a:buClr>
              <a:buSzPts val="3500"/>
              <a:buNone/>
              <a:defRPr>
                <a:solidFill>
                  <a:schemeClr val="dk2"/>
                </a:solidFill>
              </a:defRPr>
            </a:lvl2pPr>
            <a:lvl3pPr lvl="2" rtl="0">
              <a:spcBef>
                <a:spcPts val="0"/>
              </a:spcBef>
              <a:spcAft>
                <a:spcPts val="0"/>
              </a:spcAft>
              <a:buClr>
                <a:schemeClr val="dk2"/>
              </a:buClr>
              <a:buSzPts val="3500"/>
              <a:buNone/>
              <a:defRPr>
                <a:solidFill>
                  <a:schemeClr val="dk2"/>
                </a:solidFill>
              </a:defRPr>
            </a:lvl3pPr>
            <a:lvl4pPr lvl="3" rtl="0">
              <a:spcBef>
                <a:spcPts val="0"/>
              </a:spcBef>
              <a:spcAft>
                <a:spcPts val="0"/>
              </a:spcAft>
              <a:buClr>
                <a:schemeClr val="dk2"/>
              </a:buClr>
              <a:buSzPts val="3500"/>
              <a:buNone/>
              <a:defRPr>
                <a:solidFill>
                  <a:schemeClr val="dk2"/>
                </a:solidFill>
              </a:defRPr>
            </a:lvl4pPr>
            <a:lvl5pPr lvl="4" rtl="0">
              <a:spcBef>
                <a:spcPts val="0"/>
              </a:spcBef>
              <a:spcAft>
                <a:spcPts val="0"/>
              </a:spcAft>
              <a:buClr>
                <a:schemeClr val="dk2"/>
              </a:buClr>
              <a:buSzPts val="3500"/>
              <a:buNone/>
              <a:defRPr>
                <a:solidFill>
                  <a:schemeClr val="dk2"/>
                </a:solidFill>
              </a:defRPr>
            </a:lvl5pPr>
            <a:lvl6pPr lvl="5" rtl="0">
              <a:spcBef>
                <a:spcPts val="0"/>
              </a:spcBef>
              <a:spcAft>
                <a:spcPts val="0"/>
              </a:spcAft>
              <a:buClr>
                <a:schemeClr val="dk2"/>
              </a:buClr>
              <a:buSzPts val="3500"/>
              <a:buNone/>
              <a:defRPr>
                <a:solidFill>
                  <a:schemeClr val="dk2"/>
                </a:solidFill>
              </a:defRPr>
            </a:lvl6pPr>
            <a:lvl7pPr lvl="6" rtl="0">
              <a:spcBef>
                <a:spcPts val="0"/>
              </a:spcBef>
              <a:spcAft>
                <a:spcPts val="0"/>
              </a:spcAft>
              <a:buClr>
                <a:schemeClr val="dk2"/>
              </a:buClr>
              <a:buSzPts val="3500"/>
              <a:buNone/>
              <a:defRPr>
                <a:solidFill>
                  <a:schemeClr val="dk2"/>
                </a:solidFill>
              </a:defRPr>
            </a:lvl7pPr>
            <a:lvl8pPr lvl="7" rtl="0">
              <a:spcBef>
                <a:spcPts val="0"/>
              </a:spcBef>
              <a:spcAft>
                <a:spcPts val="0"/>
              </a:spcAft>
              <a:buClr>
                <a:schemeClr val="dk2"/>
              </a:buClr>
              <a:buSzPts val="3500"/>
              <a:buNone/>
              <a:defRPr>
                <a:solidFill>
                  <a:schemeClr val="dk2"/>
                </a:solidFill>
              </a:defRPr>
            </a:lvl8pPr>
            <a:lvl9pPr lvl="8" rtl="0">
              <a:spcBef>
                <a:spcPts val="0"/>
              </a:spcBef>
              <a:spcAft>
                <a:spcPts val="0"/>
              </a:spcAft>
              <a:buClr>
                <a:schemeClr val="dk2"/>
              </a:buClr>
              <a:buSzPts val="3500"/>
              <a:buNone/>
              <a:defRPr>
                <a:solidFill>
                  <a:schemeClr val="dk2"/>
                </a:solidFill>
              </a:defRPr>
            </a:lvl9pPr>
          </a:lstStyle>
          <a:p>
            <a:endParaRPr/>
          </a:p>
        </p:txBody>
      </p:sp>
      <p:sp>
        <p:nvSpPr>
          <p:cNvPr id="19" name="Google Shape;19;p4"/>
          <p:cNvSpPr txBox="1">
            <a:spLocks noGrp="1"/>
          </p:cNvSpPr>
          <p:nvPr>
            <p:ph type="body" idx="1"/>
          </p:nvPr>
        </p:nvSpPr>
        <p:spPr>
          <a:xfrm>
            <a:off x="720000" y="1139539"/>
            <a:ext cx="7704000" cy="3468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15000"/>
              </a:lnSpc>
              <a:spcBef>
                <a:spcPts val="0"/>
              </a:spcBef>
              <a:spcAft>
                <a:spcPts val="0"/>
              </a:spcAft>
              <a:buClr>
                <a:srgbClr val="FFC800"/>
              </a:buClr>
              <a:buSzPts val="1400"/>
              <a:buFont typeface="Nunito Light"/>
              <a:buChar char="○"/>
              <a:defRPr>
                <a:solidFill>
                  <a:srgbClr val="434343"/>
                </a:solidFill>
              </a:defRPr>
            </a:lvl2pPr>
            <a:lvl3pPr marL="1371600" lvl="2" indent="-317500" rtl="0">
              <a:lnSpc>
                <a:spcPct val="115000"/>
              </a:lnSpc>
              <a:spcBef>
                <a:spcPts val="1600"/>
              </a:spcBef>
              <a:spcAft>
                <a:spcPts val="0"/>
              </a:spcAft>
              <a:buClr>
                <a:srgbClr val="FFC800"/>
              </a:buClr>
              <a:buSzPts val="1400"/>
              <a:buFont typeface="Nunito Light"/>
              <a:buChar char="■"/>
              <a:defRPr>
                <a:solidFill>
                  <a:srgbClr val="434343"/>
                </a:solidFill>
              </a:defRPr>
            </a:lvl3pPr>
            <a:lvl4pPr marL="1828800" lvl="3" indent="-317500" rtl="0">
              <a:lnSpc>
                <a:spcPct val="115000"/>
              </a:lnSpc>
              <a:spcBef>
                <a:spcPts val="1600"/>
              </a:spcBef>
              <a:spcAft>
                <a:spcPts val="0"/>
              </a:spcAft>
              <a:buClr>
                <a:srgbClr val="FFC800"/>
              </a:buClr>
              <a:buSzPts val="1400"/>
              <a:buFont typeface="Nunito Light"/>
              <a:buChar char="●"/>
              <a:defRPr>
                <a:solidFill>
                  <a:srgbClr val="434343"/>
                </a:solidFill>
              </a:defRPr>
            </a:lvl4pPr>
            <a:lvl5pPr marL="2286000" lvl="4" indent="-317500" rtl="0">
              <a:lnSpc>
                <a:spcPct val="115000"/>
              </a:lnSpc>
              <a:spcBef>
                <a:spcPts val="1600"/>
              </a:spcBef>
              <a:spcAft>
                <a:spcPts val="0"/>
              </a:spcAft>
              <a:buClr>
                <a:srgbClr val="434343"/>
              </a:buClr>
              <a:buSzPts val="1400"/>
              <a:buFont typeface="Nunito Light"/>
              <a:buChar char="○"/>
              <a:defRPr>
                <a:solidFill>
                  <a:srgbClr val="434343"/>
                </a:solidFill>
              </a:defRPr>
            </a:lvl5pPr>
            <a:lvl6pPr marL="2743200" lvl="5" indent="-317500" rtl="0">
              <a:lnSpc>
                <a:spcPct val="115000"/>
              </a:lnSpc>
              <a:spcBef>
                <a:spcPts val="1600"/>
              </a:spcBef>
              <a:spcAft>
                <a:spcPts val="0"/>
              </a:spcAft>
              <a:buClr>
                <a:srgbClr val="434343"/>
              </a:buClr>
              <a:buSzPts val="1400"/>
              <a:buFont typeface="Nunito Light"/>
              <a:buChar char="■"/>
              <a:defRPr>
                <a:solidFill>
                  <a:srgbClr val="434343"/>
                </a:solidFill>
              </a:defRPr>
            </a:lvl6pPr>
            <a:lvl7pPr marL="3200400" lvl="6" indent="-317500" rtl="0">
              <a:lnSpc>
                <a:spcPct val="115000"/>
              </a:lnSpc>
              <a:spcBef>
                <a:spcPts val="1600"/>
              </a:spcBef>
              <a:spcAft>
                <a:spcPts val="0"/>
              </a:spcAft>
              <a:buClr>
                <a:srgbClr val="434343"/>
              </a:buClr>
              <a:buSzPts val="1400"/>
              <a:buFont typeface="Nunito Light"/>
              <a:buChar char="●"/>
              <a:defRPr>
                <a:solidFill>
                  <a:srgbClr val="434343"/>
                </a:solidFill>
              </a:defRPr>
            </a:lvl7pPr>
            <a:lvl8pPr marL="3657600" lvl="7" indent="-317500" rtl="0">
              <a:lnSpc>
                <a:spcPct val="115000"/>
              </a:lnSpc>
              <a:spcBef>
                <a:spcPts val="1600"/>
              </a:spcBef>
              <a:spcAft>
                <a:spcPts val="0"/>
              </a:spcAft>
              <a:buClr>
                <a:srgbClr val="434343"/>
              </a:buClr>
              <a:buSzPts val="1400"/>
              <a:buFont typeface="Nunito Light"/>
              <a:buChar char="○"/>
              <a:defRPr>
                <a:solidFill>
                  <a:srgbClr val="434343"/>
                </a:solidFill>
              </a:defRPr>
            </a:lvl8pPr>
            <a:lvl9pPr marL="4114800" lvl="8" indent="-317500" rtl="0">
              <a:lnSpc>
                <a:spcPct val="115000"/>
              </a:lnSpc>
              <a:spcBef>
                <a:spcPts val="1600"/>
              </a:spcBef>
              <a:spcAft>
                <a:spcPts val="1600"/>
              </a:spcAft>
              <a:buClr>
                <a:srgbClr val="434343"/>
              </a:buClr>
              <a:buSzPts val="1400"/>
              <a:buFont typeface="Nunito Light"/>
              <a:buChar char="■"/>
              <a:defRPr>
                <a:solidFill>
                  <a:srgbClr val="434343"/>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720000" y="539500"/>
            <a:ext cx="7704000" cy="107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4945925" y="3480275"/>
            <a:ext cx="2724000" cy="11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5"/>
          <p:cNvSpPr txBox="1">
            <a:spLocks noGrp="1"/>
          </p:cNvSpPr>
          <p:nvPr>
            <p:ph type="subTitle" idx="2"/>
          </p:nvPr>
        </p:nvSpPr>
        <p:spPr>
          <a:xfrm>
            <a:off x="1474075" y="3480275"/>
            <a:ext cx="2724000" cy="11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 name="Google Shape;24;p5"/>
          <p:cNvSpPr txBox="1">
            <a:spLocks noGrp="1"/>
          </p:cNvSpPr>
          <p:nvPr>
            <p:ph type="subTitle" idx="3"/>
          </p:nvPr>
        </p:nvSpPr>
        <p:spPr>
          <a:xfrm>
            <a:off x="4945925" y="3013675"/>
            <a:ext cx="27240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2"/>
                </a:solidFill>
                <a:latin typeface="Mochiy Pop One"/>
                <a:ea typeface="Mochiy Pop One"/>
                <a:cs typeface="Mochiy Pop One"/>
                <a:sym typeface="Mochiy Pop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 name="Google Shape;25;p5"/>
          <p:cNvSpPr txBox="1">
            <a:spLocks noGrp="1"/>
          </p:cNvSpPr>
          <p:nvPr>
            <p:ph type="subTitle" idx="4"/>
          </p:nvPr>
        </p:nvSpPr>
        <p:spPr>
          <a:xfrm>
            <a:off x="1474075" y="3013675"/>
            <a:ext cx="27240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2"/>
                </a:solidFill>
                <a:latin typeface="Mochiy Pop One"/>
                <a:ea typeface="Mochiy Pop One"/>
                <a:cs typeface="Mochiy Pop One"/>
                <a:sym typeface="Mochiy Pop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 name="Google Shape;26;p5"/>
          <p:cNvSpPr/>
          <p:nvPr/>
        </p:nvSpPr>
        <p:spPr>
          <a:xfrm rot="6979974">
            <a:off x="5978959" y="1232675"/>
            <a:ext cx="3918145" cy="3819822"/>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rot="-9990020">
            <a:off x="-435684" y="2808417"/>
            <a:ext cx="3918108" cy="3819737"/>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p:nvPr/>
        </p:nvSpPr>
        <p:spPr>
          <a:xfrm rot="4367290">
            <a:off x="-639078" y="-836263"/>
            <a:ext cx="2382457" cy="2322608"/>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6"/>
          <p:cNvSpPr/>
          <p:nvPr/>
        </p:nvSpPr>
        <p:spPr>
          <a:xfrm rot="936986">
            <a:off x="7472293" y="1480948"/>
            <a:ext cx="2382536" cy="2322685"/>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p:nvPr/>
        </p:nvSpPr>
        <p:spPr>
          <a:xfrm rot="6980062">
            <a:off x="5113298" y="1937180"/>
            <a:ext cx="3943184" cy="3844129"/>
          </a:xfrm>
          <a:custGeom>
            <a:avLst/>
            <a:gdLst/>
            <a:ahLst/>
            <a:cxnLst/>
            <a:rect l="l" t="t" r="r" b="b"/>
            <a:pathLst>
              <a:path w="95300" h="92906" extrusionOk="0">
                <a:moveTo>
                  <a:pt x="27569" y="1"/>
                </a:moveTo>
                <a:cubicBezTo>
                  <a:pt x="27108" y="1"/>
                  <a:pt x="26645" y="21"/>
                  <a:pt x="26195" y="42"/>
                </a:cubicBezTo>
                <a:cubicBezTo>
                  <a:pt x="25201" y="77"/>
                  <a:pt x="24243" y="290"/>
                  <a:pt x="23355" y="574"/>
                </a:cubicBezTo>
                <a:cubicBezTo>
                  <a:pt x="22574" y="823"/>
                  <a:pt x="21829" y="1107"/>
                  <a:pt x="21119" y="1497"/>
                </a:cubicBezTo>
                <a:cubicBezTo>
                  <a:pt x="20409" y="1887"/>
                  <a:pt x="19770" y="2349"/>
                  <a:pt x="19132" y="2810"/>
                </a:cubicBezTo>
                <a:cubicBezTo>
                  <a:pt x="18919" y="2952"/>
                  <a:pt x="18777" y="3130"/>
                  <a:pt x="18564" y="3307"/>
                </a:cubicBezTo>
                <a:cubicBezTo>
                  <a:pt x="18386" y="3485"/>
                  <a:pt x="18173" y="3698"/>
                  <a:pt x="17960" y="3911"/>
                </a:cubicBezTo>
                <a:cubicBezTo>
                  <a:pt x="17321" y="4549"/>
                  <a:pt x="16754" y="5259"/>
                  <a:pt x="16257" y="6005"/>
                </a:cubicBezTo>
                <a:cubicBezTo>
                  <a:pt x="15937" y="6466"/>
                  <a:pt x="15689" y="6963"/>
                  <a:pt x="15440" y="7460"/>
                </a:cubicBezTo>
                <a:cubicBezTo>
                  <a:pt x="15227" y="7850"/>
                  <a:pt x="15014" y="8276"/>
                  <a:pt x="14943" y="8773"/>
                </a:cubicBezTo>
                <a:cubicBezTo>
                  <a:pt x="14943" y="8844"/>
                  <a:pt x="14908" y="8915"/>
                  <a:pt x="14872" y="8986"/>
                </a:cubicBezTo>
                <a:cubicBezTo>
                  <a:pt x="14730" y="9305"/>
                  <a:pt x="14659" y="9625"/>
                  <a:pt x="14588" y="9944"/>
                </a:cubicBezTo>
                <a:cubicBezTo>
                  <a:pt x="14411" y="10832"/>
                  <a:pt x="14340" y="11683"/>
                  <a:pt x="14375" y="12606"/>
                </a:cubicBezTo>
                <a:cubicBezTo>
                  <a:pt x="14375" y="13210"/>
                  <a:pt x="14411" y="13813"/>
                  <a:pt x="14446" y="14416"/>
                </a:cubicBezTo>
                <a:cubicBezTo>
                  <a:pt x="14482" y="14878"/>
                  <a:pt x="14588" y="15304"/>
                  <a:pt x="14659" y="15765"/>
                </a:cubicBezTo>
                <a:cubicBezTo>
                  <a:pt x="14766" y="16688"/>
                  <a:pt x="14979" y="17611"/>
                  <a:pt x="15192" y="18498"/>
                </a:cubicBezTo>
                <a:cubicBezTo>
                  <a:pt x="15440" y="19563"/>
                  <a:pt x="15689" y="20628"/>
                  <a:pt x="15937" y="21692"/>
                </a:cubicBezTo>
                <a:cubicBezTo>
                  <a:pt x="16257" y="23041"/>
                  <a:pt x="16576" y="24390"/>
                  <a:pt x="16789" y="25739"/>
                </a:cubicBezTo>
                <a:cubicBezTo>
                  <a:pt x="16860" y="26378"/>
                  <a:pt x="17002" y="26981"/>
                  <a:pt x="17073" y="27620"/>
                </a:cubicBezTo>
                <a:cubicBezTo>
                  <a:pt x="17179" y="28436"/>
                  <a:pt x="17179" y="29288"/>
                  <a:pt x="17179" y="30104"/>
                </a:cubicBezTo>
                <a:cubicBezTo>
                  <a:pt x="17215" y="30779"/>
                  <a:pt x="17144" y="31417"/>
                  <a:pt x="17073" y="32056"/>
                </a:cubicBezTo>
                <a:cubicBezTo>
                  <a:pt x="16966" y="32873"/>
                  <a:pt x="16825" y="33689"/>
                  <a:pt x="16541" y="34470"/>
                </a:cubicBezTo>
                <a:cubicBezTo>
                  <a:pt x="16505" y="34505"/>
                  <a:pt x="16505" y="34576"/>
                  <a:pt x="16505" y="34612"/>
                </a:cubicBezTo>
                <a:cubicBezTo>
                  <a:pt x="16470" y="34754"/>
                  <a:pt x="16434" y="34896"/>
                  <a:pt x="16363" y="35038"/>
                </a:cubicBezTo>
                <a:cubicBezTo>
                  <a:pt x="16079" y="35677"/>
                  <a:pt x="15902" y="36316"/>
                  <a:pt x="15547" y="36883"/>
                </a:cubicBezTo>
                <a:cubicBezTo>
                  <a:pt x="15298" y="37274"/>
                  <a:pt x="15085" y="37700"/>
                  <a:pt x="14801" y="38090"/>
                </a:cubicBezTo>
                <a:cubicBezTo>
                  <a:pt x="14234" y="38906"/>
                  <a:pt x="13524" y="39652"/>
                  <a:pt x="12743" y="40326"/>
                </a:cubicBezTo>
                <a:cubicBezTo>
                  <a:pt x="11926" y="41001"/>
                  <a:pt x="11039" y="41675"/>
                  <a:pt x="10187" y="42349"/>
                </a:cubicBezTo>
                <a:cubicBezTo>
                  <a:pt x="9974" y="42527"/>
                  <a:pt x="9726" y="42704"/>
                  <a:pt x="9477" y="42882"/>
                </a:cubicBezTo>
                <a:cubicBezTo>
                  <a:pt x="9158" y="43130"/>
                  <a:pt x="8839" y="43343"/>
                  <a:pt x="8519" y="43592"/>
                </a:cubicBezTo>
                <a:cubicBezTo>
                  <a:pt x="7596" y="44337"/>
                  <a:pt x="6603" y="45082"/>
                  <a:pt x="5751" y="45934"/>
                </a:cubicBezTo>
                <a:cubicBezTo>
                  <a:pt x="5289" y="46395"/>
                  <a:pt x="4792" y="46857"/>
                  <a:pt x="4331" y="47318"/>
                </a:cubicBezTo>
                <a:cubicBezTo>
                  <a:pt x="3621" y="48064"/>
                  <a:pt x="2947" y="48845"/>
                  <a:pt x="2379" y="49696"/>
                </a:cubicBezTo>
                <a:cubicBezTo>
                  <a:pt x="1988" y="50229"/>
                  <a:pt x="1634" y="50761"/>
                  <a:pt x="1350" y="51329"/>
                </a:cubicBezTo>
                <a:cubicBezTo>
                  <a:pt x="1350" y="51400"/>
                  <a:pt x="1279" y="51435"/>
                  <a:pt x="1279" y="51506"/>
                </a:cubicBezTo>
                <a:cubicBezTo>
                  <a:pt x="1208" y="51613"/>
                  <a:pt x="1101" y="51719"/>
                  <a:pt x="1066" y="51861"/>
                </a:cubicBezTo>
                <a:cubicBezTo>
                  <a:pt x="853" y="52358"/>
                  <a:pt x="604" y="52855"/>
                  <a:pt x="498" y="53388"/>
                </a:cubicBezTo>
                <a:cubicBezTo>
                  <a:pt x="391" y="53778"/>
                  <a:pt x="285" y="54133"/>
                  <a:pt x="214" y="54488"/>
                </a:cubicBezTo>
                <a:cubicBezTo>
                  <a:pt x="1" y="55659"/>
                  <a:pt x="72" y="56830"/>
                  <a:pt x="498" y="58002"/>
                </a:cubicBezTo>
                <a:cubicBezTo>
                  <a:pt x="782" y="58783"/>
                  <a:pt x="1208" y="59492"/>
                  <a:pt x="1811" y="60167"/>
                </a:cubicBezTo>
                <a:cubicBezTo>
                  <a:pt x="2450" y="60877"/>
                  <a:pt x="3195" y="61480"/>
                  <a:pt x="3976" y="61977"/>
                </a:cubicBezTo>
                <a:cubicBezTo>
                  <a:pt x="4508" y="62332"/>
                  <a:pt x="5041" y="62651"/>
                  <a:pt x="5644" y="62935"/>
                </a:cubicBezTo>
                <a:cubicBezTo>
                  <a:pt x="5680" y="62935"/>
                  <a:pt x="5715" y="62971"/>
                  <a:pt x="5786" y="63006"/>
                </a:cubicBezTo>
                <a:cubicBezTo>
                  <a:pt x="5928" y="63077"/>
                  <a:pt x="6070" y="63148"/>
                  <a:pt x="6212" y="63255"/>
                </a:cubicBezTo>
                <a:cubicBezTo>
                  <a:pt x="6283" y="63290"/>
                  <a:pt x="6390" y="63290"/>
                  <a:pt x="6461" y="63361"/>
                </a:cubicBezTo>
                <a:cubicBezTo>
                  <a:pt x="6816" y="63610"/>
                  <a:pt x="7206" y="63716"/>
                  <a:pt x="7561" y="63893"/>
                </a:cubicBezTo>
                <a:cubicBezTo>
                  <a:pt x="7703" y="63964"/>
                  <a:pt x="7845" y="64035"/>
                  <a:pt x="7987" y="64106"/>
                </a:cubicBezTo>
                <a:cubicBezTo>
                  <a:pt x="8164" y="64177"/>
                  <a:pt x="8306" y="64284"/>
                  <a:pt x="8484" y="64355"/>
                </a:cubicBezTo>
                <a:cubicBezTo>
                  <a:pt x="8910" y="64568"/>
                  <a:pt x="9371" y="64674"/>
                  <a:pt x="9761" y="64958"/>
                </a:cubicBezTo>
                <a:cubicBezTo>
                  <a:pt x="9797" y="64994"/>
                  <a:pt x="9868" y="64994"/>
                  <a:pt x="9903" y="65029"/>
                </a:cubicBezTo>
                <a:cubicBezTo>
                  <a:pt x="10223" y="65171"/>
                  <a:pt x="10578" y="65278"/>
                  <a:pt x="10862" y="65491"/>
                </a:cubicBezTo>
                <a:cubicBezTo>
                  <a:pt x="10897" y="65526"/>
                  <a:pt x="10968" y="65562"/>
                  <a:pt x="11039" y="65597"/>
                </a:cubicBezTo>
                <a:cubicBezTo>
                  <a:pt x="11359" y="65739"/>
                  <a:pt x="11678" y="65917"/>
                  <a:pt x="11997" y="66094"/>
                </a:cubicBezTo>
                <a:cubicBezTo>
                  <a:pt x="12175" y="66201"/>
                  <a:pt x="12352" y="66272"/>
                  <a:pt x="12530" y="66413"/>
                </a:cubicBezTo>
                <a:cubicBezTo>
                  <a:pt x="13062" y="66804"/>
                  <a:pt x="13630" y="67159"/>
                  <a:pt x="14198" y="67585"/>
                </a:cubicBezTo>
                <a:cubicBezTo>
                  <a:pt x="14624" y="67904"/>
                  <a:pt x="15050" y="68259"/>
                  <a:pt x="15405" y="68650"/>
                </a:cubicBezTo>
                <a:cubicBezTo>
                  <a:pt x="16257" y="69466"/>
                  <a:pt x="16966" y="70389"/>
                  <a:pt x="17605" y="71347"/>
                </a:cubicBezTo>
                <a:cubicBezTo>
                  <a:pt x="18173" y="72199"/>
                  <a:pt x="18706" y="73086"/>
                  <a:pt x="19238" y="73938"/>
                </a:cubicBezTo>
                <a:cubicBezTo>
                  <a:pt x="19948" y="75003"/>
                  <a:pt x="20622" y="76103"/>
                  <a:pt x="21368" y="77168"/>
                </a:cubicBezTo>
                <a:cubicBezTo>
                  <a:pt x="22077" y="78126"/>
                  <a:pt x="22823" y="79084"/>
                  <a:pt x="23675" y="79972"/>
                </a:cubicBezTo>
                <a:cubicBezTo>
                  <a:pt x="23888" y="80220"/>
                  <a:pt x="24172" y="80469"/>
                  <a:pt x="24384" y="80717"/>
                </a:cubicBezTo>
                <a:cubicBezTo>
                  <a:pt x="24810" y="81179"/>
                  <a:pt x="25272" y="81569"/>
                  <a:pt x="25769" y="81995"/>
                </a:cubicBezTo>
                <a:cubicBezTo>
                  <a:pt x="26479" y="82634"/>
                  <a:pt x="27259" y="83202"/>
                  <a:pt x="28040" y="83699"/>
                </a:cubicBezTo>
                <a:cubicBezTo>
                  <a:pt x="28360" y="83911"/>
                  <a:pt x="28644" y="84089"/>
                  <a:pt x="28963" y="84266"/>
                </a:cubicBezTo>
                <a:cubicBezTo>
                  <a:pt x="29353" y="84479"/>
                  <a:pt x="29744" y="84728"/>
                  <a:pt x="30170" y="84870"/>
                </a:cubicBezTo>
                <a:cubicBezTo>
                  <a:pt x="30241" y="84905"/>
                  <a:pt x="30312" y="84941"/>
                  <a:pt x="30383" y="85012"/>
                </a:cubicBezTo>
                <a:cubicBezTo>
                  <a:pt x="30667" y="85189"/>
                  <a:pt x="31022" y="85331"/>
                  <a:pt x="31377" y="85438"/>
                </a:cubicBezTo>
                <a:cubicBezTo>
                  <a:pt x="31590" y="85473"/>
                  <a:pt x="31767" y="85544"/>
                  <a:pt x="31980" y="85615"/>
                </a:cubicBezTo>
                <a:cubicBezTo>
                  <a:pt x="32086" y="85686"/>
                  <a:pt x="32228" y="85722"/>
                  <a:pt x="32335" y="85757"/>
                </a:cubicBezTo>
                <a:cubicBezTo>
                  <a:pt x="32654" y="85864"/>
                  <a:pt x="32974" y="85899"/>
                  <a:pt x="33293" y="86006"/>
                </a:cubicBezTo>
                <a:cubicBezTo>
                  <a:pt x="34039" y="86219"/>
                  <a:pt x="34819" y="86360"/>
                  <a:pt x="35565" y="86431"/>
                </a:cubicBezTo>
                <a:cubicBezTo>
                  <a:pt x="36324" y="86540"/>
                  <a:pt x="37062" y="86586"/>
                  <a:pt x="37796" y="86586"/>
                </a:cubicBezTo>
                <a:cubicBezTo>
                  <a:pt x="38023" y="86586"/>
                  <a:pt x="38249" y="86582"/>
                  <a:pt x="38475" y="86573"/>
                </a:cubicBezTo>
                <a:cubicBezTo>
                  <a:pt x="39256" y="86573"/>
                  <a:pt x="40037" y="86538"/>
                  <a:pt x="40782" y="86431"/>
                </a:cubicBezTo>
                <a:cubicBezTo>
                  <a:pt x="42060" y="86325"/>
                  <a:pt x="43338" y="86148"/>
                  <a:pt x="44615" y="85970"/>
                </a:cubicBezTo>
                <a:cubicBezTo>
                  <a:pt x="45822" y="85793"/>
                  <a:pt x="47064" y="85651"/>
                  <a:pt x="48307" y="85615"/>
                </a:cubicBezTo>
                <a:cubicBezTo>
                  <a:pt x="48447" y="85609"/>
                  <a:pt x="48586" y="85606"/>
                  <a:pt x="48724" y="85606"/>
                </a:cubicBezTo>
                <a:cubicBezTo>
                  <a:pt x="49392" y="85606"/>
                  <a:pt x="50044" y="85675"/>
                  <a:pt x="50720" y="85793"/>
                </a:cubicBezTo>
                <a:cubicBezTo>
                  <a:pt x="51324" y="85935"/>
                  <a:pt x="51927" y="86077"/>
                  <a:pt x="52530" y="86360"/>
                </a:cubicBezTo>
                <a:cubicBezTo>
                  <a:pt x="52743" y="86467"/>
                  <a:pt x="52992" y="86538"/>
                  <a:pt x="53240" y="86644"/>
                </a:cubicBezTo>
                <a:cubicBezTo>
                  <a:pt x="53311" y="86680"/>
                  <a:pt x="53382" y="86715"/>
                  <a:pt x="53453" y="86751"/>
                </a:cubicBezTo>
                <a:cubicBezTo>
                  <a:pt x="53915" y="86999"/>
                  <a:pt x="54340" y="87283"/>
                  <a:pt x="54731" y="87567"/>
                </a:cubicBezTo>
                <a:cubicBezTo>
                  <a:pt x="55263" y="87958"/>
                  <a:pt x="55796" y="88384"/>
                  <a:pt x="56364" y="88774"/>
                </a:cubicBezTo>
                <a:cubicBezTo>
                  <a:pt x="57144" y="89377"/>
                  <a:pt x="57996" y="89945"/>
                  <a:pt x="58848" y="90478"/>
                </a:cubicBezTo>
                <a:cubicBezTo>
                  <a:pt x="59274" y="90726"/>
                  <a:pt x="59700" y="90939"/>
                  <a:pt x="60126" y="91152"/>
                </a:cubicBezTo>
                <a:cubicBezTo>
                  <a:pt x="60445" y="91329"/>
                  <a:pt x="60836" y="91471"/>
                  <a:pt x="61191" y="91613"/>
                </a:cubicBezTo>
                <a:cubicBezTo>
                  <a:pt x="61900" y="91968"/>
                  <a:pt x="62681" y="92181"/>
                  <a:pt x="63462" y="92394"/>
                </a:cubicBezTo>
                <a:cubicBezTo>
                  <a:pt x="64278" y="92607"/>
                  <a:pt x="65095" y="92714"/>
                  <a:pt x="65911" y="92820"/>
                </a:cubicBezTo>
                <a:cubicBezTo>
                  <a:pt x="66431" y="92872"/>
                  <a:pt x="66969" y="92905"/>
                  <a:pt x="67513" y="92905"/>
                </a:cubicBezTo>
                <a:cubicBezTo>
                  <a:pt x="67712" y="92905"/>
                  <a:pt x="67912" y="92901"/>
                  <a:pt x="68112" y="92891"/>
                </a:cubicBezTo>
                <a:cubicBezTo>
                  <a:pt x="68644" y="92891"/>
                  <a:pt x="69212" y="92891"/>
                  <a:pt x="69744" y="92820"/>
                </a:cubicBezTo>
                <a:cubicBezTo>
                  <a:pt x="70348" y="92749"/>
                  <a:pt x="70951" y="92643"/>
                  <a:pt x="71554" y="92536"/>
                </a:cubicBezTo>
                <a:cubicBezTo>
                  <a:pt x="72264" y="92430"/>
                  <a:pt x="73010" y="92252"/>
                  <a:pt x="73684" y="92004"/>
                </a:cubicBezTo>
                <a:cubicBezTo>
                  <a:pt x="73826" y="91933"/>
                  <a:pt x="74003" y="91897"/>
                  <a:pt x="74181" y="91826"/>
                </a:cubicBezTo>
                <a:cubicBezTo>
                  <a:pt x="74287" y="91826"/>
                  <a:pt x="74394" y="91791"/>
                  <a:pt x="74465" y="91720"/>
                </a:cubicBezTo>
                <a:cubicBezTo>
                  <a:pt x="74678" y="91649"/>
                  <a:pt x="74855" y="91542"/>
                  <a:pt x="75068" y="91471"/>
                </a:cubicBezTo>
                <a:cubicBezTo>
                  <a:pt x="75388" y="91329"/>
                  <a:pt x="75707" y="91223"/>
                  <a:pt x="76027" y="91046"/>
                </a:cubicBezTo>
                <a:cubicBezTo>
                  <a:pt x="76559" y="90726"/>
                  <a:pt x="77127" y="90478"/>
                  <a:pt x="77624" y="90123"/>
                </a:cubicBezTo>
                <a:cubicBezTo>
                  <a:pt x="78085" y="89768"/>
                  <a:pt x="78618" y="89448"/>
                  <a:pt x="79079" y="89058"/>
                </a:cubicBezTo>
                <a:cubicBezTo>
                  <a:pt x="79682" y="88597"/>
                  <a:pt x="80286" y="88100"/>
                  <a:pt x="80854" y="87603"/>
                </a:cubicBezTo>
                <a:cubicBezTo>
                  <a:pt x="81634" y="86857"/>
                  <a:pt x="82380" y="86112"/>
                  <a:pt x="83090" y="85331"/>
                </a:cubicBezTo>
                <a:cubicBezTo>
                  <a:pt x="84012" y="84337"/>
                  <a:pt x="84900" y="83344"/>
                  <a:pt x="85752" y="82314"/>
                </a:cubicBezTo>
                <a:cubicBezTo>
                  <a:pt x="86106" y="81888"/>
                  <a:pt x="86426" y="81462"/>
                  <a:pt x="86745" y="81037"/>
                </a:cubicBezTo>
                <a:cubicBezTo>
                  <a:pt x="87029" y="80682"/>
                  <a:pt x="87278" y="80291"/>
                  <a:pt x="87562" y="79936"/>
                </a:cubicBezTo>
                <a:cubicBezTo>
                  <a:pt x="87881" y="79475"/>
                  <a:pt x="88201" y="79013"/>
                  <a:pt x="88520" y="78552"/>
                </a:cubicBezTo>
                <a:cubicBezTo>
                  <a:pt x="88875" y="77984"/>
                  <a:pt x="89230" y="77416"/>
                  <a:pt x="89549" y="76884"/>
                </a:cubicBezTo>
                <a:cubicBezTo>
                  <a:pt x="89691" y="76635"/>
                  <a:pt x="89833" y="76422"/>
                  <a:pt x="89940" y="76210"/>
                </a:cubicBezTo>
                <a:cubicBezTo>
                  <a:pt x="90117" y="75784"/>
                  <a:pt x="90401" y="75429"/>
                  <a:pt x="90543" y="75003"/>
                </a:cubicBezTo>
                <a:cubicBezTo>
                  <a:pt x="90543" y="74967"/>
                  <a:pt x="90579" y="74932"/>
                  <a:pt x="90614" y="74896"/>
                </a:cubicBezTo>
                <a:cubicBezTo>
                  <a:pt x="90756" y="74754"/>
                  <a:pt x="90792" y="74577"/>
                  <a:pt x="90863" y="74399"/>
                </a:cubicBezTo>
                <a:cubicBezTo>
                  <a:pt x="91005" y="74115"/>
                  <a:pt x="91111" y="73796"/>
                  <a:pt x="91324" y="73548"/>
                </a:cubicBezTo>
                <a:cubicBezTo>
                  <a:pt x="91359" y="73477"/>
                  <a:pt x="91359" y="73406"/>
                  <a:pt x="91395" y="73335"/>
                </a:cubicBezTo>
                <a:cubicBezTo>
                  <a:pt x="91856" y="72305"/>
                  <a:pt x="92282" y="71276"/>
                  <a:pt x="92708" y="70211"/>
                </a:cubicBezTo>
                <a:cubicBezTo>
                  <a:pt x="92744" y="70105"/>
                  <a:pt x="92779" y="69998"/>
                  <a:pt x="92815" y="69892"/>
                </a:cubicBezTo>
                <a:cubicBezTo>
                  <a:pt x="92850" y="69750"/>
                  <a:pt x="92886" y="69572"/>
                  <a:pt x="92957" y="69430"/>
                </a:cubicBezTo>
                <a:cubicBezTo>
                  <a:pt x="93205" y="68898"/>
                  <a:pt x="93276" y="68295"/>
                  <a:pt x="93560" y="67762"/>
                </a:cubicBezTo>
                <a:cubicBezTo>
                  <a:pt x="93560" y="67727"/>
                  <a:pt x="93560" y="67691"/>
                  <a:pt x="93560" y="67656"/>
                </a:cubicBezTo>
                <a:cubicBezTo>
                  <a:pt x="93631" y="67478"/>
                  <a:pt x="93666" y="67301"/>
                  <a:pt x="93737" y="67123"/>
                </a:cubicBezTo>
                <a:cubicBezTo>
                  <a:pt x="93773" y="67017"/>
                  <a:pt x="93808" y="66875"/>
                  <a:pt x="93844" y="66733"/>
                </a:cubicBezTo>
                <a:cubicBezTo>
                  <a:pt x="93844" y="66662"/>
                  <a:pt x="93879" y="66555"/>
                  <a:pt x="93915" y="66484"/>
                </a:cubicBezTo>
                <a:cubicBezTo>
                  <a:pt x="94021" y="66165"/>
                  <a:pt x="94128" y="65846"/>
                  <a:pt x="94199" y="65526"/>
                </a:cubicBezTo>
                <a:cubicBezTo>
                  <a:pt x="94305" y="65100"/>
                  <a:pt x="94376" y="64710"/>
                  <a:pt x="94483" y="64284"/>
                </a:cubicBezTo>
                <a:cubicBezTo>
                  <a:pt x="94589" y="63645"/>
                  <a:pt x="94731" y="63006"/>
                  <a:pt x="94873" y="62367"/>
                </a:cubicBezTo>
                <a:cubicBezTo>
                  <a:pt x="94980" y="61728"/>
                  <a:pt x="95015" y="61054"/>
                  <a:pt x="95122" y="60380"/>
                </a:cubicBezTo>
                <a:cubicBezTo>
                  <a:pt x="95264" y="59492"/>
                  <a:pt x="95299" y="58570"/>
                  <a:pt x="95299" y="57647"/>
                </a:cubicBezTo>
                <a:cubicBezTo>
                  <a:pt x="95264" y="56582"/>
                  <a:pt x="95122" y="55517"/>
                  <a:pt x="94909" y="54452"/>
                </a:cubicBezTo>
                <a:cubicBezTo>
                  <a:pt x="94802" y="53884"/>
                  <a:pt x="94660" y="53281"/>
                  <a:pt x="94483" y="52749"/>
                </a:cubicBezTo>
                <a:cubicBezTo>
                  <a:pt x="94305" y="52145"/>
                  <a:pt x="94092" y="51542"/>
                  <a:pt x="93844" y="50939"/>
                </a:cubicBezTo>
                <a:cubicBezTo>
                  <a:pt x="93489" y="50051"/>
                  <a:pt x="93063" y="49128"/>
                  <a:pt x="92531" y="48312"/>
                </a:cubicBezTo>
                <a:cubicBezTo>
                  <a:pt x="92211" y="47815"/>
                  <a:pt x="91927" y="47318"/>
                  <a:pt x="91608" y="46821"/>
                </a:cubicBezTo>
                <a:cubicBezTo>
                  <a:pt x="91253" y="46289"/>
                  <a:pt x="90898" y="45792"/>
                  <a:pt x="90508" y="45331"/>
                </a:cubicBezTo>
                <a:cubicBezTo>
                  <a:pt x="89869" y="44514"/>
                  <a:pt x="89230" y="43734"/>
                  <a:pt x="88520" y="42953"/>
                </a:cubicBezTo>
                <a:cubicBezTo>
                  <a:pt x="88272" y="42633"/>
                  <a:pt x="87988" y="42314"/>
                  <a:pt x="87704" y="41994"/>
                </a:cubicBezTo>
                <a:cubicBezTo>
                  <a:pt x="87313" y="41533"/>
                  <a:pt x="86958" y="41072"/>
                  <a:pt x="86568" y="40646"/>
                </a:cubicBezTo>
                <a:cubicBezTo>
                  <a:pt x="86355" y="40362"/>
                  <a:pt x="86106" y="40078"/>
                  <a:pt x="85894" y="39829"/>
                </a:cubicBezTo>
                <a:cubicBezTo>
                  <a:pt x="85574" y="39403"/>
                  <a:pt x="85255" y="38942"/>
                  <a:pt x="84900" y="38516"/>
                </a:cubicBezTo>
                <a:cubicBezTo>
                  <a:pt x="84545" y="38090"/>
                  <a:pt x="84261" y="37593"/>
                  <a:pt x="83941" y="37096"/>
                </a:cubicBezTo>
                <a:cubicBezTo>
                  <a:pt x="83622" y="36670"/>
                  <a:pt x="83374" y="36209"/>
                  <a:pt x="83090" y="35748"/>
                </a:cubicBezTo>
                <a:cubicBezTo>
                  <a:pt x="82841" y="35251"/>
                  <a:pt x="82557" y="34754"/>
                  <a:pt x="82309" y="34257"/>
                </a:cubicBezTo>
                <a:cubicBezTo>
                  <a:pt x="82025" y="33654"/>
                  <a:pt x="81812" y="33015"/>
                  <a:pt x="81563" y="32376"/>
                </a:cubicBezTo>
                <a:cubicBezTo>
                  <a:pt x="81350" y="31772"/>
                  <a:pt x="81173" y="31169"/>
                  <a:pt x="81031" y="30566"/>
                </a:cubicBezTo>
                <a:cubicBezTo>
                  <a:pt x="80925" y="30175"/>
                  <a:pt x="80818" y="29785"/>
                  <a:pt x="80747" y="29394"/>
                </a:cubicBezTo>
                <a:cubicBezTo>
                  <a:pt x="80605" y="28685"/>
                  <a:pt x="80463" y="27939"/>
                  <a:pt x="80357" y="27229"/>
                </a:cubicBezTo>
                <a:cubicBezTo>
                  <a:pt x="80250" y="26732"/>
                  <a:pt x="80144" y="26236"/>
                  <a:pt x="80108" y="25739"/>
                </a:cubicBezTo>
                <a:cubicBezTo>
                  <a:pt x="79966" y="24780"/>
                  <a:pt x="79789" y="23822"/>
                  <a:pt x="79576" y="22899"/>
                </a:cubicBezTo>
                <a:cubicBezTo>
                  <a:pt x="79363" y="21976"/>
                  <a:pt x="79079" y="21125"/>
                  <a:pt x="78724" y="20273"/>
                </a:cubicBezTo>
                <a:cubicBezTo>
                  <a:pt x="78440" y="19563"/>
                  <a:pt x="78121" y="18853"/>
                  <a:pt x="77730" y="18179"/>
                </a:cubicBezTo>
                <a:cubicBezTo>
                  <a:pt x="77517" y="17824"/>
                  <a:pt x="77304" y="17469"/>
                  <a:pt x="77091" y="17114"/>
                </a:cubicBezTo>
                <a:cubicBezTo>
                  <a:pt x="76523" y="16120"/>
                  <a:pt x="75814" y="15233"/>
                  <a:pt x="75068" y="14381"/>
                </a:cubicBezTo>
                <a:cubicBezTo>
                  <a:pt x="74749" y="14061"/>
                  <a:pt x="74394" y="13707"/>
                  <a:pt x="74039" y="13387"/>
                </a:cubicBezTo>
                <a:cubicBezTo>
                  <a:pt x="73542" y="12926"/>
                  <a:pt x="73010" y="12429"/>
                  <a:pt x="72406" y="12038"/>
                </a:cubicBezTo>
                <a:cubicBezTo>
                  <a:pt x="72122" y="11861"/>
                  <a:pt x="71838" y="11719"/>
                  <a:pt x="71554" y="11541"/>
                </a:cubicBezTo>
                <a:cubicBezTo>
                  <a:pt x="71200" y="11329"/>
                  <a:pt x="70809" y="11080"/>
                  <a:pt x="70419" y="10938"/>
                </a:cubicBezTo>
                <a:cubicBezTo>
                  <a:pt x="69638" y="10583"/>
                  <a:pt x="68892" y="10335"/>
                  <a:pt x="68076" y="10122"/>
                </a:cubicBezTo>
                <a:cubicBezTo>
                  <a:pt x="67437" y="9909"/>
                  <a:pt x="66763" y="9767"/>
                  <a:pt x="66089" y="9660"/>
                </a:cubicBezTo>
                <a:cubicBezTo>
                  <a:pt x="65308" y="9518"/>
                  <a:pt x="64562" y="9447"/>
                  <a:pt x="63782" y="9412"/>
                </a:cubicBezTo>
                <a:cubicBezTo>
                  <a:pt x="63290" y="9391"/>
                  <a:pt x="62810" y="9371"/>
                  <a:pt x="62335" y="9371"/>
                </a:cubicBezTo>
                <a:cubicBezTo>
                  <a:pt x="61987" y="9371"/>
                  <a:pt x="61642" y="9382"/>
                  <a:pt x="61297" y="9412"/>
                </a:cubicBezTo>
                <a:cubicBezTo>
                  <a:pt x="60410" y="9447"/>
                  <a:pt x="59487" y="9518"/>
                  <a:pt x="58635" y="9625"/>
                </a:cubicBezTo>
                <a:cubicBezTo>
                  <a:pt x="57641" y="9767"/>
                  <a:pt x="56683" y="9873"/>
                  <a:pt x="55689" y="9980"/>
                </a:cubicBezTo>
                <a:cubicBezTo>
                  <a:pt x="55263" y="10015"/>
                  <a:pt x="54837" y="10051"/>
                  <a:pt x="54411" y="10086"/>
                </a:cubicBezTo>
                <a:cubicBezTo>
                  <a:pt x="54092" y="10122"/>
                  <a:pt x="53808" y="10157"/>
                  <a:pt x="53524" y="10157"/>
                </a:cubicBezTo>
                <a:cubicBezTo>
                  <a:pt x="52743" y="10193"/>
                  <a:pt x="51962" y="10264"/>
                  <a:pt x="51182" y="10299"/>
                </a:cubicBezTo>
                <a:cubicBezTo>
                  <a:pt x="50401" y="10299"/>
                  <a:pt x="49620" y="10264"/>
                  <a:pt x="48839" y="10157"/>
                </a:cubicBezTo>
                <a:cubicBezTo>
                  <a:pt x="48449" y="10086"/>
                  <a:pt x="48058" y="10015"/>
                  <a:pt x="47703" y="9944"/>
                </a:cubicBezTo>
                <a:cubicBezTo>
                  <a:pt x="47490" y="9909"/>
                  <a:pt x="47277" y="9873"/>
                  <a:pt x="47100" y="9802"/>
                </a:cubicBezTo>
                <a:cubicBezTo>
                  <a:pt x="46355" y="9447"/>
                  <a:pt x="45538" y="9199"/>
                  <a:pt x="44793" y="8773"/>
                </a:cubicBezTo>
                <a:cubicBezTo>
                  <a:pt x="44402" y="8525"/>
                  <a:pt x="44012" y="8276"/>
                  <a:pt x="43622" y="8028"/>
                </a:cubicBezTo>
                <a:cubicBezTo>
                  <a:pt x="42450" y="7211"/>
                  <a:pt x="41315" y="6324"/>
                  <a:pt x="40179" y="5437"/>
                </a:cubicBezTo>
                <a:cubicBezTo>
                  <a:pt x="39575" y="4975"/>
                  <a:pt x="38937" y="4478"/>
                  <a:pt x="38333" y="4017"/>
                </a:cubicBezTo>
                <a:cubicBezTo>
                  <a:pt x="37588" y="3449"/>
                  <a:pt x="36807" y="2952"/>
                  <a:pt x="35991" y="2491"/>
                </a:cubicBezTo>
                <a:cubicBezTo>
                  <a:pt x="35778" y="2384"/>
                  <a:pt x="35529" y="2278"/>
                  <a:pt x="35316" y="2136"/>
                </a:cubicBezTo>
                <a:cubicBezTo>
                  <a:pt x="35068" y="1958"/>
                  <a:pt x="34819" y="1852"/>
                  <a:pt x="34571" y="1745"/>
                </a:cubicBezTo>
                <a:cubicBezTo>
                  <a:pt x="34287" y="1639"/>
                  <a:pt x="33968" y="1497"/>
                  <a:pt x="33684" y="1355"/>
                </a:cubicBezTo>
                <a:lnTo>
                  <a:pt x="33648" y="1355"/>
                </a:lnTo>
                <a:cubicBezTo>
                  <a:pt x="33258" y="1213"/>
                  <a:pt x="32903" y="1036"/>
                  <a:pt x="32512" y="894"/>
                </a:cubicBezTo>
                <a:cubicBezTo>
                  <a:pt x="32406" y="858"/>
                  <a:pt x="32335" y="787"/>
                  <a:pt x="32228" y="787"/>
                </a:cubicBezTo>
                <a:cubicBezTo>
                  <a:pt x="31731" y="645"/>
                  <a:pt x="31199" y="503"/>
                  <a:pt x="30702" y="397"/>
                </a:cubicBezTo>
                <a:cubicBezTo>
                  <a:pt x="29992" y="219"/>
                  <a:pt x="29282" y="113"/>
                  <a:pt x="28573" y="42"/>
                </a:cubicBezTo>
                <a:cubicBezTo>
                  <a:pt x="28243" y="12"/>
                  <a:pt x="27906" y="1"/>
                  <a:pt x="27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720000" y="853025"/>
            <a:ext cx="3562800" cy="99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 name="Google Shape;35;p7"/>
          <p:cNvSpPr txBox="1">
            <a:spLocks noGrp="1"/>
          </p:cNvSpPr>
          <p:nvPr>
            <p:ph type="subTitle" idx="1"/>
          </p:nvPr>
        </p:nvSpPr>
        <p:spPr>
          <a:xfrm>
            <a:off x="720000" y="2068675"/>
            <a:ext cx="3562800" cy="222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Light"/>
              <a:buChar char="●"/>
              <a:defRPr/>
            </a:lvl1pPr>
            <a:lvl2pPr lvl="1" algn="ctr" rtl="0">
              <a:lnSpc>
                <a:spcPct val="100000"/>
              </a:lnSpc>
              <a:spcBef>
                <a:spcPts val="0"/>
              </a:spcBef>
              <a:spcAft>
                <a:spcPts val="0"/>
              </a:spcAft>
              <a:buClr>
                <a:srgbClr val="E76A28"/>
              </a:buClr>
              <a:buSzPts val="1400"/>
              <a:buFont typeface="Nunito Light"/>
              <a:buChar char="○"/>
              <a:defRPr/>
            </a:lvl2pPr>
            <a:lvl3pPr lvl="2" algn="ctr" rtl="0">
              <a:lnSpc>
                <a:spcPct val="100000"/>
              </a:lnSpc>
              <a:spcBef>
                <a:spcPts val="0"/>
              </a:spcBef>
              <a:spcAft>
                <a:spcPts val="0"/>
              </a:spcAft>
              <a:buClr>
                <a:srgbClr val="E76A28"/>
              </a:buClr>
              <a:buSzPts val="1400"/>
              <a:buFont typeface="Nunito Light"/>
              <a:buChar char="■"/>
              <a:defRPr/>
            </a:lvl3pPr>
            <a:lvl4pPr lvl="3" algn="ctr" rtl="0">
              <a:lnSpc>
                <a:spcPct val="100000"/>
              </a:lnSpc>
              <a:spcBef>
                <a:spcPts val="0"/>
              </a:spcBef>
              <a:spcAft>
                <a:spcPts val="0"/>
              </a:spcAft>
              <a:buClr>
                <a:srgbClr val="E76A28"/>
              </a:buClr>
              <a:buSzPts val="14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400"/>
              <a:buFont typeface="Nunito Light"/>
              <a:buChar char="●"/>
              <a:defRPr/>
            </a:lvl7pPr>
            <a:lvl8pPr lvl="7" algn="ctr" rtl="0">
              <a:lnSpc>
                <a:spcPct val="100000"/>
              </a:lnSpc>
              <a:spcBef>
                <a:spcPts val="0"/>
              </a:spcBef>
              <a:spcAft>
                <a:spcPts val="0"/>
              </a:spcAft>
              <a:buClr>
                <a:srgbClr val="999999"/>
              </a:buClr>
              <a:buSzPts val="14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6" name="Google Shape;36;p7"/>
          <p:cNvSpPr>
            <a:spLocks noGrp="1"/>
          </p:cNvSpPr>
          <p:nvPr>
            <p:ph type="pic" idx="2"/>
          </p:nvPr>
        </p:nvSpPr>
        <p:spPr>
          <a:xfrm>
            <a:off x="4966375" y="788450"/>
            <a:ext cx="3327900" cy="3327900"/>
          </a:xfrm>
          <a:prstGeom prst="ellipse">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1" name="Google Shape;41;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Mochiy Pop One"/>
              <a:buNone/>
              <a:defRPr sz="3500" b="1">
                <a:solidFill>
                  <a:schemeClr val="dk2"/>
                </a:solidFill>
                <a:latin typeface="Mochiy Pop One"/>
                <a:ea typeface="Mochiy Pop One"/>
                <a:cs typeface="Mochiy Pop One"/>
                <a:sym typeface="Mochiy Pop One"/>
              </a:defRPr>
            </a:lvl1pPr>
            <a:lvl2pPr lvl="1" rtl="0">
              <a:spcBef>
                <a:spcPts val="0"/>
              </a:spcBef>
              <a:spcAft>
                <a:spcPts val="0"/>
              </a:spcAft>
              <a:buClr>
                <a:schemeClr val="dk2"/>
              </a:buClr>
              <a:buSzPts val="3500"/>
              <a:buFont typeface="DM Sans"/>
              <a:buNone/>
              <a:defRPr sz="3500" b="1">
                <a:solidFill>
                  <a:schemeClr val="dk2"/>
                </a:solidFill>
                <a:latin typeface="DM Sans"/>
                <a:ea typeface="DM Sans"/>
                <a:cs typeface="DM Sans"/>
                <a:sym typeface="DM Sans"/>
              </a:defRPr>
            </a:lvl2pPr>
            <a:lvl3pPr lvl="2" rtl="0">
              <a:spcBef>
                <a:spcPts val="0"/>
              </a:spcBef>
              <a:spcAft>
                <a:spcPts val="0"/>
              </a:spcAft>
              <a:buClr>
                <a:schemeClr val="dk2"/>
              </a:buClr>
              <a:buSzPts val="3500"/>
              <a:buFont typeface="DM Sans"/>
              <a:buNone/>
              <a:defRPr sz="3500" b="1">
                <a:solidFill>
                  <a:schemeClr val="dk2"/>
                </a:solidFill>
                <a:latin typeface="DM Sans"/>
                <a:ea typeface="DM Sans"/>
                <a:cs typeface="DM Sans"/>
                <a:sym typeface="DM Sans"/>
              </a:defRPr>
            </a:lvl3pPr>
            <a:lvl4pPr lvl="3" rtl="0">
              <a:spcBef>
                <a:spcPts val="0"/>
              </a:spcBef>
              <a:spcAft>
                <a:spcPts val="0"/>
              </a:spcAft>
              <a:buClr>
                <a:schemeClr val="dk2"/>
              </a:buClr>
              <a:buSzPts val="3500"/>
              <a:buFont typeface="DM Sans"/>
              <a:buNone/>
              <a:defRPr sz="3500" b="1">
                <a:solidFill>
                  <a:schemeClr val="dk2"/>
                </a:solidFill>
                <a:latin typeface="DM Sans"/>
                <a:ea typeface="DM Sans"/>
                <a:cs typeface="DM Sans"/>
                <a:sym typeface="DM Sans"/>
              </a:defRPr>
            </a:lvl4pPr>
            <a:lvl5pPr lvl="4" rtl="0">
              <a:spcBef>
                <a:spcPts val="0"/>
              </a:spcBef>
              <a:spcAft>
                <a:spcPts val="0"/>
              </a:spcAft>
              <a:buClr>
                <a:schemeClr val="dk2"/>
              </a:buClr>
              <a:buSzPts val="3500"/>
              <a:buFont typeface="DM Sans"/>
              <a:buNone/>
              <a:defRPr sz="3500" b="1">
                <a:solidFill>
                  <a:schemeClr val="dk2"/>
                </a:solidFill>
                <a:latin typeface="DM Sans"/>
                <a:ea typeface="DM Sans"/>
                <a:cs typeface="DM Sans"/>
                <a:sym typeface="DM Sans"/>
              </a:defRPr>
            </a:lvl5pPr>
            <a:lvl6pPr lvl="5" rtl="0">
              <a:spcBef>
                <a:spcPts val="0"/>
              </a:spcBef>
              <a:spcAft>
                <a:spcPts val="0"/>
              </a:spcAft>
              <a:buClr>
                <a:schemeClr val="dk2"/>
              </a:buClr>
              <a:buSzPts val="3500"/>
              <a:buFont typeface="DM Sans"/>
              <a:buNone/>
              <a:defRPr sz="3500" b="1">
                <a:solidFill>
                  <a:schemeClr val="dk2"/>
                </a:solidFill>
                <a:latin typeface="DM Sans"/>
                <a:ea typeface="DM Sans"/>
                <a:cs typeface="DM Sans"/>
                <a:sym typeface="DM Sans"/>
              </a:defRPr>
            </a:lvl6pPr>
            <a:lvl7pPr lvl="6" rtl="0">
              <a:spcBef>
                <a:spcPts val="0"/>
              </a:spcBef>
              <a:spcAft>
                <a:spcPts val="0"/>
              </a:spcAft>
              <a:buClr>
                <a:schemeClr val="dk2"/>
              </a:buClr>
              <a:buSzPts val="3500"/>
              <a:buFont typeface="DM Sans"/>
              <a:buNone/>
              <a:defRPr sz="3500" b="1">
                <a:solidFill>
                  <a:schemeClr val="dk2"/>
                </a:solidFill>
                <a:latin typeface="DM Sans"/>
                <a:ea typeface="DM Sans"/>
                <a:cs typeface="DM Sans"/>
                <a:sym typeface="DM Sans"/>
              </a:defRPr>
            </a:lvl7pPr>
            <a:lvl8pPr lvl="7" rtl="0">
              <a:spcBef>
                <a:spcPts val="0"/>
              </a:spcBef>
              <a:spcAft>
                <a:spcPts val="0"/>
              </a:spcAft>
              <a:buClr>
                <a:schemeClr val="dk2"/>
              </a:buClr>
              <a:buSzPts val="3500"/>
              <a:buFont typeface="DM Sans"/>
              <a:buNone/>
              <a:defRPr sz="3500" b="1">
                <a:solidFill>
                  <a:schemeClr val="dk2"/>
                </a:solidFill>
                <a:latin typeface="DM Sans"/>
                <a:ea typeface="DM Sans"/>
                <a:cs typeface="DM Sans"/>
                <a:sym typeface="DM Sans"/>
              </a:defRPr>
            </a:lvl8pPr>
            <a:lvl9pPr lvl="8" rtl="0">
              <a:spcBef>
                <a:spcPts val="0"/>
              </a:spcBef>
              <a:spcAft>
                <a:spcPts val="0"/>
              </a:spcAft>
              <a:buClr>
                <a:schemeClr val="dk2"/>
              </a:buClr>
              <a:buSzPts val="3500"/>
              <a:buFont typeface="DM Sans"/>
              <a:buNone/>
              <a:defRPr sz="3500" b="1">
                <a:solidFill>
                  <a:schemeClr val="dk2"/>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3" r:id="rId12"/>
    <p:sldLayoutId id="2147483665" r:id="rId13"/>
    <p:sldLayoutId id="2147483667" r:id="rId14"/>
    <p:sldLayoutId id="2147483669" r:id="rId15"/>
    <p:sldLayoutId id="214748367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62"/>
        <p:cNvGrpSpPr/>
        <p:nvPr/>
      </p:nvGrpSpPr>
      <p:grpSpPr>
        <a:xfrm>
          <a:off x="0" y="0"/>
          <a:ext cx="0" cy="0"/>
          <a:chOff x="0" y="0"/>
          <a:chExt cx="0" cy="0"/>
        </a:xfrm>
      </p:grpSpPr>
      <p:sp>
        <p:nvSpPr>
          <p:cNvPr id="5" name="Rounded Rectangle 4"/>
          <p:cNvSpPr/>
          <p:nvPr/>
        </p:nvSpPr>
        <p:spPr>
          <a:xfrm>
            <a:off x="241300" y="469900"/>
            <a:ext cx="8663754" cy="439609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65" name="Google Shape;3365;p54"/>
          <p:cNvGrpSpPr/>
          <p:nvPr/>
        </p:nvGrpSpPr>
        <p:grpSpPr>
          <a:xfrm>
            <a:off x="6881184" y="2851780"/>
            <a:ext cx="2475449" cy="2319223"/>
            <a:chOff x="1546788" y="3743525"/>
            <a:chExt cx="1288625" cy="1207300"/>
          </a:xfrm>
        </p:grpSpPr>
        <p:sp>
          <p:nvSpPr>
            <p:cNvPr id="3366" name="Google Shape;3366;p54"/>
            <p:cNvSpPr/>
            <p:nvPr/>
          </p:nvSpPr>
          <p:spPr>
            <a:xfrm>
              <a:off x="1546788" y="3743525"/>
              <a:ext cx="1288625" cy="1207300"/>
            </a:xfrm>
            <a:custGeom>
              <a:avLst/>
              <a:gdLst/>
              <a:ahLst/>
              <a:cxnLst/>
              <a:rect l="l" t="t" r="r" b="b"/>
              <a:pathLst>
                <a:path w="51545" h="48292" extrusionOk="0">
                  <a:moveTo>
                    <a:pt x="21118" y="4216"/>
                  </a:moveTo>
                  <a:cubicBezTo>
                    <a:pt x="21118" y="4216"/>
                    <a:pt x="21105" y="4229"/>
                    <a:pt x="21092" y="4229"/>
                  </a:cubicBezTo>
                  <a:cubicBezTo>
                    <a:pt x="21105" y="4216"/>
                    <a:pt x="21118" y="4216"/>
                    <a:pt x="21118" y="4216"/>
                  </a:cubicBezTo>
                  <a:close/>
                  <a:moveTo>
                    <a:pt x="18015" y="4348"/>
                  </a:moveTo>
                  <a:cubicBezTo>
                    <a:pt x="17896" y="4387"/>
                    <a:pt x="17778" y="4440"/>
                    <a:pt x="17660" y="4479"/>
                  </a:cubicBezTo>
                  <a:cubicBezTo>
                    <a:pt x="17778" y="4427"/>
                    <a:pt x="17896" y="4387"/>
                    <a:pt x="18015" y="4348"/>
                  </a:cubicBezTo>
                  <a:close/>
                  <a:moveTo>
                    <a:pt x="15780" y="6149"/>
                  </a:moveTo>
                  <a:lnTo>
                    <a:pt x="15780" y="6149"/>
                  </a:lnTo>
                  <a:cubicBezTo>
                    <a:pt x="15595" y="6254"/>
                    <a:pt x="15398" y="6346"/>
                    <a:pt x="15214" y="6452"/>
                  </a:cubicBezTo>
                  <a:cubicBezTo>
                    <a:pt x="15398" y="6346"/>
                    <a:pt x="15595" y="6241"/>
                    <a:pt x="15780" y="6149"/>
                  </a:cubicBezTo>
                  <a:close/>
                  <a:moveTo>
                    <a:pt x="39894" y="8976"/>
                  </a:moveTo>
                  <a:cubicBezTo>
                    <a:pt x="39901" y="8989"/>
                    <a:pt x="39904" y="9002"/>
                    <a:pt x="39908" y="9016"/>
                  </a:cubicBezTo>
                  <a:lnTo>
                    <a:pt x="39908" y="9016"/>
                  </a:lnTo>
                  <a:lnTo>
                    <a:pt x="39894" y="8976"/>
                  </a:lnTo>
                  <a:close/>
                  <a:moveTo>
                    <a:pt x="22972" y="10791"/>
                  </a:moveTo>
                  <a:cubicBezTo>
                    <a:pt x="22972" y="10804"/>
                    <a:pt x="22959" y="10817"/>
                    <a:pt x="22959" y="10830"/>
                  </a:cubicBezTo>
                  <a:cubicBezTo>
                    <a:pt x="22959" y="10817"/>
                    <a:pt x="22959" y="10804"/>
                    <a:pt x="22972" y="10791"/>
                  </a:cubicBezTo>
                  <a:close/>
                  <a:moveTo>
                    <a:pt x="23195" y="10502"/>
                  </a:moveTo>
                  <a:lnTo>
                    <a:pt x="23195" y="10502"/>
                  </a:lnTo>
                  <a:cubicBezTo>
                    <a:pt x="23169" y="10712"/>
                    <a:pt x="23156" y="10857"/>
                    <a:pt x="23117" y="10988"/>
                  </a:cubicBezTo>
                  <a:cubicBezTo>
                    <a:pt x="23156" y="10844"/>
                    <a:pt x="23169" y="10712"/>
                    <a:pt x="23195" y="10502"/>
                  </a:cubicBezTo>
                  <a:close/>
                  <a:moveTo>
                    <a:pt x="37054" y="11857"/>
                  </a:moveTo>
                  <a:cubicBezTo>
                    <a:pt x="37027" y="11883"/>
                    <a:pt x="36988" y="11908"/>
                    <a:pt x="36936" y="11922"/>
                  </a:cubicBezTo>
                  <a:lnTo>
                    <a:pt x="36936" y="11908"/>
                  </a:lnTo>
                  <a:cubicBezTo>
                    <a:pt x="36988" y="11908"/>
                    <a:pt x="37027" y="11883"/>
                    <a:pt x="37054" y="11857"/>
                  </a:cubicBezTo>
                  <a:close/>
                  <a:moveTo>
                    <a:pt x="31450" y="11559"/>
                  </a:moveTo>
                  <a:cubicBezTo>
                    <a:pt x="31414" y="11667"/>
                    <a:pt x="31375" y="11775"/>
                    <a:pt x="31335" y="11882"/>
                  </a:cubicBezTo>
                  <a:cubicBezTo>
                    <a:pt x="31190" y="12263"/>
                    <a:pt x="31032" y="12645"/>
                    <a:pt x="30848" y="13013"/>
                  </a:cubicBezTo>
                  <a:lnTo>
                    <a:pt x="30848" y="13000"/>
                  </a:lnTo>
                  <a:cubicBezTo>
                    <a:pt x="31032" y="12645"/>
                    <a:pt x="31190" y="12263"/>
                    <a:pt x="31335" y="11869"/>
                  </a:cubicBezTo>
                  <a:cubicBezTo>
                    <a:pt x="31374" y="11766"/>
                    <a:pt x="31413" y="11663"/>
                    <a:pt x="31450" y="11559"/>
                  </a:cubicBezTo>
                  <a:close/>
                  <a:moveTo>
                    <a:pt x="40578" y="11461"/>
                  </a:moveTo>
                  <a:cubicBezTo>
                    <a:pt x="40789" y="12158"/>
                    <a:pt x="41025" y="12855"/>
                    <a:pt x="41301" y="13539"/>
                  </a:cubicBezTo>
                  <a:lnTo>
                    <a:pt x="41315" y="13539"/>
                  </a:lnTo>
                  <a:cubicBezTo>
                    <a:pt x="41393" y="13743"/>
                    <a:pt x="41479" y="13945"/>
                    <a:pt x="41570" y="14144"/>
                  </a:cubicBezTo>
                  <a:lnTo>
                    <a:pt x="41570" y="14144"/>
                  </a:lnTo>
                  <a:cubicBezTo>
                    <a:pt x="41477" y="13945"/>
                    <a:pt x="41386" y="13745"/>
                    <a:pt x="41301" y="13539"/>
                  </a:cubicBezTo>
                  <a:cubicBezTo>
                    <a:pt x="41025" y="12855"/>
                    <a:pt x="40789" y="12171"/>
                    <a:pt x="40578" y="11461"/>
                  </a:cubicBezTo>
                  <a:close/>
                  <a:moveTo>
                    <a:pt x="10888" y="13000"/>
                  </a:moveTo>
                  <a:cubicBezTo>
                    <a:pt x="10665" y="13381"/>
                    <a:pt x="10467" y="13789"/>
                    <a:pt x="10270" y="14183"/>
                  </a:cubicBezTo>
                  <a:cubicBezTo>
                    <a:pt x="10454" y="13789"/>
                    <a:pt x="10664" y="13381"/>
                    <a:pt x="10888" y="13000"/>
                  </a:cubicBezTo>
                  <a:close/>
                  <a:moveTo>
                    <a:pt x="19080" y="13947"/>
                  </a:moveTo>
                  <a:cubicBezTo>
                    <a:pt x="19027" y="14052"/>
                    <a:pt x="18962" y="14170"/>
                    <a:pt x="18896" y="14262"/>
                  </a:cubicBezTo>
                  <a:cubicBezTo>
                    <a:pt x="18962" y="14157"/>
                    <a:pt x="19027" y="14052"/>
                    <a:pt x="19080" y="13947"/>
                  </a:cubicBezTo>
                  <a:close/>
                  <a:moveTo>
                    <a:pt x="40565" y="13591"/>
                  </a:moveTo>
                  <a:lnTo>
                    <a:pt x="40565" y="13591"/>
                  </a:lnTo>
                  <a:cubicBezTo>
                    <a:pt x="40670" y="13907"/>
                    <a:pt x="40775" y="14223"/>
                    <a:pt x="40907" y="14538"/>
                  </a:cubicBezTo>
                  <a:lnTo>
                    <a:pt x="40894" y="14538"/>
                  </a:lnTo>
                  <a:cubicBezTo>
                    <a:pt x="40775" y="14223"/>
                    <a:pt x="40657" y="13907"/>
                    <a:pt x="40565" y="13591"/>
                  </a:cubicBezTo>
                  <a:close/>
                  <a:moveTo>
                    <a:pt x="20158" y="15445"/>
                  </a:moveTo>
                  <a:lnTo>
                    <a:pt x="20158" y="15445"/>
                  </a:lnTo>
                  <a:cubicBezTo>
                    <a:pt x="20000" y="15643"/>
                    <a:pt x="19829" y="15827"/>
                    <a:pt x="19672" y="16024"/>
                  </a:cubicBezTo>
                  <a:cubicBezTo>
                    <a:pt x="19829" y="15827"/>
                    <a:pt x="20000" y="15629"/>
                    <a:pt x="20158" y="15445"/>
                  </a:cubicBezTo>
                  <a:close/>
                  <a:moveTo>
                    <a:pt x="17186" y="16629"/>
                  </a:moveTo>
                  <a:cubicBezTo>
                    <a:pt x="17081" y="16747"/>
                    <a:pt x="16963" y="16852"/>
                    <a:pt x="16845" y="16971"/>
                  </a:cubicBezTo>
                  <a:cubicBezTo>
                    <a:pt x="16963" y="16852"/>
                    <a:pt x="17068" y="16747"/>
                    <a:pt x="17186" y="16629"/>
                  </a:cubicBezTo>
                  <a:close/>
                  <a:moveTo>
                    <a:pt x="25865" y="16550"/>
                  </a:moveTo>
                  <a:lnTo>
                    <a:pt x="25865" y="16563"/>
                  </a:lnTo>
                  <a:cubicBezTo>
                    <a:pt x="25641" y="16708"/>
                    <a:pt x="25510" y="16918"/>
                    <a:pt x="25405" y="17155"/>
                  </a:cubicBezTo>
                  <a:cubicBezTo>
                    <a:pt x="25391" y="17181"/>
                    <a:pt x="25378" y="17207"/>
                    <a:pt x="25365" y="17246"/>
                  </a:cubicBezTo>
                  <a:lnTo>
                    <a:pt x="25365" y="17246"/>
                  </a:lnTo>
                  <a:cubicBezTo>
                    <a:pt x="25378" y="17207"/>
                    <a:pt x="25391" y="17181"/>
                    <a:pt x="25405" y="17142"/>
                  </a:cubicBezTo>
                  <a:cubicBezTo>
                    <a:pt x="25510" y="16918"/>
                    <a:pt x="25641" y="16708"/>
                    <a:pt x="25865" y="16550"/>
                  </a:cubicBezTo>
                  <a:close/>
                  <a:moveTo>
                    <a:pt x="9836" y="15223"/>
                  </a:moveTo>
                  <a:lnTo>
                    <a:pt x="9836" y="15223"/>
                  </a:lnTo>
                  <a:cubicBezTo>
                    <a:pt x="9468" y="16156"/>
                    <a:pt x="9192" y="17116"/>
                    <a:pt x="8955" y="18088"/>
                  </a:cubicBezTo>
                  <a:cubicBezTo>
                    <a:pt x="9179" y="17116"/>
                    <a:pt x="9468" y="16156"/>
                    <a:pt x="9836" y="15223"/>
                  </a:cubicBezTo>
                  <a:close/>
                  <a:moveTo>
                    <a:pt x="16358" y="17418"/>
                  </a:moveTo>
                  <a:cubicBezTo>
                    <a:pt x="16029" y="17694"/>
                    <a:pt x="15687" y="17957"/>
                    <a:pt x="15333" y="18167"/>
                  </a:cubicBezTo>
                  <a:cubicBezTo>
                    <a:pt x="15687" y="17944"/>
                    <a:pt x="16029" y="17694"/>
                    <a:pt x="16358" y="17418"/>
                  </a:cubicBezTo>
                  <a:close/>
                  <a:moveTo>
                    <a:pt x="7009" y="18983"/>
                  </a:moveTo>
                  <a:lnTo>
                    <a:pt x="7009" y="18983"/>
                  </a:lnTo>
                  <a:cubicBezTo>
                    <a:pt x="6970" y="19114"/>
                    <a:pt x="6957" y="19258"/>
                    <a:pt x="6957" y="19390"/>
                  </a:cubicBezTo>
                  <a:lnTo>
                    <a:pt x="6957" y="19390"/>
                  </a:lnTo>
                  <a:cubicBezTo>
                    <a:pt x="6957" y="19245"/>
                    <a:pt x="6970" y="19114"/>
                    <a:pt x="7009" y="18983"/>
                  </a:cubicBezTo>
                  <a:close/>
                  <a:moveTo>
                    <a:pt x="5826" y="19614"/>
                  </a:moveTo>
                  <a:cubicBezTo>
                    <a:pt x="5826" y="19679"/>
                    <a:pt x="5813" y="19732"/>
                    <a:pt x="5800" y="19811"/>
                  </a:cubicBezTo>
                  <a:cubicBezTo>
                    <a:pt x="5813" y="19732"/>
                    <a:pt x="5813" y="19679"/>
                    <a:pt x="5826" y="19614"/>
                  </a:cubicBezTo>
                  <a:close/>
                  <a:moveTo>
                    <a:pt x="7798" y="20258"/>
                  </a:moveTo>
                  <a:lnTo>
                    <a:pt x="7798" y="20258"/>
                  </a:lnTo>
                  <a:cubicBezTo>
                    <a:pt x="7785" y="20324"/>
                    <a:pt x="7772" y="20389"/>
                    <a:pt x="7772" y="20442"/>
                  </a:cubicBezTo>
                  <a:lnTo>
                    <a:pt x="7772" y="20442"/>
                  </a:lnTo>
                  <a:cubicBezTo>
                    <a:pt x="7772" y="20376"/>
                    <a:pt x="7785" y="20310"/>
                    <a:pt x="7798" y="20258"/>
                  </a:cubicBezTo>
                  <a:close/>
                  <a:moveTo>
                    <a:pt x="11848" y="22388"/>
                  </a:moveTo>
                  <a:lnTo>
                    <a:pt x="11848" y="22388"/>
                  </a:lnTo>
                  <a:cubicBezTo>
                    <a:pt x="11874" y="22401"/>
                    <a:pt x="11888" y="22401"/>
                    <a:pt x="11901" y="22414"/>
                  </a:cubicBezTo>
                  <a:cubicBezTo>
                    <a:pt x="11888" y="22401"/>
                    <a:pt x="11861" y="22401"/>
                    <a:pt x="11848" y="22388"/>
                  </a:cubicBezTo>
                  <a:close/>
                  <a:moveTo>
                    <a:pt x="8666" y="21560"/>
                  </a:moveTo>
                  <a:lnTo>
                    <a:pt x="8666" y="21560"/>
                  </a:lnTo>
                  <a:cubicBezTo>
                    <a:pt x="8667" y="21587"/>
                    <a:pt x="8692" y="21626"/>
                    <a:pt x="8692" y="21652"/>
                  </a:cubicBezTo>
                  <a:cubicBezTo>
                    <a:pt x="8666" y="21967"/>
                    <a:pt x="8719" y="22283"/>
                    <a:pt x="8758" y="22598"/>
                  </a:cubicBezTo>
                  <a:cubicBezTo>
                    <a:pt x="8719" y="22283"/>
                    <a:pt x="8666" y="21967"/>
                    <a:pt x="8679" y="21652"/>
                  </a:cubicBezTo>
                  <a:cubicBezTo>
                    <a:pt x="8692" y="21626"/>
                    <a:pt x="8667" y="21587"/>
                    <a:pt x="8666" y="21560"/>
                  </a:cubicBezTo>
                  <a:close/>
                  <a:moveTo>
                    <a:pt x="8679" y="23414"/>
                  </a:moveTo>
                  <a:cubicBezTo>
                    <a:pt x="8679" y="23427"/>
                    <a:pt x="8679" y="23453"/>
                    <a:pt x="8666" y="23466"/>
                  </a:cubicBezTo>
                  <a:cubicBezTo>
                    <a:pt x="8666" y="23453"/>
                    <a:pt x="8679" y="23427"/>
                    <a:pt x="8679" y="23414"/>
                  </a:cubicBezTo>
                  <a:close/>
                  <a:moveTo>
                    <a:pt x="39472" y="25249"/>
                  </a:moveTo>
                  <a:cubicBezTo>
                    <a:pt x="39469" y="25252"/>
                    <a:pt x="39466" y="25254"/>
                    <a:pt x="39461" y="25254"/>
                  </a:cubicBezTo>
                  <a:lnTo>
                    <a:pt x="39472" y="25249"/>
                  </a:lnTo>
                  <a:close/>
                  <a:moveTo>
                    <a:pt x="33701" y="27398"/>
                  </a:moveTo>
                  <a:cubicBezTo>
                    <a:pt x="33670" y="27591"/>
                    <a:pt x="33654" y="27785"/>
                    <a:pt x="33654" y="27979"/>
                  </a:cubicBezTo>
                  <a:lnTo>
                    <a:pt x="33654" y="27979"/>
                  </a:lnTo>
                  <a:cubicBezTo>
                    <a:pt x="33653" y="27782"/>
                    <a:pt x="33670" y="27587"/>
                    <a:pt x="33701" y="27398"/>
                  </a:cubicBezTo>
                  <a:close/>
                  <a:moveTo>
                    <a:pt x="43379" y="40981"/>
                  </a:moveTo>
                  <a:lnTo>
                    <a:pt x="43379" y="40981"/>
                  </a:lnTo>
                  <a:cubicBezTo>
                    <a:pt x="43155" y="41112"/>
                    <a:pt x="42932" y="41230"/>
                    <a:pt x="42695" y="41348"/>
                  </a:cubicBezTo>
                  <a:cubicBezTo>
                    <a:pt x="42919" y="41230"/>
                    <a:pt x="43155" y="41112"/>
                    <a:pt x="43379" y="40981"/>
                  </a:cubicBezTo>
                  <a:close/>
                  <a:moveTo>
                    <a:pt x="33517" y="41769"/>
                  </a:moveTo>
                  <a:lnTo>
                    <a:pt x="33517" y="41769"/>
                  </a:lnTo>
                  <a:cubicBezTo>
                    <a:pt x="33504" y="41782"/>
                    <a:pt x="33491" y="41809"/>
                    <a:pt x="33465" y="41822"/>
                  </a:cubicBezTo>
                  <a:cubicBezTo>
                    <a:pt x="33478" y="41809"/>
                    <a:pt x="33504" y="41782"/>
                    <a:pt x="33517" y="41769"/>
                  </a:cubicBezTo>
                  <a:close/>
                  <a:moveTo>
                    <a:pt x="29047" y="42782"/>
                  </a:moveTo>
                  <a:cubicBezTo>
                    <a:pt x="29165" y="42795"/>
                    <a:pt x="29297" y="42795"/>
                    <a:pt x="29415" y="42808"/>
                  </a:cubicBezTo>
                  <a:cubicBezTo>
                    <a:pt x="29283" y="42795"/>
                    <a:pt x="29165" y="42795"/>
                    <a:pt x="29047" y="42782"/>
                  </a:cubicBezTo>
                  <a:close/>
                  <a:moveTo>
                    <a:pt x="29586" y="42847"/>
                  </a:moveTo>
                  <a:cubicBezTo>
                    <a:pt x="29599" y="42847"/>
                    <a:pt x="29612" y="42861"/>
                    <a:pt x="29625" y="42887"/>
                  </a:cubicBezTo>
                  <a:cubicBezTo>
                    <a:pt x="29612" y="42861"/>
                    <a:pt x="29599" y="42861"/>
                    <a:pt x="29586" y="42847"/>
                  </a:cubicBezTo>
                  <a:close/>
                  <a:moveTo>
                    <a:pt x="43589" y="43045"/>
                  </a:moveTo>
                  <a:cubicBezTo>
                    <a:pt x="43612" y="43079"/>
                    <a:pt x="43645" y="43114"/>
                    <a:pt x="43645" y="43174"/>
                  </a:cubicBezTo>
                  <a:lnTo>
                    <a:pt x="43645" y="43174"/>
                  </a:lnTo>
                  <a:cubicBezTo>
                    <a:pt x="43644" y="43122"/>
                    <a:pt x="43612" y="43078"/>
                    <a:pt x="43589" y="43045"/>
                  </a:cubicBezTo>
                  <a:close/>
                  <a:moveTo>
                    <a:pt x="26930" y="43452"/>
                  </a:moveTo>
                  <a:lnTo>
                    <a:pt x="26930" y="43452"/>
                  </a:lnTo>
                  <a:cubicBezTo>
                    <a:pt x="26627" y="43518"/>
                    <a:pt x="26312" y="43557"/>
                    <a:pt x="25996" y="43610"/>
                  </a:cubicBezTo>
                  <a:cubicBezTo>
                    <a:pt x="26312" y="43557"/>
                    <a:pt x="26614" y="43518"/>
                    <a:pt x="26930" y="43452"/>
                  </a:cubicBezTo>
                  <a:close/>
                  <a:moveTo>
                    <a:pt x="44628" y="43992"/>
                  </a:moveTo>
                  <a:lnTo>
                    <a:pt x="44628" y="43992"/>
                  </a:lnTo>
                  <a:cubicBezTo>
                    <a:pt x="44852" y="44281"/>
                    <a:pt x="45088" y="44570"/>
                    <a:pt x="45312" y="44859"/>
                  </a:cubicBezTo>
                  <a:cubicBezTo>
                    <a:pt x="45075" y="44570"/>
                    <a:pt x="44852" y="44281"/>
                    <a:pt x="44628" y="43992"/>
                  </a:cubicBezTo>
                  <a:close/>
                  <a:moveTo>
                    <a:pt x="23235" y="46608"/>
                  </a:moveTo>
                  <a:cubicBezTo>
                    <a:pt x="23196" y="46621"/>
                    <a:pt x="23156" y="46621"/>
                    <a:pt x="23103" y="46621"/>
                  </a:cubicBezTo>
                  <a:cubicBezTo>
                    <a:pt x="23156" y="46621"/>
                    <a:pt x="23196" y="46608"/>
                    <a:pt x="23235" y="46608"/>
                  </a:cubicBezTo>
                  <a:close/>
                  <a:moveTo>
                    <a:pt x="36214" y="1"/>
                  </a:moveTo>
                  <a:cubicBezTo>
                    <a:pt x="36030" y="1"/>
                    <a:pt x="35852" y="41"/>
                    <a:pt x="35674" y="114"/>
                  </a:cubicBezTo>
                  <a:cubicBezTo>
                    <a:pt x="35411" y="232"/>
                    <a:pt x="35174" y="390"/>
                    <a:pt x="34964" y="587"/>
                  </a:cubicBezTo>
                  <a:cubicBezTo>
                    <a:pt x="34635" y="890"/>
                    <a:pt x="34385" y="1245"/>
                    <a:pt x="34175" y="1626"/>
                  </a:cubicBezTo>
                  <a:cubicBezTo>
                    <a:pt x="34135" y="1679"/>
                    <a:pt x="34096" y="1744"/>
                    <a:pt x="34030" y="1850"/>
                  </a:cubicBezTo>
                  <a:cubicBezTo>
                    <a:pt x="33991" y="1705"/>
                    <a:pt x="33978" y="1626"/>
                    <a:pt x="33964" y="1534"/>
                  </a:cubicBezTo>
                  <a:cubicBezTo>
                    <a:pt x="33885" y="1205"/>
                    <a:pt x="33793" y="863"/>
                    <a:pt x="33583" y="587"/>
                  </a:cubicBezTo>
                  <a:cubicBezTo>
                    <a:pt x="33373" y="296"/>
                    <a:pt x="33100" y="151"/>
                    <a:pt x="32824" y="151"/>
                  </a:cubicBezTo>
                  <a:cubicBezTo>
                    <a:pt x="32564" y="151"/>
                    <a:pt x="32301" y="280"/>
                    <a:pt x="32084" y="535"/>
                  </a:cubicBezTo>
                  <a:cubicBezTo>
                    <a:pt x="31926" y="719"/>
                    <a:pt x="31821" y="942"/>
                    <a:pt x="31755" y="1192"/>
                  </a:cubicBezTo>
                  <a:cubicBezTo>
                    <a:pt x="31637" y="1613"/>
                    <a:pt x="31663" y="2047"/>
                    <a:pt x="31703" y="2481"/>
                  </a:cubicBezTo>
                  <a:cubicBezTo>
                    <a:pt x="31716" y="2533"/>
                    <a:pt x="31716" y="2586"/>
                    <a:pt x="31716" y="2638"/>
                  </a:cubicBezTo>
                  <a:lnTo>
                    <a:pt x="31637" y="2638"/>
                  </a:lnTo>
                  <a:cubicBezTo>
                    <a:pt x="31571" y="2625"/>
                    <a:pt x="31519" y="2612"/>
                    <a:pt x="31466" y="2586"/>
                  </a:cubicBezTo>
                  <a:cubicBezTo>
                    <a:pt x="30112" y="2165"/>
                    <a:pt x="28731" y="1928"/>
                    <a:pt x="27311" y="1850"/>
                  </a:cubicBezTo>
                  <a:cubicBezTo>
                    <a:pt x="26836" y="1822"/>
                    <a:pt x="26361" y="1809"/>
                    <a:pt x="25887" y="1809"/>
                  </a:cubicBezTo>
                  <a:cubicBezTo>
                    <a:pt x="24526" y="1809"/>
                    <a:pt x="23170" y="1917"/>
                    <a:pt x="21815" y="2113"/>
                  </a:cubicBezTo>
                  <a:cubicBezTo>
                    <a:pt x="20763" y="2270"/>
                    <a:pt x="19711" y="2494"/>
                    <a:pt x="18685" y="2770"/>
                  </a:cubicBezTo>
                  <a:cubicBezTo>
                    <a:pt x="15924" y="3533"/>
                    <a:pt x="13400" y="4742"/>
                    <a:pt x="11099" y="6452"/>
                  </a:cubicBezTo>
                  <a:cubicBezTo>
                    <a:pt x="9705" y="7490"/>
                    <a:pt x="8456" y="8700"/>
                    <a:pt x="7430" y="10120"/>
                  </a:cubicBezTo>
                  <a:cubicBezTo>
                    <a:pt x="5510" y="12750"/>
                    <a:pt x="4577" y="15722"/>
                    <a:pt x="4432" y="18969"/>
                  </a:cubicBezTo>
                  <a:cubicBezTo>
                    <a:pt x="4393" y="19706"/>
                    <a:pt x="4406" y="20455"/>
                    <a:pt x="4472" y="21205"/>
                  </a:cubicBezTo>
                  <a:cubicBezTo>
                    <a:pt x="4550" y="22164"/>
                    <a:pt x="4682" y="23111"/>
                    <a:pt x="4919" y="24032"/>
                  </a:cubicBezTo>
                  <a:cubicBezTo>
                    <a:pt x="5497" y="26254"/>
                    <a:pt x="6286" y="28384"/>
                    <a:pt x="7443" y="30369"/>
                  </a:cubicBezTo>
                  <a:cubicBezTo>
                    <a:pt x="7364" y="30409"/>
                    <a:pt x="7285" y="30448"/>
                    <a:pt x="7207" y="30488"/>
                  </a:cubicBezTo>
                  <a:cubicBezTo>
                    <a:pt x="6799" y="30724"/>
                    <a:pt x="6510" y="31066"/>
                    <a:pt x="6352" y="31513"/>
                  </a:cubicBezTo>
                  <a:cubicBezTo>
                    <a:pt x="6220" y="31789"/>
                    <a:pt x="6168" y="32079"/>
                    <a:pt x="6155" y="32381"/>
                  </a:cubicBezTo>
                  <a:cubicBezTo>
                    <a:pt x="6128" y="32907"/>
                    <a:pt x="6168" y="33433"/>
                    <a:pt x="6286" y="33946"/>
                  </a:cubicBezTo>
                  <a:cubicBezTo>
                    <a:pt x="6483" y="34735"/>
                    <a:pt x="6786" y="35484"/>
                    <a:pt x="7299" y="36128"/>
                  </a:cubicBezTo>
                  <a:cubicBezTo>
                    <a:pt x="7627" y="36549"/>
                    <a:pt x="8009" y="36878"/>
                    <a:pt x="8482" y="37088"/>
                  </a:cubicBezTo>
                  <a:cubicBezTo>
                    <a:pt x="8798" y="37236"/>
                    <a:pt x="9128" y="37310"/>
                    <a:pt x="9468" y="37310"/>
                  </a:cubicBezTo>
                  <a:cubicBezTo>
                    <a:pt x="9581" y="37310"/>
                    <a:pt x="9695" y="37302"/>
                    <a:pt x="9810" y="37286"/>
                  </a:cubicBezTo>
                  <a:cubicBezTo>
                    <a:pt x="10231" y="37220"/>
                    <a:pt x="10612" y="37075"/>
                    <a:pt x="10967" y="36852"/>
                  </a:cubicBezTo>
                  <a:cubicBezTo>
                    <a:pt x="11072" y="36891"/>
                    <a:pt x="11138" y="36996"/>
                    <a:pt x="11204" y="37075"/>
                  </a:cubicBezTo>
                  <a:cubicBezTo>
                    <a:pt x="11348" y="37272"/>
                    <a:pt x="11480" y="37483"/>
                    <a:pt x="11638" y="37667"/>
                  </a:cubicBezTo>
                  <a:cubicBezTo>
                    <a:pt x="11953" y="38035"/>
                    <a:pt x="12269" y="38390"/>
                    <a:pt x="12650" y="38679"/>
                  </a:cubicBezTo>
                  <a:cubicBezTo>
                    <a:pt x="12716" y="38745"/>
                    <a:pt x="12768" y="38811"/>
                    <a:pt x="12834" y="38863"/>
                  </a:cubicBezTo>
                  <a:cubicBezTo>
                    <a:pt x="13557" y="39455"/>
                    <a:pt x="14373" y="39876"/>
                    <a:pt x="15254" y="40191"/>
                  </a:cubicBezTo>
                  <a:cubicBezTo>
                    <a:pt x="16043" y="40481"/>
                    <a:pt x="16858" y="40704"/>
                    <a:pt x="17686" y="40849"/>
                  </a:cubicBezTo>
                  <a:cubicBezTo>
                    <a:pt x="18055" y="40923"/>
                    <a:pt x="18412" y="41008"/>
                    <a:pt x="18791" y="41008"/>
                  </a:cubicBezTo>
                  <a:cubicBezTo>
                    <a:pt x="18817" y="41008"/>
                    <a:pt x="18843" y="41007"/>
                    <a:pt x="18870" y="41007"/>
                  </a:cubicBezTo>
                  <a:cubicBezTo>
                    <a:pt x="19040" y="41099"/>
                    <a:pt x="19238" y="41072"/>
                    <a:pt x="19422" y="41086"/>
                  </a:cubicBezTo>
                  <a:cubicBezTo>
                    <a:pt x="19948" y="41125"/>
                    <a:pt x="20474" y="41178"/>
                    <a:pt x="20987" y="41191"/>
                  </a:cubicBezTo>
                  <a:cubicBezTo>
                    <a:pt x="21120" y="41194"/>
                    <a:pt x="21254" y="41196"/>
                    <a:pt x="21388" y="41196"/>
                  </a:cubicBezTo>
                  <a:cubicBezTo>
                    <a:pt x="21755" y="41196"/>
                    <a:pt x="22123" y="41184"/>
                    <a:pt x="22499" y="41164"/>
                  </a:cubicBezTo>
                  <a:cubicBezTo>
                    <a:pt x="23248" y="41125"/>
                    <a:pt x="24011" y="41099"/>
                    <a:pt x="24760" y="41007"/>
                  </a:cubicBezTo>
                  <a:cubicBezTo>
                    <a:pt x="25378" y="40941"/>
                    <a:pt x="25996" y="40875"/>
                    <a:pt x="26614" y="40783"/>
                  </a:cubicBezTo>
                  <a:cubicBezTo>
                    <a:pt x="26930" y="40731"/>
                    <a:pt x="27258" y="40678"/>
                    <a:pt x="27574" y="40612"/>
                  </a:cubicBezTo>
                  <a:lnTo>
                    <a:pt x="27574" y="40612"/>
                  </a:lnTo>
                  <a:cubicBezTo>
                    <a:pt x="27574" y="40744"/>
                    <a:pt x="27561" y="40862"/>
                    <a:pt x="27548" y="40993"/>
                  </a:cubicBezTo>
                  <a:cubicBezTo>
                    <a:pt x="27518" y="40988"/>
                    <a:pt x="27488" y="40986"/>
                    <a:pt x="27458" y="40986"/>
                  </a:cubicBezTo>
                  <a:cubicBezTo>
                    <a:pt x="27256" y="40986"/>
                    <a:pt x="27076" y="41102"/>
                    <a:pt x="26996" y="41309"/>
                  </a:cubicBezTo>
                  <a:cubicBezTo>
                    <a:pt x="26956" y="41375"/>
                    <a:pt x="26956" y="41454"/>
                    <a:pt x="26930" y="41533"/>
                  </a:cubicBezTo>
                  <a:cubicBezTo>
                    <a:pt x="26627" y="41585"/>
                    <a:pt x="26312" y="41625"/>
                    <a:pt x="26009" y="41664"/>
                  </a:cubicBezTo>
                  <a:cubicBezTo>
                    <a:pt x="25142" y="41796"/>
                    <a:pt x="24274" y="41914"/>
                    <a:pt x="23406" y="42032"/>
                  </a:cubicBezTo>
                  <a:cubicBezTo>
                    <a:pt x="22670" y="42124"/>
                    <a:pt x="21946" y="42203"/>
                    <a:pt x="21210" y="42269"/>
                  </a:cubicBezTo>
                  <a:cubicBezTo>
                    <a:pt x="20474" y="42335"/>
                    <a:pt x="19737" y="42374"/>
                    <a:pt x="18988" y="42427"/>
                  </a:cubicBezTo>
                  <a:cubicBezTo>
                    <a:pt x="18962" y="42387"/>
                    <a:pt x="18935" y="42348"/>
                    <a:pt x="18922" y="42308"/>
                  </a:cubicBezTo>
                  <a:cubicBezTo>
                    <a:pt x="18832" y="42142"/>
                    <a:pt x="18652" y="42050"/>
                    <a:pt x="18468" y="42050"/>
                  </a:cubicBezTo>
                  <a:cubicBezTo>
                    <a:pt x="18274" y="42050"/>
                    <a:pt x="18077" y="42152"/>
                    <a:pt x="17975" y="42374"/>
                  </a:cubicBezTo>
                  <a:cubicBezTo>
                    <a:pt x="17923" y="42466"/>
                    <a:pt x="17883" y="42571"/>
                    <a:pt x="17857" y="42677"/>
                  </a:cubicBezTo>
                  <a:cubicBezTo>
                    <a:pt x="17726" y="42677"/>
                    <a:pt x="17607" y="42677"/>
                    <a:pt x="17476" y="42663"/>
                  </a:cubicBezTo>
                  <a:cubicBezTo>
                    <a:pt x="16792" y="42624"/>
                    <a:pt x="16095" y="42584"/>
                    <a:pt x="15411" y="42545"/>
                  </a:cubicBezTo>
                  <a:cubicBezTo>
                    <a:pt x="15017" y="42519"/>
                    <a:pt x="14636" y="42492"/>
                    <a:pt x="14241" y="42466"/>
                  </a:cubicBezTo>
                  <a:cubicBezTo>
                    <a:pt x="13978" y="42440"/>
                    <a:pt x="13715" y="42427"/>
                    <a:pt x="13439" y="42400"/>
                  </a:cubicBezTo>
                  <a:cubicBezTo>
                    <a:pt x="12887" y="42335"/>
                    <a:pt x="12335" y="42282"/>
                    <a:pt x="11782" y="42216"/>
                  </a:cubicBezTo>
                  <a:cubicBezTo>
                    <a:pt x="11283" y="42164"/>
                    <a:pt x="10783" y="42124"/>
                    <a:pt x="10297" y="42059"/>
                  </a:cubicBezTo>
                  <a:cubicBezTo>
                    <a:pt x="9639" y="41980"/>
                    <a:pt x="8995" y="41888"/>
                    <a:pt x="8337" y="41809"/>
                  </a:cubicBezTo>
                  <a:cubicBezTo>
                    <a:pt x="8153" y="41782"/>
                    <a:pt x="7969" y="41743"/>
                    <a:pt x="7785" y="41704"/>
                  </a:cubicBezTo>
                  <a:cubicBezTo>
                    <a:pt x="7654" y="41690"/>
                    <a:pt x="7562" y="41625"/>
                    <a:pt x="7496" y="41506"/>
                  </a:cubicBezTo>
                  <a:cubicBezTo>
                    <a:pt x="7338" y="41243"/>
                    <a:pt x="7167" y="40980"/>
                    <a:pt x="6996" y="40717"/>
                  </a:cubicBezTo>
                  <a:cubicBezTo>
                    <a:pt x="6773" y="40349"/>
                    <a:pt x="6523" y="40007"/>
                    <a:pt x="6207" y="39718"/>
                  </a:cubicBezTo>
                  <a:cubicBezTo>
                    <a:pt x="5984" y="39508"/>
                    <a:pt x="5721" y="39363"/>
                    <a:pt x="5418" y="39310"/>
                  </a:cubicBezTo>
                  <a:cubicBezTo>
                    <a:pt x="5349" y="39295"/>
                    <a:pt x="5271" y="39289"/>
                    <a:pt x="5191" y="39289"/>
                  </a:cubicBezTo>
                  <a:cubicBezTo>
                    <a:pt x="5135" y="39289"/>
                    <a:pt x="5078" y="39292"/>
                    <a:pt x="5024" y="39297"/>
                  </a:cubicBezTo>
                  <a:cubicBezTo>
                    <a:pt x="4524" y="39402"/>
                    <a:pt x="4195" y="39810"/>
                    <a:pt x="4169" y="40323"/>
                  </a:cubicBezTo>
                  <a:cubicBezTo>
                    <a:pt x="4169" y="40441"/>
                    <a:pt x="4195" y="40586"/>
                    <a:pt x="4143" y="40731"/>
                  </a:cubicBezTo>
                  <a:cubicBezTo>
                    <a:pt x="4064" y="40704"/>
                    <a:pt x="4011" y="40678"/>
                    <a:pt x="3946" y="40665"/>
                  </a:cubicBezTo>
                  <a:cubicBezTo>
                    <a:pt x="3696" y="40573"/>
                    <a:pt x="3446" y="40481"/>
                    <a:pt x="3196" y="40375"/>
                  </a:cubicBezTo>
                  <a:cubicBezTo>
                    <a:pt x="2920" y="40270"/>
                    <a:pt x="2631" y="40244"/>
                    <a:pt x="2341" y="40218"/>
                  </a:cubicBezTo>
                  <a:cubicBezTo>
                    <a:pt x="2300" y="40214"/>
                    <a:pt x="2259" y="40213"/>
                    <a:pt x="2217" y="40213"/>
                  </a:cubicBezTo>
                  <a:cubicBezTo>
                    <a:pt x="1930" y="40213"/>
                    <a:pt x="1646" y="40292"/>
                    <a:pt x="1382" y="40441"/>
                  </a:cubicBezTo>
                  <a:cubicBezTo>
                    <a:pt x="987" y="40652"/>
                    <a:pt x="764" y="41164"/>
                    <a:pt x="1000" y="41651"/>
                  </a:cubicBezTo>
                  <a:cubicBezTo>
                    <a:pt x="1066" y="41782"/>
                    <a:pt x="1171" y="41914"/>
                    <a:pt x="1250" y="42032"/>
                  </a:cubicBezTo>
                  <a:cubicBezTo>
                    <a:pt x="1276" y="42085"/>
                    <a:pt x="1303" y="42124"/>
                    <a:pt x="1342" y="42190"/>
                  </a:cubicBezTo>
                  <a:cubicBezTo>
                    <a:pt x="1237" y="42203"/>
                    <a:pt x="1171" y="42203"/>
                    <a:pt x="1105" y="42216"/>
                  </a:cubicBezTo>
                  <a:cubicBezTo>
                    <a:pt x="856" y="42269"/>
                    <a:pt x="619" y="42348"/>
                    <a:pt x="422" y="42532"/>
                  </a:cubicBezTo>
                  <a:cubicBezTo>
                    <a:pt x="54" y="42834"/>
                    <a:pt x="1" y="43255"/>
                    <a:pt x="251" y="43663"/>
                  </a:cubicBezTo>
                  <a:cubicBezTo>
                    <a:pt x="369" y="43834"/>
                    <a:pt x="527" y="43965"/>
                    <a:pt x="698" y="44070"/>
                  </a:cubicBezTo>
                  <a:cubicBezTo>
                    <a:pt x="777" y="44136"/>
                    <a:pt x="882" y="44162"/>
                    <a:pt x="961" y="44268"/>
                  </a:cubicBezTo>
                  <a:cubicBezTo>
                    <a:pt x="856" y="44346"/>
                    <a:pt x="750" y="44399"/>
                    <a:pt x="672" y="44465"/>
                  </a:cubicBezTo>
                  <a:cubicBezTo>
                    <a:pt x="474" y="44623"/>
                    <a:pt x="317" y="44807"/>
                    <a:pt x="317" y="45083"/>
                  </a:cubicBezTo>
                  <a:cubicBezTo>
                    <a:pt x="264" y="45411"/>
                    <a:pt x="382" y="45701"/>
                    <a:pt x="606" y="45937"/>
                  </a:cubicBezTo>
                  <a:cubicBezTo>
                    <a:pt x="724" y="46069"/>
                    <a:pt x="856" y="46187"/>
                    <a:pt x="1000" y="46292"/>
                  </a:cubicBezTo>
                  <a:cubicBezTo>
                    <a:pt x="1276" y="46516"/>
                    <a:pt x="1605" y="46674"/>
                    <a:pt x="1921" y="46832"/>
                  </a:cubicBezTo>
                  <a:cubicBezTo>
                    <a:pt x="2526" y="47121"/>
                    <a:pt x="3157" y="47344"/>
                    <a:pt x="3788" y="47542"/>
                  </a:cubicBezTo>
                  <a:cubicBezTo>
                    <a:pt x="4432" y="47765"/>
                    <a:pt x="5090" y="47949"/>
                    <a:pt x="5734" y="48146"/>
                  </a:cubicBezTo>
                  <a:cubicBezTo>
                    <a:pt x="5839" y="48173"/>
                    <a:pt x="5944" y="48186"/>
                    <a:pt x="5997" y="48291"/>
                  </a:cubicBezTo>
                  <a:lnTo>
                    <a:pt x="47337" y="48291"/>
                  </a:lnTo>
                  <a:cubicBezTo>
                    <a:pt x="47284" y="48160"/>
                    <a:pt x="47232" y="48041"/>
                    <a:pt x="47179" y="47923"/>
                  </a:cubicBezTo>
                  <a:cubicBezTo>
                    <a:pt x="46824" y="47160"/>
                    <a:pt x="46429" y="46437"/>
                    <a:pt x="45969" y="45753"/>
                  </a:cubicBezTo>
                  <a:cubicBezTo>
                    <a:pt x="45877" y="45635"/>
                    <a:pt x="45798" y="45530"/>
                    <a:pt x="45720" y="45412"/>
                  </a:cubicBezTo>
                  <a:lnTo>
                    <a:pt x="45720" y="45412"/>
                  </a:lnTo>
                  <a:cubicBezTo>
                    <a:pt x="45798" y="45530"/>
                    <a:pt x="45890" y="45635"/>
                    <a:pt x="45969" y="45753"/>
                  </a:cubicBezTo>
                  <a:cubicBezTo>
                    <a:pt x="46074" y="45688"/>
                    <a:pt x="46193" y="45622"/>
                    <a:pt x="46298" y="45556"/>
                  </a:cubicBezTo>
                  <a:cubicBezTo>
                    <a:pt x="46521" y="45425"/>
                    <a:pt x="46732" y="45306"/>
                    <a:pt x="46955" y="45175"/>
                  </a:cubicBezTo>
                  <a:cubicBezTo>
                    <a:pt x="47008" y="45214"/>
                    <a:pt x="47061" y="45241"/>
                    <a:pt x="47126" y="45267"/>
                  </a:cubicBezTo>
                  <a:cubicBezTo>
                    <a:pt x="47221" y="45321"/>
                    <a:pt x="47316" y="45351"/>
                    <a:pt x="47409" y="45351"/>
                  </a:cubicBezTo>
                  <a:cubicBezTo>
                    <a:pt x="47496" y="45351"/>
                    <a:pt x="47582" y="45324"/>
                    <a:pt x="47665" y="45267"/>
                  </a:cubicBezTo>
                  <a:cubicBezTo>
                    <a:pt x="47850" y="45148"/>
                    <a:pt x="47955" y="44964"/>
                    <a:pt x="47915" y="44728"/>
                  </a:cubicBezTo>
                  <a:cubicBezTo>
                    <a:pt x="47902" y="44623"/>
                    <a:pt x="47876" y="44517"/>
                    <a:pt x="47863" y="44399"/>
                  </a:cubicBezTo>
                  <a:cubicBezTo>
                    <a:pt x="47823" y="44254"/>
                    <a:pt x="47784" y="44097"/>
                    <a:pt x="47744" y="43952"/>
                  </a:cubicBezTo>
                  <a:cubicBezTo>
                    <a:pt x="48244" y="43571"/>
                    <a:pt x="48717" y="43176"/>
                    <a:pt x="49178" y="42755"/>
                  </a:cubicBezTo>
                  <a:cubicBezTo>
                    <a:pt x="49796" y="42190"/>
                    <a:pt x="50414" y="41638"/>
                    <a:pt x="50979" y="41020"/>
                  </a:cubicBezTo>
                  <a:cubicBezTo>
                    <a:pt x="51163" y="40836"/>
                    <a:pt x="51360" y="40652"/>
                    <a:pt x="51544" y="40468"/>
                  </a:cubicBezTo>
                  <a:lnTo>
                    <a:pt x="51544" y="29580"/>
                  </a:lnTo>
                  <a:cubicBezTo>
                    <a:pt x="51518" y="29607"/>
                    <a:pt x="51479" y="29620"/>
                    <a:pt x="51439" y="29646"/>
                  </a:cubicBezTo>
                  <a:cubicBezTo>
                    <a:pt x="50953" y="30054"/>
                    <a:pt x="50466" y="30461"/>
                    <a:pt x="49980" y="30869"/>
                  </a:cubicBezTo>
                  <a:cubicBezTo>
                    <a:pt x="48862" y="31802"/>
                    <a:pt x="47731" y="32736"/>
                    <a:pt x="46561" y="33604"/>
                  </a:cubicBezTo>
                  <a:cubicBezTo>
                    <a:pt x="45588" y="34327"/>
                    <a:pt x="44589" y="35050"/>
                    <a:pt x="43602" y="35760"/>
                  </a:cubicBezTo>
                  <a:cubicBezTo>
                    <a:pt x="43497" y="35642"/>
                    <a:pt x="43392" y="35537"/>
                    <a:pt x="43274" y="35432"/>
                  </a:cubicBezTo>
                  <a:cubicBezTo>
                    <a:pt x="43182" y="35340"/>
                    <a:pt x="43077" y="35247"/>
                    <a:pt x="42958" y="35182"/>
                  </a:cubicBezTo>
                  <a:cubicBezTo>
                    <a:pt x="42865" y="35127"/>
                    <a:pt x="42767" y="35101"/>
                    <a:pt x="42674" y="35101"/>
                  </a:cubicBezTo>
                  <a:cubicBezTo>
                    <a:pt x="42410" y="35101"/>
                    <a:pt x="42175" y="35302"/>
                    <a:pt x="42156" y="35602"/>
                  </a:cubicBezTo>
                  <a:cubicBezTo>
                    <a:pt x="42156" y="35681"/>
                    <a:pt x="42169" y="35760"/>
                    <a:pt x="42169" y="35839"/>
                  </a:cubicBezTo>
                  <a:cubicBezTo>
                    <a:pt x="42117" y="35865"/>
                    <a:pt x="42051" y="35892"/>
                    <a:pt x="41985" y="35918"/>
                  </a:cubicBezTo>
                  <a:cubicBezTo>
                    <a:pt x="40631" y="36694"/>
                    <a:pt x="39237" y="37391"/>
                    <a:pt x="37830" y="38061"/>
                  </a:cubicBezTo>
                  <a:cubicBezTo>
                    <a:pt x="36897" y="38495"/>
                    <a:pt x="35963" y="38942"/>
                    <a:pt x="35029" y="39376"/>
                  </a:cubicBezTo>
                  <a:cubicBezTo>
                    <a:pt x="34990" y="39350"/>
                    <a:pt x="34964" y="39324"/>
                    <a:pt x="34924" y="39297"/>
                  </a:cubicBezTo>
                  <a:cubicBezTo>
                    <a:pt x="34793" y="39199"/>
                    <a:pt x="34662" y="39147"/>
                    <a:pt x="34537" y="39147"/>
                  </a:cubicBezTo>
                  <a:cubicBezTo>
                    <a:pt x="34462" y="39147"/>
                    <a:pt x="34389" y="39166"/>
                    <a:pt x="34319" y="39205"/>
                  </a:cubicBezTo>
                  <a:cubicBezTo>
                    <a:pt x="34267" y="39126"/>
                    <a:pt x="34227" y="39047"/>
                    <a:pt x="34188" y="38982"/>
                  </a:cubicBezTo>
                  <a:cubicBezTo>
                    <a:pt x="34175" y="38955"/>
                    <a:pt x="34162" y="38929"/>
                    <a:pt x="34148" y="38916"/>
                  </a:cubicBezTo>
                  <a:cubicBezTo>
                    <a:pt x="35398" y="38495"/>
                    <a:pt x="36620" y="38009"/>
                    <a:pt x="37830" y="37496"/>
                  </a:cubicBezTo>
                  <a:cubicBezTo>
                    <a:pt x="38369" y="37259"/>
                    <a:pt x="38908" y="36970"/>
                    <a:pt x="39447" y="36720"/>
                  </a:cubicBezTo>
                  <a:cubicBezTo>
                    <a:pt x="39513" y="36681"/>
                    <a:pt x="39592" y="36654"/>
                    <a:pt x="39658" y="36615"/>
                  </a:cubicBezTo>
                  <a:cubicBezTo>
                    <a:pt x="40933" y="35944"/>
                    <a:pt x="42143" y="35169"/>
                    <a:pt x="43221" y="34209"/>
                  </a:cubicBezTo>
                  <a:cubicBezTo>
                    <a:pt x="43800" y="33696"/>
                    <a:pt x="44339" y="33157"/>
                    <a:pt x="44825" y="32565"/>
                  </a:cubicBezTo>
                  <a:cubicBezTo>
                    <a:pt x="44944" y="32434"/>
                    <a:pt x="45036" y="32276"/>
                    <a:pt x="45141" y="32131"/>
                  </a:cubicBezTo>
                  <a:cubicBezTo>
                    <a:pt x="45193" y="32079"/>
                    <a:pt x="45246" y="32026"/>
                    <a:pt x="45286" y="31960"/>
                  </a:cubicBezTo>
                  <a:cubicBezTo>
                    <a:pt x="45483" y="31645"/>
                    <a:pt x="45693" y="31342"/>
                    <a:pt x="45864" y="31014"/>
                  </a:cubicBezTo>
                  <a:cubicBezTo>
                    <a:pt x="46443" y="29988"/>
                    <a:pt x="46692" y="28870"/>
                    <a:pt x="46798" y="27700"/>
                  </a:cubicBezTo>
                  <a:cubicBezTo>
                    <a:pt x="46916" y="27687"/>
                    <a:pt x="47021" y="27674"/>
                    <a:pt x="47139" y="27661"/>
                  </a:cubicBezTo>
                  <a:lnTo>
                    <a:pt x="47166" y="27674"/>
                  </a:lnTo>
                  <a:lnTo>
                    <a:pt x="47192" y="27661"/>
                  </a:lnTo>
                  <a:cubicBezTo>
                    <a:pt x="48113" y="27542"/>
                    <a:pt x="48783" y="27082"/>
                    <a:pt x="49204" y="26254"/>
                  </a:cubicBezTo>
                  <a:cubicBezTo>
                    <a:pt x="49414" y="25807"/>
                    <a:pt x="49506" y="25320"/>
                    <a:pt x="49533" y="24834"/>
                  </a:cubicBezTo>
                  <a:cubicBezTo>
                    <a:pt x="49559" y="24216"/>
                    <a:pt x="49467" y="23611"/>
                    <a:pt x="49283" y="23019"/>
                  </a:cubicBezTo>
                  <a:cubicBezTo>
                    <a:pt x="49125" y="22506"/>
                    <a:pt x="48928" y="21993"/>
                    <a:pt x="48612" y="21546"/>
                  </a:cubicBezTo>
                  <a:cubicBezTo>
                    <a:pt x="48533" y="21336"/>
                    <a:pt x="48362" y="21191"/>
                    <a:pt x="48231" y="21047"/>
                  </a:cubicBezTo>
                  <a:cubicBezTo>
                    <a:pt x="47915" y="20705"/>
                    <a:pt x="47534" y="20442"/>
                    <a:pt x="47074" y="20350"/>
                  </a:cubicBezTo>
                  <a:cubicBezTo>
                    <a:pt x="47008" y="20337"/>
                    <a:pt x="46942" y="20310"/>
                    <a:pt x="46877" y="20297"/>
                  </a:cubicBezTo>
                  <a:cubicBezTo>
                    <a:pt x="46877" y="20140"/>
                    <a:pt x="46877" y="19982"/>
                    <a:pt x="46877" y="19824"/>
                  </a:cubicBezTo>
                  <a:cubicBezTo>
                    <a:pt x="46850" y="18798"/>
                    <a:pt x="46745" y="17760"/>
                    <a:pt x="46614" y="16734"/>
                  </a:cubicBezTo>
                  <a:cubicBezTo>
                    <a:pt x="46443" y="15432"/>
                    <a:pt x="46206" y="14144"/>
                    <a:pt x="45864" y="12868"/>
                  </a:cubicBezTo>
                  <a:cubicBezTo>
                    <a:pt x="45364" y="11001"/>
                    <a:pt x="44668" y="9200"/>
                    <a:pt x="43734" y="7490"/>
                  </a:cubicBezTo>
                  <a:cubicBezTo>
                    <a:pt x="43300" y="6701"/>
                    <a:pt x="42814" y="5965"/>
                    <a:pt x="42235" y="5281"/>
                  </a:cubicBezTo>
                  <a:cubicBezTo>
                    <a:pt x="41617" y="4571"/>
                    <a:pt x="40907" y="3967"/>
                    <a:pt x="40052" y="3533"/>
                  </a:cubicBezTo>
                  <a:cubicBezTo>
                    <a:pt x="39368" y="3190"/>
                    <a:pt x="38669" y="3012"/>
                    <a:pt x="37952" y="3012"/>
                  </a:cubicBezTo>
                  <a:cubicBezTo>
                    <a:pt x="37485" y="3012"/>
                    <a:pt x="37011" y="3088"/>
                    <a:pt x="36528" y="3243"/>
                  </a:cubicBezTo>
                  <a:cubicBezTo>
                    <a:pt x="36463" y="3256"/>
                    <a:pt x="36410" y="3270"/>
                    <a:pt x="36318" y="3296"/>
                  </a:cubicBezTo>
                  <a:cubicBezTo>
                    <a:pt x="36502" y="3046"/>
                    <a:pt x="36660" y="2823"/>
                    <a:pt x="36818" y="2586"/>
                  </a:cubicBezTo>
                  <a:cubicBezTo>
                    <a:pt x="37041" y="2244"/>
                    <a:pt x="37212" y="1863"/>
                    <a:pt x="37278" y="1455"/>
                  </a:cubicBezTo>
                  <a:cubicBezTo>
                    <a:pt x="37330" y="1153"/>
                    <a:pt x="37304" y="850"/>
                    <a:pt x="37173" y="574"/>
                  </a:cubicBezTo>
                  <a:cubicBezTo>
                    <a:pt x="37002" y="245"/>
                    <a:pt x="36739" y="48"/>
                    <a:pt x="36357" y="9"/>
                  </a:cubicBezTo>
                  <a:cubicBezTo>
                    <a:pt x="36309" y="3"/>
                    <a:pt x="36261" y="1"/>
                    <a:pt x="3621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3367" name="Google Shape;3367;p54"/>
            <p:cNvSpPr/>
            <p:nvPr/>
          </p:nvSpPr>
          <p:spPr>
            <a:xfrm>
              <a:off x="1699663" y="3983000"/>
              <a:ext cx="1085775" cy="804700"/>
            </a:xfrm>
            <a:custGeom>
              <a:avLst/>
              <a:gdLst/>
              <a:ahLst/>
              <a:cxnLst/>
              <a:rect l="l" t="t" r="r" b="b"/>
              <a:pathLst>
                <a:path w="43431" h="32188" extrusionOk="0">
                  <a:moveTo>
                    <a:pt x="30749" y="10038"/>
                  </a:moveTo>
                  <a:cubicBezTo>
                    <a:pt x="31427" y="10038"/>
                    <a:pt x="32066" y="10196"/>
                    <a:pt x="32675" y="10495"/>
                  </a:cubicBezTo>
                  <a:cubicBezTo>
                    <a:pt x="32780" y="10547"/>
                    <a:pt x="32885" y="10600"/>
                    <a:pt x="32977" y="10639"/>
                  </a:cubicBezTo>
                  <a:cubicBezTo>
                    <a:pt x="33017" y="10666"/>
                    <a:pt x="33043" y="10705"/>
                    <a:pt x="33083" y="10731"/>
                  </a:cubicBezTo>
                  <a:cubicBezTo>
                    <a:pt x="33411" y="10955"/>
                    <a:pt x="33674" y="11244"/>
                    <a:pt x="33779" y="11639"/>
                  </a:cubicBezTo>
                  <a:cubicBezTo>
                    <a:pt x="33766" y="12099"/>
                    <a:pt x="33516" y="12362"/>
                    <a:pt x="33109" y="12520"/>
                  </a:cubicBezTo>
                  <a:cubicBezTo>
                    <a:pt x="32806" y="12638"/>
                    <a:pt x="32491" y="12677"/>
                    <a:pt x="32188" y="12677"/>
                  </a:cubicBezTo>
                  <a:cubicBezTo>
                    <a:pt x="31400" y="12677"/>
                    <a:pt x="30663" y="12493"/>
                    <a:pt x="29979" y="12099"/>
                  </a:cubicBezTo>
                  <a:cubicBezTo>
                    <a:pt x="29756" y="11967"/>
                    <a:pt x="29546" y="11810"/>
                    <a:pt x="29375" y="11586"/>
                  </a:cubicBezTo>
                  <a:cubicBezTo>
                    <a:pt x="28941" y="11060"/>
                    <a:pt x="29059" y="10521"/>
                    <a:pt x="29677" y="10232"/>
                  </a:cubicBezTo>
                  <a:cubicBezTo>
                    <a:pt x="29927" y="10113"/>
                    <a:pt x="30190" y="10061"/>
                    <a:pt x="30453" y="10048"/>
                  </a:cubicBezTo>
                  <a:cubicBezTo>
                    <a:pt x="30552" y="10041"/>
                    <a:pt x="30651" y="10038"/>
                    <a:pt x="30749" y="10038"/>
                  </a:cubicBezTo>
                  <a:close/>
                  <a:moveTo>
                    <a:pt x="40617" y="12099"/>
                  </a:moveTo>
                  <a:cubicBezTo>
                    <a:pt x="40761" y="12099"/>
                    <a:pt x="40893" y="12138"/>
                    <a:pt x="41024" y="12191"/>
                  </a:cubicBezTo>
                  <a:cubicBezTo>
                    <a:pt x="41077" y="12217"/>
                    <a:pt x="41143" y="12257"/>
                    <a:pt x="41195" y="12296"/>
                  </a:cubicBezTo>
                  <a:cubicBezTo>
                    <a:pt x="41248" y="12336"/>
                    <a:pt x="41314" y="12375"/>
                    <a:pt x="41366" y="12428"/>
                  </a:cubicBezTo>
                  <a:cubicBezTo>
                    <a:pt x="41682" y="12691"/>
                    <a:pt x="41866" y="13032"/>
                    <a:pt x="42011" y="13414"/>
                  </a:cubicBezTo>
                  <a:cubicBezTo>
                    <a:pt x="42155" y="13795"/>
                    <a:pt x="42221" y="14190"/>
                    <a:pt x="42274" y="14584"/>
                  </a:cubicBezTo>
                  <a:cubicBezTo>
                    <a:pt x="42274" y="14834"/>
                    <a:pt x="42274" y="15084"/>
                    <a:pt x="42234" y="15334"/>
                  </a:cubicBezTo>
                  <a:cubicBezTo>
                    <a:pt x="42168" y="15675"/>
                    <a:pt x="42050" y="15978"/>
                    <a:pt x="41866" y="16254"/>
                  </a:cubicBezTo>
                  <a:cubicBezTo>
                    <a:pt x="41656" y="16583"/>
                    <a:pt x="41353" y="16832"/>
                    <a:pt x="40972" y="16964"/>
                  </a:cubicBezTo>
                  <a:cubicBezTo>
                    <a:pt x="40926" y="16977"/>
                    <a:pt x="40877" y="16980"/>
                    <a:pt x="40827" y="16980"/>
                  </a:cubicBezTo>
                  <a:cubicBezTo>
                    <a:pt x="40778" y="16980"/>
                    <a:pt x="40729" y="16977"/>
                    <a:pt x="40683" y="16977"/>
                  </a:cubicBezTo>
                  <a:cubicBezTo>
                    <a:pt x="40683" y="16832"/>
                    <a:pt x="40669" y="16675"/>
                    <a:pt x="40669" y="16517"/>
                  </a:cubicBezTo>
                  <a:cubicBezTo>
                    <a:pt x="40669" y="15978"/>
                    <a:pt x="40591" y="15439"/>
                    <a:pt x="40499" y="14900"/>
                  </a:cubicBezTo>
                  <a:cubicBezTo>
                    <a:pt x="40485" y="14794"/>
                    <a:pt x="40459" y="14676"/>
                    <a:pt x="40446" y="14558"/>
                  </a:cubicBezTo>
                  <a:cubicBezTo>
                    <a:pt x="40406" y="14334"/>
                    <a:pt x="40354" y="14098"/>
                    <a:pt x="40314" y="13874"/>
                  </a:cubicBezTo>
                  <a:cubicBezTo>
                    <a:pt x="40288" y="13756"/>
                    <a:pt x="40275" y="13650"/>
                    <a:pt x="40249" y="13532"/>
                  </a:cubicBezTo>
                  <a:cubicBezTo>
                    <a:pt x="40157" y="13151"/>
                    <a:pt x="40051" y="12756"/>
                    <a:pt x="39946" y="12375"/>
                  </a:cubicBezTo>
                  <a:cubicBezTo>
                    <a:pt x="39946" y="12336"/>
                    <a:pt x="39946" y="12283"/>
                    <a:pt x="39933" y="12244"/>
                  </a:cubicBezTo>
                  <a:cubicBezTo>
                    <a:pt x="40143" y="12099"/>
                    <a:pt x="40380" y="12099"/>
                    <a:pt x="40617" y="12099"/>
                  </a:cubicBezTo>
                  <a:close/>
                  <a:moveTo>
                    <a:pt x="10231" y="15197"/>
                  </a:moveTo>
                  <a:cubicBezTo>
                    <a:pt x="10266" y="15197"/>
                    <a:pt x="10300" y="15198"/>
                    <a:pt x="10335" y="15202"/>
                  </a:cubicBezTo>
                  <a:cubicBezTo>
                    <a:pt x="10664" y="15241"/>
                    <a:pt x="10874" y="15439"/>
                    <a:pt x="11006" y="15741"/>
                  </a:cubicBezTo>
                  <a:cubicBezTo>
                    <a:pt x="11071" y="16175"/>
                    <a:pt x="10966" y="16570"/>
                    <a:pt x="10756" y="16951"/>
                  </a:cubicBezTo>
                  <a:cubicBezTo>
                    <a:pt x="10322" y="17713"/>
                    <a:pt x="9704" y="18305"/>
                    <a:pt x="8928" y="18713"/>
                  </a:cubicBezTo>
                  <a:cubicBezTo>
                    <a:pt x="8692" y="18831"/>
                    <a:pt x="8442" y="18923"/>
                    <a:pt x="8166" y="18949"/>
                  </a:cubicBezTo>
                  <a:lnTo>
                    <a:pt x="8034" y="18949"/>
                  </a:lnTo>
                  <a:cubicBezTo>
                    <a:pt x="8024" y="18950"/>
                    <a:pt x="8014" y="18950"/>
                    <a:pt x="8004" y="18950"/>
                  </a:cubicBezTo>
                  <a:cubicBezTo>
                    <a:pt x="7483" y="18950"/>
                    <a:pt x="7167" y="18610"/>
                    <a:pt x="7193" y="18068"/>
                  </a:cubicBezTo>
                  <a:cubicBezTo>
                    <a:pt x="7206" y="17911"/>
                    <a:pt x="7232" y="17766"/>
                    <a:pt x="7258" y="17608"/>
                  </a:cubicBezTo>
                  <a:cubicBezTo>
                    <a:pt x="7456" y="17187"/>
                    <a:pt x="7692" y="16793"/>
                    <a:pt x="8008" y="16438"/>
                  </a:cubicBezTo>
                  <a:cubicBezTo>
                    <a:pt x="8350" y="16057"/>
                    <a:pt x="8744" y="15728"/>
                    <a:pt x="9191" y="15491"/>
                  </a:cubicBezTo>
                  <a:cubicBezTo>
                    <a:pt x="9441" y="15360"/>
                    <a:pt x="9704" y="15255"/>
                    <a:pt x="9967" y="15215"/>
                  </a:cubicBezTo>
                  <a:cubicBezTo>
                    <a:pt x="10060" y="15206"/>
                    <a:pt x="10146" y="15197"/>
                    <a:pt x="10231" y="15197"/>
                  </a:cubicBezTo>
                  <a:close/>
                  <a:moveTo>
                    <a:pt x="21985" y="18121"/>
                  </a:moveTo>
                  <a:cubicBezTo>
                    <a:pt x="22209" y="18147"/>
                    <a:pt x="22406" y="18174"/>
                    <a:pt x="22550" y="18305"/>
                  </a:cubicBezTo>
                  <a:cubicBezTo>
                    <a:pt x="22932" y="18608"/>
                    <a:pt x="22984" y="18949"/>
                    <a:pt x="22695" y="19344"/>
                  </a:cubicBezTo>
                  <a:cubicBezTo>
                    <a:pt x="22577" y="19515"/>
                    <a:pt x="22393" y="19646"/>
                    <a:pt x="22195" y="19725"/>
                  </a:cubicBezTo>
                  <a:cubicBezTo>
                    <a:pt x="22038" y="19778"/>
                    <a:pt x="21880" y="19830"/>
                    <a:pt x="21709" y="19844"/>
                  </a:cubicBezTo>
                  <a:cubicBezTo>
                    <a:pt x="21677" y="19849"/>
                    <a:pt x="21643" y="19851"/>
                    <a:pt x="21609" y="19851"/>
                  </a:cubicBezTo>
                  <a:cubicBezTo>
                    <a:pt x="21289" y="19851"/>
                    <a:pt x="20883" y="19636"/>
                    <a:pt x="20788" y="19291"/>
                  </a:cubicBezTo>
                  <a:cubicBezTo>
                    <a:pt x="20723" y="19041"/>
                    <a:pt x="20788" y="18857"/>
                    <a:pt x="20920" y="18673"/>
                  </a:cubicBezTo>
                  <a:cubicBezTo>
                    <a:pt x="21078" y="18463"/>
                    <a:pt x="21275" y="18292"/>
                    <a:pt x="21538" y="18226"/>
                  </a:cubicBezTo>
                  <a:cubicBezTo>
                    <a:pt x="21696" y="18200"/>
                    <a:pt x="21853" y="18147"/>
                    <a:pt x="21985" y="18121"/>
                  </a:cubicBezTo>
                  <a:close/>
                  <a:moveTo>
                    <a:pt x="31946" y="13455"/>
                  </a:moveTo>
                  <a:cubicBezTo>
                    <a:pt x="32607" y="13455"/>
                    <a:pt x="33259" y="13598"/>
                    <a:pt x="33898" y="13874"/>
                  </a:cubicBezTo>
                  <a:cubicBezTo>
                    <a:pt x="34450" y="14111"/>
                    <a:pt x="34937" y="14439"/>
                    <a:pt x="35357" y="14860"/>
                  </a:cubicBezTo>
                  <a:cubicBezTo>
                    <a:pt x="36028" y="15557"/>
                    <a:pt x="36475" y="16385"/>
                    <a:pt x="36659" y="17332"/>
                  </a:cubicBezTo>
                  <a:cubicBezTo>
                    <a:pt x="36712" y="17595"/>
                    <a:pt x="36738" y="17858"/>
                    <a:pt x="36738" y="18134"/>
                  </a:cubicBezTo>
                  <a:cubicBezTo>
                    <a:pt x="36738" y="18239"/>
                    <a:pt x="36751" y="18345"/>
                    <a:pt x="36764" y="18463"/>
                  </a:cubicBezTo>
                  <a:cubicBezTo>
                    <a:pt x="36725" y="18857"/>
                    <a:pt x="36672" y="19252"/>
                    <a:pt x="36554" y="19633"/>
                  </a:cubicBezTo>
                  <a:cubicBezTo>
                    <a:pt x="36436" y="20001"/>
                    <a:pt x="36304" y="20356"/>
                    <a:pt x="36107" y="20672"/>
                  </a:cubicBezTo>
                  <a:cubicBezTo>
                    <a:pt x="36054" y="20751"/>
                    <a:pt x="36028" y="20843"/>
                    <a:pt x="35988" y="20922"/>
                  </a:cubicBezTo>
                  <a:cubicBezTo>
                    <a:pt x="35857" y="21066"/>
                    <a:pt x="35725" y="21211"/>
                    <a:pt x="35594" y="21369"/>
                  </a:cubicBezTo>
                  <a:cubicBezTo>
                    <a:pt x="35265" y="21803"/>
                    <a:pt x="34845" y="22118"/>
                    <a:pt x="34384" y="22394"/>
                  </a:cubicBezTo>
                  <a:cubicBezTo>
                    <a:pt x="33964" y="22644"/>
                    <a:pt x="33530" y="22828"/>
                    <a:pt x="33056" y="22934"/>
                  </a:cubicBezTo>
                  <a:cubicBezTo>
                    <a:pt x="32687" y="23019"/>
                    <a:pt x="32312" y="23066"/>
                    <a:pt x="31935" y="23066"/>
                  </a:cubicBezTo>
                  <a:cubicBezTo>
                    <a:pt x="31735" y="23066"/>
                    <a:pt x="31534" y="23053"/>
                    <a:pt x="31334" y="23026"/>
                  </a:cubicBezTo>
                  <a:cubicBezTo>
                    <a:pt x="30505" y="22907"/>
                    <a:pt x="29769" y="22605"/>
                    <a:pt x="29098" y="22118"/>
                  </a:cubicBezTo>
                  <a:cubicBezTo>
                    <a:pt x="28310" y="21540"/>
                    <a:pt x="27757" y="20777"/>
                    <a:pt x="27415" y="19857"/>
                  </a:cubicBezTo>
                  <a:cubicBezTo>
                    <a:pt x="27166" y="19147"/>
                    <a:pt x="27100" y="18410"/>
                    <a:pt x="27192" y="17674"/>
                  </a:cubicBezTo>
                  <a:cubicBezTo>
                    <a:pt x="27284" y="16780"/>
                    <a:pt x="27626" y="15965"/>
                    <a:pt x="28204" y="15255"/>
                  </a:cubicBezTo>
                  <a:cubicBezTo>
                    <a:pt x="28836" y="14466"/>
                    <a:pt x="29651" y="13940"/>
                    <a:pt x="30611" y="13650"/>
                  </a:cubicBezTo>
                  <a:cubicBezTo>
                    <a:pt x="31058" y="13519"/>
                    <a:pt x="31504" y="13455"/>
                    <a:pt x="31946" y="13455"/>
                  </a:cubicBezTo>
                  <a:close/>
                  <a:moveTo>
                    <a:pt x="23653" y="20247"/>
                  </a:moveTo>
                  <a:cubicBezTo>
                    <a:pt x="24023" y="20247"/>
                    <a:pt x="24376" y="20441"/>
                    <a:pt x="24602" y="20803"/>
                  </a:cubicBezTo>
                  <a:cubicBezTo>
                    <a:pt x="24865" y="21224"/>
                    <a:pt x="24930" y="21671"/>
                    <a:pt x="24865" y="22158"/>
                  </a:cubicBezTo>
                  <a:cubicBezTo>
                    <a:pt x="24851" y="22289"/>
                    <a:pt x="24799" y="22434"/>
                    <a:pt x="24759" y="22565"/>
                  </a:cubicBezTo>
                  <a:cubicBezTo>
                    <a:pt x="24641" y="23065"/>
                    <a:pt x="24312" y="23420"/>
                    <a:pt x="23905" y="23709"/>
                  </a:cubicBezTo>
                  <a:cubicBezTo>
                    <a:pt x="23503" y="23985"/>
                    <a:pt x="23053" y="24118"/>
                    <a:pt x="22590" y="24118"/>
                  </a:cubicBezTo>
                  <a:cubicBezTo>
                    <a:pt x="22568" y="24118"/>
                    <a:pt x="22546" y="24118"/>
                    <a:pt x="22524" y="24117"/>
                  </a:cubicBezTo>
                  <a:cubicBezTo>
                    <a:pt x="22038" y="24117"/>
                    <a:pt x="21577" y="23985"/>
                    <a:pt x="21196" y="23657"/>
                  </a:cubicBezTo>
                  <a:cubicBezTo>
                    <a:pt x="20539" y="23262"/>
                    <a:pt x="20197" y="22408"/>
                    <a:pt x="20407" y="21698"/>
                  </a:cubicBezTo>
                  <a:cubicBezTo>
                    <a:pt x="20420" y="21658"/>
                    <a:pt x="20433" y="21632"/>
                    <a:pt x="20447" y="21605"/>
                  </a:cubicBezTo>
                  <a:cubicBezTo>
                    <a:pt x="20628" y="21167"/>
                    <a:pt x="20958" y="20842"/>
                    <a:pt x="21478" y="20842"/>
                  </a:cubicBezTo>
                  <a:cubicBezTo>
                    <a:pt x="21598" y="20842"/>
                    <a:pt x="21727" y="20859"/>
                    <a:pt x="21867" y="20895"/>
                  </a:cubicBezTo>
                  <a:cubicBezTo>
                    <a:pt x="22038" y="20948"/>
                    <a:pt x="22209" y="21014"/>
                    <a:pt x="22393" y="21080"/>
                  </a:cubicBezTo>
                  <a:cubicBezTo>
                    <a:pt x="22432" y="21027"/>
                    <a:pt x="22485" y="20974"/>
                    <a:pt x="22537" y="20922"/>
                  </a:cubicBezTo>
                  <a:cubicBezTo>
                    <a:pt x="22682" y="20777"/>
                    <a:pt x="22800" y="20606"/>
                    <a:pt x="22958" y="20488"/>
                  </a:cubicBezTo>
                  <a:cubicBezTo>
                    <a:pt x="23177" y="20325"/>
                    <a:pt x="23418" y="20247"/>
                    <a:pt x="23653" y="20247"/>
                  </a:cubicBezTo>
                  <a:close/>
                  <a:moveTo>
                    <a:pt x="2519" y="21991"/>
                  </a:moveTo>
                  <a:cubicBezTo>
                    <a:pt x="2577" y="21991"/>
                    <a:pt x="2637" y="21994"/>
                    <a:pt x="2696" y="22000"/>
                  </a:cubicBezTo>
                  <a:cubicBezTo>
                    <a:pt x="2853" y="22539"/>
                    <a:pt x="2998" y="23091"/>
                    <a:pt x="3169" y="23630"/>
                  </a:cubicBezTo>
                  <a:cubicBezTo>
                    <a:pt x="3406" y="24327"/>
                    <a:pt x="3669" y="25011"/>
                    <a:pt x="3997" y="25668"/>
                  </a:cubicBezTo>
                  <a:cubicBezTo>
                    <a:pt x="4050" y="25774"/>
                    <a:pt x="4076" y="25892"/>
                    <a:pt x="4116" y="26010"/>
                  </a:cubicBezTo>
                  <a:cubicBezTo>
                    <a:pt x="3876" y="26102"/>
                    <a:pt x="3644" y="26147"/>
                    <a:pt x="3420" y="26147"/>
                  </a:cubicBezTo>
                  <a:cubicBezTo>
                    <a:pt x="3031" y="26147"/>
                    <a:pt x="2665" y="26010"/>
                    <a:pt x="2314" y="25734"/>
                  </a:cubicBezTo>
                  <a:cubicBezTo>
                    <a:pt x="1972" y="25458"/>
                    <a:pt x="1736" y="25116"/>
                    <a:pt x="1565" y="24709"/>
                  </a:cubicBezTo>
                  <a:cubicBezTo>
                    <a:pt x="1525" y="24603"/>
                    <a:pt x="1473" y="24511"/>
                    <a:pt x="1433" y="24406"/>
                  </a:cubicBezTo>
                  <a:cubicBezTo>
                    <a:pt x="1394" y="24183"/>
                    <a:pt x="1354" y="23946"/>
                    <a:pt x="1328" y="23722"/>
                  </a:cubicBezTo>
                  <a:cubicBezTo>
                    <a:pt x="1315" y="23578"/>
                    <a:pt x="1328" y="23433"/>
                    <a:pt x="1328" y="23289"/>
                  </a:cubicBezTo>
                  <a:cubicBezTo>
                    <a:pt x="1328" y="23236"/>
                    <a:pt x="1354" y="23183"/>
                    <a:pt x="1354" y="23131"/>
                  </a:cubicBezTo>
                  <a:cubicBezTo>
                    <a:pt x="1394" y="22710"/>
                    <a:pt x="1578" y="22381"/>
                    <a:pt x="1894" y="22131"/>
                  </a:cubicBezTo>
                  <a:lnTo>
                    <a:pt x="1933" y="22131"/>
                  </a:lnTo>
                  <a:cubicBezTo>
                    <a:pt x="2117" y="22030"/>
                    <a:pt x="2316" y="21991"/>
                    <a:pt x="2519" y="21991"/>
                  </a:cubicBezTo>
                  <a:close/>
                  <a:moveTo>
                    <a:pt x="12215" y="18463"/>
                  </a:moveTo>
                  <a:cubicBezTo>
                    <a:pt x="14950" y="18476"/>
                    <a:pt x="17015" y="20711"/>
                    <a:pt x="17002" y="23275"/>
                  </a:cubicBezTo>
                  <a:cubicBezTo>
                    <a:pt x="17015" y="25832"/>
                    <a:pt x="14962" y="28075"/>
                    <a:pt x="12213" y="28075"/>
                  </a:cubicBezTo>
                  <a:cubicBezTo>
                    <a:pt x="12205" y="28075"/>
                    <a:pt x="12197" y="28075"/>
                    <a:pt x="12189" y="28075"/>
                  </a:cubicBezTo>
                  <a:cubicBezTo>
                    <a:pt x="9546" y="28062"/>
                    <a:pt x="7403" y="25997"/>
                    <a:pt x="7403" y="23262"/>
                  </a:cubicBezTo>
                  <a:cubicBezTo>
                    <a:pt x="7416" y="20488"/>
                    <a:pt x="9612" y="18463"/>
                    <a:pt x="12215" y="18463"/>
                  </a:cubicBezTo>
                  <a:close/>
                  <a:moveTo>
                    <a:pt x="27382" y="0"/>
                  </a:moveTo>
                  <a:cubicBezTo>
                    <a:pt x="27376" y="0"/>
                    <a:pt x="27370" y="1"/>
                    <a:pt x="27363" y="2"/>
                  </a:cubicBezTo>
                  <a:cubicBezTo>
                    <a:pt x="27284" y="120"/>
                    <a:pt x="27271" y="265"/>
                    <a:pt x="27231" y="397"/>
                  </a:cubicBezTo>
                  <a:cubicBezTo>
                    <a:pt x="26534" y="3053"/>
                    <a:pt x="25298" y="5446"/>
                    <a:pt x="23523" y="7536"/>
                  </a:cubicBezTo>
                  <a:cubicBezTo>
                    <a:pt x="22958" y="8194"/>
                    <a:pt x="22353" y="8785"/>
                    <a:pt x="21656" y="9298"/>
                  </a:cubicBezTo>
                  <a:cubicBezTo>
                    <a:pt x="21288" y="9561"/>
                    <a:pt x="20907" y="9785"/>
                    <a:pt x="20486" y="9929"/>
                  </a:cubicBezTo>
                  <a:cubicBezTo>
                    <a:pt x="20146" y="10056"/>
                    <a:pt x="19806" y="10121"/>
                    <a:pt x="19463" y="10121"/>
                  </a:cubicBezTo>
                  <a:cubicBezTo>
                    <a:pt x="19236" y="10121"/>
                    <a:pt x="19007" y="10092"/>
                    <a:pt x="18777" y="10035"/>
                  </a:cubicBezTo>
                  <a:cubicBezTo>
                    <a:pt x="18290" y="9916"/>
                    <a:pt x="17869" y="9666"/>
                    <a:pt x="17514" y="9325"/>
                  </a:cubicBezTo>
                  <a:cubicBezTo>
                    <a:pt x="17107" y="8943"/>
                    <a:pt x="16778" y="8496"/>
                    <a:pt x="16541" y="7983"/>
                  </a:cubicBezTo>
                  <a:cubicBezTo>
                    <a:pt x="16515" y="7918"/>
                    <a:pt x="16502" y="7839"/>
                    <a:pt x="16423" y="7786"/>
                  </a:cubicBezTo>
                  <a:cubicBezTo>
                    <a:pt x="16357" y="7891"/>
                    <a:pt x="16292" y="7983"/>
                    <a:pt x="16226" y="8075"/>
                  </a:cubicBezTo>
                  <a:cubicBezTo>
                    <a:pt x="15779" y="8812"/>
                    <a:pt x="15279" y="9509"/>
                    <a:pt x="14714" y="10166"/>
                  </a:cubicBezTo>
                  <a:cubicBezTo>
                    <a:pt x="13202" y="11902"/>
                    <a:pt x="11426" y="13309"/>
                    <a:pt x="9428" y="14453"/>
                  </a:cubicBezTo>
                  <a:cubicBezTo>
                    <a:pt x="8060" y="15228"/>
                    <a:pt x="6614" y="15781"/>
                    <a:pt x="5036" y="15965"/>
                  </a:cubicBezTo>
                  <a:cubicBezTo>
                    <a:pt x="4970" y="15965"/>
                    <a:pt x="4918" y="15991"/>
                    <a:pt x="4852" y="16004"/>
                  </a:cubicBezTo>
                  <a:cubicBezTo>
                    <a:pt x="4852" y="16070"/>
                    <a:pt x="4852" y="16109"/>
                    <a:pt x="4865" y="16162"/>
                  </a:cubicBezTo>
                  <a:cubicBezTo>
                    <a:pt x="4957" y="16675"/>
                    <a:pt x="4997" y="17201"/>
                    <a:pt x="4970" y="17727"/>
                  </a:cubicBezTo>
                  <a:cubicBezTo>
                    <a:pt x="4957" y="17805"/>
                    <a:pt x="4970" y="17898"/>
                    <a:pt x="4970" y="17990"/>
                  </a:cubicBezTo>
                  <a:cubicBezTo>
                    <a:pt x="4918" y="18213"/>
                    <a:pt x="4892" y="18437"/>
                    <a:pt x="4839" y="18673"/>
                  </a:cubicBezTo>
                  <a:cubicBezTo>
                    <a:pt x="4734" y="19199"/>
                    <a:pt x="4576" y="19699"/>
                    <a:pt x="4313" y="20159"/>
                  </a:cubicBezTo>
                  <a:cubicBezTo>
                    <a:pt x="4168" y="20409"/>
                    <a:pt x="4011" y="20632"/>
                    <a:pt x="3787" y="20803"/>
                  </a:cubicBezTo>
                  <a:cubicBezTo>
                    <a:pt x="3549" y="21002"/>
                    <a:pt x="3296" y="21118"/>
                    <a:pt x="3006" y="21118"/>
                  </a:cubicBezTo>
                  <a:cubicBezTo>
                    <a:pt x="2911" y="21118"/>
                    <a:pt x="2812" y="21105"/>
                    <a:pt x="2709" y="21080"/>
                  </a:cubicBezTo>
                  <a:cubicBezTo>
                    <a:pt x="2656" y="21066"/>
                    <a:pt x="2604" y="21066"/>
                    <a:pt x="2551" y="21053"/>
                  </a:cubicBezTo>
                  <a:cubicBezTo>
                    <a:pt x="2380" y="20961"/>
                    <a:pt x="2209" y="20895"/>
                    <a:pt x="2065" y="20777"/>
                  </a:cubicBezTo>
                  <a:cubicBezTo>
                    <a:pt x="1967" y="20709"/>
                    <a:pt x="1877" y="20672"/>
                    <a:pt x="1787" y="20672"/>
                  </a:cubicBezTo>
                  <a:cubicBezTo>
                    <a:pt x="1719" y="20672"/>
                    <a:pt x="1651" y="20693"/>
                    <a:pt x="1578" y="20738"/>
                  </a:cubicBezTo>
                  <a:lnTo>
                    <a:pt x="1315" y="20790"/>
                  </a:lnTo>
                  <a:cubicBezTo>
                    <a:pt x="1236" y="20830"/>
                    <a:pt x="1157" y="20869"/>
                    <a:pt x="1078" y="20909"/>
                  </a:cubicBezTo>
                  <a:cubicBezTo>
                    <a:pt x="671" y="21145"/>
                    <a:pt x="381" y="21487"/>
                    <a:pt x="237" y="21934"/>
                  </a:cubicBezTo>
                  <a:cubicBezTo>
                    <a:pt x="92" y="22210"/>
                    <a:pt x="53" y="22500"/>
                    <a:pt x="26" y="22802"/>
                  </a:cubicBezTo>
                  <a:cubicBezTo>
                    <a:pt x="0" y="23328"/>
                    <a:pt x="40" y="23854"/>
                    <a:pt x="171" y="24354"/>
                  </a:cubicBezTo>
                  <a:cubicBezTo>
                    <a:pt x="355" y="25156"/>
                    <a:pt x="671" y="25905"/>
                    <a:pt x="1184" y="26549"/>
                  </a:cubicBezTo>
                  <a:cubicBezTo>
                    <a:pt x="1499" y="26957"/>
                    <a:pt x="1880" y="27299"/>
                    <a:pt x="2354" y="27509"/>
                  </a:cubicBezTo>
                  <a:cubicBezTo>
                    <a:pt x="2686" y="27650"/>
                    <a:pt x="3018" y="27729"/>
                    <a:pt x="3368" y="27729"/>
                  </a:cubicBezTo>
                  <a:cubicBezTo>
                    <a:pt x="3475" y="27729"/>
                    <a:pt x="3584" y="27722"/>
                    <a:pt x="3695" y="27707"/>
                  </a:cubicBezTo>
                  <a:cubicBezTo>
                    <a:pt x="4103" y="27641"/>
                    <a:pt x="4484" y="27496"/>
                    <a:pt x="4839" y="27273"/>
                  </a:cubicBezTo>
                  <a:cubicBezTo>
                    <a:pt x="4957" y="27312"/>
                    <a:pt x="5010" y="27417"/>
                    <a:pt x="5076" y="27496"/>
                  </a:cubicBezTo>
                  <a:cubicBezTo>
                    <a:pt x="5220" y="27693"/>
                    <a:pt x="5365" y="27904"/>
                    <a:pt x="5523" y="28088"/>
                  </a:cubicBezTo>
                  <a:cubicBezTo>
                    <a:pt x="5825" y="28456"/>
                    <a:pt x="6141" y="28811"/>
                    <a:pt x="6522" y="29100"/>
                  </a:cubicBezTo>
                  <a:cubicBezTo>
                    <a:pt x="6601" y="29035"/>
                    <a:pt x="6693" y="28982"/>
                    <a:pt x="6772" y="28916"/>
                  </a:cubicBezTo>
                  <a:cubicBezTo>
                    <a:pt x="7298" y="28469"/>
                    <a:pt x="7916" y="28246"/>
                    <a:pt x="8586" y="28167"/>
                  </a:cubicBezTo>
                  <a:cubicBezTo>
                    <a:pt x="8708" y="28151"/>
                    <a:pt x="8831" y="28144"/>
                    <a:pt x="8954" y="28144"/>
                  </a:cubicBezTo>
                  <a:cubicBezTo>
                    <a:pt x="9243" y="28144"/>
                    <a:pt x="9532" y="28185"/>
                    <a:pt x="9809" y="28259"/>
                  </a:cubicBezTo>
                  <a:cubicBezTo>
                    <a:pt x="10493" y="28430"/>
                    <a:pt x="11071" y="28772"/>
                    <a:pt x="11571" y="29245"/>
                  </a:cubicBezTo>
                  <a:cubicBezTo>
                    <a:pt x="11847" y="29508"/>
                    <a:pt x="12084" y="29810"/>
                    <a:pt x="12255" y="30152"/>
                  </a:cubicBezTo>
                  <a:cubicBezTo>
                    <a:pt x="12386" y="30402"/>
                    <a:pt x="12505" y="30678"/>
                    <a:pt x="12623" y="30941"/>
                  </a:cubicBezTo>
                  <a:cubicBezTo>
                    <a:pt x="12649" y="30994"/>
                    <a:pt x="12689" y="31059"/>
                    <a:pt x="12715" y="31112"/>
                  </a:cubicBezTo>
                  <a:lnTo>
                    <a:pt x="12741" y="31428"/>
                  </a:lnTo>
                  <a:cubicBezTo>
                    <a:pt x="12925" y="31520"/>
                    <a:pt x="13110" y="31493"/>
                    <a:pt x="13307" y="31507"/>
                  </a:cubicBezTo>
                  <a:cubicBezTo>
                    <a:pt x="13820" y="31546"/>
                    <a:pt x="14346" y="31599"/>
                    <a:pt x="14871" y="31612"/>
                  </a:cubicBezTo>
                  <a:cubicBezTo>
                    <a:pt x="15005" y="31615"/>
                    <a:pt x="15139" y="31617"/>
                    <a:pt x="15273" y="31617"/>
                  </a:cubicBezTo>
                  <a:cubicBezTo>
                    <a:pt x="15639" y="31617"/>
                    <a:pt x="16005" y="31605"/>
                    <a:pt x="16370" y="31585"/>
                  </a:cubicBezTo>
                  <a:cubicBezTo>
                    <a:pt x="17120" y="31546"/>
                    <a:pt x="17883" y="31520"/>
                    <a:pt x="18632" y="31428"/>
                  </a:cubicBezTo>
                  <a:cubicBezTo>
                    <a:pt x="19250" y="31362"/>
                    <a:pt x="19868" y="31296"/>
                    <a:pt x="20486" y="31204"/>
                  </a:cubicBezTo>
                  <a:cubicBezTo>
                    <a:pt x="20802" y="31152"/>
                    <a:pt x="21130" y="31086"/>
                    <a:pt x="21446" y="31033"/>
                  </a:cubicBezTo>
                  <a:lnTo>
                    <a:pt x="21446" y="31033"/>
                  </a:lnTo>
                  <a:cubicBezTo>
                    <a:pt x="21446" y="31152"/>
                    <a:pt x="21433" y="31283"/>
                    <a:pt x="21433" y="31414"/>
                  </a:cubicBezTo>
                  <a:cubicBezTo>
                    <a:pt x="21485" y="31414"/>
                    <a:pt x="21538" y="31428"/>
                    <a:pt x="21591" y="31454"/>
                  </a:cubicBezTo>
                  <a:cubicBezTo>
                    <a:pt x="21656" y="31493"/>
                    <a:pt x="21722" y="31533"/>
                    <a:pt x="21788" y="31585"/>
                  </a:cubicBezTo>
                  <a:cubicBezTo>
                    <a:pt x="22222" y="31914"/>
                    <a:pt x="22721" y="32085"/>
                    <a:pt x="23260" y="32151"/>
                  </a:cubicBezTo>
                  <a:cubicBezTo>
                    <a:pt x="23474" y="32175"/>
                    <a:pt x="23687" y="32188"/>
                    <a:pt x="23899" y="32188"/>
                  </a:cubicBezTo>
                  <a:cubicBezTo>
                    <a:pt x="24599" y="32188"/>
                    <a:pt x="25286" y="32052"/>
                    <a:pt x="25943" y="31769"/>
                  </a:cubicBezTo>
                  <a:cubicBezTo>
                    <a:pt x="26771" y="31414"/>
                    <a:pt x="27415" y="30862"/>
                    <a:pt x="27836" y="30060"/>
                  </a:cubicBezTo>
                  <a:cubicBezTo>
                    <a:pt x="27876" y="29994"/>
                    <a:pt x="27902" y="29929"/>
                    <a:pt x="27955" y="29863"/>
                  </a:cubicBezTo>
                  <a:cubicBezTo>
                    <a:pt x="28020" y="29745"/>
                    <a:pt x="28099" y="29666"/>
                    <a:pt x="28191" y="29626"/>
                  </a:cubicBezTo>
                  <a:cubicBezTo>
                    <a:pt x="28152" y="29547"/>
                    <a:pt x="28099" y="29468"/>
                    <a:pt x="28060" y="29403"/>
                  </a:cubicBezTo>
                  <a:cubicBezTo>
                    <a:pt x="28047" y="29376"/>
                    <a:pt x="28033" y="29350"/>
                    <a:pt x="28020" y="29337"/>
                  </a:cubicBezTo>
                  <a:cubicBezTo>
                    <a:pt x="29269" y="28916"/>
                    <a:pt x="30492" y="28430"/>
                    <a:pt x="31702" y="27917"/>
                  </a:cubicBezTo>
                  <a:cubicBezTo>
                    <a:pt x="32254" y="27680"/>
                    <a:pt x="32780" y="27391"/>
                    <a:pt x="33319" y="27141"/>
                  </a:cubicBezTo>
                  <a:cubicBezTo>
                    <a:pt x="33293" y="25905"/>
                    <a:pt x="33661" y="24801"/>
                    <a:pt x="34424" y="23841"/>
                  </a:cubicBezTo>
                  <a:cubicBezTo>
                    <a:pt x="35055" y="23026"/>
                    <a:pt x="35883" y="22473"/>
                    <a:pt x="36922" y="22302"/>
                  </a:cubicBezTo>
                  <a:cubicBezTo>
                    <a:pt x="37145" y="22263"/>
                    <a:pt x="37370" y="22241"/>
                    <a:pt x="37594" y="22241"/>
                  </a:cubicBezTo>
                  <a:cubicBezTo>
                    <a:pt x="37900" y="22241"/>
                    <a:pt x="38204" y="22283"/>
                    <a:pt x="38500" y="22381"/>
                  </a:cubicBezTo>
                  <a:cubicBezTo>
                    <a:pt x="38671" y="22434"/>
                    <a:pt x="38842" y="22500"/>
                    <a:pt x="39013" y="22552"/>
                  </a:cubicBezTo>
                  <a:cubicBezTo>
                    <a:pt x="39065" y="22500"/>
                    <a:pt x="39131" y="22447"/>
                    <a:pt x="39170" y="22381"/>
                  </a:cubicBezTo>
                  <a:cubicBezTo>
                    <a:pt x="39368" y="22066"/>
                    <a:pt x="39565" y="21763"/>
                    <a:pt x="39749" y="21435"/>
                  </a:cubicBezTo>
                  <a:cubicBezTo>
                    <a:pt x="40314" y="20409"/>
                    <a:pt x="40577" y="19291"/>
                    <a:pt x="40683" y="18121"/>
                  </a:cubicBezTo>
                  <a:cubicBezTo>
                    <a:pt x="40788" y="18108"/>
                    <a:pt x="40906" y="18095"/>
                    <a:pt x="41011" y="18082"/>
                  </a:cubicBezTo>
                  <a:cubicBezTo>
                    <a:pt x="41018" y="18075"/>
                    <a:pt x="41028" y="18072"/>
                    <a:pt x="41038" y="18072"/>
                  </a:cubicBezTo>
                  <a:cubicBezTo>
                    <a:pt x="41047" y="18072"/>
                    <a:pt x="41057" y="18075"/>
                    <a:pt x="41064" y="18082"/>
                  </a:cubicBezTo>
                  <a:cubicBezTo>
                    <a:pt x="41984" y="17963"/>
                    <a:pt x="42668" y="17503"/>
                    <a:pt x="43076" y="16675"/>
                  </a:cubicBezTo>
                  <a:cubicBezTo>
                    <a:pt x="43299" y="16228"/>
                    <a:pt x="43378" y="15741"/>
                    <a:pt x="43404" y="15255"/>
                  </a:cubicBezTo>
                  <a:cubicBezTo>
                    <a:pt x="43431" y="14637"/>
                    <a:pt x="43339" y="14032"/>
                    <a:pt x="43155" y="13440"/>
                  </a:cubicBezTo>
                  <a:cubicBezTo>
                    <a:pt x="42997" y="12927"/>
                    <a:pt x="42813" y="12414"/>
                    <a:pt x="42484" y="11967"/>
                  </a:cubicBezTo>
                  <a:cubicBezTo>
                    <a:pt x="42405" y="11757"/>
                    <a:pt x="42247" y="11612"/>
                    <a:pt x="42103" y="11468"/>
                  </a:cubicBezTo>
                  <a:cubicBezTo>
                    <a:pt x="41787" y="11126"/>
                    <a:pt x="41406" y="10863"/>
                    <a:pt x="40946" y="10771"/>
                  </a:cubicBezTo>
                  <a:cubicBezTo>
                    <a:pt x="40880" y="10758"/>
                    <a:pt x="40814" y="10731"/>
                    <a:pt x="40748" y="10718"/>
                  </a:cubicBezTo>
                  <a:cubicBezTo>
                    <a:pt x="40551" y="10745"/>
                    <a:pt x="40341" y="10771"/>
                    <a:pt x="40143" y="10784"/>
                  </a:cubicBezTo>
                  <a:cubicBezTo>
                    <a:pt x="40065" y="10797"/>
                    <a:pt x="39999" y="10810"/>
                    <a:pt x="39920" y="10837"/>
                  </a:cubicBezTo>
                  <a:cubicBezTo>
                    <a:pt x="39815" y="10850"/>
                    <a:pt x="39762" y="10916"/>
                    <a:pt x="39736" y="11034"/>
                  </a:cubicBezTo>
                  <a:cubicBezTo>
                    <a:pt x="39710" y="11192"/>
                    <a:pt x="39657" y="11349"/>
                    <a:pt x="39618" y="11507"/>
                  </a:cubicBezTo>
                  <a:cubicBezTo>
                    <a:pt x="39604" y="11534"/>
                    <a:pt x="39578" y="11560"/>
                    <a:pt x="39565" y="11586"/>
                  </a:cubicBezTo>
                  <a:cubicBezTo>
                    <a:pt x="39360" y="11931"/>
                    <a:pt x="39077" y="12081"/>
                    <a:pt x="38728" y="12081"/>
                  </a:cubicBezTo>
                  <a:cubicBezTo>
                    <a:pt x="38651" y="12081"/>
                    <a:pt x="38570" y="12074"/>
                    <a:pt x="38487" y="12059"/>
                  </a:cubicBezTo>
                  <a:cubicBezTo>
                    <a:pt x="38079" y="11994"/>
                    <a:pt x="37724" y="11810"/>
                    <a:pt x="37395" y="11586"/>
                  </a:cubicBezTo>
                  <a:cubicBezTo>
                    <a:pt x="36869" y="11218"/>
                    <a:pt x="36422" y="10758"/>
                    <a:pt x="36028" y="10258"/>
                  </a:cubicBezTo>
                  <a:cubicBezTo>
                    <a:pt x="35239" y="9272"/>
                    <a:pt x="34634" y="8167"/>
                    <a:pt x="34134" y="7010"/>
                  </a:cubicBezTo>
                  <a:cubicBezTo>
                    <a:pt x="33543" y="5669"/>
                    <a:pt x="33096" y="4289"/>
                    <a:pt x="32728" y="2882"/>
                  </a:cubicBezTo>
                  <a:cubicBezTo>
                    <a:pt x="32701" y="2790"/>
                    <a:pt x="32675" y="2711"/>
                    <a:pt x="32636" y="2592"/>
                  </a:cubicBezTo>
                  <a:cubicBezTo>
                    <a:pt x="32543" y="2684"/>
                    <a:pt x="32451" y="2750"/>
                    <a:pt x="32373" y="2829"/>
                  </a:cubicBezTo>
                  <a:cubicBezTo>
                    <a:pt x="32162" y="3013"/>
                    <a:pt x="31939" y="3171"/>
                    <a:pt x="31689" y="3302"/>
                  </a:cubicBezTo>
                  <a:cubicBezTo>
                    <a:pt x="31353" y="3477"/>
                    <a:pt x="31013" y="3563"/>
                    <a:pt x="30669" y="3563"/>
                  </a:cubicBezTo>
                  <a:cubicBezTo>
                    <a:pt x="30368" y="3563"/>
                    <a:pt x="30063" y="3497"/>
                    <a:pt x="29756" y="3368"/>
                  </a:cubicBezTo>
                  <a:cubicBezTo>
                    <a:pt x="29256" y="3158"/>
                    <a:pt x="28849" y="2803"/>
                    <a:pt x="28520" y="2369"/>
                  </a:cubicBezTo>
                  <a:cubicBezTo>
                    <a:pt x="28270" y="2040"/>
                    <a:pt x="28073" y="1685"/>
                    <a:pt x="27915" y="1304"/>
                  </a:cubicBezTo>
                  <a:cubicBezTo>
                    <a:pt x="27744" y="896"/>
                    <a:pt x="27600" y="489"/>
                    <a:pt x="27442" y="81"/>
                  </a:cubicBezTo>
                  <a:cubicBezTo>
                    <a:pt x="27430" y="57"/>
                    <a:pt x="27440" y="0"/>
                    <a:pt x="27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4"/>
            <p:cNvSpPr/>
            <p:nvPr/>
          </p:nvSpPr>
          <p:spPr>
            <a:xfrm>
              <a:off x="2233813" y="4723650"/>
              <a:ext cx="184450" cy="88400"/>
            </a:xfrm>
            <a:custGeom>
              <a:avLst/>
              <a:gdLst/>
              <a:ahLst/>
              <a:cxnLst/>
              <a:rect l="l" t="t" r="r" b="b"/>
              <a:pathLst>
                <a:path w="7378" h="3536" extrusionOk="0">
                  <a:moveTo>
                    <a:pt x="6825" y="0"/>
                  </a:moveTo>
                  <a:cubicBezTo>
                    <a:pt x="6733" y="53"/>
                    <a:pt x="6654" y="132"/>
                    <a:pt x="6575" y="237"/>
                  </a:cubicBezTo>
                  <a:cubicBezTo>
                    <a:pt x="6536" y="303"/>
                    <a:pt x="6496" y="368"/>
                    <a:pt x="6470" y="434"/>
                  </a:cubicBezTo>
                  <a:cubicBezTo>
                    <a:pt x="6049" y="1236"/>
                    <a:pt x="5392" y="1788"/>
                    <a:pt x="4577" y="2143"/>
                  </a:cubicBezTo>
                  <a:cubicBezTo>
                    <a:pt x="3918" y="2433"/>
                    <a:pt x="3244" y="2563"/>
                    <a:pt x="2555" y="2563"/>
                  </a:cubicBezTo>
                  <a:cubicBezTo>
                    <a:pt x="2336" y="2563"/>
                    <a:pt x="2116" y="2550"/>
                    <a:pt x="1894" y="2525"/>
                  </a:cubicBezTo>
                  <a:cubicBezTo>
                    <a:pt x="1355" y="2459"/>
                    <a:pt x="856" y="2288"/>
                    <a:pt x="422" y="1959"/>
                  </a:cubicBezTo>
                  <a:cubicBezTo>
                    <a:pt x="356" y="1907"/>
                    <a:pt x="290" y="1867"/>
                    <a:pt x="225" y="1841"/>
                  </a:cubicBezTo>
                  <a:cubicBezTo>
                    <a:pt x="172" y="1815"/>
                    <a:pt x="119" y="1788"/>
                    <a:pt x="67" y="1788"/>
                  </a:cubicBezTo>
                  <a:cubicBezTo>
                    <a:pt x="54" y="1815"/>
                    <a:pt x="54" y="1828"/>
                    <a:pt x="54" y="1854"/>
                  </a:cubicBezTo>
                  <a:cubicBezTo>
                    <a:pt x="54" y="1959"/>
                    <a:pt x="67" y="2078"/>
                    <a:pt x="54" y="2183"/>
                  </a:cubicBezTo>
                  <a:cubicBezTo>
                    <a:pt x="1" y="2485"/>
                    <a:pt x="146" y="2696"/>
                    <a:pt x="369" y="2867"/>
                  </a:cubicBezTo>
                  <a:cubicBezTo>
                    <a:pt x="435" y="2919"/>
                    <a:pt x="514" y="2985"/>
                    <a:pt x="580" y="3024"/>
                  </a:cubicBezTo>
                  <a:cubicBezTo>
                    <a:pt x="948" y="3261"/>
                    <a:pt x="1342" y="3393"/>
                    <a:pt x="1763" y="3472"/>
                  </a:cubicBezTo>
                  <a:cubicBezTo>
                    <a:pt x="2028" y="3516"/>
                    <a:pt x="2294" y="3536"/>
                    <a:pt x="2560" y="3536"/>
                  </a:cubicBezTo>
                  <a:cubicBezTo>
                    <a:pt x="2846" y="3536"/>
                    <a:pt x="3133" y="3512"/>
                    <a:pt x="3420" y="3472"/>
                  </a:cubicBezTo>
                  <a:cubicBezTo>
                    <a:pt x="4445" y="3327"/>
                    <a:pt x="5379" y="2985"/>
                    <a:pt x="6234" y="2393"/>
                  </a:cubicBezTo>
                  <a:lnTo>
                    <a:pt x="6247" y="2393"/>
                  </a:lnTo>
                  <a:cubicBezTo>
                    <a:pt x="6641" y="2117"/>
                    <a:pt x="6983" y="1802"/>
                    <a:pt x="7259" y="1407"/>
                  </a:cubicBezTo>
                  <a:cubicBezTo>
                    <a:pt x="7312" y="1328"/>
                    <a:pt x="7351" y="1263"/>
                    <a:pt x="7364" y="1184"/>
                  </a:cubicBezTo>
                  <a:cubicBezTo>
                    <a:pt x="7377" y="1131"/>
                    <a:pt x="7377" y="1092"/>
                    <a:pt x="7377" y="1039"/>
                  </a:cubicBezTo>
                  <a:cubicBezTo>
                    <a:pt x="7364" y="973"/>
                    <a:pt x="7338" y="908"/>
                    <a:pt x="7312" y="842"/>
                  </a:cubicBezTo>
                  <a:cubicBezTo>
                    <a:pt x="7285" y="815"/>
                    <a:pt x="7259" y="763"/>
                    <a:pt x="7246" y="737"/>
                  </a:cubicBezTo>
                  <a:cubicBezTo>
                    <a:pt x="7101" y="487"/>
                    <a:pt x="6957" y="237"/>
                    <a:pt x="6825" y="0"/>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4"/>
            <p:cNvSpPr/>
            <p:nvPr/>
          </p:nvSpPr>
          <p:spPr>
            <a:xfrm>
              <a:off x="2605938" y="4483025"/>
              <a:ext cx="229475" cy="398300"/>
            </a:xfrm>
            <a:custGeom>
              <a:avLst/>
              <a:gdLst/>
              <a:ahLst/>
              <a:cxnLst/>
              <a:rect l="l" t="t" r="r" b="b"/>
              <a:pathLst>
                <a:path w="9179" h="15932" extrusionOk="0">
                  <a:moveTo>
                    <a:pt x="9178" y="0"/>
                  </a:moveTo>
                  <a:cubicBezTo>
                    <a:pt x="9139" y="13"/>
                    <a:pt x="9099" y="40"/>
                    <a:pt x="9060" y="66"/>
                  </a:cubicBezTo>
                  <a:cubicBezTo>
                    <a:pt x="8573" y="474"/>
                    <a:pt x="8087" y="881"/>
                    <a:pt x="7600" y="1289"/>
                  </a:cubicBezTo>
                  <a:cubicBezTo>
                    <a:pt x="6483" y="2222"/>
                    <a:pt x="5352" y="3156"/>
                    <a:pt x="4182" y="4024"/>
                  </a:cubicBezTo>
                  <a:cubicBezTo>
                    <a:pt x="3182" y="4773"/>
                    <a:pt x="2170" y="5497"/>
                    <a:pt x="1158" y="6220"/>
                  </a:cubicBezTo>
                  <a:cubicBezTo>
                    <a:pt x="1026" y="6325"/>
                    <a:pt x="842" y="6351"/>
                    <a:pt x="724" y="6456"/>
                  </a:cubicBezTo>
                  <a:cubicBezTo>
                    <a:pt x="592" y="6562"/>
                    <a:pt x="487" y="6680"/>
                    <a:pt x="342" y="6772"/>
                  </a:cubicBezTo>
                  <a:cubicBezTo>
                    <a:pt x="290" y="6811"/>
                    <a:pt x="224" y="6851"/>
                    <a:pt x="185" y="6890"/>
                  </a:cubicBezTo>
                  <a:cubicBezTo>
                    <a:pt x="0" y="7061"/>
                    <a:pt x="53" y="7324"/>
                    <a:pt x="290" y="7403"/>
                  </a:cubicBezTo>
                  <a:cubicBezTo>
                    <a:pt x="355" y="7429"/>
                    <a:pt x="434" y="7429"/>
                    <a:pt x="513" y="7443"/>
                  </a:cubicBezTo>
                  <a:cubicBezTo>
                    <a:pt x="526" y="7535"/>
                    <a:pt x="540" y="7613"/>
                    <a:pt x="553" y="7679"/>
                  </a:cubicBezTo>
                  <a:cubicBezTo>
                    <a:pt x="553" y="7771"/>
                    <a:pt x="566" y="7863"/>
                    <a:pt x="592" y="7942"/>
                  </a:cubicBezTo>
                  <a:cubicBezTo>
                    <a:pt x="868" y="9283"/>
                    <a:pt x="1407" y="10506"/>
                    <a:pt x="2104" y="11676"/>
                  </a:cubicBezTo>
                  <a:cubicBezTo>
                    <a:pt x="2196" y="11821"/>
                    <a:pt x="2262" y="11992"/>
                    <a:pt x="2420" y="12097"/>
                  </a:cubicBezTo>
                  <a:cubicBezTo>
                    <a:pt x="2459" y="12163"/>
                    <a:pt x="2486" y="12242"/>
                    <a:pt x="2525" y="12294"/>
                  </a:cubicBezTo>
                  <a:cubicBezTo>
                    <a:pt x="2946" y="12834"/>
                    <a:pt x="3432" y="13307"/>
                    <a:pt x="3985" y="13701"/>
                  </a:cubicBezTo>
                  <a:cubicBezTo>
                    <a:pt x="4077" y="13780"/>
                    <a:pt x="4195" y="13820"/>
                    <a:pt x="4274" y="13938"/>
                  </a:cubicBezTo>
                  <a:cubicBezTo>
                    <a:pt x="4221" y="14004"/>
                    <a:pt x="4155" y="14056"/>
                    <a:pt x="4116" y="14122"/>
                  </a:cubicBezTo>
                  <a:cubicBezTo>
                    <a:pt x="4063" y="14175"/>
                    <a:pt x="4011" y="14240"/>
                    <a:pt x="3998" y="14319"/>
                  </a:cubicBezTo>
                  <a:cubicBezTo>
                    <a:pt x="3985" y="14503"/>
                    <a:pt x="3853" y="14609"/>
                    <a:pt x="3722" y="14701"/>
                  </a:cubicBezTo>
                  <a:cubicBezTo>
                    <a:pt x="3459" y="14898"/>
                    <a:pt x="3196" y="15095"/>
                    <a:pt x="2933" y="15279"/>
                  </a:cubicBezTo>
                  <a:cubicBezTo>
                    <a:pt x="2854" y="15345"/>
                    <a:pt x="2762" y="15384"/>
                    <a:pt x="2735" y="15490"/>
                  </a:cubicBezTo>
                  <a:cubicBezTo>
                    <a:pt x="2656" y="15608"/>
                    <a:pt x="2670" y="15726"/>
                    <a:pt x="2749" y="15831"/>
                  </a:cubicBezTo>
                  <a:cubicBezTo>
                    <a:pt x="2801" y="15894"/>
                    <a:pt x="2877" y="15932"/>
                    <a:pt x="2953" y="15932"/>
                  </a:cubicBezTo>
                  <a:cubicBezTo>
                    <a:pt x="2973" y="15932"/>
                    <a:pt x="2992" y="15929"/>
                    <a:pt x="3012" y="15924"/>
                  </a:cubicBezTo>
                  <a:cubicBezTo>
                    <a:pt x="3182" y="15884"/>
                    <a:pt x="3353" y="15858"/>
                    <a:pt x="3485" y="15766"/>
                  </a:cubicBezTo>
                  <a:cubicBezTo>
                    <a:pt x="3722" y="15608"/>
                    <a:pt x="3932" y="15411"/>
                    <a:pt x="4155" y="15227"/>
                  </a:cubicBezTo>
                  <a:cubicBezTo>
                    <a:pt x="4392" y="15056"/>
                    <a:pt x="4642" y="14898"/>
                    <a:pt x="4892" y="14714"/>
                  </a:cubicBezTo>
                  <a:cubicBezTo>
                    <a:pt x="5549" y="14240"/>
                    <a:pt x="6194" y="13728"/>
                    <a:pt x="6798" y="13175"/>
                  </a:cubicBezTo>
                  <a:cubicBezTo>
                    <a:pt x="7416" y="12610"/>
                    <a:pt x="8034" y="12058"/>
                    <a:pt x="8600" y="11440"/>
                  </a:cubicBezTo>
                  <a:cubicBezTo>
                    <a:pt x="8784" y="11243"/>
                    <a:pt x="8981" y="11072"/>
                    <a:pt x="9178" y="10888"/>
                  </a:cubicBezTo>
                  <a:lnTo>
                    <a:pt x="91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4"/>
            <p:cNvSpPr/>
            <p:nvPr/>
          </p:nvSpPr>
          <p:spPr>
            <a:xfrm>
              <a:off x="1546788" y="4725725"/>
              <a:ext cx="505275" cy="225100"/>
            </a:xfrm>
            <a:custGeom>
              <a:avLst/>
              <a:gdLst/>
              <a:ahLst/>
              <a:cxnLst/>
              <a:rect l="l" t="t" r="r" b="b"/>
              <a:pathLst>
                <a:path w="20211" h="9004" extrusionOk="0">
                  <a:moveTo>
                    <a:pt x="5182" y="1"/>
                  </a:moveTo>
                  <a:cubicBezTo>
                    <a:pt x="5126" y="1"/>
                    <a:pt x="5073" y="4"/>
                    <a:pt x="5024" y="9"/>
                  </a:cubicBezTo>
                  <a:cubicBezTo>
                    <a:pt x="4524" y="114"/>
                    <a:pt x="4195" y="522"/>
                    <a:pt x="4169" y="1035"/>
                  </a:cubicBezTo>
                  <a:cubicBezTo>
                    <a:pt x="4156" y="1153"/>
                    <a:pt x="4195" y="1298"/>
                    <a:pt x="4130" y="1443"/>
                  </a:cubicBezTo>
                  <a:cubicBezTo>
                    <a:pt x="4064" y="1416"/>
                    <a:pt x="3998" y="1390"/>
                    <a:pt x="3946" y="1377"/>
                  </a:cubicBezTo>
                  <a:cubicBezTo>
                    <a:pt x="3696" y="1285"/>
                    <a:pt x="3433" y="1193"/>
                    <a:pt x="3196" y="1087"/>
                  </a:cubicBezTo>
                  <a:cubicBezTo>
                    <a:pt x="2920" y="982"/>
                    <a:pt x="2631" y="956"/>
                    <a:pt x="2341" y="930"/>
                  </a:cubicBezTo>
                  <a:cubicBezTo>
                    <a:pt x="2298" y="926"/>
                    <a:pt x="2256" y="925"/>
                    <a:pt x="2213" y="925"/>
                  </a:cubicBezTo>
                  <a:cubicBezTo>
                    <a:pt x="1917" y="925"/>
                    <a:pt x="1633" y="1004"/>
                    <a:pt x="1368" y="1153"/>
                  </a:cubicBezTo>
                  <a:cubicBezTo>
                    <a:pt x="987" y="1364"/>
                    <a:pt x="750" y="1876"/>
                    <a:pt x="1000" y="2363"/>
                  </a:cubicBezTo>
                  <a:cubicBezTo>
                    <a:pt x="1066" y="2494"/>
                    <a:pt x="1158" y="2626"/>
                    <a:pt x="1250" y="2757"/>
                  </a:cubicBezTo>
                  <a:cubicBezTo>
                    <a:pt x="1276" y="2797"/>
                    <a:pt x="1303" y="2836"/>
                    <a:pt x="1329" y="2902"/>
                  </a:cubicBezTo>
                  <a:cubicBezTo>
                    <a:pt x="1237" y="2915"/>
                    <a:pt x="1171" y="2915"/>
                    <a:pt x="1105" y="2928"/>
                  </a:cubicBezTo>
                  <a:cubicBezTo>
                    <a:pt x="856" y="2981"/>
                    <a:pt x="606" y="3060"/>
                    <a:pt x="409" y="3244"/>
                  </a:cubicBezTo>
                  <a:cubicBezTo>
                    <a:pt x="54" y="3559"/>
                    <a:pt x="1" y="3967"/>
                    <a:pt x="251" y="4375"/>
                  </a:cubicBezTo>
                  <a:cubicBezTo>
                    <a:pt x="356" y="4559"/>
                    <a:pt x="514" y="4677"/>
                    <a:pt x="685" y="4782"/>
                  </a:cubicBezTo>
                  <a:cubicBezTo>
                    <a:pt x="777" y="4848"/>
                    <a:pt x="882" y="4874"/>
                    <a:pt x="948" y="4980"/>
                  </a:cubicBezTo>
                  <a:cubicBezTo>
                    <a:pt x="842" y="5058"/>
                    <a:pt x="750" y="5111"/>
                    <a:pt x="658" y="5177"/>
                  </a:cubicBezTo>
                  <a:cubicBezTo>
                    <a:pt x="474" y="5335"/>
                    <a:pt x="317" y="5519"/>
                    <a:pt x="303" y="5795"/>
                  </a:cubicBezTo>
                  <a:cubicBezTo>
                    <a:pt x="251" y="6123"/>
                    <a:pt x="369" y="6413"/>
                    <a:pt x="593" y="6649"/>
                  </a:cubicBezTo>
                  <a:cubicBezTo>
                    <a:pt x="711" y="6781"/>
                    <a:pt x="856" y="6899"/>
                    <a:pt x="987" y="7004"/>
                  </a:cubicBezTo>
                  <a:cubicBezTo>
                    <a:pt x="1276" y="7228"/>
                    <a:pt x="1592" y="7386"/>
                    <a:pt x="1921" y="7544"/>
                  </a:cubicBezTo>
                  <a:cubicBezTo>
                    <a:pt x="2512" y="7833"/>
                    <a:pt x="3144" y="8056"/>
                    <a:pt x="3788" y="8267"/>
                  </a:cubicBezTo>
                  <a:cubicBezTo>
                    <a:pt x="4432" y="8477"/>
                    <a:pt x="5076" y="8661"/>
                    <a:pt x="5734" y="8858"/>
                  </a:cubicBezTo>
                  <a:cubicBezTo>
                    <a:pt x="5826" y="8885"/>
                    <a:pt x="5931" y="8898"/>
                    <a:pt x="5984" y="9003"/>
                  </a:cubicBezTo>
                  <a:lnTo>
                    <a:pt x="19238" y="9003"/>
                  </a:lnTo>
                  <a:cubicBezTo>
                    <a:pt x="19356" y="8780"/>
                    <a:pt x="19487" y="8556"/>
                    <a:pt x="19593" y="8319"/>
                  </a:cubicBezTo>
                  <a:cubicBezTo>
                    <a:pt x="19803" y="7859"/>
                    <a:pt x="19895" y="7373"/>
                    <a:pt x="19869" y="6860"/>
                  </a:cubicBezTo>
                  <a:cubicBezTo>
                    <a:pt x="19921" y="6571"/>
                    <a:pt x="19843" y="6294"/>
                    <a:pt x="19790" y="6005"/>
                  </a:cubicBezTo>
                  <a:cubicBezTo>
                    <a:pt x="19698" y="5361"/>
                    <a:pt x="19448" y="4769"/>
                    <a:pt x="19119" y="4204"/>
                  </a:cubicBezTo>
                  <a:cubicBezTo>
                    <a:pt x="19093" y="4151"/>
                    <a:pt x="19080" y="4085"/>
                    <a:pt x="19040" y="4020"/>
                  </a:cubicBezTo>
                  <a:cubicBezTo>
                    <a:pt x="19159" y="4000"/>
                    <a:pt x="19267" y="3993"/>
                    <a:pt x="19371" y="3993"/>
                  </a:cubicBezTo>
                  <a:cubicBezTo>
                    <a:pt x="19474" y="3993"/>
                    <a:pt x="19573" y="4000"/>
                    <a:pt x="19672" y="4007"/>
                  </a:cubicBezTo>
                  <a:cubicBezTo>
                    <a:pt x="19764" y="4007"/>
                    <a:pt x="19869" y="4007"/>
                    <a:pt x="19961" y="3993"/>
                  </a:cubicBezTo>
                  <a:cubicBezTo>
                    <a:pt x="20105" y="3967"/>
                    <a:pt x="20184" y="3862"/>
                    <a:pt x="20198" y="3744"/>
                  </a:cubicBezTo>
                  <a:cubicBezTo>
                    <a:pt x="20211" y="3625"/>
                    <a:pt x="20119" y="3481"/>
                    <a:pt x="19974" y="3441"/>
                  </a:cubicBezTo>
                  <a:cubicBezTo>
                    <a:pt x="19882" y="3415"/>
                    <a:pt x="19777" y="3402"/>
                    <a:pt x="19685" y="3402"/>
                  </a:cubicBezTo>
                  <a:cubicBezTo>
                    <a:pt x="19251" y="3402"/>
                    <a:pt x="18830" y="3402"/>
                    <a:pt x="18409" y="3389"/>
                  </a:cubicBezTo>
                  <a:cubicBezTo>
                    <a:pt x="18094" y="3389"/>
                    <a:pt x="17778" y="3389"/>
                    <a:pt x="17476" y="3375"/>
                  </a:cubicBezTo>
                  <a:cubicBezTo>
                    <a:pt x="16779" y="3336"/>
                    <a:pt x="16095" y="3296"/>
                    <a:pt x="15398" y="3257"/>
                  </a:cubicBezTo>
                  <a:cubicBezTo>
                    <a:pt x="15017" y="3231"/>
                    <a:pt x="14622" y="3204"/>
                    <a:pt x="14241" y="3178"/>
                  </a:cubicBezTo>
                  <a:cubicBezTo>
                    <a:pt x="13965" y="3152"/>
                    <a:pt x="13702" y="3139"/>
                    <a:pt x="13439" y="3112"/>
                  </a:cubicBezTo>
                  <a:cubicBezTo>
                    <a:pt x="12887" y="3047"/>
                    <a:pt x="12335" y="2994"/>
                    <a:pt x="11782" y="2928"/>
                  </a:cubicBezTo>
                  <a:cubicBezTo>
                    <a:pt x="11283" y="2876"/>
                    <a:pt x="10783" y="2836"/>
                    <a:pt x="10283" y="2771"/>
                  </a:cubicBezTo>
                  <a:cubicBezTo>
                    <a:pt x="9639" y="2692"/>
                    <a:pt x="8982" y="2600"/>
                    <a:pt x="8337" y="2521"/>
                  </a:cubicBezTo>
                  <a:cubicBezTo>
                    <a:pt x="8140" y="2494"/>
                    <a:pt x="7956" y="2455"/>
                    <a:pt x="7772" y="2416"/>
                  </a:cubicBezTo>
                  <a:cubicBezTo>
                    <a:pt x="7640" y="2402"/>
                    <a:pt x="7548" y="2337"/>
                    <a:pt x="7483" y="2218"/>
                  </a:cubicBezTo>
                  <a:cubicBezTo>
                    <a:pt x="7325" y="1955"/>
                    <a:pt x="7154" y="1692"/>
                    <a:pt x="6996" y="1429"/>
                  </a:cubicBezTo>
                  <a:cubicBezTo>
                    <a:pt x="6773" y="1061"/>
                    <a:pt x="6523" y="719"/>
                    <a:pt x="6207" y="430"/>
                  </a:cubicBezTo>
                  <a:cubicBezTo>
                    <a:pt x="5984" y="220"/>
                    <a:pt x="5721" y="75"/>
                    <a:pt x="5418" y="22"/>
                  </a:cubicBezTo>
                  <a:cubicBezTo>
                    <a:pt x="5341" y="7"/>
                    <a:pt x="5260" y="1"/>
                    <a:pt x="5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4"/>
            <p:cNvSpPr/>
            <p:nvPr/>
          </p:nvSpPr>
          <p:spPr>
            <a:xfrm>
              <a:off x="2176638" y="4823250"/>
              <a:ext cx="476325" cy="127575"/>
            </a:xfrm>
            <a:custGeom>
              <a:avLst/>
              <a:gdLst/>
              <a:ahLst/>
              <a:cxnLst/>
              <a:rect l="l" t="t" r="r" b="b"/>
              <a:pathLst>
                <a:path w="19053" h="5103" extrusionOk="0">
                  <a:moveTo>
                    <a:pt x="18435" y="0"/>
                  </a:moveTo>
                  <a:cubicBezTo>
                    <a:pt x="18290" y="53"/>
                    <a:pt x="18145" y="92"/>
                    <a:pt x="18001" y="158"/>
                  </a:cubicBezTo>
                  <a:cubicBezTo>
                    <a:pt x="17435" y="395"/>
                    <a:pt x="16883" y="645"/>
                    <a:pt x="16318" y="881"/>
                  </a:cubicBezTo>
                  <a:cubicBezTo>
                    <a:pt x="15371" y="1276"/>
                    <a:pt x="14424" y="1644"/>
                    <a:pt x="13451" y="1986"/>
                  </a:cubicBezTo>
                  <a:cubicBezTo>
                    <a:pt x="12557" y="2288"/>
                    <a:pt x="11650" y="2591"/>
                    <a:pt x="10730" y="2867"/>
                  </a:cubicBezTo>
                  <a:cubicBezTo>
                    <a:pt x="9967" y="3103"/>
                    <a:pt x="9191" y="3327"/>
                    <a:pt x="8428" y="3524"/>
                  </a:cubicBezTo>
                  <a:cubicBezTo>
                    <a:pt x="7179" y="3866"/>
                    <a:pt x="5930" y="4155"/>
                    <a:pt x="4655" y="4379"/>
                  </a:cubicBezTo>
                  <a:cubicBezTo>
                    <a:pt x="4181" y="4458"/>
                    <a:pt x="3721" y="4537"/>
                    <a:pt x="3248" y="4629"/>
                  </a:cubicBezTo>
                  <a:cubicBezTo>
                    <a:pt x="2919" y="4681"/>
                    <a:pt x="2590" y="4721"/>
                    <a:pt x="2262" y="4760"/>
                  </a:cubicBezTo>
                  <a:cubicBezTo>
                    <a:pt x="2012" y="4800"/>
                    <a:pt x="1749" y="4826"/>
                    <a:pt x="1499" y="4865"/>
                  </a:cubicBezTo>
                  <a:cubicBezTo>
                    <a:pt x="1183" y="4892"/>
                    <a:pt x="868" y="4944"/>
                    <a:pt x="539" y="4971"/>
                  </a:cubicBezTo>
                  <a:cubicBezTo>
                    <a:pt x="355" y="4984"/>
                    <a:pt x="171" y="4997"/>
                    <a:pt x="0" y="5102"/>
                  </a:cubicBezTo>
                  <a:lnTo>
                    <a:pt x="6824" y="5102"/>
                  </a:lnTo>
                  <a:cubicBezTo>
                    <a:pt x="6890" y="5010"/>
                    <a:pt x="7008" y="4997"/>
                    <a:pt x="7114" y="4957"/>
                  </a:cubicBezTo>
                  <a:cubicBezTo>
                    <a:pt x="7863" y="4773"/>
                    <a:pt x="8613" y="4576"/>
                    <a:pt x="9375" y="4379"/>
                  </a:cubicBezTo>
                  <a:cubicBezTo>
                    <a:pt x="10309" y="4142"/>
                    <a:pt x="11229" y="3853"/>
                    <a:pt x="12150" y="3551"/>
                  </a:cubicBezTo>
                  <a:cubicBezTo>
                    <a:pt x="12715" y="3380"/>
                    <a:pt x="13267" y="3182"/>
                    <a:pt x="13819" y="2985"/>
                  </a:cubicBezTo>
                  <a:cubicBezTo>
                    <a:pt x="14622" y="2683"/>
                    <a:pt x="15410" y="2393"/>
                    <a:pt x="16199" y="2091"/>
                  </a:cubicBezTo>
                  <a:cubicBezTo>
                    <a:pt x="16870" y="1828"/>
                    <a:pt x="17527" y="1539"/>
                    <a:pt x="18198" y="1249"/>
                  </a:cubicBezTo>
                  <a:cubicBezTo>
                    <a:pt x="18487" y="1118"/>
                    <a:pt x="18777" y="960"/>
                    <a:pt x="19053" y="829"/>
                  </a:cubicBezTo>
                  <a:lnTo>
                    <a:pt x="19053" y="816"/>
                  </a:lnTo>
                  <a:cubicBezTo>
                    <a:pt x="19040" y="658"/>
                    <a:pt x="18908" y="553"/>
                    <a:pt x="18816" y="447"/>
                  </a:cubicBezTo>
                  <a:cubicBezTo>
                    <a:pt x="18698" y="290"/>
                    <a:pt x="18632" y="92"/>
                    <a:pt x="18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4"/>
            <p:cNvSpPr/>
            <p:nvPr/>
          </p:nvSpPr>
          <p:spPr>
            <a:xfrm>
              <a:off x="1979063" y="4794775"/>
              <a:ext cx="42425" cy="156050"/>
            </a:xfrm>
            <a:custGeom>
              <a:avLst/>
              <a:gdLst/>
              <a:ahLst/>
              <a:cxnLst/>
              <a:rect l="l" t="t" r="r" b="b"/>
              <a:pathLst>
                <a:path w="1697" h="6242" extrusionOk="0">
                  <a:moveTo>
                    <a:pt x="1164" y="0"/>
                  </a:moveTo>
                  <a:cubicBezTo>
                    <a:pt x="970" y="0"/>
                    <a:pt x="772" y="102"/>
                    <a:pt x="671" y="324"/>
                  </a:cubicBezTo>
                  <a:cubicBezTo>
                    <a:pt x="619" y="442"/>
                    <a:pt x="579" y="548"/>
                    <a:pt x="540" y="666"/>
                  </a:cubicBezTo>
                  <a:cubicBezTo>
                    <a:pt x="303" y="1402"/>
                    <a:pt x="158" y="2152"/>
                    <a:pt x="93" y="2928"/>
                  </a:cubicBezTo>
                  <a:cubicBezTo>
                    <a:pt x="1" y="3927"/>
                    <a:pt x="53" y="4926"/>
                    <a:pt x="250" y="5912"/>
                  </a:cubicBezTo>
                  <a:cubicBezTo>
                    <a:pt x="277" y="6018"/>
                    <a:pt x="277" y="6136"/>
                    <a:pt x="290" y="6241"/>
                  </a:cubicBezTo>
                  <a:lnTo>
                    <a:pt x="1421" y="6241"/>
                  </a:lnTo>
                  <a:cubicBezTo>
                    <a:pt x="1355" y="5873"/>
                    <a:pt x="1276" y="5505"/>
                    <a:pt x="1223" y="5137"/>
                  </a:cubicBezTo>
                  <a:cubicBezTo>
                    <a:pt x="1184" y="4926"/>
                    <a:pt x="1184" y="4716"/>
                    <a:pt x="1158" y="4505"/>
                  </a:cubicBezTo>
                  <a:lnTo>
                    <a:pt x="1158" y="3427"/>
                  </a:lnTo>
                  <a:cubicBezTo>
                    <a:pt x="1131" y="2993"/>
                    <a:pt x="1223" y="2586"/>
                    <a:pt x="1289" y="2165"/>
                  </a:cubicBezTo>
                  <a:cubicBezTo>
                    <a:pt x="1342" y="1797"/>
                    <a:pt x="1408" y="1442"/>
                    <a:pt x="1552" y="1100"/>
                  </a:cubicBezTo>
                  <a:cubicBezTo>
                    <a:pt x="1565" y="1034"/>
                    <a:pt x="1579" y="968"/>
                    <a:pt x="1605" y="916"/>
                  </a:cubicBezTo>
                  <a:cubicBezTo>
                    <a:pt x="1671" y="732"/>
                    <a:pt x="1697" y="561"/>
                    <a:pt x="1684" y="377"/>
                  </a:cubicBezTo>
                  <a:cubicBezTo>
                    <a:pt x="1671" y="337"/>
                    <a:pt x="1644" y="298"/>
                    <a:pt x="1618" y="258"/>
                  </a:cubicBezTo>
                  <a:cubicBezTo>
                    <a:pt x="1528" y="92"/>
                    <a:pt x="1348" y="0"/>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4"/>
            <p:cNvSpPr/>
            <p:nvPr/>
          </p:nvSpPr>
          <p:spPr>
            <a:xfrm>
              <a:off x="2532638" y="4895575"/>
              <a:ext cx="165700" cy="55250"/>
            </a:xfrm>
            <a:custGeom>
              <a:avLst/>
              <a:gdLst/>
              <a:ahLst/>
              <a:cxnLst/>
              <a:rect l="l" t="t" r="r" b="b"/>
              <a:pathLst>
                <a:path w="6628" h="2210" extrusionOk="0">
                  <a:moveTo>
                    <a:pt x="6154" y="0"/>
                  </a:moveTo>
                  <a:cubicBezTo>
                    <a:pt x="5602" y="289"/>
                    <a:pt x="5023" y="526"/>
                    <a:pt x="4445" y="750"/>
                  </a:cubicBezTo>
                  <a:cubicBezTo>
                    <a:pt x="3616" y="1078"/>
                    <a:pt x="2762" y="1368"/>
                    <a:pt x="1894" y="1617"/>
                  </a:cubicBezTo>
                  <a:cubicBezTo>
                    <a:pt x="1341" y="1775"/>
                    <a:pt x="789" y="1920"/>
                    <a:pt x="237" y="2091"/>
                  </a:cubicBezTo>
                  <a:cubicBezTo>
                    <a:pt x="145" y="2104"/>
                    <a:pt x="79" y="2170"/>
                    <a:pt x="0" y="2209"/>
                  </a:cubicBezTo>
                  <a:lnTo>
                    <a:pt x="3748" y="2209"/>
                  </a:lnTo>
                  <a:cubicBezTo>
                    <a:pt x="3892" y="2064"/>
                    <a:pt x="4103" y="2025"/>
                    <a:pt x="4287" y="1959"/>
                  </a:cubicBezTo>
                  <a:cubicBezTo>
                    <a:pt x="4892" y="1736"/>
                    <a:pt x="5496" y="1486"/>
                    <a:pt x="6088" y="1210"/>
                  </a:cubicBezTo>
                  <a:cubicBezTo>
                    <a:pt x="6272" y="1118"/>
                    <a:pt x="6443" y="1026"/>
                    <a:pt x="6627" y="947"/>
                  </a:cubicBezTo>
                  <a:cubicBezTo>
                    <a:pt x="6509" y="605"/>
                    <a:pt x="6351" y="302"/>
                    <a:pt x="6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4"/>
            <p:cNvSpPr/>
            <p:nvPr/>
          </p:nvSpPr>
          <p:spPr>
            <a:xfrm>
              <a:off x="2600338" y="4621000"/>
              <a:ext cx="145000" cy="256400"/>
            </a:xfrm>
            <a:custGeom>
              <a:avLst/>
              <a:gdLst/>
              <a:ahLst/>
              <a:cxnLst/>
              <a:rect l="l" t="t" r="r" b="b"/>
              <a:pathLst>
                <a:path w="5800" h="10256" extrusionOk="0">
                  <a:moveTo>
                    <a:pt x="512" y="0"/>
                  </a:moveTo>
                  <a:cubicBezTo>
                    <a:pt x="251" y="0"/>
                    <a:pt x="20" y="195"/>
                    <a:pt x="1" y="503"/>
                  </a:cubicBezTo>
                  <a:cubicBezTo>
                    <a:pt x="1" y="582"/>
                    <a:pt x="14" y="661"/>
                    <a:pt x="14" y="740"/>
                  </a:cubicBezTo>
                  <a:cubicBezTo>
                    <a:pt x="119" y="845"/>
                    <a:pt x="224" y="964"/>
                    <a:pt x="330" y="1069"/>
                  </a:cubicBezTo>
                  <a:cubicBezTo>
                    <a:pt x="448" y="1214"/>
                    <a:pt x="579" y="1345"/>
                    <a:pt x="698" y="1490"/>
                  </a:cubicBezTo>
                  <a:cubicBezTo>
                    <a:pt x="987" y="1700"/>
                    <a:pt x="1184" y="1989"/>
                    <a:pt x="1368" y="2292"/>
                  </a:cubicBezTo>
                  <a:cubicBezTo>
                    <a:pt x="1552" y="2450"/>
                    <a:pt x="1671" y="2647"/>
                    <a:pt x="1802" y="2844"/>
                  </a:cubicBezTo>
                  <a:cubicBezTo>
                    <a:pt x="1986" y="3133"/>
                    <a:pt x="2157" y="3423"/>
                    <a:pt x="2341" y="3712"/>
                  </a:cubicBezTo>
                  <a:cubicBezTo>
                    <a:pt x="2381" y="3791"/>
                    <a:pt x="2407" y="3883"/>
                    <a:pt x="2447" y="3962"/>
                  </a:cubicBezTo>
                  <a:cubicBezTo>
                    <a:pt x="2473" y="3988"/>
                    <a:pt x="2525" y="4014"/>
                    <a:pt x="2539" y="4054"/>
                  </a:cubicBezTo>
                  <a:cubicBezTo>
                    <a:pt x="2657" y="4277"/>
                    <a:pt x="2775" y="4501"/>
                    <a:pt x="2880" y="4737"/>
                  </a:cubicBezTo>
                  <a:cubicBezTo>
                    <a:pt x="2907" y="4777"/>
                    <a:pt x="2907" y="4843"/>
                    <a:pt x="2920" y="4895"/>
                  </a:cubicBezTo>
                  <a:cubicBezTo>
                    <a:pt x="2959" y="4948"/>
                    <a:pt x="3025" y="5000"/>
                    <a:pt x="3065" y="5066"/>
                  </a:cubicBezTo>
                  <a:cubicBezTo>
                    <a:pt x="3314" y="5553"/>
                    <a:pt x="3525" y="6065"/>
                    <a:pt x="3722" y="6578"/>
                  </a:cubicBezTo>
                  <a:cubicBezTo>
                    <a:pt x="3761" y="6683"/>
                    <a:pt x="3761" y="6789"/>
                    <a:pt x="3788" y="6894"/>
                  </a:cubicBezTo>
                  <a:cubicBezTo>
                    <a:pt x="3827" y="6960"/>
                    <a:pt x="3893" y="7012"/>
                    <a:pt x="3906" y="7091"/>
                  </a:cubicBezTo>
                  <a:cubicBezTo>
                    <a:pt x="4011" y="7354"/>
                    <a:pt x="4090" y="7630"/>
                    <a:pt x="4182" y="7906"/>
                  </a:cubicBezTo>
                  <a:cubicBezTo>
                    <a:pt x="4379" y="8419"/>
                    <a:pt x="4511" y="8958"/>
                    <a:pt x="4642" y="9497"/>
                  </a:cubicBezTo>
                  <a:cubicBezTo>
                    <a:pt x="4695" y="9694"/>
                    <a:pt x="4748" y="9892"/>
                    <a:pt x="4800" y="10076"/>
                  </a:cubicBezTo>
                  <a:cubicBezTo>
                    <a:pt x="4853" y="10115"/>
                    <a:pt x="4919" y="10142"/>
                    <a:pt x="4971" y="10181"/>
                  </a:cubicBezTo>
                  <a:cubicBezTo>
                    <a:pt x="5066" y="10229"/>
                    <a:pt x="5161" y="10255"/>
                    <a:pt x="5255" y="10255"/>
                  </a:cubicBezTo>
                  <a:cubicBezTo>
                    <a:pt x="5342" y="10255"/>
                    <a:pt x="5428" y="10232"/>
                    <a:pt x="5510" y="10181"/>
                  </a:cubicBezTo>
                  <a:cubicBezTo>
                    <a:pt x="5694" y="10049"/>
                    <a:pt x="5800" y="9865"/>
                    <a:pt x="5773" y="9629"/>
                  </a:cubicBezTo>
                  <a:cubicBezTo>
                    <a:pt x="5760" y="9524"/>
                    <a:pt x="5734" y="9418"/>
                    <a:pt x="5707" y="9313"/>
                  </a:cubicBezTo>
                  <a:cubicBezTo>
                    <a:pt x="5326" y="7696"/>
                    <a:pt x="4787" y="6131"/>
                    <a:pt x="4064" y="4632"/>
                  </a:cubicBezTo>
                  <a:cubicBezTo>
                    <a:pt x="3525" y="3515"/>
                    <a:pt x="2907" y="2450"/>
                    <a:pt x="2144" y="1476"/>
                  </a:cubicBezTo>
                  <a:cubicBezTo>
                    <a:pt x="1829" y="1069"/>
                    <a:pt x="1500" y="674"/>
                    <a:pt x="1119" y="333"/>
                  </a:cubicBezTo>
                  <a:cubicBezTo>
                    <a:pt x="1027" y="241"/>
                    <a:pt x="921" y="148"/>
                    <a:pt x="803" y="83"/>
                  </a:cubicBezTo>
                  <a:cubicBezTo>
                    <a:pt x="708" y="26"/>
                    <a:pt x="608" y="0"/>
                    <a:pt x="5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4"/>
            <p:cNvSpPr/>
            <p:nvPr/>
          </p:nvSpPr>
          <p:spPr>
            <a:xfrm>
              <a:off x="2219688" y="4722175"/>
              <a:ext cx="205150" cy="93525"/>
            </a:xfrm>
            <a:custGeom>
              <a:avLst/>
              <a:gdLst/>
              <a:ahLst/>
              <a:cxnLst/>
              <a:rect l="l" t="t" r="r" b="b"/>
              <a:pathLst>
                <a:path w="8206" h="3741" extrusionOk="0">
                  <a:moveTo>
                    <a:pt x="7608" y="1"/>
                  </a:moveTo>
                  <a:cubicBezTo>
                    <a:pt x="7533" y="1"/>
                    <a:pt x="7460" y="20"/>
                    <a:pt x="7390" y="59"/>
                  </a:cubicBezTo>
                  <a:cubicBezTo>
                    <a:pt x="7298" y="112"/>
                    <a:pt x="7219" y="191"/>
                    <a:pt x="7140" y="296"/>
                  </a:cubicBezTo>
                  <a:cubicBezTo>
                    <a:pt x="7101" y="362"/>
                    <a:pt x="7075" y="427"/>
                    <a:pt x="7035" y="493"/>
                  </a:cubicBezTo>
                  <a:cubicBezTo>
                    <a:pt x="6614" y="1295"/>
                    <a:pt x="5970" y="1847"/>
                    <a:pt x="5142" y="2202"/>
                  </a:cubicBezTo>
                  <a:cubicBezTo>
                    <a:pt x="4493" y="2492"/>
                    <a:pt x="3814" y="2622"/>
                    <a:pt x="3122" y="2622"/>
                  </a:cubicBezTo>
                  <a:cubicBezTo>
                    <a:pt x="2902" y="2622"/>
                    <a:pt x="2681" y="2609"/>
                    <a:pt x="2459" y="2584"/>
                  </a:cubicBezTo>
                  <a:cubicBezTo>
                    <a:pt x="1920" y="2518"/>
                    <a:pt x="1421" y="2347"/>
                    <a:pt x="987" y="2018"/>
                  </a:cubicBezTo>
                  <a:cubicBezTo>
                    <a:pt x="921" y="1966"/>
                    <a:pt x="855" y="1926"/>
                    <a:pt x="790" y="1900"/>
                  </a:cubicBezTo>
                  <a:cubicBezTo>
                    <a:pt x="737" y="1874"/>
                    <a:pt x="684" y="1847"/>
                    <a:pt x="632" y="1847"/>
                  </a:cubicBezTo>
                  <a:cubicBezTo>
                    <a:pt x="602" y="1842"/>
                    <a:pt x="572" y="1840"/>
                    <a:pt x="542" y="1840"/>
                  </a:cubicBezTo>
                  <a:cubicBezTo>
                    <a:pt x="340" y="1840"/>
                    <a:pt x="158" y="1956"/>
                    <a:pt x="66" y="2163"/>
                  </a:cubicBezTo>
                  <a:cubicBezTo>
                    <a:pt x="40" y="2229"/>
                    <a:pt x="27" y="2308"/>
                    <a:pt x="1" y="2387"/>
                  </a:cubicBezTo>
                  <a:cubicBezTo>
                    <a:pt x="53" y="2636"/>
                    <a:pt x="224" y="2781"/>
                    <a:pt x="395" y="2939"/>
                  </a:cubicBezTo>
                  <a:cubicBezTo>
                    <a:pt x="474" y="2991"/>
                    <a:pt x="553" y="3057"/>
                    <a:pt x="619" y="3123"/>
                  </a:cubicBezTo>
                  <a:cubicBezTo>
                    <a:pt x="697" y="3149"/>
                    <a:pt x="776" y="3176"/>
                    <a:pt x="842" y="3202"/>
                  </a:cubicBezTo>
                  <a:cubicBezTo>
                    <a:pt x="1250" y="3425"/>
                    <a:pt x="1670" y="3557"/>
                    <a:pt x="2118" y="3636"/>
                  </a:cubicBezTo>
                  <a:cubicBezTo>
                    <a:pt x="2236" y="3662"/>
                    <a:pt x="2367" y="3662"/>
                    <a:pt x="2486" y="3662"/>
                  </a:cubicBezTo>
                  <a:cubicBezTo>
                    <a:pt x="2565" y="3675"/>
                    <a:pt x="2643" y="3675"/>
                    <a:pt x="2696" y="3741"/>
                  </a:cubicBezTo>
                  <a:cubicBezTo>
                    <a:pt x="3104" y="3715"/>
                    <a:pt x="3524" y="3701"/>
                    <a:pt x="3932" y="3649"/>
                  </a:cubicBezTo>
                  <a:cubicBezTo>
                    <a:pt x="4432" y="3583"/>
                    <a:pt x="4931" y="3465"/>
                    <a:pt x="5405" y="3268"/>
                  </a:cubicBezTo>
                  <a:cubicBezTo>
                    <a:pt x="5694" y="3149"/>
                    <a:pt x="5970" y="3005"/>
                    <a:pt x="6246" y="2873"/>
                  </a:cubicBezTo>
                  <a:cubicBezTo>
                    <a:pt x="6312" y="2847"/>
                    <a:pt x="6378" y="2820"/>
                    <a:pt x="6430" y="2794"/>
                  </a:cubicBezTo>
                  <a:cubicBezTo>
                    <a:pt x="6483" y="2742"/>
                    <a:pt x="6522" y="2676"/>
                    <a:pt x="6588" y="2623"/>
                  </a:cubicBezTo>
                  <a:cubicBezTo>
                    <a:pt x="6654" y="2571"/>
                    <a:pt x="6733" y="2518"/>
                    <a:pt x="6799" y="2452"/>
                  </a:cubicBezTo>
                  <a:lnTo>
                    <a:pt x="6812" y="2452"/>
                  </a:lnTo>
                  <a:cubicBezTo>
                    <a:pt x="7154" y="2163"/>
                    <a:pt x="7456" y="1821"/>
                    <a:pt x="7732" y="1453"/>
                  </a:cubicBezTo>
                  <a:cubicBezTo>
                    <a:pt x="7785" y="1387"/>
                    <a:pt x="7811" y="1322"/>
                    <a:pt x="7850" y="1243"/>
                  </a:cubicBezTo>
                  <a:cubicBezTo>
                    <a:pt x="7877" y="1203"/>
                    <a:pt x="7916" y="1151"/>
                    <a:pt x="7942" y="1098"/>
                  </a:cubicBezTo>
                  <a:cubicBezTo>
                    <a:pt x="7969" y="1059"/>
                    <a:pt x="7995" y="1006"/>
                    <a:pt x="8021" y="967"/>
                  </a:cubicBezTo>
                  <a:cubicBezTo>
                    <a:pt x="8140" y="730"/>
                    <a:pt x="8205" y="493"/>
                    <a:pt x="8100" y="243"/>
                  </a:cubicBezTo>
                  <a:cubicBezTo>
                    <a:pt x="8061" y="204"/>
                    <a:pt x="8035" y="178"/>
                    <a:pt x="7995" y="151"/>
                  </a:cubicBezTo>
                  <a:cubicBezTo>
                    <a:pt x="7864" y="53"/>
                    <a:pt x="7733" y="1"/>
                    <a:pt x="7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4"/>
            <p:cNvSpPr/>
            <p:nvPr/>
          </p:nvSpPr>
          <p:spPr>
            <a:xfrm>
              <a:off x="2007988" y="4720025"/>
              <a:ext cx="665350" cy="189125"/>
            </a:xfrm>
            <a:custGeom>
              <a:avLst/>
              <a:gdLst/>
              <a:ahLst/>
              <a:cxnLst/>
              <a:rect l="l" t="t" r="r" b="b"/>
              <a:pathLst>
                <a:path w="26614" h="7565" extrusionOk="0">
                  <a:moveTo>
                    <a:pt x="26141" y="1"/>
                  </a:moveTo>
                  <a:cubicBezTo>
                    <a:pt x="25759" y="224"/>
                    <a:pt x="25378" y="461"/>
                    <a:pt x="24997" y="671"/>
                  </a:cubicBezTo>
                  <a:cubicBezTo>
                    <a:pt x="24510" y="947"/>
                    <a:pt x="24024" y="1210"/>
                    <a:pt x="23524" y="1473"/>
                  </a:cubicBezTo>
                  <a:cubicBezTo>
                    <a:pt x="23156" y="1657"/>
                    <a:pt x="22788" y="1828"/>
                    <a:pt x="22406" y="1999"/>
                  </a:cubicBezTo>
                  <a:cubicBezTo>
                    <a:pt x="21736" y="2302"/>
                    <a:pt x="21065" y="2604"/>
                    <a:pt x="20395" y="2893"/>
                  </a:cubicBezTo>
                  <a:cubicBezTo>
                    <a:pt x="19172" y="3406"/>
                    <a:pt x="17923" y="3840"/>
                    <a:pt x="16660" y="4235"/>
                  </a:cubicBezTo>
                  <a:cubicBezTo>
                    <a:pt x="15845" y="4497"/>
                    <a:pt x="15017" y="4721"/>
                    <a:pt x="14188" y="4945"/>
                  </a:cubicBezTo>
                  <a:cubicBezTo>
                    <a:pt x="13649" y="5089"/>
                    <a:pt x="13110" y="5234"/>
                    <a:pt x="12571" y="5352"/>
                  </a:cubicBezTo>
                  <a:cubicBezTo>
                    <a:pt x="11808" y="5523"/>
                    <a:pt x="11033" y="5668"/>
                    <a:pt x="10257" y="5826"/>
                  </a:cubicBezTo>
                  <a:cubicBezTo>
                    <a:pt x="9665" y="5931"/>
                    <a:pt x="9073" y="6036"/>
                    <a:pt x="8482" y="6102"/>
                  </a:cubicBezTo>
                  <a:cubicBezTo>
                    <a:pt x="8035" y="6154"/>
                    <a:pt x="7601" y="6233"/>
                    <a:pt x="7167" y="6286"/>
                  </a:cubicBezTo>
                  <a:cubicBezTo>
                    <a:pt x="6838" y="6325"/>
                    <a:pt x="6509" y="6312"/>
                    <a:pt x="6207" y="6365"/>
                  </a:cubicBezTo>
                  <a:cubicBezTo>
                    <a:pt x="5747" y="6457"/>
                    <a:pt x="5287" y="6378"/>
                    <a:pt x="4840" y="6483"/>
                  </a:cubicBezTo>
                  <a:cubicBezTo>
                    <a:pt x="4813" y="6487"/>
                    <a:pt x="4785" y="6489"/>
                    <a:pt x="4757" y="6489"/>
                  </a:cubicBezTo>
                  <a:cubicBezTo>
                    <a:pt x="4699" y="6489"/>
                    <a:pt x="4638" y="6483"/>
                    <a:pt x="4577" y="6483"/>
                  </a:cubicBezTo>
                  <a:cubicBezTo>
                    <a:pt x="4005" y="6490"/>
                    <a:pt x="3436" y="6493"/>
                    <a:pt x="2869" y="6493"/>
                  </a:cubicBezTo>
                  <a:cubicBezTo>
                    <a:pt x="2302" y="6493"/>
                    <a:pt x="1736" y="6490"/>
                    <a:pt x="1171" y="6483"/>
                  </a:cubicBezTo>
                  <a:cubicBezTo>
                    <a:pt x="1026" y="6483"/>
                    <a:pt x="895" y="6457"/>
                    <a:pt x="763" y="6457"/>
                  </a:cubicBezTo>
                  <a:cubicBezTo>
                    <a:pt x="514" y="6444"/>
                    <a:pt x="251" y="6430"/>
                    <a:pt x="1" y="6417"/>
                  </a:cubicBezTo>
                  <a:lnTo>
                    <a:pt x="1" y="7495"/>
                  </a:lnTo>
                  <a:cubicBezTo>
                    <a:pt x="277" y="7509"/>
                    <a:pt x="553" y="7509"/>
                    <a:pt x="829" y="7522"/>
                  </a:cubicBezTo>
                  <a:cubicBezTo>
                    <a:pt x="974" y="7535"/>
                    <a:pt x="1105" y="7561"/>
                    <a:pt x="1237" y="7561"/>
                  </a:cubicBezTo>
                  <a:lnTo>
                    <a:pt x="4511" y="7561"/>
                  </a:lnTo>
                  <a:cubicBezTo>
                    <a:pt x="4550" y="7561"/>
                    <a:pt x="4596" y="7564"/>
                    <a:pt x="4642" y="7564"/>
                  </a:cubicBezTo>
                  <a:cubicBezTo>
                    <a:pt x="4688" y="7564"/>
                    <a:pt x="4734" y="7561"/>
                    <a:pt x="4774" y="7548"/>
                  </a:cubicBezTo>
                  <a:cubicBezTo>
                    <a:pt x="4997" y="7482"/>
                    <a:pt x="5234" y="7509"/>
                    <a:pt x="5471" y="7495"/>
                  </a:cubicBezTo>
                  <a:cubicBezTo>
                    <a:pt x="5839" y="7469"/>
                    <a:pt x="6207" y="7456"/>
                    <a:pt x="6562" y="7417"/>
                  </a:cubicBezTo>
                  <a:cubicBezTo>
                    <a:pt x="6891" y="7390"/>
                    <a:pt x="7206" y="7338"/>
                    <a:pt x="7522" y="7298"/>
                  </a:cubicBezTo>
                  <a:cubicBezTo>
                    <a:pt x="7943" y="7246"/>
                    <a:pt x="8363" y="7206"/>
                    <a:pt x="8784" y="7154"/>
                  </a:cubicBezTo>
                  <a:cubicBezTo>
                    <a:pt x="9455" y="7048"/>
                    <a:pt x="10138" y="6943"/>
                    <a:pt x="10809" y="6812"/>
                  </a:cubicBezTo>
                  <a:cubicBezTo>
                    <a:pt x="11624" y="6654"/>
                    <a:pt x="12426" y="6470"/>
                    <a:pt x="13228" y="6286"/>
                  </a:cubicBezTo>
                  <a:cubicBezTo>
                    <a:pt x="14754" y="5944"/>
                    <a:pt x="16266" y="5510"/>
                    <a:pt x="17752" y="5010"/>
                  </a:cubicBezTo>
                  <a:cubicBezTo>
                    <a:pt x="18619" y="4721"/>
                    <a:pt x="19474" y="4405"/>
                    <a:pt x="20316" y="4077"/>
                  </a:cubicBezTo>
                  <a:cubicBezTo>
                    <a:pt x="21354" y="3669"/>
                    <a:pt x="22380" y="3222"/>
                    <a:pt x="23379" y="2722"/>
                  </a:cubicBezTo>
                  <a:cubicBezTo>
                    <a:pt x="23669" y="2578"/>
                    <a:pt x="23958" y="2446"/>
                    <a:pt x="24247" y="2288"/>
                  </a:cubicBezTo>
                  <a:cubicBezTo>
                    <a:pt x="24694" y="2052"/>
                    <a:pt x="25141" y="1802"/>
                    <a:pt x="25588" y="1552"/>
                  </a:cubicBezTo>
                  <a:cubicBezTo>
                    <a:pt x="25812" y="1434"/>
                    <a:pt x="26035" y="1315"/>
                    <a:pt x="26272" y="1197"/>
                  </a:cubicBezTo>
                  <a:cubicBezTo>
                    <a:pt x="26377" y="1118"/>
                    <a:pt x="26496" y="1026"/>
                    <a:pt x="26614" y="934"/>
                  </a:cubicBezTo>
                  <a:cubicBezTo>
                    <a:pt x="26601" y="882"/>
                    <a:pt x="26601" y="816"/>
                    <a:pt x="26588" y="776"/>
                  </a:cubicBezTo>
                  <a:cubicBezTo>
                    <a:pt x="26469" y="540"/>
                    <a:pt x="26351" y="316"/>
                    <a:pt x="26233" y="93"/>
                  </a:cubicBezTo>
                  <a:cubicBezTo>
                    <a:pt x="26219" y="53"/>
                    <a:pt x="26180" y="27"/>
                    <a:pt x="26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4"/>
            <p:cNvSpPr/>
            <p:nvPr/>
          </p:nvSpPr>
          <p:spPr>
            <a:xfrm>
              <a:off x="2011288" y="4800225"/>
              <a:ext cx="275825" cy="49025"/>
            </a:xfrm>
            <a:custGeom>
              <a:avLst/>
              <a:gdLst/>
              <a:ahLst/>
              <a:cxnLst/>
              <a:rect l="l" t="t" r="r" b="b"/>
              <a:pathLst>
                <a:path w="11033" h="1961" extrusionOk="0">
                  <a:moveTo>
                    <a:pt x="8955" y="1"/>
                  </a:moveTo>
                  <a:cubicBezTo>
                    <a:pt x="8810" y="27"/>
                    <a:pt x="8665" y="54"/>
                    <a:pt x="8534" y="80"/>
                  </a:cubicBezTo>
                  <a:cubicBezTo>
                    <a:pt x="7771" y="198"/>
                    <a:pt x="7022" y="330"/>
                    <a:pt x="6272" y="461"/>
                  </a:cubicBezTo>
                  <a:cubicBezTo>
                    <a:pt x="6075" y="501"/>
                    <a:pt x="5865" y="514"/>
                    <a:pt x="5667" y="540"/>
                  </a:cubicBezTo>
                  <a:cubicBezTo>
                    <a:pt x="5365" y="579"/>
                    <a:pt x="5063" y="619"/>
                    <a:pt x="4747" y="658"/>
                  </a:cubicBezTo>
                  <a:cubicBezTo>
                    <a:pt x="4484" y="685"/>
                    <a:pt x="4221" y="724"/>
                    <a:pt x="3958" y="737"/>
                  </a:cubicBezTo>
                  <a:cubicBezTo>
                    <a:pt x="3537" y="777"/>
                    <a:pt x="3117" y="790"/>
                    <a:pt x="2696" y="816"/>
                  </a:cubicBezTo>
                  <a:cubicBezTo>
                    <a:pt x="2656" y="816"/>
                    <a:pt x="2630" y="829"/>
                    <a:pt x="2591" y="829"/>
                  </a:cubicBezTo>
                  <a:cubicBezTo>
                    <a:pt x="2433" y="842"/>
                    <a:pt x="2262" y="869"/>
                    <a:pt x="2091" y="869"/>
                  </a:cubicBezTo>
                  <a:cubicBezTo>
                    <a:pt x="1486" y="882"/>
                    <a:pt x="868" y="882"/>
                    <a:pt x="263" y="882"/>
                  </a:cubicBezTo>
                  <a:cubicBezTo>
                    <a:pt x="119" y="1224"/>
                    <a:pt x="53" y="1592"/>
                    <a:pt x="0" y="1960"/>
                  </a:cubicBezTo>
                  <a:lnTo>
                    <a:pt x="2038" y="1947"/>
                  </a:lnTo>
                  <a:cubicBezTo>
                    <a:pt x="2143" y="1947"/>
                    <a:pt x="2236" y="1947"/>
                    <a:pt x="2341" y="1934"/>
                  </a:cubicBezTo>
                  <a:cubicBezTo>
                    <a:pt x="2761" y="1894"/>
                    <a:pt x="3169" y="1842"/>
                    <a:pt x="3590" y="1829"/>
                  </a:cubicBezTo>
                  <a:cubicBezTo>
                    <a:pt x="4050" y="1802"/>
                    <a:pt x="4497" y="1737"/>
                    <a:pt x="4957" y="1684"/>
                  </a:cubicBezTo>
                  <a:cubicBezTo>
                    <a:pt x="5457" y="1631"/>
                    <a:pt x="5970" y="1566"/>
                    <a:pt x="6469" y="1487"/>
                  </a:cubicBezTo>
                  <a:cubicBezTo>
                    <a:pt x="7087" y="1382"/>
                    <a:pt x="7719" y="1303"/>
                    <a:pt x="8337" y="1197"/>
                  </a:cubicBezTo>
                  <a:cubicBezTo>
                    <a:pt x="9126" y="1053"/>
                    <a:pt x="9914" y="895"/>
                    <a:pt x="10690" y="724"/>
                  </a:cubicBezTo>
                  <a:cubicBezTo>
                    <a:pt x="10809" y="711"/>
                    <a:pt x="10914" y="658"/>
                    <a:pt x="11032" y="619"/>
                  </a:cubicBezTo>
                  <a:cubicBezTo>
                    <a:pt x="10979" y="553"/>
                    <a:pt x="10901" y="553"/>
                    <a:pt x="10822" y="540"/>
                  </a:cubicBezTo>
                  <a:cubicBezTo>
                    <a:pt x="10690" y="540"/>
                    <a:pt x="10572" y="540"/>
                    <a:pt x="10454" y="514"/>
                  </a:cubicBezTo>
                  <a:cubicBezTo>
                    <a:pt x="10006" y="435"/>
                    <a:pt x="9573" y="303"/>
                    <a:pt x="9165" y="93"/>
                  </a:cubicBezTo>
                  <a:cubicBezTo>
                    <a:pt x="9099" y="54"/>
                    <a:pt x="9020" y="27"/>
                    <a:pt x="8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4"/>
            <p:cNvSpPr/>
            <p:nvPr/>
          </p:nvSpPr>
          <p:spPr>
            <a:xfrm>
              <a:off x="2007988" y="4743375"/>
              <a:ext cx="721900" cy="207450"/>
            </a:xfrm>
            <a:custGeom>
              <a:avLst/>
              <a:gdLst/>
              <a:ahLst/>
              <a:cxnLst/>
              <a:rect l="l" t="t" r="r" b="b"/>
              <a:pathLst>
                <a:path w="28876" h="8298" extrusionOk="0">
                  <a:moveTo>
                    <a:pt x="26627" y="1591"/>
                  </a:moveTo>
                  <a:lnTo>
                    <a:pt x="26627" y="1591"/>
                  </a:lnTo>
                  <a:cubicBezTo>
                    <a:pt x="26653" y="1683"/>
                    <a:pt x="26667" y="1775"/>
                    <a:pt x="26693" y="1880"/>
                  </a:cubicBezTo>
                  <a:cubicBezTo>
                    <a:pt x="26667" y="1788"/>
                    <a:pt x="26653" y="1683"/>
                    <a:pt x="26627" y="1591"/>
                  </a:cubicBezTo>
                  <a:close/>
                  <a:moveTo>
                    <a:pt x="26614" y="0"/>
                  </a:moveTo>
                  <a:cubicBezTo>
                    <a:pt x="26496" y="92"/>
                    <a:pt x="26377" y="171"/>
                    <a:pt x="26259" y="263"/>
                  </a:cubicBezTo>
                  <a:cubicBezTo>
                    <a:pt x="26035" y="381"/>
                    <a:pt x="25812" y="500"/>
                    <a:pt x="25588" y="618"/>
                  </a:cubicBezTo>
                  <a:cubicBezTo>
                    <a:pt x="25141" y="868"/>
                    <a:pt x="24694" y="1118"/>
                    <a:pt x="24234" y="1354"/>
                  </a:cubicBezTo>
                  <a:cubicBezTo>
                    <a:pt x="23958" y="1512"/>
                    <a:pt x="23669" y="1644"/>
                    <a:pt x="23379" y="1788"/>
                  </a:cubicBezTo>
                  <a:cubicBezTo>
                    <a:pt x="22380" y="2288"/>
                    <a:pt x="21354" y="2735"/>
                    <a:pt x="20316" y="3143"/>
                  </a:cubicBezTo>
                  <a:cubicBezTo>
                    <a:pt x="19474" y="3471"/>
                    <a:pt x="18619" y="3787"/>
                    <a:pt x="17752" y="4076"/>
                  </a:cubicBezTo>
                  <a:cubicBezTo>
                    <a:pt x="16266" y="4576"/>
                    <a:pt x="14754" y="4997"/>
                    <a:pt x="13228" y="5352"/>
                  </a:cubicBezTo>
                  <a:cubicBezTo>
                    <a:pt x="12426" y="5536"/>
                    <a:pt x="11624" y="5720"/>
                    <a:pt x="10809" y="5878"/>
                  </a:cubicBezTo>
                  <a:cubicBezTo>
                    <a:pt x="10138" y="6009"/>
                    <a:pt x="9455" y="6114"/>
                    <a:pt x="8771" y="6220"/>
                  </a:cubicBezTo>
                  <a:cubicBezTo>
                    <a:pt x="8363" y="6272"/>
                    <a:pt x="7943" y="6312"/>
                    <a:pt x="7522" y="6364"/>
                  </a:cubicBezTo>
                  <a:cubicBezTo>
                    <a:pt x="7206" y="6404"/>
                    <a:pt x="6878" y="6456"/>
                    <a:pt x="6562" y="6483"/>
                  </a:cubicBezTo>
                  <a:cubicBezTo>
                    <a:pt x="6194" y="6522"/>
                    <a:pt x="5826" y="6535"/>
                    <a:pt x="5471" y="6561"/>
                  </a:cubicBezTo>
                  <a:cubicBezTo>
                    <a:pt x="5234" y="6575"/>
                    <a:pt x="4997" y="6548"/>
                    <a:pt x="4774" y="6614"/>
                  </a:cubicBezTo>
                  <a:cubicBezTo>
                    <a:pt x="4728" y="6627"/>
                    <a:pt x="4682" y="6630"/>
                    <a:pt x="4636" y="6630"/>
                  </a:cubicBezTo>
                  <a:cubicBezTo>
                    <a:pt x="4590" y="6630"/>
                    <a:pt x="4544" y="6627"/>
                    <a:pt x="4498" y="6627"/>
                  </a:cubicBezTo>
                  <a:lnTo>
                    <a:pt x="1224" y="6627"/>
                  </a:lnTo>
                  <a:cubicBezTo>
                    <a:pt x="1092" y="6627"/>
                    <a:pt x="961" y="6601"/>
                    <a:pt x="829" y="6588"/>
                  </a:cubicBezTo>
                  <a:cubicBezTo>
                    <a:pt x="553" y="6575"/>
                    <a:pt x="277" y="6575"/>
                    <a:pt x="1" y="6561"/>
                  </a:cubicBezTo>
                  <a:lnTo>
                    <a:pt x="1" y="6561"/>
                  </a:lnTo>
                  <a:cubicBezTo>
                    <a:pt x="14" y="6772"/>
                    <a:pt x="27" y="6982"/>
                    <a:pt x="66" y="7193"/>
                  </a:cubicBezTo>
                  <a:cubicBezTo>
                    <a:pt x="119" y="7561"/>
                    <a:pt x="198" y="7929"/>
                    <a:pt x="264" y="8297"/>
                  </a:cubicBezTo>
                  <a:lnTo>
                    <a:pt x="6746" y="8297"/>
                  </a:lnTo>
                  <a:cubicBezTo>
                    <a:pt x="6917" y="8205"/>
                    <a:pt x="7101" y="8179"/>
                    <a:pt x="7285" y="8166"/>
                  </a:cubicBezTo>
                  <a:cubicBezTo>
                    <a:pt x="7601" y="8139"/>
                    <a:pt x="7929" y="8100"/>
                    <a:pt x="8245" y="8060"/>
                  </a:cubicBezTo>
                  <a:cubicBezTo>
                    <a:pt x="8495" y="8034"/>
                    <a:pt x="8745" y="7995"/>
                    <a:pt x="9008" y="7968"/>
                  </a:cubicBezTo>
                  <a:cubicBezTo>
                    <a:pt x="9336" y="7916"/>
                    <a:pt x="9665" y="7876"/>
                    <a:pt x="9994" y="7824"/>
                  </a:cubicBezTo>
                  <a:cubicBezTo>
                    <a:pt x="10467" y="7745"/>
                    <a:pt x="10927" y="7653"/>
                    <a:pt x="11401" y="7574"/>
                  </a:cubicBezTo>
                  <a:cubicBezTo>
                    <a:pt x="12663" y="7350"/>
                    <a:pt x="13925" y="7061"/>
                    <a:pt x="15174" y="6732"/>
                  </a:cubicBezTo>
                  <a:cubicBezTo>
                    <a:pt x="15937" y="6522"/>
                    <a:pt x="16713" y="6312"/>
                    <a:pt x="17476" y="6075"/>
                  </a:cubicBezTo>
                  <a:cubicBezTo>
                    <a:pt x="18396" y="5786"/>
                    <a:pt x="19303" y="5496"/>
                    <a:pt x="20197" y="5181"/>
                  </a:cubicBezTo>
                  <a:cubicBezTo>
                    <a:pt x="21170" y="4852"/>
                    <a:pt x="22117" y="4484"/>
                    <a:pt x="23064" y="4089"/>
                  </a:cubicBezTo>
                  <a:cubicBezTo>
                    <a:pt x="23629" y="3853"/>
                    <a:pt x="24181" y="3590"/>
                    <a:pt x="24747" y="3353"/>
                  </a:cubicBezTo>
                  <a:cubicBezTo>
                    <a:pt x="24891" y="3287"/>
                    <a:pt x="25036" y="3248"/>
                    <a:pt x="25181" y="3208"/>
                  </a:cubicBezTo>
                  <a:cubicBezTo>
                    <a:pt x="25378" y="3301"/>
                    <a:pt x="25444" y="3485"/>
                    <a:pt x="25562" y="3642"/>
                  </a:cubicBezTo>
                  <a:cubicBezTo>
                    <a:pt x="25654" y="3761"/>
                    <a:pt x="25786" y="3853"/>
                    <a:pt x="25799" y="4024"/>
                  </a:cubicBezTo>
                  <a:cubicBezTo>
                    <a:pt x="25509" y="4155"/>
                    <a:pt x="25233" y="4313"/>
                    <a:pt x="24931" y="4444"/>
                  </a:cubicBezTo>
                  <a:cubicBezTo>
                    <a:pt x="24273" y="4734"/>
                    <a:pt x="23616" y="5023"/>
                    <a:pt x="22932" y="5286"/>
                  </a:cubicBezTo>
                  <a:cubicBezTo>
                    <a:pt x="22156" y="5588"/>
                    <a:pt x="21354" y="5891"/>
                    <a:pt x="20565" y="6180"/>
                  </a:cubicBezTo>
                  <a:cubicBezTo>
                    <a:pt x="20013" y="6377"/>
                    <a:pt x="19461" y="6575"/>
                    <a:pt x="18896" y="6746"/>
                  </a:cubicBezTo>
                  <a:cubicBezTo>
                    <a:pt x="17975" y="7048"/>
                    <a:pt x="17055" y="7337"/>
                    <a:pt x="16121" y="7574"/>
                  </a:cubicBezTo>
                  <a:cubicBezTo>
                    <a:pt x="15359" y="7771"/>
                    <a:pt x="14609" y="7968"/>
                    <a:pt x="13860" y="8152"/>
                  </a:cubicBezTo>
                  <a:cubicBezTo>
                    <a:pt x="13754" y="8192"/>
                    <a:pt x="13636" y="8205"/>
                    <a:pt x="13570" y="8297"/>
                  </a:cubicBezTo>
                  <a:lnTo>
                    <a:pt x="20986" y="8297"/>
                  </a:lnTo>
                  <a:cubicBezTo>
                    <a:pt x="21065" y="8258"/>
                    <a:pt x="21131" y="8192"/>
                    <a:pt x="21210" y="8179"/>
                  </a:cubicBezTo>
                  <a:cubicBezTo>
                    <a:pt x="21775" y="8008"/>
                    <a:pt x="22327" y="7863"/>
                    <a:pt x="22880" y="7705"/>
                  </a:cubicBezTo>
                  <a:cubicBezTo>
                    <a:pt x="23748" y="7456"/>
                    <a:pt x="24602" y="7166"/>
                    <a:pt x="25431" y="6838"/>
                  </a:cubicBezTo>
                  <a:cubicBezTo>
                    <a:pt x="26009" y="6614"/>
                    <a:pt x="26588" y="6377"/>
                    <a:pt x="27140" y="6088"/>
                  </a:cubicBezTo>
                  <a:cubicBezTo>
                    <a:pt x="27337" y="6390"/>
                    <a:pt x="27495" y="6693"/>
                    <a:pt x="27613" y="7035"/>
                  </a:cubicBezTo>
                  <a:cubicBezTo>
                    <a:pt x="27429" y="7114"/>
                    <a:pt x="27258" y="7206"/>
                    <a:pt x="27074" y="7298"/>
                  </a:cubicBezTo>
                  <a:cubicBezTo>
                    <a:pt x="26482" y="7574"/>
                    <a:pt x="25878" y="7824"/>
                    <a:pt x="25273" y="8047"/>
                  </a:cubicBezTo>
                  <a:cubicBezTo>
                    <a:pt x="25089" y="8113"/>
                    <a:pt x="24878" y="8152"/>
                    <a:pt x="24734" y="8297"/>
                  </a:cubicBezTo>
                  <a:lnTo>
                    <a:pt x="28876" y="8297"/>
                  </a:lnTo>
                  <a:cubicBezTo>
                    <a:pt x="28823" y="8179"/>
                    <a:pt x="28770" y="8060"/>
                    <a:pt x="28718" y="7929"/>
                  </a:cubicBezTo>
                  <a:cubicBezTo>
                    <a:pt x="28376" y="7179"/>
                    <a:pt x="27968" y="6456"/>
                    <a:pt x="27508" y="5759"/>
                  </a:cubicBezTo>
                  <a:cubicBezTo>
                    <a:pt x="27613" y="5694"/>
                    <a:pt x="27732" y="5628"/>
                    <a:pt x="27850" y="5562"/>
                  </a:cubicBezTo>
                  <a:cubicBezTo>
                    <a:pt x="28060" y="5431"/>
                    <a:pt x="28271" y="5312"/>
                    <a:pt x="28494" y="5181"/>
                  </a:cubicBezTo>
                  <a:cubicBezTo>
                    <a:pt x="28442" y="4997"/>
                    <a:pt x="28389" y="4799"/>
                    <a:pt x="28336" y="4615"/>
                  </a:cubicBezTo>
                  <a:cubicBezTo>
                    <a:pt x="28205" y="4076"/>
                    <a:pt x="28073" y="3537"/>
                    <a:pt x="27876" y="3011"/>
                  </a:cubicBezTo>
                  <a:cubicBezTo>
                    <a:pt x="27784" y="2735"/>
                    <a:pt x="27705" y="2459"/>
                    <a:pt x="27613" y="2196"/>
                  </a:cubicBezTo>
                  <a:cubicBezTo>
                    <a:pt x="27587" y="2130"/>
                    <a:pt x="27521" y="2065"/>
                    <a:pt x="27482" y="2012"/>
                  </a:cubicBezTo>
                  <a:cubicBezTo>
                    <a:pt x="27455" y="1907"/>
                    <a:pt x="27455" y="1788"/>
                    <a:pt x="27416" y="1683"/>
                  </a:cubicBezTo>
                  <a:cubicBezTo>
                    <a:pt x="27232" y="1170"/>
                    <a:pt x="27008" y="658"/>
                    <a:pt x="26759" y="171"/>
                  </a:cubicBezTo>
                  <a:cubicBezTo>
                    <a:pt x="26719" y="105"/>
                    <a:pt x="26653" y="53"/>
                    <a:pt x="26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4"/>
            <p:cNvSpPr/>
            <p:nvPr/>
          </p:nvSpPr>
          <p:spPr>
            <a:xfrm>
              <a:off x="2415938" y="4639500"/>
              <a:ext cx="202175" cy="113750"/>
            </a:xfrm>
            <a:custGeom>
              <a:avLst/>
              <a:gdLst/>
              <a:ahLst/>
              <a:cxnLst/>
              <a:rect l="l" t="t" r="r" b="b"/>
              <a:pathLst>
                <a:path w="8087" h="4550" extrusionOk="0">
                  <a:moveTo>
                    <a:pt x="7390" y="0"/>
                  </a:moveTo>
                  <a:cubicBezTo>
                    <a:pt x="7324" y="26"/>
                    <a:pt x="7272" y="53"/>
                    <a:pt x="7206" y="79"/>
                  </a:cubicBezTo>
                  <a:cubicBezTo>
                    <a:pt x="5852" y="855"/>
                    <a:pt x="4458" y="1552"/>
                    <a:pt x="3051" y="2222"/>
                  </a:cubicBezTo>
                  <a:cubicBezTo>
                    <a:pt x="2117" y="2656"/>
                    <a:pt x="1184" y="3103"/>
                    <a:pt x="250" y="3537"/>
                  </a:cubicBezTo>
                  <a:cubicBezTo>
                    <a:pt x="355" y="3800"/>
                    <a:pt x="290" y="4037"/>
                    <a:pt x="158" y="4260"/>
                  </a:cubicBezTo>
                  <a:cubicBezTo>
                    <a:pt x="106" y="4366"/>
                    <a:pt x="53" y="4458"/>
                    <a:pt x="0" y="4550"/>
                  </a:cubicBezTo>
                  <a:cubicBezTo>
                    <a:pt x="211" y="4550"/>
                    <a:pt x="395" y="4458"/>
                    <a:pt x="579" y="4392"/>
                  </a:cubicBezTo>
                  <a:cubicBezTo>
                    <a:pt x="1236" y="4142"/>
                    <a:pt x="1907" y="3879"/>
                    <a:pt x="2564" y="3629"/>
                  </a:cubicBezTo>
                  <a:cubicBezTo>
                    <a:pt x="2775" y="3537"/>
                    <a:pt x="2998" y="3458"/>
                    <a:pt x="3209" y="3353"/>
                  </a:cubicBezTo>
                  <a:cubicBezTo>
                    <a:pt x="3906" y="3024"/>
                    <a:pt x="4616" y="2683"/>
                    <a:pt x="5313" y="2341"/>
                  </a:cubicBezTo>
                  <a:cubicBezTo>
                    <a:pt x="6075" y="1959"/>
                    <a:pt x="6812" y="1539"/>
                    <a:pt x="7535" y="1078"/>
                  </a:cubicBezTo>
                  <a:cubicBezTo>
                    <a:pt x="7719" y="960"/>
                    <a:pt x="7903" y="855"/>
                    <a:pt x="8087" y="750"/>
                  </a:cubicBezTo>
                  <a:cubicBezTo>
                    <a:pt x="7955" y="618"/>
                    <a:pt x="7824" y="474"/>
                    <a:pt x="7706" y="342"/>
                  </a:cubicBezTo>
                  <a:cubicBezTo>
                    <a:pt x="7600" y="224"/>
                    <a:pt x="7495" y="105"/>
                    <a:pt x="73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4"/>
            <p:cNvSpPr/>
            <p:nvPr/>
          </p:nvSpPr>
          <p:spPr>
            <a:xfrm>
              <a:off x="2017863" y="4781825"/>
              <a:ext cx="217300" cy="40450"/>
            </a:xfrm>
            <a:custGeom>
              <a:avLst/>
              <a:gdLst/>
              <a:ahLst/>
              <a:cxnLst/>
              <a:rect l="l" t="t" r="r" b="b"/>
              <a:pathLst>
                <a:path w="8692" h="1618" extrusionOk="0">
                  <a:moveTo>
                    <a:pt x="8074" y="1"/>
                  </a:moveTo>
                  <a:cubicBezTo>
                    <a:pt x="7771" y="53"/>
                    <a:pt x="7456" y="93"/>
                    <a:pt x="7153" y="145"/>
                  </a:cubicBezTo>
                  <a:cubicBezTo>
                    <a:pt x="6285" y="264"/>
                    <a:pt x="5418" y="382"/>
                    <a:pt x="4550" y="500"/>
                  </a:cubicBezTo>
                  <a:cubicBezTo>
                    <a:pt x="3827" y="592"/>
                    <a:pt x="3090" y="671"/>
                    <a:pt x="2367" y="737"/>
                  </a:cubicBezTo>
                  <a:cubicBezTo>
                    <a:pt x="1618" y="803"/>
                    <a:pt x="881" y="842"/>
                    <a:pt x="132" y="895"/>
                  </a:cubicBezTo>
                  <a:cubicBezTo>
                    <a:pt x="145" y="1079"/>
                    <a:pt x="119" y="1263"/>
                    <a:pt x="53" y="1434"/>
                  </a:cubicBezTo>
                  <a:cubicBezTo>
                    <a:pt x="27" y="1486"/>
                    <a:pt x="13" y="1552"/>
                    <a:pt x="0" y="1618"/>
                  </a:cubicBezTo>
                  <a:cubicBezTo>
                    <a:pt x="605" y="1618"/>
                    <a:pt x="1223" y="1618"/>
                    <a:pt x="1828" y="1605"/>
                  </a:cubicBezTo>
                  <a:cubicBezTo>
                    <a:pt x="1999" y="1605"/>
                    <a:pt x="2157" y="1578"/>
                    <a:pt x="2328" y="1565"/>
                  </a:cubicBezTo>
                  <a:cubicBezTo>
                    <a:pt x="2367" y="1565"/>
                    <a:pt x="2393" y="1552"/>
                    <a:pt x="2433" y="1552"/>
                  </a:cubicBezTo>
                  <a:cubicBezTo>
                    <a:pt x="2854" y="1526"/>
                    <a:pt x="3274" y="1500"/>
                    <a:pt x="3695" y="1473"/>
                  </a:cubicBezTo>
                  <a:cubicBezTo>
                    <a:pt x="3958" y="1447"/>
                    <a:pt x="4221" y="1421"/>
                    <a:pt x="4484" y="1394"/>
                  </a:cubicBezTo>
                  <a:cubicBezTo>
                    <a:pt x="4800" y="1355"/>
                    <a:pt x="5102" y="1315"/>
                    <a:pt x="5418" y="1276"/>
                  </a:cubicBezTo>
                  <a:cubicBezTo>
                    <a:pt x="5615" y="1250"/>
                    <a:pt x="5812" y="1223"/>
                    <a:pt x="6009" y="1197"/>
                  </a:cubicBezTo>
                  <a:cubicBezTo>
                    <a:pt x="6759" y="1066"/>
                    <a:pt x="7508" y="934"/>
                    <a:pt x="8271" y="803"/>
                  </a:cubicBezTo>
                  <a:cubicBezTo>
                    <a:pt x="8402" y="790"/>
                    <a:pt x="8547" y="763"/>
                    <a:pt x="8692" y="737"/>
                  </a:cubicBezTo>
                  <a:cubicBezTo>
                    <a:pt x="8613" y="671"/>
                    <a:pt x="8547" y="605"/>
                    <a:pt x="8468" y="553"/>
                  </a:cubicBezTo>
                  <a:cubicBezTo>
                    <a:pt x="8297" y="408"/>
                    <a:pt x="8126" y="250"/>
                    <a:pt x="8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4"/>
            <p:cNvSpPr/>
            <p:nvPr/>
          </p:nvSpPr>
          <p:spPr>
            <a:xfrm>
              <a:off x="2007338" y="4678275"/>
              <a:ext cx="654175" cy="203975"/>
            </a:xfrm>
            <a:custGeom>
              <a:avLst/>
              <a:gdLst/>
              <a:ahLst/>
              <a:cxnLst/>
              <a:rect l="l" t="t" r="r" b="b"/>
              <a:pathLst>
                <a:path w="26167" h="8159" extrusionOk="0">
                  <a:moveTo>
                    <a:pt x="25102" y="1"/>
                  </a:moveTo>
                  <a:cubicBezTo>
                    <a:pt x="24773" y="211"/>
                    <a:pt x="24444" y="421"/>
                    <a:pt x="24115" y="619"/>
                  </a:cubicBezTo>
                  <a:cubicBezTo>
                    <a:pt x="23550" y="961"/>
                    <a:pt x="22985" y="1276"/>
                    <a:pt x="22406" y="1592"/>
                  </a:cubicBezTo>
                  <a:cubicBezTo>
                    <a:pt x="21643" y="1999"/>
                    <a:pt x="20854" y="2354"/>
                    <a:pt x="20066" y="2723"/>
                  </a:cubicBezTo>
                  <a:cubicBezTo>
                    <a:pt x="18830" y="3288"/>
                    <a:pt x="17567" y="3761"/>
                    <a:pt x="16279" y="4169"/>
                  </a:cubicBezTo>
                  <a:cubicBezTo>
                    <a:pt x="15897" y="4300"/>
                    <a:pt x="15503" y="4406"/>
                    <a:pt x="15122" y="4511"/>
                  </a:cubicBezTo>
                  <a:cubicBezTo>
                    <a:pt x="15056" y="4537"/>
                    <a:pt x="14990" y="4537"/>
                    <a:pt x="14924" y="4550"/>
                  </a:cubicBezTo>
                  <a:cubicBezTo>
                    <a:pt x="14872" y="4576"/>
                    <a:pt x="14806" y="4603"/>
                    <a:pt x="14740" y="4629"/>
                  </a:cubicBezTo>
                  <a:cubicBezTo>
                    <a:pt x="14464" y="4761"/>
                    <a:pt x="14188" y="4905"/>
                    <a:pt x="13899" y="5024"/>
                  </a:cubicBezTo>
                  <a:cubicBezTo>
                    <a:pt x="13425" y="5221"/>
                    <a:pt x="12926" y="5339"/>
                    <a:pt x="12426" y="5405"/>
                  </a:cubicBezTo>
                  <a:cubicBezTo>
                    <a:pt x="12018" y="5457"/>
                    <a:pt x="11611" y="5457"/>
                    <a:pt x="11190" y="5484"/>
                  </a:cubicBezTo>
                  <a:cubicBezTo>
                    <a:pt x="11085" y="5523"/>
                    <a:pt x="10967" y="5576"/>
                    <a:pt x="10848" y="5602"/>
                  </a:cubicBezTo>
                  <a:cubicBezTo>
                    <a:pt x="10072" y="5760"/>
                    <a:pt x="9284" y="5931"/>
                    <a:pt x="8508" y="6075"/>
                  </a:cubicBezTo>
                  <a:cubicBezTo>
                    <a:pt x="7877" y="6181"/>
                    <a:pt x="7259" y="6260"/>
                    <a:pt x="6627" y="6365"/>
                  </a:cubicBezTo>
                  <a:cubicBezTo>
                    <a:pt x="6128" y="6444"/>
                    <a:pt x="5615" y="6509"/>
                    <a:pt x="5115" y="6562"/>
                  </a:cubicBezTo>
                  <a:cubicBezTo>
                    <a:pt x="4668" y="6615"/>
                    <a:pt x="4208" y="6667"/>
                    <a:pt x="3761" y="6693"/>
                  </a:cubicBezTo>
                  <a:cubicBezTo>
                    <a:pt x="3340" y="6720"/>
                    <a:pt x="2919" y="6772"/>
                    <a:pt x="2499" y="6812"/>
                  </a:cubicBezTo>
                  <a:cubicBezTo>
                    <a:pt x="2468" y="6816"/>
                    <a:pt x="2436" y="6818"/>
                    <a:pt x="2403" y="6818"/>
                  </a:cubicBezTo>
                  <a:cubicBezTo>
                    <a:pt x="2337" y="6818"/>
                    <a:pt x="2266" y="6812"/>
                    <a:pt x="2196" y="6812"/>
                  </a:cubicBezTo>
                  <a:lnTo>
                    <a:pt x="158" y="6825"/>
                  </a:lnTo>
                  <a:cubicBezTo>
                    <a:pt x="92" y="7246"/>
                    <a:pt x="0" y="7653"/>
                    <a:pt x="27" y="8074"/>
                  </a:cubicBezTo>
                  <a:cubicBezTo>
                    <a:pt x="290" y="8087"/>
                    <a:pt x="540" y="8100"/>
                    <a:pt x="789" y="8114"/>
                  </a:cubicBezTo>
                  <a:lnTo>
                    <a:pt x="789" y="8127"/>
                  </a:lnTo>
                  <a:cubicBezTo>
                    <a:pt x="921" y="8127"/>
                    <a:pt x="1052" y="8153"/>
                    <a:pt x="1197" y="8153"/>
                  </a:cubicBezTo>
                  <a:cubicBezTo>
                    <a:pt x="1574" y="8157"/>
                    <a:pt x="1951" y="8159"/>
                    <a:pt x="2328" y="8159"/>
                  </a:cubicBezTo>
                  <a:cubicBezTo>
                    <a:pt x="3083" y="8159"/>
                    <a:pt x="3840" y="8153"/>
                    <a:pt x="4603" y="8153"/>
                  </a:cubicBezTo>
                  <a:cubicBezTo>
                    <a:pt x="4649" y="8153"/>
                    <a:pt x="4695" y="8156"/>
                    <a:pt x="4739" y="8156"/>
                  </a:cubicBezTo>
                  <a:cubicBezTo>
                    <a:pt x="4783" y="8156"/>
                    <a:pt x="4826" y="8153"/>
                    <a:pt x="4866" y="8140"/>
                  </a:cubicBezTo>
                  <a:cubicBezTo>
                    <a:pt x="5313" y="8048"/>
                    <a:pt x="5773" y="8127"/>
                    <a:pt x="6233" y="8035"/>
                  </a:cubicBezTo>
                  <a:cubicBezTo>
                    <a:pt x="6535" y="7969"/>
                    <a:pt x="6864" y="7982"/>
                    <a:pt x="7193" y="7956"/>
                  </a:cubicBezTo>
                  <a:cubicBezTo>
                    <a:pt x="7627" y="7903"/>
                    <a:pt x="8061" y="7824"/>
                    <a:pt x="8508" y="7772"/>
                  </a:cubicBezTo>
                  <a:cubicBezTo>
                    <a:pt x="9099" y="7693"/>
                    <a:pt x="9691" y="7601"/>
                    <a:pt x="10283" y="7496"/>
                  </a:cubicBezTo>
                  <a:cubicBezTo>
                    <a:pt x="11059" y="7338"/>
                    <a:pt x="11834" y="7193"/>
                    <a:pt x="12597" y="7022"/>
                  </a:cubicBezTo>
                  <a:cubicBezTo>
                    <a:pt x="13136" y="6904"/>
                    <a:pt x="13675" y="6759"/>
                    <a:pt x="14214" y="6615"/>
                  </a:cubicBezTo>
                  <a:cubicBezTo>
                    <a:pt x="15043" y="6391"/>
                    <a:pt x="15871" y="6167"/>
                    <a:pt x="16686" y="5905"/>
                  </a:cubicBezTo>
                  <a:cubicBezTo>
                    <a:pt x="17949" y="5510"/>
                    <a:pt x="19198" y="5076"/>
                    <a:pt x="20421" y="4563"/>
                  </a:cubicBezTo>
                  <a:cubicBezTo>
                    <a:pt x="21091" y="4274"/>
                    <a:pt x="21762" y="3972"/>
                    <a:pt x="22432" y="3669"/>
                  </a:cubicBezTo>
                  <a:cubicBezTo>
                    <a:pt x="22814" y="3498"/>
                    <a:pt x="23182" y="3327"/>
                    <a:pt x="23550" y="3143"/>
                  </a:cubicBezTo>
                  <a:cubicBezTo>
                    <a:pt x="24050" y="2880"/>
                    <a:pt x="24536" y="2617"/>
                    <a:pt x="25023" y="2341"/>
                  </a:cubicBezTo>
                  <a:cubicBezTo>
                    <a:pt x="25404" y="2131"/>
                    <a:pt x="25785" y="1894"/>
                    <a:pt x="26167" y="1671"/>
                  </a:cubicBezTo>
                  <a:cubicBezTo>
                    <a:pt x="26140" y="1592"/>
                    <a:pt x="26114" y="1500"/>
                    <a:pt x="26061" y="1421"/>
                  </a:cubicBezTo>
                  <a:cubicBezTo>
                    <a:pt x="25890" y="1132"/>
                    <a:pt x="25706" y="829"/>
                    <a:pt x="25522" y="540"/>
                  </a:cubicBezTo>
                  <a:cubicBezTo>
                    <a:pt x="25404" y="356"/>
                    <a:pt x="25286" y="145"/>
                    <a:pt x="25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4"/>
            <p:cNvSpPr/>
            <p:nvPr/>
          </p:nvSpPr>
          <p:spPr>
            <a:xfrm>
              <a:off x="2380438" y="4658225"/>
              <a:ext cx="254450" cy="133825"/>
            </a:xfrm>
            <a:custGeom>
              <a:avLst/>
              <a:gdLst/>
              <a:ahLst/>
              <a:cxnLst/>
              <a:rect l="l" t="t" r="r" b="b"/>
              <a:pathLst>
                <a:path w="10178" h="5353" extrusionOk="0">
                  <a:moveTo>
                    <a:pt x="9507" y="1"/>
                  </a:moveTo>
                  <a:cubicBezTo>
                    <a:pt x="9323" y="119"/>
                    <a:pt x="9139" y="211"/>
                    <a:pt x="8955" y="329"/>
                  </a:cubicBezTo>
                  <a:cubicBezTo>
                    <a:pt x="8245" y="790"/>
                    <a:pt x="7495" y="1210"/>
                    <a:pt x="6733" y="1592"/>
                  </a:cubicBezTo>
                  <a:cubicBezTo>
                    <a:pt x="6036" y="1947"/>
                    <a:pt x="5339" y="2275"/>
                    <a:pt x="4629" y="2604"/>
                  </a:cubicBezTo>
                  <a:cubicBezTo>
                    <a:pt x="4418" y="2709"/>
                    <a:pt x="4208" y="2801"/>
                    <a:pt x="3984" y="2880"/>
                  </a:cubicBezTo>
                  <a:cubicBezTo>
                    <a:pt x="3327" y="3143"/>
                    <a:pt x="2670" y="3406"/>
                    <a:pt x="1999" y="3656"/>
                  </a:cubicBezTo>
                  <a:cubicBezTo>
                    <a:pt x="1815" y="3722"/>
                    <a:pt x="1631" y="3814"/>
                    <a:pt x="1420" y="3814"/>
                  </a:cubicBezTo>
                  <a:cubicBezTo>
                    <a:pt x="1381" y="3880"/>
                    <a:pt x="1355" y="3945"/>
                    <a:pt x="1302" y="4011"/>
                  </a:cubicBezTo>
                  <a:cubicBezTo>
                    <a:pt x="973" y="4458"/>
                    <a:pt x="605" y="4853"/>
                    <a:pt x="158" y="5194"/>
                  </a:cubicBezTo>
                  <a:cubicBezTo>
                    <a:pt x="92" y="5234"/>
                    <a:pt x="53" y="5300"/>
                    <a:pt x="0" y="5352"/>
                  </a:cubicBezTo>
                  <a:cubicBezTo>
                    <a:pt x="66" y="5352"/>
                    <a:pt x="132" y="5339"/>
                    <a:pt x="198" y="5326"/>
                  </a:cubicBezTo>
                  <a:cubicBezTo>
                    <a:pt x="579" y="5208"/>
                    <a:pt x="973" y="5102"/>
                    <a:pt x="1342" y="4984"/>
                  </a:cubicBezTo>
                  <a:cubicBezTo>
                    <a:pt x="2643" y="4563"/>
                    <a:pt x="3906" y="4103"/>
                    <a:pt x="5142" y="3525"/>
                  </a:cubicBezTo>
                  <a:cubicBezTo>
                    <a:pt x="5930" y="3169"/>
                    <a:pt x="6719" y="2814"/>
                    <a:pt x="7482" y="2394"/>
                  </a:cubicBezTo>
                  <a:cubicBezTo>
                    <a:pt x="8047" y="2078"/>
                    <a:pt x="8626" y="1776"/>
                    <a:pt x="9191" y="1434"/>
                  </a:cubicBezTo>
                  <a:cubicBezTo>
                    <a:pt x="9520" y="1237"/>
                    <a:pt x="9849" y="1013"/>
                    <a:pt x="10178" y="816"/>
                  </a:cubicBezTo>
                  <a:cubicBezTo>
                    <a:pt x="9993" y="513"/>
                    <a:pt x="9796" y="224"/>
                    <a:pt x="9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4"/>
            <p:cNvSpPr/>
            <p:nvPr/>
          </p:nvSpPr>
          <p:spPr>
            <a:xfrm>
              <a:off x="1656263" y="3743525"/>
              <a:ext cx="1062125" cy="767575"/>
            </a:xfrm>
            <a:custGeom>
              <a:avLst/>
              <a:gdLst/>
              <a:ahLst/>
              <a:cxnLst/>
              <a:rect l="l" t="t" r="r" b="b"/>
              <a:pathLst>
                <a:path w="42485" h="30703" extrusionOk="0">
                  <a:moveTo>
                    <a:pt x="30387" y="8687"/>
                  </a:moveTo>
                  <a:cubicBezTo>
                    <a:pt x="30427" y="8740"/>
                    <a:pt x="30466" y="8792"/>
                    <a:pt x="30493" y="8845"/>
                  </a:cubicBezTo>
                  <a:cubicBezTo>
                    <a:pt x="30572" y="9016"/>
                    <a:pt x="30637" y="9187"/>
                    <a:pt x="30690" y="9371"/>
                  </a:cubicBezTo>
                  <a:cubicBezTo>
                    <a:pt x="30808" y="9739"/>
                    <a:pt x="31032" y="10041"/>
                    <a:pt x="31255" y="10357"/>
                  </a:cubicBezTo>
                  <a:cubicBezTo>
                    <a:pt x="31360" y="10501"/>
                    <a:pt x="31492" y="10646"/>
                    <a:pt x="31610" y="10791"/>
                  </a:cubicBezTo>
                  <a:cubicBezTo>
                    <a:pt x="31768" y="10975"/>
                    <a:pt x="31965" y="11119"/>
                    <a:pt x="32189" y="11225"/>
                  </a:cubicBezTo>
                  <a:cubicBezTo>
                    <a:pt x="32386" y="11330"/>
                    <a:pt x="32518" y="11488"/>
                    <a:pt x="32662" y="11645"/>
                  </a:cubicBezTo>
                  <a:cubicBezTo>
                    <a:pt x="32754" y="11751"/>
                    <a:pt x="32688" y="11895"/>
                    <a:pt x="32544" y="11922"/>
                  </a:cubicBezTo>
                  <a:cubicBezTo>
                    <a:pt x="32487" y="11929"/>
                    <a:pt x="32429" y="11933"/>
                    <a:pt x="32370" y="11933"/>
                  </a:cubicBezTo>
                  <a:cubicBezTo>
                    <a:pt x="32215" y="11933"/>
                    <a:pt x="32060" y="11903"/>
                    <a:pt x="31926" y="11816"/>
                  </a:cubicBezTo>
                  <a:cubicBezTo>
                    <a:pt x="31637" y="11632"/>
                    <a:pt x="31360" y="11448"/>
                    <a:pt x="31150" y="11159"/>
                  </a:cubicBezTo>
                  <a:cubicBezTo>
                    <a:pt x="30848" y="10738"/>
                    <a:pt x="30650" y="10291"/>
                    <a:pt x="30479" y="9818"/>
                  </a:cubicBezTo>
                  <a:cubicBezTo>
                    <a:pt x="30387" y="9568"/>
                    <a:pt x="30361" y="9305"/>
                    <a:pt x="30322" y="9042"/>
                  </a:cubicBezTo>
                  <a:cubicBezTo>
                    <a:pt x="30295" y="8937"/>
                    <a:pt x="30322" y="8818"/>
                    <a:pt x="30322" y="8713"/>
                  </a:cubicBezTo>
                  <a:cubicBezTo>
                    <a:pt x="30348" y="8700"/>
                    <a:pt x="30374" y="8700"/>
                    <a:pt x="30387" y="8687"/>
                  </a:cubicBezTo>
                  <a:close/>
                  <a:moveTo>
                    <a:pt x="27482" y="6057"/>
                  </a:moveTo>
                  <a:cubicBezTo>
                    <a:pt x="27508" y="6346"/>
                    <a:pt x="27560" y="6596"/>
                    <a:pt x="27560" y="6846"/>
                  </a:cubicBezTo>
                  <a:cubicBezTo>
                    <a:pt x="27574" y="7517"/>
                    <a:pt x="27574" y="8187"/>
                    <a:pt x="27560" y="8858"/>
                  </a:cubicBezTo>
                  <a:cubicBezTo>
                    <a:pt x="27560" y="9108"/>
                    <a:pt x="27534" y="9358"/>
                    <a:pt x="27495" y="9620"/>
                  </a:cubicBezTo>
                  <a:cubicBezTo>
                    <a:pt x="27442" y="9949"/>
                    <a:pt x="27363" y="10265"/>
                    <a:pt x="27311" y="10593"/>
                  </a:cubicBezTo>
                  <a:cubicBezTo>
                    <a:pt x="27232" y="11041"/>
                    <a:pt x="27100" y="11461"/>
                    <a:pt x="26942" y="11869"/>
                  </a:cubicBezTo>
                  <a:cubicBezTo>
                    <a:pt x="26798" y="12263"/>
                    <a:pt x="26640" y="12645"/>
                    <a:pt x="26456" y="13000"/>
                  </a:cubicBezTo>
                  <a:cubicBezTo>
                    <a:pt x="26101" y="13710"/>
                    <a:pt x="25667" y="14341"/>
                    <a:pt x="25180" y="14959"/>
                  </a:cubicBezTo>
                  <a:cubicBezTo>
                    <a:pt x="24852" y="15353"/>
                    <a:pt x="24536" y="15748"/>
                    <a:pt x="24168" y="16090"/>
                  </a:cubicBezTo>
                  <a:cubicBezTo>
                    <a:pt x="23576" y="16629"/>
                    <a:pt x="22971" y="17168"/>
                    <a:pt x="22288" y="17575"/>
                  </a:cubicBezTo>
                  <a:cubicBezTo>
                    <a:pt x="22079" y="17707"/>
                    <a:pt x="21861" y="17812"/>
                    <a:pt x="21618" y="17812"/>
                  </a:cubicBezTo>
                  <a:cubicBezTo>
                    <a:pt x="21571" y="17812"/>
                    <a:pt x="21522" y="17808"/>
                    <a:pt x="21473" y="17799"/>
                  </a:cubicBezTo>
                  <a:cubicBezTo>
                    <a:pt x="21367" y="17786"/>
                    <a:pt x="21262" y="17760"/>
                    <a:pt x="21183" y="17720"/>
                  </a:cubicBezTo>
                  <a:cubicBezTo>
                    <a:pt x="20947" y="17575"/>
                    <a:pt x="20894" y="17405"/>
                    <a:pt x="21012" y="17155"/>
                  </a:cubicBezTo>
                  <a:cubicBezTo>
                    <a:pt x="21118" y="16918"/>
                    <a:pt x="21249" y="16721"/>
                    <a:pt x="21486" y="16563"/>
                  </a:cubicBezTo>
                  <a:cubicBezTo>
                    <a:pt x="21867" y="16300"/>
                    <a:pt x="22222" y="15998"/>
                    <a:pt x="22590" y="15722"/>
                  </a:cubicBezTo>
                  <a:cubicBezTo>
                    <a:pt x="22616" y="15708"/>
                    <a:pt x="22630" y="15695"/>
                    <a:pt x="22643" y="15682"/>
                  </a:cubicBezTo>
                  <a:cubicBezTo>
                    <a:pt x="22971" y="15380"/>
                    <a:pt x="23313" y="15090"/>
                    <a:pt x="23616" y="14762"/>
                  </a:cubicBezTo>
                  <a:cubicBezTo>
                    <a:pt x="23984" y="14354"/>
                    <a:pt x="24365" y="13946"/>
                    <a:pt x="24681" y="13486"/>
                  </a:cubicBezTo>
                  <a:cubicBezTo>
                    <a:pt x="24878" y="13210"/>
                    <a:pt x="25075" y="12947"/>
                    <a:pt x="25246" y="12671"/>
                  </a:cubicBezTo>
                  <a:cubicBezTo>
                    <a:pt x="25693" y="11987"/>
                    <a:pt x="26061" y="11264"/>
                    <a:pt x="26364" y="10501"/>
                  </a:cubicBezTo>
                  <a:cubicBezTo>
                    <a:pt x="26627" y="9844"/>
                    <a:pt x="26850" y="9173"/>
                    <a:pt x="26995" y="8477"/>
                  </a:cubicBezTo>
                  <a:cubicBezTo>
                    <a:pt x="27087" y="8029"/>
                    <a:pt x="27166" y="7582"/>
                    <a:pt x="27245" y="7135"/>
                  </a:cubicBezTo>
                  <a:cubicBezTo>
                    <a:pt x="27297" y="6807"/>
                    <a:pt x="27337" y="6478"/>
                    <a:pt x="27389" y="6149"/>
                  </a:cubicBezTo>
                  <a:cubicBezTo>
                    <a:pt x="27389" y="6123"/>
                    <a:pt x="27416" y="6110"/>
                    <a:pt x="27482" y="6057"/>
                  </a:cubicBezTo>
                  <a:close/>
                  <a:moveTo>
                    <a:pt x="14977" y="13026"/>
                  </a:moveTo>
                  <a:lnTo>
                    <a:pt x="15043" y="13039"/>
                  </a:lnTo>
                  <a:cubicBezTo>
                    <a:pt x="15043" y="13079"/>
                    <a:pt x="15056" y="13131"/>
                    <a:pt x="15043" y="13158"/>
                  </a:cubicBezTo>
                  <a:cubicBezTo>
                    <a:pt x="14885" y="13539"/>
                    <a:pt x="14727" y="13920"/>
                    <a:pt x="14504" y="14275"/>
                  </a:cubicBezTo>
                  <a:cubicBezTo>
                    <a:pt x="14293" y="14604"/>
                    <a:pt x="14096" y="14959"/>
                    <a:pt x="13886" y="15301"/>
                  </a:cubicBezTo>
                  <a:cubicBezTo>
                    <a:pt x="13570" y="15787"/>
                    <a:pt x="13215" y="16234"/>
                    <a:pt x="12794" y="16642"/>
                  </a:cubicBezTo>
                  <a:cubicBezTo>
                    <a:pt x="12623" y="16800"/>
                    <a:pt x="12466" y="16971"/>
                    <a:pt x="12295" y="17128"/>
                  </a:cubicBezTo>
                  <a:cubicBezTo>
                    <a:pt x="11729" y="17654"/>
                    <a:pt x="11124" y="18115"/>
                    <a:pt x="10428" y="18456"/>
                  </a:cubicBezTo>
                  <a:cubicBezTo>
                    <a:pt x="10249" y="18546"/>
                    <a:pt x="10060" y="18607"/>
                    <a:pt x="9862" y="18607"/>
                  </a:cubicBezTo>
                  <a:cubicBezTo>
                    <a:pt x="9827" y="18607"/>
                    <a:pt x="9792" y="18605"/>
                    <a:pt x="9757" y="18601"/>
                  </a:cubicBezTo>
                  <a:cubicBezTo>
                    <a:pt x="9691" y="18601"/>
                    <a:pt x="9625" y="18575"/>
                    <a:pt x="9573" y="18549"/>
                  </a:cubicBezTo>
                  <a:cubicBezTo>
                    <a:pt x="9455" y="18483"/>
                    <a:pt x="9441" y="18378"/>
                    <a:pt x="9507" y="18259"/>
                  </a:cubicBezTo>
                  <a:cubicBezTo>
                    <a:pt x="9691" y="17957"/>
                    <a:pt x="9954" y="17707"/>
                    <a:pt x="10270" y="17536"/>
                  </a:cubicBezTo>
                  <a:cubicBezTo>
                    <a:pt x="10914" y="17168"/>
                    <a:pt x="11545" y="16760"/>
                    <a:pt x="12124" y="16287"/>
                  </a:cubicBezTo>
                  <a:cubicBezTo>
                    <a:pt x="12584" y="15906"/>
                    <a:pt x="13031" y="15511"/>
                    <a:pt x="13425" y="15064"/>
                  </a:cubicBezTo>
                  <a:cubicBezTo>
                    <a:pt x="13912" y="14499"/>
                    <a:pt x="14372" y="13920"/>
                    <a:pt x="14780" y="13289"/>
                  </a:cubicBezTo>
                  <a:cubicBezTo>
                    <a:pt x="14846" y="13197"/>
                    <a:pt x="14911" y="13118"/>
                    <a:pt x="14977" y="13026"/>
                  </a:cubicBezTo>
                  <a:close/>
                  <a:moveTo>
                    <a:pt x="35345" y="8740"/>
                  </a:moveTo>
                  <a:cubicBezTo>
                    <a:pt x="35476" y="8845"/>
                    <a:pt x="35502" y="8950"/>
                    <a:pt x="35529" y="9055"/>
                  </a:cubicBezTo>
                  <a:cubicBezTo>
                    <a:pt x="35608" y="9397"/>
                    <a:pt x="35686" y="9726"/>
                    <a:pt x="35778" y="10054"/>
                  </a:cubicBezTo>
                  <a:cubicBezTo>
                    <a:pt x="35910" y="10528"/>
                    <a:pt x="36041" y="11001"/>
                    <a:pt x="36186" y="11474"/>
                  </a:cubicBezTo>
                  <a:cubicBezTo>
                    <a:pt x="36410" y="12171"/>
                    <a:pt x="36646" y="12868"/>
                    <a:pt x="36922" y="13539"/>
                  </a:cubicBezTo>
                  <a:cubicBezTo>
                    <a:pt x="37146" y="14091"/>
                    <a:pt x="37409" y="14617"/>
                    <a:pt x="37672" y="15143"/>
                  </a:cubicBezTo>
                  <a:cubicBezTo>
                    <a:pt x="37843" y="15511"/>
                    <a:pt x="38040" y="15879"/>
                    <a:pt x="38277" y="16221"/>
                  </a:cubicBezTo>
                  <a:cubicBezTo>
                    <a:pt x="38513" y="16563"/>
                    <a:pt x="38763" y="16905"/>
                    <a:pt x="39039" y="17220"/>
                  </a:cubicBezTo>
                  <a:cubicBezTo>
                    <a:pt x="39197" y="17405"/>
                    <a:pt x="39329" y="17589"/>
                    <a:pt x="39513" y="17746"/>
                  </a:cubicBezTo>
                  <a:cubicBezTo>
                    <a:pt x="39947" y="18115"/>
                    <a:pt x="40367" y="18522"/>
                    <a:pt x="40906" y="18759"/>
                  </a:cubicBezTo>
                  <a:cubicBezTo>
                    <a:pt x="40985" y="18798"/>
                    <a:pt x="41077" y="18851"/>
                    <a:pt x="41143" y="18930"/>
                  </a:cubicBezTo>
                  <a:cubicBezTo>
                    <a:pt x="41222" y="18996"/>
                    <a:pt x="41275" y="19088"/>
                    <a:pt x="41314" y="19167"/>
                  </a:cubicBezTo>
                  <a:cubicBezTo>
                    <a:pt x="41393" y="19377"/>
                    <a:pt x="41314" y="19535"/>
                    <a:pt x="41104" y="19587"/>
                  </a:cubicBezTo>
                  <a:cubicBezTo>
                    <a:pt x="41027" y="19604"/>
                    <a:pt x="40951" y="19613"/>
                    <a:pt x="40875" y="19613"/>
                  </a:cubicBezTo>
                  <a:cubicBezTo>
                    <a:pt x="40767" y="19613"/>
                    <a:pt x="40659" y="19594"/>
                    <a:pt x="40551" y="19548"/>
                  </a:cubicBezTo>
                  <a:cubicBezTo>
                    <a:pt x="40249" y="19416"/>
                    <a:pt x="39960" y="19245"/>
                    <a:pt x="39697" y="19048"/>
                  </a:cubicBezTo>
                  <a:cubicBezTo>
                    <a:pt x="39434" y="18851"/>
                    <a:pt x="39184" y="18654"/>
                    <a:pt x="38947" y="18443"/>
                  </a:cubicBezTo>
                  <a:cubicBezTo>
                    <a:pt x="38803" y="18325"/>
                    <a:pt x="38697" y="18180"/>
                    <a:pt x="38579" y="18049"/>
                  </a:cubicBezTo>
                  <a:cubicBezTo>
                    <a:pt x="38382" y="17799"/>
                    <a:pt x="38172" y="17549"/>
                    <a:pt x="37987" y="17286"/>
                  </a:cubicBezTo>
                  <a:cubicBezTo>
                    <a:pt x="37751" y="16984"/>
                    <a:pt x="37567" y="16668"/>
                    <a:pt x="37369" y="16340"/>
                  </a:cubicBezTo>
                  <a:cubicBezTo>
                    <a:pt x="37014" y="15774"/>
                    <a:pt x="36765" y="15156"/>
                    <a:pt x="36515" y="14538"/>
                  </a:cubicBezTo>
                  <a:cubicBezTo>
                    <a:pt x="36199" y="13749"/>
                    <a:pt x="35949" y="12947"/>
                    <a:pt x="35792" y="12119"/>
                  </a:cubicBezTo>
                  <a:cubicBezTo>
                    <a:pt x="35713" y="11737"/>
                    <a:pt x="35634" y="11356"/>
                    <a:pt x="35555" y="10975"/>
                  </a:cubicBezTo>
                  <a:cubicBezTo>
                    <a:pt x="35515" y="10738"/>
                    <a:pt x="35489" y="10488"/>
                    <a:pt x="35463" y="10252"/>
                  </a:cubicBezTo>
                  <a:cubicBezTo>
                    <a:pt x="35423" y="9962"/>
                    <a:pt x="35371" y="9686"/>
                    <a:pt x="35345" y="9397"/>
                  </a:cubicBezTo>
                  <a:cubicBezTo>
                    <a:pt x="35331" y="9200"/>
                    <a:pt x="35345" y="9002"/>
                    <a:pt x="35345" y="8740"/>
                  </a:cubicBezTo>
                  <a:close/>
                  <a:moveTo>
                    <a:pt x="17178" y="3564"/>
                  </a:moveTo>
                  <a:cubicBezTo>
                    <a:pt x="17247" y="3564"/>
                    <a:pt x="17315" y="3566"/>
                    <a:pt x="17383" y="3572"/>
                  </a:cubicBezTo>
                  <a:cubicBezTo>
                    <a:pt x="17400" y="3574"/>
                    <a:pt x="17418" y="3574"/>
                    <a:pt x="17436" y="3574"/>
                  </a:cubicBezTo>
                  <a:cubicBezTo>
                    <a:pt x="17460" y="3574"/>
                    <a:pt x="17485" y="3574"/>
                    <a:pt x="17509" y="3574"/>
                  </a:cubicBezTo>
                  <a:cubicBezTo>
                    <a:pt x="17594" y="3574"/>
                    <a:pt x="17673" y="3585"/>
                    <a:pt x="17699" y="3690"/>
                  </a:cubicBezTo>
                  <a:cubicBezTo>
                    <a:pt x="17738" y="3809"/>
                    <a:pt x="17594" y="3861"/>
                    <a:pt x="17502" y="3927"/>
                  </a:cubicBezTo>
                  <a:cubicBezTo>
                    <a:pt x="17265" y="4085"/>
                    <a:pt x="16976" y="4151"/>
                    <a:pt x="16700" y="4229"/>
                  </a:cubicBezTo>
                  <a:cubicBezTo>
                    <a:pt x="16134" y="4400"/>
                    <a:pt x="15569" y="4558"/>
                    <a:pt x="15003" y="4716"/>
                  </a:cubicBezTo>
                  <a:cubicBezTo>
                    <a:pt x="14280" y="4913"/>
                    <a:pt x="13583" y="5189"/>
                    <a:pt x="12899" y="5465"/>
                  </a:cubicBezTo>
                  <a:cubicBezTo>
                    <a:pt x="12610" y="5571"/>
                    <a:pt x="12347" y="5715"/>
                    <a:pt x="12071" y="5834"/>
                  </a:cubicBezTo>
                  <a:cubicBezTo>
                    <a:pt x="11953" y="5886"/>
                    <a:pt x="11834" y="5939"/>
                    <a:pt x="11703" y="5991"/>
                  </a:cubicBezTo>
                  <a:cubicBezTo>
                    <a:pt x="11611" y="6031"/>
                    <a:pt x="11519" y="6070"/>
                    <a:pt x="11440" y="6123"/>
                  </a:cubicBezTo>
                  <a:cubicBezTo>
                    <a:pt x="11230" y="6228"/>
                    <a:pt x="11019" y="6346"/>
                    <a:pt x="10822" y="6465"/>
                  </a:cubicBezTo>
                  <a:cubicBezTo>
                    <a:pt x="10309" y="6741"/>
                    <a:pt x="9823" y="7030"/>
                    <a:pt x="9349" y="7372"/>
                  </a:cubicBezTo>
                  <a:cubicBezTo>
                    <a:pt x="9099" y="7543"/>
                    <a:pt x="8850" y="7701"/>
                    <a:pt x="8613" y="7898"/>
                  </a:cubicBezTo>
                  <a:cubicBezTo>
                    <a:pt x="8416" y="8056"/>
                    <a:pt x="8205" y="8240"/>
                    <a:pt x="7995" y="8398"/>
                  </a:cubicBezTo>
                  <a:cubicBezTo>
                    <a:pt x="7508" y="8766"/>
                    <a:pt x="7114" y="9239"/>
                    <a:pt x="6667" y="9660"/>
                  </a:cubicBezTo>
                  <a:cubicBezTo>
                    <a:pt x="6220" y="10081"/>
                    <a:pt x="5852" y="10567"/>
                    <a:pt x="5497" y="11067"/>
                  </a:cubicBezTo>
                  <a:cubicBezTo>
                    <a:pt x="5247" y="11435"/>
                    <a:pt x="4984" y="11790"/>
                    <a:pt x="4760" y="12184"/>
                  </a:cubicBezTo>
                  <a:cubicBezTo>
                    <a:pt x="4445" y="12737"/>
                    <a:pt x="4129" y="13302"/>
                    <a:pt x="3866" y="13894"/>
                  </a:cubicBezTo>
                  <a:cubicBezTo>
                    <a:pt x="3669" y="14380"/>
                    <a:pt x="3485" y="14867"/>
                    <a:pt x="3327" y="15367"/>
                  </a:cubicBezTo>
                  <a:cubicBezTo>
                    <a:pt x="3143" y="15919"/>
                    <a:pt x="2998" y="16471"/>
                    <a:pt x="2893" y="17050"/>
                  </a:cubicBezTo>
                  <a:cubicBezTo>
                    <a:pt x="2841" y="17365"/>
                    <a:pt x="2762" y="17681"/>
                    <a:pt x="2722" y="17996"/>
                  </a:cubicBezTo>
                  <a:cubicBezTo>
                    <a:pt x="2670" y="18259"/>
                    <a:pt x="2657" y="18549"/>
                    <a:pt x="2630" y="18825"/>
                  </a:cubicBezTo>
                  <a:cubicBezTo>
                    <a:pt x="2630" y="18864"/>
                    <a:pt x="2630" y="18917"/>
                    <a:pt x="2617" y="18956"/>
                  </a:cubicBezTo>
                  <a:cubicBezTo>
                    <a:pt x="2538" y="19232"/>
                    <a:pt x="2578" y="19522"/>
                    <a:pt x="2565" y="19811"/>
                  </a:cubicBezTo>
                  <a:cubicBezTo>
                    <a:pt x="2551" y="19969"/>
                    <a:pt x="2525" y="20126"/>
                    <a:pt x="2512" y="20271"/>
                  </a:cubicBezTo>
                  <a:cubicBezTo>
                    <a:pt x="2499" y="20402"/>
                    <a:pt x="2499" y="20521"/>
                    <a:pt x="2499" y="20639"/>
                  </a:cubicBezTo>
                  <a:cubicBezTo>
                    <a:pt x="2512" y="21020"/>
                    <a:pt x="2420" y="21389"/>
                    <a:pt x="2341" y="21757"/>
                  </a:cubicBezTo>
                  <a:cubicBezTo>
                    <a:pt x="2328" y="21862"/>
                    <a:pt x="2288" y="21954"/>
                    <a:pt x="2236" y="22033"/>
                  </a:cubicBezTo>
                  <a:cubicBezTo>
                    <a:pt x="2189" y="22107"/>
                    <a:pt x="2128" y="22143"/>
                    <a:pt x="2067" y="22143"/>
                  </a:cubicBezTo>
                  <a:cubicBezTo>
                    <a:pt x="2009" y="22143"/>
                    <a:pt x="1952" y="22110"/>
                    <a:pt x="1907" y="22046"/>
                  </a:cubicBezTo>
                  <a:cubicBezTo>
                    <a:pt x="1868" y="22007"/>
                    <a:pt x="1828" y="21954"/>
                    <a:pt x="1815" y="21901"/>
                  </a:cubicBezTo>
                  <a:cubicBezTo>
                    <a:pt x="1657" y="21494"/>
                    <a:pt x="1499" y="21073"/>
                    <a:pt x="1499" y="20626"/>
                  </a:cubicBezTo>
                  <a:cubicBezTo>
                    <a:pt x="1499" y="20560"/>
                    <a:pt x="1499" y="20508"/>
                    <a:pt x="1486" y="20455"/>
                  </a:cubicBezTo>
                  <a:cubicBezTo>
                    <a:pt x="1460" y="20232"/>
                    <a:pt x="1434" y="20008"/>
                    <a:pt x="1407" y="19811"/>
                  </a:cubicBezTo>
                  <a:cubicBezTo>
                    <a:pt x="1434" y="19587"/>
                    <a:pt x="1460" y="19390"/>
                    <a:pt x="1486" y="19193"/>
                  </a:cubicBezTo>
                  <a:cubicBezTo>
                    <a:pt x="1486" y="19127"/>
                    <a:pt x="1499" y="19061"/>
                    <a:pt x="1499" y="18996"/>
                  </a:cubicBezTo>
                  <a:cubicBezTo>
                    <a:pt x="1460" y="18641"/>
                    <a:pt x="1539" y="18286"/>
                    <a:pt x="1578" y="17931"/>
                  </a:cubicBezTo>
                  <a:cubicBezTo>
                    <a:pt x="1644" y="17352"/>
                    <a:pt x="1762" y="16773"/>
                    <a:pt x="1907" y="16208"/>
                  </a:cubicBezTo>
                  <a:cubicBezTo>
                    <a:pt x="2104" y="15419"/>
                    <a:pt x="2354" y="14656"/>
                    <a:pt x="2670" y="13933"/>
                  </a:cubicBezTo>
                  <a:cubicBezTo>
                    <a:pt x="2959" y="13302"/>
                    <a:pt x="3275" y="12684"/>
                    <a:pt x="3630" y="12092"/>
                  </a:cubicBezTo>
                  <a:cubicBezTo>
                    <a:pt x="3958" y="11540"/>
                    <a:pt x="4340" y="11014"/>
                    <a:pt x="4721" y="10501"/>
                  </a:cubicBezTo>
                  <a:cubicBezTo>
                    <a:pt x="4892" y="10278"/>
                    <a:pt x="5089" y="10081"/>
                    <a:pt x="5260" y="9870"/>
                  </a:cubicBezTo>
                  <a:cubicBezTo>
                    <a:pt x="5655" y="9344"/>
                    <a:pt x="6167" y="8910"/>
                    <a:pt x="6614" y="8450"/>
                  </a:cubicBezTo>
                  <a:cubicBezTo>
                    <a:pt x="6838" y="8227"/>
                    <a:pt x="7075" y="8016"/>
                    <a:pt x="7311" y="7819"/>
                  </a:cubicBezTo>
                  <a:cubicBezTo>
                    <a:pt x="7587" y="7596"/>
                    <a:pt x="7877" y="7385"/>
                    <a:pt x="8153" y="7175"/>
                  </a:cubicBezTo>
                  <a:cubicBezTo>
                    <a:pt x="8613" y="6820"/>
                    <a:pt x="9099" y="6504"/>
                    <a:pt x="9599" y="6202"/>
                  </a:cubicBezTo>
                  <a:cubicBezTo>
                    <a:pt x="10204" y="5834"/>
                    <a:pt x="10835" y="5505"/>
                    <a:pt x="11479" y="5202"/>
                  </a:cubicBezTo>
                  <a:cubicBezTo>
                    <a:pt x="11887" y="5005"/>
                    <a:pt x="12321" y="4834"/>
                    <a:pt x="12742" y="4677"/>
                  </a:cubicBezTo>
                  <a:cubicBezTo>
                    <a:pt x="13031" y="4558"/>
                    <a:pt x="13320" y="4466"/>
                    <a:pt x="13623" y="4361"/>
                  </a:cubicBezTo>
                  <a:cubicBezTo>
                    <a:pt x="14398" y="4072"/>
                    <a:pt x="15201" y="3888"/>
                    <a:pt x="16003" y="3730"/>
                  </a:cubicBezTo>
                  <a:cubicBezTo>
                    <a:pt x="16395" y="3651"/>
                    <a:pt x="16786" y="3564"/>
                    <a:pt x="17178" y="3564"/>
                  </a:cubicBezTo>
                  <a:close/>
                  <a:moveTo>
                    <a:pt x="18803" y="10501"/>
                  </a:moveTo>
                  <a:lnTo>
                    <a:pt x="18803" y="10501"/>
                  </a:lnTo>
                  <a:cubicBezTo>
                    <a:pt x="18777" y="10712"/>
                    <a:pt x="18764" y="10856"/>
                    <a:pt x="18724" y="10988"/>
                  </a:cubicBezTo>
                  <a:cubicBezTo>
                    <a:pt x="18540" y="11672"/>
                    <a:pt x="18383" y="12369"/>
                    <a:pt x="18093" y="13026"/>
                  </a:cubicBezTo>
                  <a:cubicBezTo>
                    <a:pt x="17883" y="13486"/>
                    <a:pt x="17699" y="13946"/>
                    <a:pt x="17475" y="14380"/>
                  </a:cubicBezTo>
                  <a:cubicBezTo>
                    <a:pt x="17186" y="14946"/>
                    <a:pt x="16884" y="15485"/>
                    <a:pt x="16542" y="16011"/>
                  </a:cubicBezTo>
                  <a:cubicBezTo>
                    <a:pt x="16252" y="16471"/>
                    <a:pt x="15897" y="16905"/>
                    <a:pt x="15556" y="17352"/>
                  </a:cubicBezTo>
                  <a:cubicBezTo>
                    <a:pt x="15306" y="17668"/>
                    <a:pt x="15030" y="17983"/>
                    <a:pt x="14767" y="18286"/>
                  </a:cubicBezTo>
                  <a:cubicBezTo>
                    <a:pt x="14530" y="18562"/>
                    <a:pt x="14293" y="18825"/>
                    <a:pt x="14030" y="19061"/>
                  </a:cubicBezTo>
                  <a:cubicBezTo>
                    <a:pt x="13741" y="19337"/>
                    <a:pt x="13425" y="19587"/>
                    <a:pt x="13136" y="19850"/>
                  </a:cubicBezTo>
                  <a:cubicBezTo>
                    <a:pt x="12847" y="20113"/>
                    <a:pt x="12531" y="20350"/>
                    <a:pt x="12216" y="20573"/>
                  </a:cubicBezTo>
                  <a:cubicBezTo>
                    <a:pt x="11913" y="20784"/>
                    <a:pt x="11598" y="21007"/>
                    <a:pt x="11282" y="21205"/>
                  </a:cubicBezTo>
                  <a:cubicBezTo>
                    <a:pt x="10783" y="21494"/>
                    <a:pt x="10283" y="21796"/>
                    <a:pt x="9757" y="22033"/>
                  </a:cubicBezTo>
                  <a:cubicBezTo>
                    <a:pt x="9323" y="22217"/>
                    <a:pt x="8902" y="22414"/>
                    <a:pt x="8442" y="22519"/>
                  </a:cubicBezTo>
                  <a:cubicBezTo>
                    <a:pt x="8329" y="22548"/>
                    <a:pt x="8216" y="22563"/>
                    <a:pt x="8103" y="22563"/>
                  </a:cubicBezTo>
                  <a:cubicBezTo>
                    <a:pt x="7902" y="22563"/>
                    <a:pt x="7702" y="22515"/>
                    <a:pt x="7508" y="22414"/>
                  </a:cubicBezTo>
                  <a:cubicBezTo>
                    <a:pt x="7456" y="22388"/>
                    <a:pt x="7403" y="22362"/>
                    <a:pt x="7364" y="22335"/>
                  </a:cubicBezTo>
                  <a:cubicBezTo>
                    <a:pt x="7232" y="22217"/>
                    <a:pt x="7206" y="22046"/>
                    <a:pt x="7324" y="21915"/>
                  </a:cubicBezTo>
                  <a:cubicBezTo>
                    <a:pt x="7587" y="21612"/>
                    <a:pt x="7877" y="21336"/>
                    <a:pt x="8284" y="21231"/>
                  </a:cubicBezTo>
                  <a:cubicBezTo>
                    <a:pt x="8758" y="21113"/>
                    <a:pt x="9218" y="20915"/>
                    <a:pt x="9652" y="20679"/>
                  </a:cubicBezTo>
                  <a:cubicBezTo>
                    <a:pt x="10520" y="20218"/>
                    <a:pt x="11361" y="19706"/>
                    <a:pt x="12150" y="19101"/>
                  </a:cubicBezTo>
                  <a:cubicBezTo>
                    <a:pt x="12729" y="18641"/>
                    <a:pt x="13281" y="18167"/>
                    <a:pt x="13794" y="17641"/>
                  </a:cubicBezTo>
                  <a:cubicBezTo>
                    <a:pt x="14306" y="17128"/>
                    <a:pt x="14832" y="16602"/>
                    <a:pt x="15279" y="16024"/>
                  </a:cubicBezTo>
                  <a:cubicBezTo>
                    <a:pt x="15582" y="15656"/>
                    <a:pt x="15911" y="15301"/>
                    <a:pt x="16187" y="14919"/>
                  </a:cubicBezTo>
                  <a:cubicBezTo>
                    <a:pt x="16621" y="14288"/>
                    <a:pt x="17055" y="13657"/>
                    <a:pt x="17462" y="13013"/>
                  </a:cubicBezTo>
                  <a:cubicBezTo>
                    <a:pt x="17686" y="12658"/>
                    <a:pt x="17883" y="12303"/>
                    <a:pt x="18067" y="11935"/>
                  </a:cubicBezTo>
                  <a:cubicBezTo>
                    <a:pt x="18251" y="11580"/>
                    <a:pt x="18396" y="11198"/>
                    <a:pt x="18567" y="10843"/>
                  </a:cubicBezTo>
                  <a:cubicBezTo>
                    <a:pt x="18606" y="10738"/>
                    <a:pt x="18632" y="10633"/>
                    <a:pt x="18803" y="10501"/>
                  </a:cubicBezTo>
                  <a:close/>
                  <a:moveTo>
                    <a:pt x="6772" y="12342"/>
                  </a:moveTo>
                  <a:cubicBezTo>
                    <a:pt x="6785" y="12369"/>
                    <a:pt x="6798" y="12382"/>
                    <a:pt x="6825" y="12395"/>
                  </a:cubicBezTo>
                  <a:cubicBezTo>
                    <a:pt x="6706" y="12592"/>
                    <a:pt x="6614" y="12802"/>
                    <a:pt x="6496" y="13013"/>
                  </a:cubicBezTo>
                  <a:cubicBezTo>
                    <a:pt x="6075" y="13723"/>
                    <a:pt x="5747" y="14472"/>
                    <a:pt x="5444" y="15235"/>
                  </a:cubicBezTo>
                  <a:cubicBezTo>
                    <a:pt x="5050" y="16208"/>
                    <a:pt x="4760" y="17207"/>
                    <a:pt x="4537" y="18233"/>
                  </a:cubicBezTo>
                  <a:cubicBezTo>
                    <a:pt x="4458" y="18601"/>
                    <a:pt x="4419" y="18969"/>
                    <a:pt x="4366" y="19351"/>
                  </a:cubicBezTo>
                  <a:cubicBezTo>
                    <a:pt x="4326" y="19679"/>
                    <a:pt x="4274" y="20021"/>
                    <a:pt x="4248" y="20363"/>
                  </a:cubicBezTo>
                  <a:cubicBezTo>
                    <a:pt x="4221" y="20771"/>
                    <a:pt x="4195" y="21165"/>
                    <a:pt x="4274" y="21560"/>
                  </a:cubicBezTo>
                  <a:cubicBezTo>
                    <a:pt x="4274" y="21599"/>
                    <a:pt x="4300" y="21625"/>
                    <a:pt x="4300" y="21665"/>
                  </a:cubicBezTo>
                  <a:cubicBezTo>
                    <a:pt x="4274" y="22020"/>
                    <a:pt x="4353" y="22362"/>
                    <a:pt x="4366" y="22717"/>
                  </a:cubicBezTo>
                  <a:cubicBezTo>
                    <a:pt x="4392" y="22953"/>
                    <a:pt x="4326" y="23190"/>
                    <a:pt x="4287" y="23414"/>
                  </a:cubicBezTo>
                  <a:cubicBezTo>
                    <a:pt x="4274" y="23519"/>
                    <a:pt x="4234" y="23637"/>
                    <a:pt x="4103" y="23663"/>
                  </a:cubicBezTo>
                  <a:cubicBezTo>
                    <a:pt x="4083" y="23669"/>
                    <a:pt x="4065" y="23671"/>
                    <a:pt x="4049" y="23671"/>
                  </a:cubicBezTo>
                  <a:cubicBezTo>
                    <a:pt x="3941" y="23671"/>
                    <a:pt x="3884" y="23570"/>
                    <a:pt x="3827" y="23479"/>
                  </a:cubicBezTo>
                  <a:cubicBezTo>
                    <a:pt x="3564" y="23019"/>
                    <a:pt x="3446" y="22533"/>
                    <a:pt x="3432" y="22007"/>
                  </a:cubicBezTo>
                  <a:cubicBezTo>
                    <a:pt x="3432" y="21875"/>
                    <a:pt x="3406" y="21731"/>
                    <a:pt x="3393" y="21586"/>
                  </a:cubicBezTo>
                  <a:cubicBezTo>
                    <a:pt x="3380" y="21494"/>
                    <a:pt x="3367" y="21402"/>
                    <a:pt x="3367" y="21323"/>
                  </a:cubicBezTo>
                  <a:cubicBezTo>
                    <a:pt x="3367" y="21060"/>
                    <a:pt x="3367" y="20810"/>
                    <a:pt x="3367" y="20547"/>
                  </a:cubicBezTo>
                  <a:cubicBezTo>
                    <a:pt x="3367" y="20429"/>
                    <a:pt x="3393" y="20310"/>
                    <a:pt x="3406" y="20192"/>
                  </a:cubicBezTo>
                  <a:cubicBezTo>
                    <a:pt x="3419" y="20126"/>
                    <a:pt x="3432" y="20061"/>
                    <a:pt x="3432" y="19995"/>
                  </a:cubicBezTo>
                  <a:cubicBezTo>
                    <a:pt x="3432" y="19324"/>
                    <a:pt x="3564" y="18693"/>
                    <a:pt x="3735" y="18049"/>
                  </a:cubicBezTo>
                  <a:cubicBezTo>
                    <a:pt x="3958" y="17128"/>
                    <a:pt x="4287" y="16234"/>
                    <a:pt x="4721" y="15367"/>
                  </a:cubicBezTo>
                  <a:cubicBezTo>
                    <a:pt x="5063" y="14670"/>
                    <a:pt x="5444" y="13999"/>
                    <a:pt x="5891" y="13355"/>
                  </a:cubicBezTo>
                  <a:cubicBezTo>
                    <a:pt x="6115" y="13039"/>
                    <a:pt x="6338" y="12724"/>
                    <a:pt x="6628" y="12447"/>
                  </a:cubicBezTo>
                  <a:cubicBezTo>
                    <a:pt x="6667" y="12408"/>
                    <a:pt x="6720" y="12382"/>
                    <a:pt x="6772" y="12342"/>
                  </a:cubicBezTo>
                  <a:close/>
                  <a:moveTo>
                    <a:pt x="31834" y="1"/>
                  </a:moveTo>
                  <a:cubicBezTo>
                    <a:pt x="31646" y="1"/>
                    <a:pt x="31462" y="41"/>
                    <a:pt x="31295" y="114"/>
                  </a:cubicBezTo>
                  <a:cubicBezTo>
                    <a:pt x="31019" y="232"/>
                    <a:pt x="30782" y="390"/>
                    <a:pt x="30572" y="600"/>
                  </a:cubicBezTo>
                  <a:cubicBezTo>
                    <a:pt x="30243" y="890"/>
                    <a:pt x="29993" y="1245"/>
                    <a:pt x="29783" y="1626"/>
                  </a:cubicBezTo>
                  <a:cubicBezTo>
                    <a:pt x="29743" y="1692"/>
                    <a:pt x="29704" y="1744"/>
                    <a:pt x="29638" y="1850"/>
                  </a:cubicBezTo>
                  <a:cubicBezTo>
                    <a:pt x="29612" y="1705"/>
                    <a:pt x="29585" y="1626"/>
                    <a:pt x="29572" y="1534"/>
                  </a:cubicBezTo>
                  <a:cubicBezTo>
                    <a:pt x="29506" y="1205"/>
                    <a:pt x="29401" y="877"/>
                    <a:pt x="29191" y="587"/>
                  </a:cubicBezTo>
                  <a:cubicBezTo>
                    <a:pt x="28988" y="296"/>
                    <a:pt x="28715" y="151"/>
                    <a:pt x="28437" y="151"/>
                  </a:cubicBezTo>
                  <a:cubicBezTo>
                    <a:pt x="28175" y="151"/>
                    <a:pt x="27909" y="280"/>
                    <a:pt x="27692" y="535"/>
                  </a:cubicBezTo>
                  <a:cubicBezTo>
                    <a:pt x="27534" y="732"/>
                    <a:pt x="27429" y="942"/>
                    <a:pt x="27363" y="1192"/>
                  </a:cubicBezTo>
                  <a:cubicBezTo>
                    <a:pt x="27245" y="1613"/>
                    <a:pt x="27271" y="2047"/>
                    <a:pt x="27324" y="2481"/>
                  </a:cubicBezTo>
                  <a:cubicBezTo>
                    <a:pt x="27324" y="2533"/>
                    <a:pt x="27324" y="2586"/>
                    <a:pt x="27324" y="2638"/>
                  </a:cubicBezTo>
                  <a:lnTo>
                    <a:pt x="27245" y="2638"/>
                  </a:lnTo>
                  <a:cubicBezTo>
                    <a:pt x="27192" y="2625"/>
                    <a:pt x="27140" y="2612"/>
                    <a:pt x="27087" y="2599"/>
                  </a:cubicBezTo>
                  <a:cubicBezTo>
                    <a:pt x="25733" y="2165"/>
                    <a:pt x="24339" y="1928"/>
                    <a:pt x="22919" y="1850"/>
                  </a:cubicBezTo>
                  <a:cubicBezTo>
                    <a:pt x="22443" y="1822"/>
                    <a:pt x="21969" y="1809"/>
                    <a:pt x="21495" y="1809"/>
                  </a:cubicBezTo>
                  <a:cubicBezTo>
                    <a:pt x="20134" y="1809"/>
                    <a:pt x="18778" y="1917"/>
                    <a:pt x="17423" y="2113"/>
                  </a:cubicBezTo>
                  <a:cubicBezTo>
                    <a:pt x="16371" y="2270"/>
                    <a:pt x="15319" y="2494"/>
                    <a:pt x="14293" y="2770"/>
                  </a:cubicBezTo>
                  <a:cubicBezTo>
                    <a:pt x="11532" y="3533"/>
                    <a:pt x="9007" y="4742"/>
                    <a:pt x="6720" y="6452"/>
                  </a:cubicBezTo>
                  <a:cubicBezTo>
                    <a:pt x="5313" y="7490"/>
                    <a:pt x="4063" y="8700"/>
                    <a:pt x="3038" y="10120"/>
                  </a:cubicBezTo>
                  <a:cubicBezTo>
                    <a:pt x="1131" y="12763"/>
                    <a:pt x="185" y="15735"/>
                    <a:pt x="40" y="18969"/>
                  </a:cubicBezTo>
                  <a:cubicBezTo>
                    <a:pt x="1" y="19706"/>
                    <a:pt x="14" y="20455"/>
                    <a:pt x="79" y="21205"/>
                  </a:cubicBezTo>
                  <a:cubicBezTo>
                    <a:pt x="158" y="22164"/>
                    <a:pt x="290" y="23111"/>
                    <a:pt x="526" y="24032"/>
                  </a:cubicBezTo>
                  <a:cubicBezTo>
                    <a:pt x="1105" y="26254"/>
                    <a:pt x="1894" y="28384"/>
                    <a:pt x="3051" y="30369"/>
                  </a:cubicBezTo>
                  <a:lnTo>
                    <a:pt x="3314" y="30317"/>
                  </a:lnTo>
                  <a:cubicBezTo>
                    <a:pt x="3387" y="30272"/>
                    <a:pt x="3455" y="30251"/>
                    <a:pt x="3523" y="30251"/>
                  </a:cubicBezTo>
                  <a:cubicBezTo>
                    <a:pt x="3613" y="30251"/>
                    <a:pt x="3703" y="30288"/>
                    <a:pt x="3801" y="30356"/>
                  </a:cubicBezTo>
                  <a:cubicBezTo>
                    <a:pt x="3945" y="30474"/>
                    <a:pt x="4116" y="30553"/>
                    <a:pt x="4287" y="30645"/>
                  </a:cubicBezTo>
                  <a:cubicBezTo>
                    <a:pt x="4340" y="30645"/>
                    <a:pt x="4392" y="30645"/>
                    <a:pt x="4445" y="30659"/>
                  </a:cubicBezTo>
                  <a:cubicBezTo>
                    <a:pt x="4551" y="30688"/>
                    <a:pt x="4652" y="30702"/>
                    <a:pt x="4749" y="30702"/>
                  </a:cubicBezTo>
                  <a:cubicBezTo>
                    <a:pt x="5036" y="30702"/>
                    <a:pt x="5287" y="30579"/>
                    <a:pt x="5523" y="30382"/>
                  </a:cubicBezTo>
                  <a:cubicBezTo>
                    <a:pt x="5747" y="30211"/>
                    <a:pt x="5904" y="29988"/>
                    <a:pt x="6049" y="29751"/>
                  </a:cubicBezTo>
                  <a:cubicBezTo>
                    <a:pt x="6312" y="29278"/>
                    <a:pt x="6470" y="28778"/>
                    <a:pt x="6575" y="28252"/>
                  </a:cubicBezTo>
                  <a:cubicBezTo>
                    <a:pt x="6628" y="28029"/>
                    <a:pt x="6654" y="27792"/>
                    <a:pt x="6706" y="27569"/>
                  </a:cubicBezTo>
                  <a:cubicBezTo>
                    <a:pt x="6706" y="27477"/>
                    <a:pt x="6693" y="27384"/>
                    <a:pt x="6706" y="27306"/>
                  </a:cubicBezTo>
                  <a:cubicBezTo>
                    <a:pt x="6733" y="26780"/>
                    <a:pt x="6693" y="26254"/>
                    <a:pt x="6601" y="25741"/>
                  </a:cubicBezTo>
                  <a:cubicBezTo>
                    <a:pt x="6588" y="25688"/>
                    <a:pt x="6588" y="25649"/>
                    <a:pt x="6588" y="25583"/>
                  </a:cubicBezTo>
                  <a:cubicBezTo>
                    <a:pt x="6654" y="25570"/>
                    <a:pt x="6706" y="25544"/>
                    <a:pt x="6772" y="25544"/>
                  </a:cubicBezTo>
                  <a:cubicBezTo>
                    <a:pt x="8350" y="25360"/>
                    <a:pt x="9796" y="24807"/>
                    <a:pt x="11164" y="24032"/>
                  </a:cubicBezTo>
                  <a:cubicBezTo>
                    <a:pt x="13162" y="22901"/>
                    <a:pt x="14938" y="21481"/>
                    <a:pt x="16450" y="19745"/>
                  </a:cubicBezTo>
                  <a:cubicBezTo>
                    <a:pt x="17015" y="19088"/>
                    <a:pt x="17515" y="18391"/>
                    <a:pt x="17962" y="17668"/>
                  </a:cubicBezTo>
                  <a:cubicBezTo>
                    <a:pt x="18028" y="17562"/>
                    <a:pt x="18093" y="17470"/>
                    <a:pt x="18159" y="17365"/>
                  </a:cubicBezTo>
                  <a:cubicBezTo>
                    <a:pt x="18238" y="17418"/>
                    <a:pt x="18251" y="17497"/>
                    <a:pt x="18277" y="17562"/>
                  </a:cubicBezTo>
                  <a:cubicBezTo>
                    <a:pt x="18514" y="18075"/>
                    <a:pt x="18843" y="18522"/>
                    <a:pt x="19250" y="18904"/>
                  </a:cubicBezTo>
                  <a:cubicBezTo>
                    <a:pt x="19605" y="19245"/>
                    <a:pt x="20026" y="19508"/>
                    <a:pt x="20513" y="19614"/>
                  </a:cubicBezTo>
                  <a:cubicBezTo>
                    <a:pt x="20743" y="19671"/>
                    <a:pt x="20974" y="19700"/>
                    <a:pt x="21203" y="19700"/>
                  </a:cubicBezTo>
                  <a:cubicBezTo>
                    <a:pt x="21548" y="19700"/>
                    <a:pt x="21890" y="19635"/>
                    <a:pt x="22222" y="19508"/>
                  </a:cubicBezTo>
                  <a:cubicBezTo>
                    <a:pt x="22643" y="19364"/>
                    <a:pt x="23024" y="19140"/>
                    <a:pt x="23392" y="18877"/>
                  </a:cubicBezTo>
                  <a:cubicBezTo>
                    <a:pt x="24089" y="18364"/>
                    <a:pt x="24694" y="17773"/>
                    <a:pt x="25259" y="17115"/>
                  </a:cubicBezTo>
                  <a:cubicBezTo>
                    <a:pt x="27048" y="15025"/>
                    <a:pt x="28270" y="12632"/>
                    <a:pt x="28967" y="9976"/>
                  </a:cubicBezTo>
                  <a:cubicBezTo>
                    <a:pt x="29007" y="9844"/>
                    <a:pt x="29020" y="9699"/>
                    <a:pt x="29099" y="9581"/>
                  </a:cubicBezTo>
                  <a:cubicBezTo>
                    <a:pt x="29106" y="9580"/>
                    <a:pt x="29112" y="9579"/>
                    <a:pt x="29118" y="9579"/>
                  </a:cubicBezTo>
                  <a:cubicBezTo>
                    <a:pt x="29176" y="9579"/>
                    <a:pt x="29166" y="9636"/>
                    <a:pt x="29178" y="9660"/>
                  </a:cubicBezTo>
                  <a:cubicBezTo>
                    <a:pt x="29336" y="10068"/>
                    <a:pt x="29480" y="10475"/>
                    <a:pt x="29651" y="10883"/>
                  </a:cubicBezTo>
                  <a:cubicBezTo>
                    <a:pt x="29809" y="11264"/>
                    <a:pt x="30006" y="11619"/>
                    <a:pt x="30256" y="11948"/>
                  </a:cubicBezTo>
                  <a:cubicBezTo>
                    <a:pt x="30585" y="12382"/>
                    <a:pt x="30992" y="12737"/>
                    <a:pt x="31492" y="12947"/>
                  </a:cubicBezTo>
                  <a:cubicBezTo>
                    <a:pt x="31799" y="13076"/>
                    <a:pt x="32104" y="13142"/>
                    <a:pt x="32405" y="13142"/>
                  </a:cubicBezTo>
                  <a:cubicBezTo>
                    <a:pt x="32749" y="13142"/>
                    <a:pt x="33089" y="13056"/>
                    <a:pt x="33425" y="12881"/>
                  </a:cubicBezTo>
                  <a:cubicBezTo>
                    <a:pt x="33675" y="12750"/>
                    <a:pt x="33898" y="12592"/>
                    <a:pt x="34109" y="12408"/>
                  </a:cubicBezTo>
                  <a:cubicBezTo>
                    <a:pt x="34187" y="12329"/>
                    <a:pt x="34279" y="12263"/>
                    <a:pt x="34372" y="12171"/>
                  </a:cubicBezTo>
                  <a:cubicBezTo>
                    <a:pt x="34411" y="12290"/>
                    <a:pt x="34437" y="12369"/>
                    <a:pt x="34464" y="12461"/>
                  </a:cubicBezTo>
                  <a:cubicBezTo>
                    <a:pt x="34832" y="13868"/>
                    <a:pt x="35279" y="15248"/>
                    <a:pt x="35870" y="16589"/>
                  </a:cubicBezTo>
                  <a:cubicBezTo>
                    <a:pt x="36370" y="17746"/>
                    <a:pt x="36975" y="18851"/>
                    <a:pt x="37764" y="19837"/>
                  </a:cubicBezTo>
                  <a:cubicBezTo>
                    <a:pt x="38158" y="20337"/>
                    <a:pt x="38605" y="20797"/>
                    <a:pt x="39131" y="21165"/>
                  </a:cubicBezTo>
                  <a:cubicBezTo>
                    <a:pt x="39460" y="21389"/>
                    <a:pt x="39815" y="21573"/>
                    <a:pt x="40223" y="21638"/>
                  </a:cubicBezTo>
                  <a:cubicBezTo>
                    <a:pt x="40306" y="21653"/>
                    <a:pt x="40387" y="21660"/>
                    <a:pt x="40464" y="21660"/>
                  </a:cubicBezTo>
                  <a:cubicBezTo>
                    <a:pt x="40813" y="21660"/>
                    <a:pt x="41096" y="21510"/>
                    <a:pt x="41301" y="21165"/>
                  </a:cubicBezTo>
                  <a:cubicBezTo>
                    <a:pt x="41314" y="21139"/>
                    <a:pt x="41340" y="21113"/>
                    <a:pt x="41354" y="21086"/>
                  </a:cubicBezTo>
                  <a:cubicBezTo>
                    <a:pt x="41393" y="20928"/>
                    <a:pt x="41446" y="20771"/>
                    <a:pt x="41472" y="20613"/>
                  </a:cubicBezTo>
                  <a:cubicBezTo>
                    <a:pt x="41498" y="20495"/>
                    <a:pt x="41551" y="20429"/>
                    <a:pt x="41656" y="20416"/>
                  </a:cubicBezTo>
                  <a:cubicBezTo>
                    <a:pt x="41735" y="20389"/>
                    <a:pt x="41801" y="20376"/>
                    <a:pt x="41879" y="20363"/>
                  </a:cubicBezTo>
                  <a:cubicBezTo>
                    <a:pt x="42090" y="20350"/>
                    <a:pt x="42287" y="20324"/>
                    <a:pt x="42484" y="20297"/>
                  </a:cubicBezTo>
                  <a:cubicBezTo>
                    <a:pt x="42484" y="20140"/>
                    <a:pt x="42484" y="19982"/>
                    <a:pt x="42484" y="19837"/>
                  </a:cubicBezTo>
                  <a:cubicBezTo>
                    <a:pt x="42458" y="18798"/>
                    <a:pt x="42353" y="17773"/>
                    <a:pt x="42221" y="16734"/>
                  </a:cubicBezTo>
                  <a:cubicBezTo>
                    <a:pt x="42050" y="15432"/>
                    <a:pt x="41814" y="14144"/>
                    <a:pt x="41472" y="12881"/>
                  </a:cubicBezTo>
                  <a:cubicBezTo>
                    <a:pt x="40972" y="11001"/>
                    <a:pt x="40275" y="9200"/>
                    <a:pt x="39342" y="7490"/>
                  </a:cubicBezTo>
                  <a:cubicBezTo>
                    <a:pt x="38908" y="6701"/>
                    <a:pt x="38421" y="5965"/>
                    <a:pt x="37843" y="5281"/>
                  </a:cubicBezTo>
                  <a:cubicBezTo>
                    <a:pt x="37225" y="4571"/>
                    <a:pt x="36515" y="3967"/>
                    <a:pt x="35673" y="3533"/>
                  </a:cubicBezTo>
                  <a:cubicBezTo>
                    <a:pt x="34981" y="3190"/>
                    <a:pt x="34279" y="3012"/>
                    <a:pt x="33561" y="3012"/>
                  </a:cubicBezTo>
                  <a:cubicBezTo>
                    <a:pt x="33093" y="3012"/>
                    <a:pt x="32619" y="3088"/>
                    <a:pt x="32136" y="3243"/>
                  </a:cubicBezTo>
                  <a:cubicBezTo>
                    <a:pt x="32084" y="3256"/>
                    <a:pt x="32018" y="3270"/>
                    <a:pt x="31926" y="3296"/>
                  </a:cubicBezTo>
                  <a:cubicBezTo>
                    <a:pt x="32110" y="3046"/>
                    <a:pt x="32281" y="2823"/>
                    <a:pt x="32425" y="2599"/>
                  </a:cubicBezTo>
                  <a:cubicBezTo>
                    <a:pt x="32662" y="2244"/>
                    <a:pt x="32820" y="1876"/>
                    <a:pt x="32886" y="1455"/>
                  </a:cubicBezTo>
                  <a:cubicBezTo>
                    <a:pt x="32938" y="1153"/>
                    <a:pt x="32912" y="850"/>
                    <a:pt x="32781" y="574"/>
                  </a:cubicBezTo>
                  <a:cubicBezTo>
                    <a:pt x="32623" y="245"/>
                    <a:pt x="32347" y="48"/>
                    <a:pt x="31978" y="9"/>
                  </a:cubicBezTo>
                  <a:cubicBezTo>
                    <a:pt x="31930" y="3"/>
                    <a:pt x="31882" y="1"/>
                    <a:pt x="31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4"/>
            <p:cNvSpPr/>
            <p:nvPr/>
          </p:nvSpPr>
          <p:spPr>
            <a:xfrm>
              <a:off x="2204563" y="4489150"/>
              <a:ext cx="118375" cy="96800"/>
            </a:xfrm>
            <a:custGeom>
              <a:avLst/>
              <a:gdLst/>
              <a:ahLst/>
              <a:cxnLst/>
              <a:rect l="l" t="t" r="r" b="b"/>
              <a:pathLst>
                <a:path w="4735" h="3872" extrusionOk="0">
                  <a:moveTo>
                    <a:pt x="3457" y="1"/>
                  </a:moveTo>
                  <a:cubicBezTo>
                    <a:pt x="3222" y="1"/>
                    <a:pt x="2981" y="79"/>
                    <a:pt x="2762" y="242"/>
                  </a:cubicBezTo>
                  <a:cubicBezTo>
                    <a:pt x="2604" y="360"/>
                    <a:pt x="2486" y="531"/>
                    <a:pt x="2341" y="676"/>
                  </a:cubicBezTo>
                  <a:cubicBezTo>
                    <a:pt x="2289" y="728"/>
                    <a:pt x="2249" y="781"/>
                    <a:pt x="2197" y="834"/>
                  </a:cubicBezTo>
                  <a:cubicBezTo>
                    <a:pt x="2013" y="768"/>
                    <a:pt x="1842" y="702"/>
                    <a:pt x="1671" y="649"/>
                  </a:cubicBezTo>
                  <a:cubicBezTo>
                    <a:pt x="1533" y="613"/>
                    <a:pt x="1406" y="596"/>
                    <a:pt x="1287" y="596"/>
                  </a:cubicBezTo>
                  <a:cubicBezTo>
                    <a:pt x="771" y="596"/>
                    <a:pt x="432" y="921"/>
                    <a:pt x="251" y="1359"/>
                  </a:cubicBezTo>
                  <a:cubicBezTo>
                    <a:pt x="237" y="1386"/>
                    <a:pt x="224" y="1412"/>
                    <a:pt x="224" y="1452"/>
                  </a:cubicBezTo>
                  <a:cubicBezTo>
                    <a:pt x="1" y="2162"/>
                    <a:pt x="356" y="3016"/>
                    <a:pt x="1000" y="3411"/>
                  </a:cubicBezTo>
                  <a:cubicBezTo>
                    <a:pt x="1381" y="3739"/>
                    <a:pt x="1842" y="3871"/>
                    <a:pt x="2328" y="3871"/>
                  </a:cubicBezTo>
                  <a:cubicBezTo>
                    <a:pt x="2350" y="3872"/>
                    <a:pt x="2372" y="3872"/>
                    <a:pt x="2394" y="3872"/>
                  </a:cubicBezTo>
                  <a:cubicBezTo>
                    <a:pt x="2857" y="3872"/>
                    <a:pt x="3307" y="3739"/>
                    <a:pt x="3709" y="3463"/>
                  </a:cubicBezTo>
                  <a:cubicBezTo>
                    <a:pt x="4116" y="3174"/>
                    <a:pt x="4445" y="2819"/>
                    <a:pt x="4563" y="2319"/>
                  </a:cubicBezTo>
                  <a:cubicBezTo>
                    <a:pt x="4603" y="2188"/>
                    <a:pt x="4655" y="2043"/>
                    <a:pt x="4669" y="1912"/>
                  </a:cubicBezTo>
                  <a:cubicBezTo>
                    <a:pt x="4734" y="1425"/>
                    <a:pt x="4669" y="978"/>
                    <a:pt x="4406" y="557"/>
                  </a:cubicBezTo>
                  <a:cubicBezTo>
                    <a:pt x="4180" y="195"/>
                    <a:pt x="3827" y="1"/>
                    <a:pt x="3457"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4"/>
            <p:cNvSpPr/>
            <p:nvPr/>
          </p:nvSpPr>
          <p:spPr>
            <a:xfrm>
              <a:off x="1884713" y="4444550"/>
              <a:ext cx="240650" cy="240325"/>
            </a:xfrm>
            <a:custGeom>
              <a:avLst/>
              <a:gdLst/>
              <a:ahLst/>
              <a:cxnLst/>
              <a:rect l="l" t="t" r="r" b="b"/>
              <a:pathLst>
                <a:path w="9626" h="9613" extrusionOk="0">
                  <a:moveTo>
                    <a:pt x="4813" y="1"/>
                  </a:moveTo>
                  <a:cubicBezTo>
                    <a:pt x="2210" y="1"/>
                    <a:pt x="14" y="2026"/>
                    <a:pt x="1" y="4800"/>
                  </a:cubicBezTo>
                  <a:cubicBezTo>
                    <a:pt x="1" y="7535"/>
                    <a:pt x="2144" y="9600"/>
                    <a:pt x="4787" y="9613"/>
                  </a:cubicBezTo>
                  <a:cubicBezTo>
                    <a:pt x="4795" y="9613"/>
                    <a:pt x="4803" y="9613"/>
                    <a:pt x="4811" y="9613"/>
                  </a:cubicBezTo>
                  <a:cubicBezTo>
                    <a:pt x="7560" y="9613"/>
                    <a:pt x="9613" y="7370"/>
                    <a:pt x="9600" y="4813"/>
                  </a:cubicBezTo>
                  <a:cubicBezTo>
                    <a:pt x="9626" y="2249"/>
                    <a:pt x="7548" y="14"/>
                    <a:pt x="4813"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4"/>
            <p:cNvSpPr/>
            <p:nvPr/>
          </p:nvSpPr>
          <p:spPr>
            <a:xfrm>
              <a:off x="2217713" y="4436025"/>
              <a:ext cx="56575" cy="43275"/>
            </a:xfrm>
            <a:custGeom>
              <a:avLst/>
              <a:gdLst/>
              <a:ahLst/>
              <a:cxnLst/>
              <a:rect l="l" t="t" r="r" b="b"/>
              <a:pathLst>
                <a:path w="2263" h="1731" extrusionOk="0">
                  <a:moveTo>
                    <a:pt x="1263" y="0"/>
                  </a:moveTo>
                  <a:cubicBezTo>
                    <a:pt x="1131" y="26"/>
                    <a:pt x="974" y="79"/>
                    <a:pt x="816" y="105"/>
                  </a:cubicBezTo>
                  <a:cubicBezTo>
                    <a:pt x="553" y="171"/>
                    <a:pt x="356" y="342"/>
                    <a:pt x="198" y="552"/>
                  </a:cubicBezTo>
                  <a:cubicBezTo>
                    <a:pt x="66" y="736"/>
                    <a:pt x="1" y="920"/>
                    <a:pt x="66" y="1170"/>
                  </a:cubicBezTo>
                  <a:cubicBezTo>
                    <a:pt x="161" y="1515"/>
                    <a:pt x="578" y="1730"/>
                    <a:pt x="890" y="1730"/>
                  </a:cubicBezTo>
                  <a:cubicBezTo>
                    <a:pt x="924" y="1730"/>
                    <a:pt x="956" y="1728"/>
                    <a:pt x="987" y="1723"/>
                  </a:cubicBezTo>
                  <a:cubicBezTo>
                    <a:pt x="1158" y="1709"/>
                    <a:pt x="1316" y="1657"/>
                    <a:pt x="1473" y="1604"/>
                  </a:cubicBezTo>
                  <a:cubicBezTo>
                    <a:pt x="1671" y="1525"/>
                    <a:pt x="1855" y="1394"/>
                    <a:pt x="1973" y="1223"/>
                  </a:cubicBezTo>
                  <a:cubicBezTo>
                    <a:pt x="2262" y="828"/>
                    <a:pt x="2210" y="487"/>
                    <a:pt x="1828" y="184"/>
                  </a:cubicBezTo>
                  <a:cubicBezTo>
                    <a:pt x="1684" y="53"/>
                    <a:pt x="1487" y="26"/>
                    <a:pt x="1263" y="0"/>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4"/>
            <p:cNvSpPr/>
            <p:nvPr/>
          </p:nvSpPr>
          <p:spPr>
            <a:xfrm>
              <a:off x="2531963" y="4539000"/>
              <a:ext cx="143025" cy="122550"/>
            </a:xfrm>
            <a:custGeom>
              <a:avLst/>
              <a:gdLst/>
              <a:ahLst/>
              <a:cxnLst/>
              <a:rect l="l" t="t" r="r" b="b"/>
              <a:pathLst>
                <a:path w="5721" h="4902" extrusionOk="0">
                  <a:moveTo>
                    <a:pt x="4302" y="1"/>
                  </a:moveTo>
                  <a:cubicBezTo>
                    <a:pt x="4078" y="1"/>
                    <a:pt x="3853" y="23"/>
                    <a:pt x="3630" y="62"/>
                  </a:cubicBezTo>
                  <a:cubicBezTo>
                    <a:pt x="2591" y="246"/>
                    <a:pt x="1763" y="786"/>
                    <a:pt x="1132" y="1601"/>
                  </a:cubicBezTo>
                  <a:cubicBezTo>
                    <a:pt x="369" y="2574"/>
                    <a:pt x="1" y="3665"/>
                    <a:pt x="27" y="4901"/>
                  </a:cubicBezTo>
                  <a:cubicBezTo>
                    <a:pt x="106" y="4862"/>
                    <a:pt x="172" y="4835"/>
                    <a:pt x="238" y="4796"/>
                  </a:cubicBezTo>
                  <a:cubicBezTo>
                    <a:pt x="1513" y="4125"/>
                    <a:pt x="2723" y="3350"/>
                    <a:pt x="3801" y="2390"/>
                  </a:cubicBezTo>
                  <a:cubicBezTo>
                    <a:pt x="4380" y="1877"/>
                    <a:pt x="4919" y="1338"/>
                    <a:pt x="5418" y="746"/>
                  </a:cubicBezTo>
                  <a:cubicBezTo>
                    <a:pt x="5523" y="615"/>
                    <a:pt x="5615" y="457"/>
                    <a:pt x="5721" y="312"/>
                  </a:cubicBezTo>
                  <a:cubicBezTo>
                    <a:pt x="5550" y="260"/>
                    <a:pt x="5379" y="194"/>
                    <a:pt x="5208" y="141"/>
                  </a:cubicBezTo>
                  <a:cubicBezTo>
                    <a:pt x="4912" y="43"/>
                    <a:pt x="4608" y="1"/>
                    <a:pt x="4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4"/>
            <p:cNvSpPr/>
            <p:nvPr/>
          </p:nvSpPr>
          <p:spPr>
            <a:xfrm>
              <a:off x="1862688" y="4686575"/>
              <a:ext cx="155525" cy="82150"/>
            </a:xfrm>
            <a:custGeom>
              <a:avLst/>
              <a:gdLst/>
              <a:ahLst/>
              <a:cxnLst/>
              <a:rect l="l" t="t" r="r" b="b"/>
              <a:pathLst>
                <a:path w="6221" h="3286" extrusionOk="0">
                  <a:moveTo>
                    <a:pt x="2433" y="1"/>
                  </a:moveTo>
                  <a:cubicBezTo>
                    <a:pt x="2310" y="1"/>
                    <a:pt x="2187" y="8"/>
                    <a:pt x="2065" y="24"/>
                  </a:cubicBezTo>
                  <a:cubicBezTo>
                    <a:pt x="1395" y="103"/>
                    <a:pt x="777" y="326"/>
                    <a:pt x="251" y="786"/>
                  </a:cubicBezTo>
                  <a:cubicBezTo>
                    <a:pt x="172" y="852"/>
                    <a:pt x="80" y="905"/>
                    <a:pt x="1" y="957"/>
                  </a:cubicBezTo>
                  <a:cubicBezTo>
                    <a:pt x="67" y="1023"/>
                    <a:pt x="119" y="1089"/>
                    <a:pt x="198" y="1141"/>
                  </a:cubicBezTo>
                  <a:cubicBezTo>
                    <a:pt x="921" y="1733"/>
                    <a:pt x="1737" y="2154"/>
                    <a:pt x="2604" y="2469"/>
                  </a:cubicBezTo>
                  <a:cubicBezTo>
                    <a:pt x="3393" y="2759"/>
                    <a:pt x="4209" y="2982"/>
                    <a:pt x="5037" y="3127"/>
                  </a:cubicBezTo>
                  <a:cubicBezTo>
                    <a:pt x="5406" y="3201"/>
                    <a:pt x="5775" y="3286"/>
                    <a:pt x="6144" y="3286"/>
                  </a:cubicBezTo>
                  <a:cubicBezTo>
                    <a:pt x="6169" y="3286"/>
                    <a:pt x="6195" y="3285"/>
                    <a:pt x="6220" y="3285"/>
                  </a:cubicBezTo>
                  <a:lnTo>
                    <a:pt x="6194" y="2969"/>
                  </a:lnTo>
                  <a:cubicBezTo>
                    <a:pt x="6168" y="2916"/>
                    <a:pt x="6128" y="2851"/>
                    <a:pt x="6102" y="2798"/>
                  </a:cubicBezTo>
                  <a:cubicBezTo>
                    <a:pt x="5984" y="2535"/>
                    <a:pt x="5865" y="2259"/>
                    <a:pt x="5734" y="2009"/>
                  </a:cubicBezTo>
                  <a:cubicBezTo>
                    <a:pt x="5563" y="1667"/>
                    <a:pt x="5326" y="1365"/>
                    <a:pt x="5050" y="1115"/>
                  </a:cubicBezTo>
                  <a:cubicBezTo>
                    <a:pt x="4550" y="642"/>
                    <a:pt x="3972" y="287"/>
                    <a:pt x="3288" y="116"/>
                  </a:cubicBezTo>
                  <a:cubicBezTo>
                    <a:pt x="3011" y="42"/>
                    <a:pt x="2722" y="1"/>
                    <a:pt x="24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4"/>
            <p:cNvSpPr/>
            <p:nvPr/>
          </p:nvSpPr>
          <p:spPr>
            <a:xfrm>
              <a:off x="2724938" y="4434775"/>
              <a:ext cx="1325" cy="600"/>
            </a:xfrm>
            <a:custGeom>
              <a:avLst/>
              <a:gdLst/>
              <a:ahLst/>
              <a:cxnLst/>
              <a:rect l="l" t="t" r="r" b="b"/>
              <a:pathLst>
                <a:path w="53" h="24" extrusionOk="0">
                  <a:moveTo>
                    <a:pt x="27" y="1"/>
                  </a:moveTo>
                  <a:cubicBezTo>
                    <a:pt x="17" y="1"/>
                    <a:pt x="7" y="4"/>
                    <a:pt x="0" y="11"/>
                  </a:cubicBezTo>
                  <a:lnTo>
                    <a:pt x="27" y="24"/>
                  </a:lnTo>
                  <a:lnTo>
                    <a:pt x="53" y="11"/>
                  </a:lnTo>
                  <a:cubicBezTo>
                    <a:pt x="46" y="4"/>
                    <a:pt x="36" y="1"/>
                    <a:pt x="27"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4"/>
            <p:cNvSpPr/>
            <p:nvPr/>
          </p:nvSpPr>
          <p:spPr>
            <a:xfrm>
              <a:off x="1691438" y="3832600"/>
              <a:ext cx="407975" cy="464525"/>
            </a:xfrm>
            <a:custGeom>
              <a:avLst/>
              <a:gdLst/>
              <a:ahLst/>
              <a:cxnLst/>
              <a:rect l="l" t="t" r="r" b="b"/>
              <a:pathLst>
                <a:path w="16319" h="18581" extrusionOk="0">
                  <a:moveTo>
                    <a:pt x="15766" y="1"/>
                  </a:moveTo>
                  <a:cubicBezTo>
                    <a:pt x="15367" y="1"/>
                    <a:pt x="14976" y="88"/>
                    <a:pt x="14596" y="167"/>
                  </a:cubicBezTo>
                  <a:cubicBezTo>
                    <a:pt x="13794" y="325"/>
                    <a:pt x="12991" y="509"/>
                    <a:pt x="12216" y="798"/>
                  </a:cubicBezTo>
                  <a:cubicBezTo>
                    <a:pt x="11913" y="903"/>
                    <a:pt x="11624" y="995"/>
                    <a:pt x="11335" y="1114"/>
                  </a:cubicBezTo>
                  <a:cubicBezTo>
                    <a:pt x="10901" y="1271"/>
                    <a:pt x="10480" y="1442"/>
                    <a:pt x="10072" y="1639"/>
                  </a:cubicBezTo>
                  <a:cubicBezTo>
                    <a:pt x="9428" y="1942"/>
                    <a:pt x="8797" y="2271"/>
                    <a:pt x="8179" y="2639"/>
                  </a:cubicBezTo>
                  <a:cubicBezTo>
                    <a:pt x="7692" y="2941"/>
                    <a:pt x="7206" y="3257"/>
                    <a:pt x="6746" y="3612"/>
                  </a:cubicBezTo>
                  <a:cubicBezTo>
                    <a:pt x="6470" y="3822"/>
                    <a:pt x="6180" y="4033"/>
                    <a:pt x="5904" y="4269"/>
                  </a:cubicBezTo>
                  <a:cubicBezTo>
                    <a:pt x="5668" y="4466"/>
                    <a:pt x="5431" y="4664"/>
                    <a:pt x="5207" y="4887"/>
                  </a:cubicBezTo>
                  <a:cubicBezTo>
                    <a:pt x="4747" y="5347"/>
                    <a:pt x="4248" y="5781"/>
                    <a:pt x="3853" y="6307"/>
                  </a:cubicBezTo>
                  <a:cubicBezTo>
                    <a:pt x="3682" y="6531"/>
                    <a:pt x="3472" y="6715"/>
                    <a:pt x="3314" y="6938"/>
                  </a:cubicBezTo>
                  <a:cubicBezTo>
                    <a:pt x="2933" y="7464"/>
                    <a:pt x="2551" y="7977"/>
                    <a:pt x="2223" y="8529"/>
                  </a:cubicBezTo>
                  <a:cubicBezTo>
                    <a:pt x="1868" y="9121"/>
                    <a:pt x="1552" y="9739"/>
                    <a:pt x="1263" y="10370"/>
                  </a:cubicBezTo>
                  <a:cubicBezTo>
                    <a:pt x="947" y="11107"/>
                    <a:pt x="697" y="11869"/>
                    <a:pt x="500" y="12645"/>
                  </a:cubicBezTo>
                  <a:cubicBezTo>
                    <a:pt x="355" y="13210"/>
                    <a:pt x="237" y="13789"/>
                    <a:pt x="171" y="14381"/>
                  </a:cubicBezTo>
                  <a:cubicBezTo>
                    <a:pt x="119" y="14723"/>
                    <a:pt x="53" y="15078"/>
                    <a:pt x="92" y="15433"/>
                  </a:cubicBezTo>
                  <a:cubicBezTo>
                    <a:pt x="92" y="15498"/>
                    <a:pt x="79" y="15564"/>
                    <a:pt x="79" y="15630"/>
                  </a:cubicBezTo>
                  <a:cubicBezTo>
                    <a:pt x="53" y="15827"/>
                    <a:pt x="27" y="16037"/>
                    <a:pt x="0" y="16248"/>
                  </a:cubicBezTo>
                  <a:cubicBezTo>
                    <a:pt x="27" y="16458"/>
                    <a:pt x="53" y="16682"/>
                    <a:pt x="79" y="16892"/>
                  </a:cubicBezTo>
                  <a:cubicBezTo>
                    <a:pt x="92" y="16945"/>
                    <a:pt x="92" y="17010"/>
                    <a:pt x="92" y="17063"/>
                  </a:cubicBezTo>
                  <a:cubicBezTo>
                    <a:pt x="92" y="17510"/>
                    <a:pt x="250" y="17931"/>
                    <a:pt x="408" y="18352"/>
                  </a:cubicBezTo>
                  <a:cubicBezTo>
                    <a:pt x="421" y="18404"/>
                    <a:pt x="461" y="18444"/>
                    <a:pt x="500" y="18483"/>
                  </a:cubicBezTo>
                  <a:cubicBezTo>
                    <a:pt x="545" y="18547"/>
                    <a:pt x="602" y="18580"/>
                    <a:pt x="660" y="18580"/>
                  </a:cubicBezTo>
                  <a:cubicBezTo>
                    <a:pt x="721" y="18580"/>
                    <a:pt x="782" y="18544"/>
                    <a:pt x="829" y="18470"/>
                  </a:cubicBezTo>
                  <a:cubicBezTo>
                    <a:pt x="881" y="18391"/>
                    <a:pt x="921" y="18299"/>
                    <a:pt x="934" y="18194"/>
                  </a:cubicBezTo>
                  <a:cubicBezTo>
                    <a:pt x="1013" y="17826"/>
                    <a:pt x="1105" y="17457"/>
                    <a:pt x="1092" y="17076"/>
                  </a:cubicBezTo>
                  <a:cubicBezTo>
                    <a:pt x="1079" y="16958"/>
                    <a:pt x="1092" y="16839"/>
                    <a:pt x="1105" y="16708"/>
                  </a:cubicBezTo>
                  <a:cubicBezTo>
                    <a:pt x="1118" y="16563"/>
                    <a:pt x="1144" y="16406"/>
                    <a:pt x="1158" y="16248"/>
                  </a:cubicBezTo>
                  <a:cubicBezTo>
                    <a:pt x="1171" y="15959"/>
                    <a:pt x="1131" y="15669"/>
                    <a:pt x="1210" y="15393"/>
                  </a:cubicBezTo>
                  <a:cubicBezTo>
                    <a:pt x="1223" y="15354"/>
                    <a:pt x="1210" y="15301"/>
                    <a:pt x="1223" y="15262"/>
                  </a:cubicBezTo>
                  <a:cubicBezTo>
                    <a:pt x="1250" y="14986"/>
                    <a:pt x="1263" y="14709"/>
                    <a:pt x="1315" y="14433"/>
                  </a:cubicBezTo>
                  <a:cubicBezTo>
                    <a:pt x="1355" y="14118"/>
                    <a:pt x="1434" y="13802"/>
                    <a:pt x="1486" y="13487"/>
                  </a:cubicBezTo>
                  <a:cubicBezTo>
                    <a:pt x="1591" y="12908"/>
                    <a:pt x="1736" y="12356"/>
                    <a:pt x="1907" y="11804"/>
                  </a:cubicBezTo>
                  <a:cubicBezTo>
                    <a:pt x="2065" y="11304"/>
                    <a:pt x="2262" y="10817"/>
                    <a:pt x="2459" y="10331"/>
                  </a:cubicBezTo>
                  <a:cubicBezTo>
                    <a:pt x="2709" y="9739"/>
                    <a:pt x="3025" y="9174"/>
                    <a:pt x="3353" y="8621"/>
                  </a:cubicBezTo>
                  <a:cubicBezTo>
                    <a:pt x="3577" y="8227"/>
                    <a:pt x="3827" y="7872"/>
                    <a:pt x="4090" y="7504"/>
                  </a:cubicBezTo>
                  <a:cubicBezTo>
                    <a:pt x="4445" y="7004"/>
                    <a:pt x="4813" y="6518"/>
                    <a:pt x="5260" y="6097"/>
                  </a:cubicBezTo>
                  <a:cubicBezTo>
                    <a:pt x="5694" y="5676"/>
                    <a:pt x="6088" y="5203"/>
                    <a:pt x="6588" y="4835"/>
                  </a:cubicBezTo>
                  <a:cubicBezTo>
                    <a:pt x="6798" y="4677"/>
                    <a:pt x="6996" y="4493"/>
                    <a:pt x="7206" y="4335"/>
                  </a:cubicBezTo>
                  <a:cubicBezTo>
                    <a:pt x="7430" y="4138"/>
                    <a:pt x="7692" y="3980"/>
                    <a:pt x="7929" y="3809"/>
                  </a:cubicBezTo>
                  <a:cubicBezTo>
                    <a:pt x="8403" y="3467"/>
                    <a:pt x="8902" y="3178"/>
                    <a:pt x="9415" y="2902"/>
                  </a:cubicBezTo>
                  <a:cubicBezTo>
                    <a:pt x="9612" y="2783"/>
                    <a:pt x="9823" y="2665"/>
                    <a:pt x="10020" y="2560"/>
                  </a:cubicBezTo>
                  <a:cubicBezTo>
                    <a:pt x="10112" y="2507"/>
                    <a:pt x="10204" y="2468"/>
                    <a:pt x="10296" y="2428"/>
                  </a:cubicBezTo>
                  <a:cubicBezTo>
                    <a:pt x="10414" y="2376"/>
                    <a:pt x="10546" y="2323"/>
                    <a:pt x="10664" y="2271"/>
                  </a:cubicBezTo>
                  <a:cubicBezTo>
                    <a:pt x="10940" y="2152"/>
                    <a:pt x="11203" y="2008"/>
                    <a:pt x="11479" y="1902"/>
                  </a:cubicBezTo>
                  <a:cubicBezTo>
                    <a:pt x="12176" y="1626"/>
                    <a:pt x="12873" y="1350"/>
                    <a:pt x="13583" y="1153"/>
                  </a:cubicBezTo>
                  <a:cubicBezTo>
                    <a:pt x="14149" y="995"/>
                    <a:pt x="14727" y="837"/>
                    <a:pt x="15293" y="666"/>
                  </a:cubicBezTo>
                  <a:cubicBezTo>
                    <a:pt x="15569" y="588"/>
                    <a:pt x="15845" y="522"/>
                    <a:pt x="16095" y="364"/>
                  </a:cubicBezTo>
                  <a:cubicBezTo>
                    <a:pt x="16187" y="298"/>
                    <a:pt x="16318" y="246"/>
                    <a:pt x="16292" y="127"/>
                  </a:cubicBezTo>
                  <a:cubicBezTo>
                    <a:pt x="16266" y="22"/>
                    <a:pt x="16187" y="11"/>
                    <a:pt x="16102" y="11"/>
                  </a:cubicBezTo>
                  <a:cubicBezTo>
                    <a:pt x="16078" y="11"/>
                    <a:pt x="16053" y="11"/>
                    <a:pt x="16029" y="11"/>
                  </a:cubicBezTo>
                  <a:cubicBezTo>
                    <a:pt x="16011" y="11"/>
                    <a:pt x="15993" y="11"/>
                    <a:pt x="15976" y="9"/>
                  </a:cubicBezTo>
                  <a:cubicBezTo>
                    <a:pt x="15906" y="3"/>
                    <a:pt x="15836" y="1"/>
                    <a:pt x="15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4"/>
            <p:cNvSpPr/>
            <p:nvPr/>
          </p:nvSpPr>
          <p:spPr>
            <a:xfrm>
              <a:off x="1836413" y="4006050"/>
              <a:ext cx="289950" cy="301550"/>
            </a:xfrm>
            <a:custGeom>
              <a:avLst/>
              <a:gdLst/>
              <a:ahLst/>
              <a:cxnLst/>
              <a:rect l="l" t="t" r="r" b="b"/>
              <a:pathLst>
                <a:path w="11598" h="12062" extrusionOk="0">
                  <a:moveTo>
                    <a:pt x="11597" y="0"/>
                  </a:moveTo>
                  <a:lnTo>
                    <a:pt x="11597" y="0"/>
                  </a:lnTo>
                  <a:cubicBezTo>
                    <a:pt x="11426" y="132"/>
                    <a:pt x="11400" y="237"/>
                    <a:pt x="11347" y="342"/>
                  </a:cubicBezTo>
                  <a:cubicBezTo>
                    <a:pt x="11190" y="697"/>
                    <a:pt x="11045" y="1079"/>
                    <a:pt x="10861" y="1434"/>
                  </a:cubicBezTo>
                  <a:cubicBezTo>
                    <a:pt x="10677" y="1802"/>
                    <a:pt x="10480" y="2157"/>
                    <a:pt x="10256" y="2512"/>
                  </a:cubicBezTo>
                  <a:cubicBezTo>
                    <a:pt x="9849" y="3156"/>
                    <a:pt x="9415" y="3787"/>
                    <a:pt x="8981" y="4418"/>
                  </a:cubicBezTo>
                  <a:cubicBezTo>
                    <a:pt x="8705" y="4800"/>
                    <a:pt x="8376" y="5155"/>
                    <a:pt x="8073" y="5523"/>
                  </a:cubicBezTo>
                  <a:cubicBezTo>
                    <a:pt x="7626" y="6101"/>
                    <a:pt x="7100" y="6627"/>
                    <a:pt x="6588" y="7153"/>
                  </a:cubicBezTo>
                  <a:cubicBezTo>
                    <a:pt x="6075" y="7666"/>
                    <a:pt x="5523" y="8140"/>
                    <a:pt x="4944" y="8600"/>
                  </a:cubicBezTo>
                  <a:cubicBezTo>
                    <a:pt x="4155" y="9205"/>
                    <a:pt x="3314" y="9717"/>
                    <a:pt x="2446" y="10178"/>
                  </a:cubicBezTo>
                  <a:cubicBezTo>
                    <a:pt x="2012" y="10414"/>
                    <a:pt x="1552" y="10612"/>
                    <a:pt x="1078" y="10730"/>
                  </a:cubicBezTo>
                  <a:cubicBezTo>
                    <a:pt x="671" y="10835"/>
                    <a:pt x="381" y="11111"/>
                    <a:pt x="118" y="11414"/>
                  </a:cubicBezTo>
                  <a:cubicBezTo>
                    <a:pt x="0" y="11545"/>
                    <a:pt x="26" y="11716"/>
                    <a:pt x="158" y="11834"/>
                  </a:cubicBezTo>
                  <a:cubicBezTo>
                    <a:pt x="197" y="11861"/>
                    <a:pt x="250" y="11887"/>
                    <a:pt x="302" y="11913"/>
                  </a:cubicBezTo>
                  <a:cubicBezTo>
                    <a:pt x="496" y="12014"/>
                    <a:pt x="696" y="12062"/>
                    <a:pt x="897" y="12062"/>
                  </a:cubicBezTo>
                  <a:cubicBezTo>
                    <a:pt x="1010" y="12062"/>
                    <a:pt x="1123" y="12047"/>
                    <a:pt x="1236" y="12018"/>
                  </a:cubicBezTo>
                  <a:cubicBezTo>
                    <a:pt x="1696" y="11913"/>
                    <a:pt x="2130" y="11716"/>
                    <a:pt x="2551" y="11532"/>
                  </a:cubicBezTo>
                  <a:cubicBezTo>
                    <a:pt x="3077" y="11295"/>
                    <a:pt x="3577" y="10993"/>
                    <a:pt x="4076" y="10704"/>
                  </a:cubicBezTo>
                  <a:cubicBezTo>
                    <a:pt x="4392" y="10506"/>
                    <a:pt x="4707" y="10283"/>
                    <a:pt x="5010" y="10072"/>
                  </a:cubicBezTo>
                  <a:cubicBezTo>
                    <a:pt x="5325" y="9849"/>
                    <a:pt x="5641" y="9612"/>
                    <a:pt x="5930" y="9349"/>
                  </a:cubicBezTo>
                  <a:cubicBezTo>
                    <a:pt x="6219" y="9086"/>
                    <a:pt x="6535" y="8836"/>
                    <a:pt x="6824" y="8560"/>
                  </a:cubicBezTo>
                  <a:cubicBezTo>
                    <a:pt x="7087" y="8324"/>
                    <a:pt x="7324" y="8061"/>
                    <a:pt x="7561" y="7785"/>
                  </a:cubicBezTo>
                  <a:cubicBezTo>
                    <a:pt x="7824" y="7482"/>
                    <a:pt x="8100" y="7180"/>
                    <a:pt x="8350" y="6851"/>
                  </a:cubicBezTo>
                  <a:cubicBezTo>
                    <a:pt x="8691" y="6404"/>
                    <a:pt x="9046" y="5970"/>
                    <a:pt x="9336" y="5510"/>
                  </a:cubicBezTo>
                  <a:cubicBezTo>
                    <a:pt x="9678" y="4984"/>
                    <a:pt x="9980" y="4445"/>
                    <a:pt x="10269" y="3892"/>
                  </a:cubicBezTo>
                  <a:cubicBezTo>
                    <a:pt x="10493" y="3445"/>
                    <a:pt x="10677" y="2985"/>
                    <a:pt x="10887" y="2525"/>
                  </a:cubicBezTo>
                  <a:cubicBezTo>
                    <a:pt x="11177" y="1868"/>
                    <a:pt x="11334" y="1171"/>
                    <a:pt x="11518" y="487"/>
                  </a:cubicBezTo>
                  <a:cubicBezTo>
                    <a:pt x="11558" y="355"/>
                    <a:pt x="11571" y="211"/>
                    <a:pt x="11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4"/>
            <p:cNvSpPr/>
            <p:nvPr/>
          </p:nvSpPr>
          <p:spPr>
            <a:xfrm>
              <a:off x="2178938" y="3894625"/>
              <a:ext cx="166675" cy="294200"/>
            </a:xfrm>
            <a:custGeom>
              <a:avLst/>
              <a:gdLst/>
              <a:ahLst/>
              <a:cxnLst/>
              <a:rect l="l" t="t" r="r" b="b"/>
              <a:pathLst>
                <a:path w="6667" h="11768" extrusionOk="0">
                  <a:moveTo>
                    <a:pt x="6575" y="0"/>
                  </a:moveTo>
                  <a:cubicBezTo>
                    <a:pt x="6509" y="66"/>
                    <a:pt x="6482" y="79"/>
                    <a:pt x="6482" y="105"/>
                  </a:cubicBezTo>
                  <a:cubicBezTo>
                    <a:pt x="6430" y="434"/>
                    <a:pt x="6390" y="763"/>
                    <a:pt x="6338" y="1091"/>
                  </a:cubicBezTo>
                  <a:cubicBezTo>
                    <a:pt x="6259" y="1538"/>
                    <a:pt x="6180" y="1985"/>
                    <a:pt x="6088" y="2419"/>
                  </a:cubicBezTo>
                  <a:cubicBezTo>
                    <a:pt x="5943" y="3129"/>
                    <a:pt x="5720" y="3800"/>
                    <a:pt x="5457" y="4457"/>
                  </a:cubicBezTo>
                  <a:cubicBezTo>
                    <a:pt x="5154" y="5220"/>
                    <a:pt x="4786" y="5943"/>
                    <a:pt x="4339" y="6627"/>
                  </a:cubicBezTo>
                  <a:cubicBezTo>
                    <a:pt x="4168" y="6903"/>
                    <a:pt x="3971" y="7166"/>
                    <a:pt x="3774" y="7442"/>
                  </a:cubicBezTo>
                  <a:cubicBezTo>
                    <a:pt x="3458" y="7902"/>
                    <a:pt x="3090" y="8310"/>
                    <a:pt x="2709" y="8718"/>
                  </a:cubicBezTo>
                  <a:cubicBezTo>
                    <a:pt x="2420" y="9046"/>
                    <a:pt x="2064" y="9336"/>
                    <a:pt x="1736" y="9638"/>
                  </a:cubicBezTo>
                  <a:cubicBezTo>
                    <a:pt x="1723" y="9651"/>
                    <a:pt x="1709" y="9664"/>
                    <a:pt x="1683" y="9678"/>
                  </a:cubicBezTo>
                  <a:cubicBezTo>
                    <a:pt x="1315" y="9954"/>
                    <a:pt x="960" y="10256"/>
                    <a:pt x="579" y="10519"/>
                  </a:cubicBezTo>
                  <a:cubicBezTo>
                    <a:pt x="342" y="10677"/>
                    <a:pt x="211" y="10874"/>
                    <a:pt x="105" y="11111"/>
                  </a:cubicBezTo>
                  <a:cubicBezTo>
                    <a:pt x="0" y="11361"/>
                    <a:pt x="40" y="11531"/>
                    <a:pt x="276" y="11676"/>
                  </a:cubicBezTo>
                  <a:cubicBezTo>
                    <a:pt x="368" y="11716"/>
                    <a:pt x="460" y="11742"/>
                    <a:pt x="566" y="11755"/>
                  </a:cubicBezTo>
                  <a:cubicBezTo>
                    <a:pt x="615" y="11764"/>
                    <a:pt x="664" y="11768"/>
                    <a:pt x="711" y="11768"/>
                  </a:cubicBezTo>
                  <a:cubicBezTo>
                    <a:pt x="954" y="11768"/>
                    <a:pt x="1172" y="11663"/>
                    <a:pt x="1381" y="11531"/>
                  </a:cubicBezTo>
                  <a:cubicBezTo>
                    <a:pt x="2064" y="11124"/>
                    <a:pt x="2669" y="10585"/>
                    <a:pt x="3261" y="10046"/>
                  </a:cubicBezTo>
                  <a:cubicBezTo>
                    <a:pt x="3629" y="9704"/>
                    <a:pt x="3958" y="9309"/>
                    <a:pt x="4273" y="8915"/>
                  </a:cubicBezTo>
                  <a:cubicBezTo>
                    <a:pt x="4773" y="8310"/>
                    <a:pt x="5207" y="7666"/>
                    <a:pt x="5549" y="6956"/>
                  </a:cubicBezTo>
                  <a:cubicBezTo>
                    <a:pt x="5733" y="6588"/>
                    <a:pt x="5904" y="6219"/>
                    <a:pt x="6035" y="5825"/>
                  </a:cubicBezTo>
                  <a:cubicBezTo>
                    <a:pt x="6193" y="5417"/>
                    <a:pt x="6338" y="4997"/>
                    <a:pt x="6404" y="4549"/>
                  </a:cubicBezTo>
                  <a:cubicBezTo>
                    <a:pt x="6469" y="4221"/>
                    <a:pt x="6535" y="3905"/>
                    <a:pt x="6588" y="3576"/>
                  </a:cubicBezTo>
                  <a:cubicBezTo>
                    <a:pt x="6627" y="3327"/>
                    <a:pt x="6653" y="3064"/>
                    <a:pt x="6653" y="2814"/>
                  </a:cubicBezTo>
                  <a:cubicBezTo>
                    <a:pt x="6667" y="2143"/>
                    <a:pt x="6667" y="1473"/>
                    <a:pt x="6653" y="802"/>
                  </a:cubicBezTo>
                  <a:cubicBezTo>
                    <a:pt x="6653" y="552"/>
                    <a:pt x="6601" y="302"/>
                    <a:pt x="6575" y="13"/>
                  </a:cubicBezTo>
                  <a:lnTo>
                    <a:pt x="6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4"/>
            <p:cNvSpPr/>
            <p:nvPr/>
          </p:nvSpPr>
          <p:spPr>
            <a:xfrm>
              <a:off x="2539538" y="3962000"/>
              <a:ext cx="151550" cy="272125"/>
            </a:xfrm>
            <a:custGeom>
              <a:avLst/>
              <a:gdLst/>
              <a:ahLst/>
              <a:cxnLst/>
              <a:rect l="l" t="t" r="r" b="b"/>
              <a:pathLst>
                <a:path w="6062" h="10885" extrusionOk="0">
                  <a:moveTo>
                    <a:pt x="14" y="1"/>
                  </a:moveTo>
                  <a:cubicBezTo>
                    <a:pt x="14" y="263"/>
                    <a:pt x="0" y="461"/>
                    <a:pt x="14" y="658"/>
                  </a:cubicBezTo>
                  <a:cubicBezTo>
                    <a:pt x="40" y="947"/>
                    <a:pt x="92" y="1223"/>
                    <a:pt x="132" y="1513"/>
                  </a:cubicBezTo>
                  <a:cubicBezTo>
                    <a:pt x="158" y="1749"/>
                    <a:pt x="184" y="1999"/>
                    <a:pt x="224" y="2236"/>
                  </a:cubicBezTo>
                  <a:cubicBezTo>
                    <a:pt x="290" y="2617"/>
                    <a:pt x="382" y="2998"/>
                    <a:pt x="461" y="3380"/>
                  </a:cubicBezTo>
                  <a:cubicBezTo>
                    <a:pt x="605" y="4208"/>
                    <a:pt x="868" y="5010"/>
                    <a:pt x="1184" y="5799"/>
                  </a:cubicBezTo>
                  <a:cubicBezTo>
                    <a:pt x="1420" y="6417"/>
                    <a:pt x="1683" y="7035"/>
                    <a:pt x="2025" y="7601"/>
                  </a:cubicBezTo>
                  <a:cubicBezTo>
                    <a:pt x="2223" y="7929"/>
                    <a:pt x="2420" y="8245"/>
                    <a:pt x="2656" y="8547"/>
                  </a:cubicBezTo>
                  <a:cubicBezTo>
                    <a:pt x="2841" y="8810"/>
                    <a:pt x="3051" y="9060"/>
                    <a:pt x="3248" y="9310"/>
                  </a:cubicBezTo>
                  <a:cubicBezTo>
                    <a:pt x="3366" y="9441"/>
                    <a:pt x="3472" y="9586"/>
                    <a:pt x="3603" y="9704"/>
                  </a:cubicBezTo>
                  <a:cubicBezTo>
                    <a:pt x="3853" y="9915"/>
                    <a:pt x="4103" y="10125"/>
                    <a:pt x="4366" y="10309"/>
                  </a:cubicBezTo>
                  <a:cubicBezTo>
                    <a:pt x="4629" y="10506"/>
                    <a:pt x="4918" y="10677"/>
                    <a:pt x="5220" y="10822"/>
                  </a:cubicBezTo>
                  <a:cubicBezTo>
                    <a:pt x="5322" y="10865"/>
                    <a:pt x="5423" y="10885"/>
                    <a:pt x="5524" y="10885"/>
                  </a:cubicBezTo>
                  <a:cubicBezTo>
                    <a:pt x="5607" y="10885"/>
                    <a:pt x="5690" y="10872"/>
                    <a:pt x="5773" y="10848"/>
                  </a:cubicBezTo>
                  <a:cubicBezTo>
                    <a:pt x="5983" y="10796"/>
                    <a:pt x="6062" y="10638"/>
                    <a:pt x="5983" y="10441"/>
                  </a:cubicBezTo>
                  <a:cubicBezTo>
                    <a:pt x="5944" y="10349"/>
                    <a:pt x="5878" y="10257"/>
                    <a:pt x="5812" y="10191"/>
                  </a:cubicBezTo>
                  <a:cubicBezTo>
                    <a:pt x="5746" y="10125"/>
                    <a:pt x="5654" y="10059"/>
                    <a:pt x="5562" y="10020"/>
                  </a:cubicBezTo>
                  <a:cubicBezTo>
                    <a:pt x="5036" y="9783"/>
                    <a:pt x="4616" y="9389"/>
                    <a:pt x="4182" y="9007"/>
                  </a:cubicBezTo>
                  <a:cubicBezTo>
                    <a:pt x="3998" y="8850"/>
                    <a:pt x="3853" y="8666"/>
                    <a:pt x="3708" y="8495"/>
                  </a:cubicBezTo>
                  <a:cubicBezTo>
                    <a:pt x="3432" y="8166"/>
                    <a:pt x="3182" y="7824"/>
                    <a:pt x="2946" y="7482"/>
                  </a:cubicBezTo>
                  <a:cubicBezTo>
                    <a:pt x="2709" y="7140"/>
                    <a:pt x="2512" y="6772"/>
                    <a:pt x="2341" y="6404"/>
                  </a:cubicBezTo>
                  <a:cubicBezTo>
                    <a:pt x="2078" y="5878"/>
                    <a:pt x="1815" y="5352"/>
                    <a:pt x="1591" y="4813"/>
                  </a:cubicBezTo>
                  <a:cubicBezTo>
                    <a:pt x="1315" y="4129"/>
                    <a:pt x="1079" y="3432"/>
                    <a:pt x="855" y="2735"/>
                  </a:cubicBezTo>
                  <a:cubicBezTo>
                    <a:pt x="710" y="2262"/>
                    <a:pt x="579" y="1789"/>
                    <a:pt x="447" y="1329"/>
                  </a:cubicBezTo>
                  <a:cubicBezTo>
                    <a:pt x="355" y="987"/>
                    <a:pt x="277" y="658"/>
                    <a:pt x="198" y="329"/>
                  </a:cubicBezTo>
                  <a:cubicBezTo>
                    <a:pt x="171" y="211"/>
                    <a:pt x="145" y="106"/>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4"/>
            <p:cNvSpPr/>
            <p:nvPr/>
          </p:nvSpPr>
          <p:spPr>
            <a:xfrm>
              <a:off x="1740413" y="4052075"/>
              <a:ext cx="86475" cy="283225"/>
            </a:xfrm>
            <a:custGeom>
              <a:avLst/>
              <a:gdLst/>
              <a:ahLst/>
              <a:cxnLst/>
              <a:rect l="l" t="t" r="r" b="b"/>
              <a:pathLst>
                <a:path w="3459" h="11329" extrusionOk="0">
                  <a:moveTo>
                    <a:pt x="3406" y="0"/>
                  </a:moveTo>
                  <a:cubicBezTo>
                    <a:pt x="3354" y="40"/>
                    <a:pt x="3301" y="66"/>
                    <a:pt x="3262" y="105"/>
                  </a:cubicBezTo>
                  <a:cubicBezTo>
                    <a:pt x="2972" y="382"/>
                    <a:pt x="2749" y="697"/>
                    <a:pt x="2525" y="1013"/>
                  </a:cubicBezTo>
                  <a:cubicBezTo>
                    <a:pt x="2078" y="1657"/>
                    <a:pt x="1697" y="2328"/>
                    <a:pt x="1355" y="3025"/>
                  </a:cubicBezTo>
                  <a:cubicBezTo>
                    <a:pt x="921" y="3892"/>
                    <a:pt x="592" y="4786"/>
                    <a:pt x="356" y="5707"/>
                  </a:cubicBezTo>
                  <a:cubicBezTo>
                    <a:pt x="198" y="6338"/>
                    <a:pt x="66" y="6982"/>
                    <a:pt x="66" y="7640"/>
                  </a:cubicBezTo>
                  <a:cubicBezTo>
                    <a:pt x="66" y="7705"/>
                    <a:pt x="53" y="7771"/>
                    <a:pt x="40" y="7837"/>
                  </a:cubicBezTo>
                  <a:cubicBezTo>
                    <a:pt x="27" y="7968"/>
                    <a:pt x="14" y="8087"/>
                    <a:pt x="1" y="8205"/>
                  </a:cubicBezTo>
                  <a:cubicBezTo>
                    <a:pt x="1" y="8468"/>
                    <a:pt x="1" y="8718"/>
                    <a:pt x="1" y="8968"/>
                  </a:cubicBezTo>
                  <a:cubicBezTo>
                    <a:pt x="1" y="9060"/>
                    <a:pt x="14" y="9152"/>
                    <a:pt x="27" y="9244"/>
                  </a:cubicBezTo>
                  <a:cubicBezTo>
                    <a:pt x="40" y="9375"/>
                    <a:pt x="66" y="9520"/>
                    <a:pt x="66" y="9665"/>
                  </a:cubicBezTo>
                  <a:cubicBezTo>
                    <a:pt x="80" y="10191"/>
                    <a:pt x="198" y="10677"/>
                    <a:pt x="461" y="11124"/>
                  </a:cubicBezTo>
                  <a:cubicBezTo>
                    <a:pt x="518" y="11216"/>
                    <a:pt x="576" y="11329"/>
                    <a:pt x="687" y="11329"/>
                  </a:cubicBezTo>
                  <a:cubicBezTo>
                    <a:pt x="702" y="11329"/>
                    <a:pt x="719" y="11326"/>
                    <a:pt x="737" y="11321"/>
                  </a:cubicBezTo>
                  <a:cubicBezTo>
                    <a:pt x="868" y="11295"/>
                    <a:pt x="908" y="11177"/>
                    <a:pt x="921" y="11072"/>
                  </a:cubicBezTo>
                  <a:cubicBezTo>
                    <a:pt x="960" y="10835"/>
                    <a:pt x="1026" y="10611"/>
                    <a:pt x="1000" y="10375"/>
                  </a:cubicBezTo>
                  <a:cubicBezTo>
                    <a:pt x="987" y="10020"/>
                    <a:pt x="908" y="9678"/>
                    <a:pt x="934" y="9323"/>
                  </a:cubicBezTo>
                  <a:cubicBezTo>
                    <a:pt x="934" y="9283"/>
                    <a:pt x="908" y="9257"/>
                    <a:pt x="908" y="9218"/>
                  </a:cubicBezTo>
                  <a:cubicBezTo>
                    <a:pt x="842" y="8823"/>
                    <a:pt x="855" y="8416"/>
                    <a:pt x="882" y="8021"/>
                  </a:cubicBezTo>
                  <a:cubicBezTo>
                    <a:pt x="908" y="7679"/>
                    <a:pt x="960" y="7337"/>
                    <a:pt x="1000" y="7009"/>
                  </a:cubicBezTo>
                  <a:cubicBezTo>
                    <a:pt x="1053" y="6627"/>
                    <a:pt x="1092" y="6259"/>
                    <a:pt x="1171" y="5891"/>
                  </a:cubicBezTo>
                  <a:cubicBezTo>
                    <a:pt x="1394" y="4865"/>
                    <a:pt x="1684" y="3866"/>
                    <a:pt x="2078" y="2893"/>
                  </a:cubicBezTo>
                  <a:cubicBezTo>
                    <a:pt x="2381" y="2130"/>
                    <a:pt x="2709" y="1381"/>
                    <a:pt x="3130" y="671"/>
                  </a:cubicBezTo>
                  <a:cubicBezTo>
                    <a:pt x="3248" y="474"/>
                    <a:pt x="3340" y="263"/>
                    <a:pt x="3459" y="53"/>
                  </a:cubicBezTo>
                  <a:lnTo>
                    <a:pt x="3446" y="53"/>
                  </a:lnTo>
                  <a:cubicBezTo>
                    <a:pt x="3432" y="40"/>
                    <a:pt x="3419" y="13"/>
                    <a:pt x="3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4"/>
            <p:cNvSpPr/>
            <p:nvPr/>
          </p:nvSpPr>
          <p:spPr>
            <a:xfrm>
              <a:off x="1892288" y="4069175"/>
              <a:ext cx="140375" cy="139650"/>
            </a:xfrm>
            <a:custGeom>
              <a:avLst/>
              <a:gdLst/>
              <a:ahLst/>
              <a:cxnLst/>
              <a:rect l="l" t="t" r="r" b="b"/>
              <a:pathLst>
                <a:path w="5615" h="5586" extrusionOk="0">
                  <a:moveTo>
                    <a:pt x="5536" y="0"/>
                  </a:moveTo>
                  <a:cubicBezTo>
                    <a:pt x="5470" y="92"/>
                    <a:pt x="5405" y="171"/>
                    <a:pt x="5339" y="263"/>
                  </a:cubicBezTo>
                  <a:cubicBezTo>
                    <a:pt x="4931" y="894"/>
                    <a:pt x="4471" y="1473"/>
                    <a:pt x="3984" y="2038"/>
                  </a:cubicBezTo>
                  <a:cubicBezTo>
                    <a:pt x="3590" y="2485"/>
                    <a:pt x="3143" y="2880"/>
                    <a:pt x="2670" y="3261"/>
                  </a:cubicBezTo>
                  <a:cubicBezTo>
                    <a:pt x="2104" y="3734"/>
                    <a:pt x="1473" y="4142"/>
                    <a:pt x="829" y="4510"/>
                  </a:cubicBezTo>
                  <a:cubicBezTo>
                    <a:pt x="513" y="4681"/>
                    <a:pt x="250" y="4931"/>
                    <a:pt x="66" y="5233"/>
                  </a:cubicBezTo>
                  <a:cubicBezTo>
                    <a:pt x="0" y="5352"/>
                    <a:pt x="14" y="5457"/>
                    <a:pt x="132" y="5523"/>
                  </a:cubicBezTo>
                  <a:cubicBezTo>
                    <a:pt x="184" y="5562"/>
                    <a:pt x="250" y="5575"/>
                    <a:pt x="316" y="5575"/>
                  </a:cubicBezTo>
                  <a:cubicBezTo>
                    <a:pt x="358" y="5582"/>
                    <a:pt x="400" y="5585"/>
                    <a:pt x="442" y="5585"/>
                  </a:cubicBezTo>
                  <a:cubicBezTo>
                    <a:pt x="632" y="5585"/>
                    <a:pt x="814" y="5517"/>
                    <a:pt x="987" y="5430"/>
                  </a:cubicBezTo>
                  <a:cubicBezTo>
                    <a:pt x="1683" y="5089"/>
                    <a:pt x="2288" y="4628"/>
                    <a:pt x="2854" y="4102"/>
                  </a:cubicBezTo>
                  <a:cubicBezTo>
                    <a:pt x="3025" y="3945"/>
                    <a:pt x="3182" y="3774"/>
                    <a:pt x="3353" y="3616"/>
                  </a:cubicBezTo>
                  <a:cubicBezTo>
                    <a:pt x="3774" y="3208"/>
                    <a:pt x="4129" y="2761"/>
                    <a:pt x="4445" y="2275"/>
                  </a:cubicBezTo>
                  <a:cubicBezTo>
                    <a:pt x="4655" y="1933"/>
                    <a:pt x="4852" y="1578"/>
                    <a:pt x="5063" y="1249"/>
                  </a:cubicBezTo>
                  <a:cubicBezTo>
                    <a:pt x="5286" y="894"/>
                    <a:pt x="5444" y="513"/>
                    <a:pt x="5602" y="145"/>
                  </a:cubicBezTo>
                  <a:cubicBezTo>
                    <a:pt x="5615" y="105"/>
                    <a:pt x="5602" y="53"/>
                    <a:pt x="5602" y="13"/>
                  </a:cubicBezTo>
                  <a:cubicBezTo>
                    <a:pt x="5575" y="13"/>
                    <a:pt x="5549" y="0"/>
                    <a:pt x="5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4"/>
            <p:cNvSpPr/>
            <p:nvPr/>
          </p:nvSpPr>
          <p:spPr>
            <a:xfrm>
              <a:off x="2413963" y="3960675"/>
              <a:ext cx="61175" cy="81175"/>
            </a:xfrm>
            <a:custGeom>
              <a:avLst/>
              <a:gdLst/>
              <a:ahLst/>
              <a:cxnLst/>
              <a:rect l="l" t="t" r="r" b="b"/>
              <a:pathLst>
                <a:path w="2447" h="3247" extrusionOk="0">
                  <a:moveTo>
                    <a:pt x="93" y="1"/>
                  </a:moveTo>
                  <a:cubicBezTo>
                    <a:pt x="66" y="14"/>
                    <a:pt x="40" y="14"/>
                    <a:pt x="14" y="27"/>
                  </a:cubicBezTo>
                  <a:cubicBezTo>
                    <a:pt x="14" y="132"/>
                    <a:pt x="1" y="251"/>
                    <a:pt x="14" y="356"/>
                  </a:cubicBezTo>
                  <a:cubicBezTo>
                    <a:pt x="53" y="619"/>
                    <a:pt x="79" y="882"/>
                    <a:pt x="171" y="1132"/>
                  </a:cubicBezTo>
                  <a:cubicBezTo>
                    <a:pt x="342" y="1605"/>
                    <a:pt x="553" y="2052"/>
                    <a:pt x="842" y="2473"/>
                  </a:cubicBezTo>
                  <a:cubicBezTo>
                    <a:pt x="1052" y="2762"/>
                    <a:pt x="1329" y="2946"/>
                    <a:pt x="1618" y="3130"/>
                  </a:cubicBezTo>
                  <a:cubicBezTo>
                    <a:pt x="1761" y="3217"/>
                    <a:pt x="1912" y="3247"/>
                    <a:pt x="2065" y="3247"/>
                  </a:cubicBezTo>
                  <a:cubicBezTo>
                    <a:pt x="2121" y="3247"/>
                    <a:pt x="2179" y="3243"/>
                    <a:pt x="2236" y="3236"/>
                  </a:cubicBezTo>
                  <a:cubicBezTo>
                    <a:pt x="2380" y="3209"/>
                    <a:pt x="2446" y="3065"/>
                    <a:pt x="2354" y="2959"/>
                  </a:cubicBezTo>
                  <a:cubicBezTo>
                    <a:pt x="2210" y="2802"/>
                    <a:pt x="2078" y="2644"/>
                    <a:pt x="1881" y="2539"/>
                  </a:cubicBezTo>
                  <a:cubicBezTo>
                    <a:pt x="1657" y="2433"/>
                    <a:pt x="1460" y="2289"/>
                    <a:pt x="1302" y="2105"/>
                  </a:cubicBezTo>
                  <a:cubicBezTo>
                    <a:pt x="1184" y="1960"/>
                    <a:pt x="1052" y="1815"/>
                    <a:pt x="947" y="1671"/>
                  </a:cubicBezTo>
                  <a:cubicBezTo>
                    <a:pt x="724" y="1355"/>
                    <a:pt x="500" y="1053"/>
                    <a:pt x="382" y="685"/>
                  </a:cubicBezTo>
                  <a:cubicBezTo>
                    <a:pt x="329" y="501"/>
                    <a:pt x="264" y="330"/>
                    <a:pt x="185" y="159"/>
                  </a:cubicBezTo>
                  <a:cubicBezTo>
                    <a:pt x="158" y="106"/>
                    <a:pt x="119" y="54"/>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4"/>
            <p:cNvSpPr/>
            <p:nvPr/>
          </p:nvSpPr>
          <p:spPr>
            <a:xfrm>
              <a:off x="1884713" y="4436025"/>
              <a:ext cx="438225" cy="248850"/>
            </a:xfrm>
            <a:custGeom>
              <a:avLst/>
              <a:gdLst/>
              <a:ahLst/>
              <a:cxnLst/>
              <a:rect l="l" t="t" r="r" b="b"/>
              <a:pathLst>
                <a:path w="17529" h="9954" extrusionOk="0">
                  <a:moveTo>
                    <a:pt x="14583" y="0"/>
                  </a:moveTo>
                  <a:cubicBezTo>
                    <a:pt x="14451" y="26"/>
                    <a:pt x="14294" y="79"/>
                    <a:pt x="14136" y="105"/>
                  </a:cubicBezTo>
                  <a:cubicBezTo>
                    <a:pt x="13873" y="171"/>
                    <a:pt x="13676" y="342"/>
                    <a:pt x="13531" y="552"/>
                  </a:cubicBezTo>
                  <a:cubicBezTo>
                    <a:pt x="13386" y="736"/>
                    <a:pt x="13321" y="920"/>
                    <a:pt x="13386" y="1170"/>
                  </a:cubicBezTo>
                  <a:cubicBezTo>
                    <a:pt x="13481" y="1515"/>
                    <a:pt x="13898" y="1730"/>
                    <a:pt x="14210" y="1730"/>
                  </a:cubicBezTo>
                  <a:cubicBezTo>
                    <a:pt x="14244" y="1730"/>
                    <a:pt x="14276" y="1728"/>
                    <a:pt x="14307" y="1723"/>
                  </a:cubicBezTo>
                  <a:cubicBezTo>
                    <a:pt x="14478" y="1709"/>
                    <a:pt x="14636" y="1657"/>
                    <a:pt x="14793" y="1604"/>
                  </a:cubicBezTo>
                  <a:cubicBezTo>
                    <a:pt x="14991" y="1525"/>
                    <a:pt x="15175" y="1394"/>
                    <a:pt x="15293" y="1223"/>
                  </a:cubicBezTo>
                  <a:cubicBezTo>
                    <a:pt x="15582" y="828"/>
                    <a:pt x="15530" y="487"/>
                    <a:pt x="15148" y="184"/>
                  </a:cubicBezTo>
                  <a:cubicBezTo>
                    <a:pt x="15004" y="53"/>
                    <a:pt x="14807" y="26"/>
                    <a:pt x="14583" y="0"/>
                  </a:cubicBezTo>
                  <a:close/>
                  <a:moveTo>
                    <a:pt x="16251" y="2126"/>
                  </a:moveTo>
                  <a:cubicBezTo>
                    <a:pt x="16016" y="2126"/>
                    <a:pt x="15775" y="2204"/>
                    <a:pt x="15556" y="2367"/>
                  </a:cubicBezTo>
                  <a:cubicBezTo>
                    <a:pt x="15398" y="2485"/>
                    <a:pt x="15280" y="2656"/>
                    <a:pt x="15135" y="2801"/>
                  </a:cubicBezTo>
                  <a:cubicBezTo>
                    <a:pt x="15083" y="2853"/>
                    <a:pt x="15043" y="2906"/>
                    <a:pt x="14991" y="2959"/>
                  </a:cubicBezTo>
                  <a:cubicBezTo>
                    <a:pt x="14807" y="2893"/>
                    <a:pt x="14636" y="2827"/>
                    <a:pt x="14465" y="2774"/>
                  </a:cubicBezTo>
                  <a:cubicBezTo>
                    <a:pt x="14327" y="2738"/>
                    <a:pt x="14200" y="2721"/>
                    <a:pt x="14081" y="2721"/>
                  </a:cubicBezTo>
                  <a:cubicBezTo>
                    <a:pt x="13565" y="2721"/>
                    <a:pt x="13226" y="3046"/>
                    <a:pt x="13045" y="3484"/>
                  </a:cubicBezTo>
                  <a:cubicBezTo>
                    <a:pt x="13031" y="3511"/>
                    <a:pt x="13018" y="3537"/>
                    <a:pt x="13018" y="3577"/>
                  </a:cubicBezTo>
                  <a:cubicBezTo>
                    <a:pt x="12795" y="4287"/>
                    <a:pt x="13150" y="5141"/>
                    <a:pt x="13794" y="5536"/>
                  </a:cubicBezTo>
                  <a:cubicBezTo>
                    <a:pt x="14175" y="5864"/>
                    <a:pt x="14636" y="5996"/>
                    <a:pt x="15122" y="5996"/>
                  </a:cubicBezTo>
                  <a:cubicBezTo>
                    <a:pt x="15144" y="5997"/>
                    <a:pt x="15166" y="5997"/>
                    <a:pt x="15188" y="5997"/>
                  </a:cubicBezTo>
                  <a:cubicBezTo>
                    <a:pt x="15651" y="5997"/>
                    <a:pt x="16101" y="5864"/>
                    <a:pt x="16503" y="5588"/>
                  </a:cubicBezTo>
                  <a:cubicBezTo>
                    <a:pt x="16910" y="5299"/>
                    <a:pt x="17239" y="4944"/>
                    <a:pt x="17357" y="4444"/>
                  </a:cubicBezTo>
                  <a:cubicBezTo>
                    <a:pt x="17397" y="4313"/>
                    <a:pt x="17449" y="4168"/>
                    <a:pt x="17463" y="4037"/>
                  </a:cubicBezTo>
                  <a:cubicBezTo>
                    <a:pt x="17528" y="3550"/>
                    <a:pt x="17463" y="3103"/>
                    <a:pt x="17200" y="2682"/>
                  </a:cubicBezTo>
                  <a:cubicBezTo>
                    <a:pt x="16974" y="2320"/>
                    <a:pt x="16621" y="2126"/>
                    <a:pt x="16251" y="2126"/>
                  </a:cubicBezTo>
                  <a:close/>
                  <a:moveTo>
                    <a:pt x="4813" y="342"/>
                  </a:moveTo>
                  <a:cubicBezTo>
                    <a:pt x="2210" y="342"/>
                    <a:pt x="14" y="2367"/>
                    <a:pt x="1" y="5141"/>
                  </a:cubicBezTo>
                  <a:cubicBezTo>
                    <a:pt x="1" y="7876"/>
                    <a:pt x="2144" y="9941"/>
                    <a:pt x="4787" y="9954"/>
                  </a:cubicBezTo>
                  <a:cubicBezTo>
                    <a:pt x="4795" y="9954"/>
                    <a:pt x="4803" y="9954"/>
                    <a:pt x="4811" y="9954"/>
                  </a:cubicBezTo>
                  <a:cubicBezTo>
                    <a:pt x="7560" y="9954"/>
                    <a:pt x="9613" y="7711"/>
                    <a:pt x="9600" y="5154"/>
                  </a:cubicBezTo>
                  <a:cubicBezTo>
                    <a:pt x="9626" y="2590"/>
                    <a:pt x="7548" y="355"/>
                    <a:pt x="4813" y="342"/>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4"/>
            <p:cNvSpPr/>
            <p:nvPr/>
          </p:nvSpPr>
          <p:spPr>
            <a:xfrm>
              <a:off x="2377138" y="4319350"/>
              <a:ext cx="241650" cy="240325"/>
            </a:xfrm>
            <a:custGeom>
              <a:avLst/>
              <a:gdLst/>
              <a:ahLst/>
              <a:cxnLst/>
              <a:rect l="l" t="t" r="r" b="b"/>
              <a:pathLst>
                <a:path w="9666" h="9613" extrusionOk="0">
                  <a:moveTo>
                    <a:pt x="4127" y="1249"/>
                  </a:moveTo>
                  <a:cubicBezTo>
                    <a:pt x="4578" y="1249"/>
                    <a:pt x="5033" y="1331"/>
                    <a:pt x="5471" y="1498"/>
                  </a:cubicBezTo>
                  <a:cubicBezTo>
                    <a:pt x="5497" y="1511"/>
                    <a:pt x="5523" y="1525"/>
                    <a:pt x="5550" y="1538"/>
                  </a:cubicBezTo>
                  <a:cubicBezTo>
                    <a:pt x="5878" y="1656"/>
                    <a:pt x="6168" y="1827"/>
                    <a:pt x="6457" y="2077"/>
                  </a:cubicBezTo>
                  <a:cubicBezTo>
                    <a:pt x="6365" y="2129"/>
                    <a:pt x="6299" y="2182"/>
                    <a:pt x="6233" y="2235"/>
                  </a:cubicBezTo>
                  <a:cubicBezTo>
                    <a:pt x="6168" y="2287"/>
                    <a:pt x="6102" y="2340"/>
                    <a:pt x="6036" y="2405"/>
                  </a:cubicBezTo>
                  <a:cubicBezTo>
                    <a:pt x="5615" y="3076"/>
                    <a:pt x="5655" y="3773"/>
                    <a:pt x="5905" y="4483"/>
                  </a:cubicBezTo>
                  <a:cubicBezTo>
                    <a:pt x="5944" y="4588"/>
                    <a:pt x="5984" y="4693"/>
                    <a:pt x="6023" y="4785"/>
                  </a:cubicBezTo>
                  <a:cubicBezTo>
                    <a:pt x="6115" y="4904"/>
                    <a:pt x="6194" y="5022"/>
                    <a:pt x="6273" y="5140"/>
                  </a:cubicBezTo>
                  <a:cubicBezTo>
                    <a:pt x="6496" y="5430"/>
                    <a:pt x="6759" y="5666"/>
                    <a:pt x="7128" y="5758"/>
                  </a:cubicBezTo>
                  <a:cubicBezTo>
                    <a:pt x="7298" y="5798"/>
                    <a:pt x="7496" y="5798"/>
                    <a:pt x="7693" y="5824"/>
                  </a:cubicBezTo>
                  <a:cubicBezTo>
                    <a:pt x="7693" y="5877"/>
                    <a:pt x="7693" y="5942"/>
                    <a:pt x="7680" y="5995"/>
                  </a:cubicBezTo>
                  <a:cubicBezTo>
                    <a:pt x="7180" y="7455"/>
                    <a:pt x="6181" y="8375"/>
                    <a:pt x="4656" y="8585"/>
                  </a:cubicBezTo>
                  <a:cubicBezTo>
                    <a:pt x="4459" y="8615"/>
                    <a:pt x="4266" y="8629"/>
                    <a:pt x="4078" y="8629"/>
                  </a:cubicBezTo>
                  <a:cubicBezTo>
                    <a:pt x="2224" y="8629"/>
                    <a:pt x="798" y="7272"/>
                    <a:pt x="487" y="5601"/>
                  </a:cubicBezTo>
                  <a:cubicBezTo>
                    <a:pt x="356" y="4825"/>
                    <a:pt x="448" y="4075"/>
                    <a:pt x="790" y="3352"/>
                  </a:cubicBezTo>
                  <a:cubicBezTo>
                    <a:pt x="816" y="3313"/>
                    <a:pt x="842" y="3286"/>
                    <a:pt x="869" y="3247"/>
                  </a:cubicBezTo>
                  <a:cubicBezTo>
                    <a:pt x="974" y="2958"/>
                    <a:pt x="1158" y="2721"/>
                    <a:pt x="1355" y="2498"/>
                  </a:cubicBezTo>
                  <a:cubicBezTo>
                    <a:pt x="2079" y="1682"/>
                    <a:pt x="3091" y="1249"/>
                    <a:pt x="4127" y="1249"/>
                  </a:cubicBezTo>
                  <a:close/>
                  <a:moveTo>
                    <a:pt x="4847" y="1"/>
                  </a:moveTo>
                  <a:cubicBezTo>
                    <a:pt x="4405" y="1"/>
                    <a:pt x="3959" y="65"/>
                    <a:pt x="3512" y="196"/>
                  </a:cubicBezTo>
                  <a:cubicBezTo>
                    <a:pt x="2552" y="486"/>
                    <a:pt x="1737" y="1012"/>
                    <a:pt x="1105" y="1801"/>
                  </a:cubicBezTo>
                  <a:cubicBezTo>
                    <a:pt x="527" y="2511"/>
                    <a:pt x="185" y="3326"/>
                    <a:pt x="93" y="4220"/>
                  </a:cubicBezTo>
                  <a:cubicBezTo>
                    <a:pt x="1" y="4956"/>
                    <a:pt x="67" y="5693"/>
                    <a:pt x="316" y="6403"/>
                  </a:cubicBezTo>
                  <a:cubicBezTo>
                    <a:pt x="658" y="7323"/>
                    <a:pt x="1211" y="8086"/>
                    <a:pt x="1999" y="8664"/>
                  </a:cubicBezTo>
                  <a:cubicBezTo>
                    <a:pt x="2670" y="9151"/>
                    <a:pt x="3406" y="9453"/>
                    <a:pt x="4235" y="9572"/>
                  </a:cubicBezTo>
                  <a:cubicBezTo>
                    <a:pt x="4440" y="9599"/>
                    <a:pt x="4642" y="9612"/>
                    <a:pt x="4842" y="9612"/>
                  </a:cubicBezTo>
                  <a:cubicBezTo>
                    <a:pt x="5219" y="9612"/>
                    <a:pt x="5588" y="9565"/>
                    <a:pt x="5957" y="9480"/>
                  </a:cubicBezTo>
                  <a:cubicBezTo>
                    <a:pt x="6431" y="9374"/>
                    <a:pt x="6865" y="9190"/>
                    <a:pt x="7285" y="8940"/>
                  </a:cubicBezTo>
                  <a:cubicBezTo>
                    <a:pt x="7746" y="8664"/>
                    <a:pt x="8166" y="8349"/>
                    <a:pt x="8508" y="7915"/>
                  </a:cubicBezTo>
                  <a:cubicBezTo>
                    <a:pt x="8626" y="7757"/>
                    <a:pt x="8758" y="7612"/>
                    <a:pt x="8889" y="7468"/>
                  </a:cubicBezTo>
                  <a:cubicBezTo>
                    <a:pt x="8929" y="7389"/>
                    <a:pt x="8955" y="7297"/>
                    <a:pt x="9008" y="7218"/>
                  </a:cubicBezTo>
                  <a:cubicBezTo>
                    <a:pt x="9205" y="6902"/>
                    <a:pt x="9337" y="6547"/>
                    <a:pt x="9455" y="6179"/>
                  </a:cubicBezTo>
                  <a:cubicBezTo>
                    <a:pt x="9573" y="5798"/>
                    <a:pt x="9626" y="5403"/>
                    <a:pt x="9665" y="5009"/>
                  </a:cubicBezTo>
                  <a:cubicBezTo>
                    <a:pt x="9652" y="4891"/>
                    <a:pt x="9639" y="4785"/>
                    <a:pt x="9639" y="4680"/>
                  </a:cubicBezTo>
                  <a:cubicBezTo>
                    <a:pt x="9639" y="4404"/>
                    <a:pt x="9613" y="4141"/>
                    <a:pt x="9560" y="3878"/>
                  </a:cubicBezTo>
                  <a:cubicBezTo>
                    <a:pt x="9376" y="2931"/>
                    <a:pt x="8929" y="2103"/>
                    <a:pt x="8258" y="1406"/>
                  </a:cubicBezTo>
                  <a:cubicBezTo>
                    <a:pt x="7838" y="985"/>
                    <a:pt x="7351" y="657"/>
                    <a:pt x="6799" y="420"/>
                  </a:cubicBezTo>
                  <a:cubicBezTo>
                    <a:pt x="6160" y="144"/>
                    <a:pt x="5508" y="1"/>
                    <a:pt x="4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4"/>
            <p:cNvSpPr/>
            <p:nvPr/>
          </p:nvSpPr>
          <p:spPr>
            <a:xfrm>
              <a:off x="1884713" y="4444550"/>
              <a:ext cx="251500" cy="240325"/>
            </a:xfrm>
            <a:custGeom>
              <a:avLst/>
              <a:gdLst/>
              <a:ahLst/>
              <a:cxnLst/>
              <a:rect l="l" t="t" r="r" b="b"/>
              <a:pathLst>
                <a:path w="10060" h="9613" extrusionOk="0">
                  <a:moveTo>
                    <a:pt x="5477" y="858"/>
                  </a:moveTo>
                  <a:cubicBezTo>
                    <a:pt x="6162" y="858"/>
                    <a:pt x="6849" y="1049"/>
                    <a:pt x="7456" y="1434"/>
                  </a:cubicBezTo>
                  <a:cubicBezTo>
                    <a:pt x="7456" y="1434"/>
                    <a:pt x="7469" y="1447"/>
                    <a:pt x="7469" y="1460"/>
                  </a:cubicBezTo>
                  <a:cubicBezTo>
                    <a:pt x="7798" y="1618"/>
                    <a:pt x="8074" y="1881"/>
                    <a:pt x="8298" y="2157"/>
                  </a:cubicBezTo>
                  <a:cubicBezTo>
                    <a:pt x="10060" y="4261"/>
                    <a:pt x="9060" y="7391"/>
                    <a:pt x="6483" y="8101"/>
                  </a:cubicBezTo>
                  <a:cubicBezTo>
                    <a:pt x="6120" y="8203"/>
                    <a:pt x="5766" y="8254"/>
                    <a:pt x="5422" y="8254"/>
                  </a:cubicBezTo>
                  <a:cubicBezTo>
                    <a:pt x="4533" y="8254"/>
                    <a:pt x="3712" y="7917"/>
                    <a:pt x="2973" y="7272"/>
                  </a:cubicBezTo>
                  <a:cubicBezTo>
                    <a:pt x="2946" y="7233"/>
                    <a:pt x="2907" y="7206"/>
                    <a:pt x="2881" y="7167"/>
                  </a:cubicBezTo>
                  <a:cubicBezTo>
                    <a:pt x="2867" y="7154"/>
                    <a:pt x="2867" y="7128"/>
                    <a:pt x="2854" y="7101"/>
                  </a:cubicBezTo>
                  <a:cubicBezTo>
                    <a:pt x="3117" y="7009"/>
                    <a:pt x="3328" y="6851"/>
                    <a:pt x="3472" y="6628"/>
                  </a:cubicBezTo>
                  <a:cubicBezTo>
                    <a:pt x="3604" y="6418"/>
                    <a:pt x="3696" y="6181"/>
                    <a:pt x="3722" y="5944"/>
                  </a:cubicBezTo>
                  <a:cubicBezTo>
                    <a:pt x="3748" y="5760"/>
                    <a:pt x="3761" y="5589"/>
                    <a:pt x="3788" y="5405"/>
                  </a:cubicBezTo>
                  <a:cubicBezTo>
                    <a:pt x="3761" y="5300"/>
                    <a:pt x="3748" y="5195"/>
                    <a:pt x="3722" y="5090"/>
                  </a:cubicBezTo>
                  <a:cubicBezTo>
                    <a:pt x="3656" y="4642"/>
                    <a:pt x="3485" y="4248"/>
                    <a:pt x="3222" y="3880"/>
                  </a:cubicBezTo>
                  <a:cubicBezTo>
                    <a:pt x="3065" y="3683"/>
                    <a:pt x="2854" y="3525"/>
                    <a:pt x="2644" y="3393"/>
                  </a:cubicBezTo>
                  <a:cubicBezTo>
                    <a:pt x="2460" y="3341"/>
                    <a:pt x="2263" y="3301"/>
                    <a:pt x="2078" y="3262"/>
                  </a:cubicBezTo>
                  <a:cubicBezTo>
                    <a:pt x="2078" y="3091"/>
                    <a:pt x="2105" y="3012"/>
                    <a:pt x="2263" y="2749"/>
                  </a:cubicBezTo>
                  <a:cubicBezTo>
                    <a:pt x="2355" y="2591"/>
                    <a:pt x="2473" y="2447"/>
                    <a:pt x="2591" y="2289"/>
                  </a:cubicBezTo>
                  <a:cubicBezTo>
                    <a:pt x="2710" y="2078"/>
                    <a:pt x="2894" y="1908"/>
                    <a:pt x="3078" y="1750"/>
                  </a:cubicBezTo>
                  <a:cubicBezTo>
                    <a:pt x="3765" y="1157"/>
                    <a:pt x="4619" y="858"/>
                    <a:pt x="5477" y="858"/>
                  </a:cubicBezTo>
                  <a:close/>
                  <a:moveTo>
                    <a:pt x="4813" y="1"/>
                  </a:moveTo>
                  <a:cubicBezTo>
                    <a:pt x="2210" y="1"/>
                    <a:pt x="14" y="2026"/>
                    <a:pt x="1" y="4800"/>
                  </a:cubicBezTo>
                  <a:cubicBezTo>
                    <a:pt x="1" y="7535"/>
                    <a:pt x="2144" y="9600"/>
                    <a:pt x="4787" y="9613"/>
                  </a:cubicBezTo>
                  <a:cubicBezTo>
                    <a:pt x="4795" y="9613"/>
                    <a:pt x="4803" y="9613"/>
                    <a:pt x="4811" y="9613"/>
                  </a:cubicBezTo>
                  <a:cubicBezTo>
                    <a:pt x="7560" y="9613"/>
                    <a:pt x="9613" y="7370"/>
                    <a:pt x="9600" y="4813"/>
                  </a:cubicBezTo>
                  <a:cubicBezTo>
                    <a:pt x="9626" y="2249"/>
                    <a:pt x="7548" y="14"/>
                    <a:pt x="4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4"/>
            <p:cNvSpPr/>
            <p:nvPr/>
          </p:nvSpPr>
          <p:spPr>
            <a:xfrm>
              <a:off x="1878813" y="4362900"/>
              <a:ext cx="97650" cy="93850"/>
            </a:xfrm>
            <a:custGeom>
              <a:avLst/>
              <a:gdLst/>
              <a:ahLst/>
              <a:cxnLst/>
              <a:rect l="l" t="t" r="r" b="b"/>
              <a:pathLst>
                <a:path w="3906" h="3754" extrusionOk="0">
                  <a:moveTo>
                    <a:pt x="3065" y="1"/>
                  </a:moveTo>
                  <a:cubicBezTo>
                    <a:pt x="2980" y="1"/>
                    <a:pt x="2894" y="10"/>
                    <a:pt x="2801" y="19"/>
                  </a:cubicBezTo>
                  <a:cubicBezTo>
                    <a:pt x="2538" y="59"/>
                    <a:pt x="2275" y="164"/>
                    <a:pt x="2025" y="295"/>
                  </a:cubicBezTo>
                  <a:cubicBezTo>
                    <a:pt x="1578" y="532"/>
                    <a:pt x="1184" y="861"/>
                    <a:pt x="842" y="1242"/>
                  </a:cubicBezTo>
                  <a:cubicBezTo>
                    <a:pt x="526" y="1597"/>
                    <a:pt x="290" y="1991"/>
                    <a:pt x="92" y="2412"/>
                  </a:cubicBezTo>
                  <a:cubicBezTo>
                    <a:pt x="66" y="2570"/>
                    <a:pt x="40" y="2715"/>
                    <a:pt x="27" y="2872"/>
                  </a:cubicBezTo>
                  <a:cubicBezTo>
                    <a:pt x="1" y="3414"/>
                    <a:pt x="317" y="3754"/>
                    <a:pt x="838" y="3754"/>
                  </a:cubicBezTo>
                  <a:cubicBezTo>
                    <a:pt x="848" y="3754"/>
                    <a:pt x="858" y="3754"/>
                    <a:pt x="868" y="3753"/>
                  </a:cubicBezTo>
                  <a:lnTo>
                    <a:pt x="1000" y="3753"/>
                  </a:lnTo>
                  <a:cubicBezTo>
                    <a:pt x="1276" y="3727"/>
                    <a:pt x="1526" y="3635"/>
                    <a:pt x="1762" y="3517"/>
                  </a:cubicBezTo>
                  <a:cubicBezTo>
                    <a:pt x="2538" y="3109"/>
                    <a:pt x="3156" y="2517"/>
                    <a:pt x="3590" y="1755"/>
                  </a:cubicBezTo>
                  <a:cubicBezTo>
                    <a:pt x="3800" y="1374"/>
                    <a:pt x="3905" y="979"/>
                    <a:pt x="3840" y="545"/>
                  </a:cubicBezTo>
                  <a:cubicBezTo>
                    <a:pt x="3708" y="243"/>
                    <a:pt x="3498" y="45"/>
                    <a:pt x="3169" y="6"/>
                  </a:cubicBezTo>
                  <a:cubicBezTo>
                    <a:pt x="3134" y="2"/>
                    <a:pt x="3100" y="1"/>
                    <a:pt x="3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4"/>
            <p:cNvSpPr/>
            <p:nvPr/>
          </p:nvSpPr>
          <p:spPr>
            <a:xfrm>
              <a:off x="2423163" y="4233925"/>
              <a:ext cx="121000" cy="66025"/>
            </a:xfrm>
            <a:custGeom>
              <a:avLst/>
              <a:gdLst/>
              <a:ahLst/>
              <a:cxnLst/>
              <a:rect l="l" t="t" r="r" b="b"/>
              <a:pathLst>
                <a:path w="4840" h="2641" extrusionOk="0">
                  <a:moveTo>
                    <a:pt x="1809" y="1"/>
                  </a:moveTo>
                  <a:cubicBezTo>
                    <a:pt x="1711" y="1"/>
                    <a:pt x="1612" y="4"/>
                    <a:pt x="1513" y="11"/>
                  </a:cubicBezTo>
                  <a:cubicBezTo>
                    <a:pt x="1250" y="24"/>
                    <a:pt x="987" y="76"/>
                    <a:pt x="737" y="195"/>
                  </a:cubicBezTo>
                  <a:cubicBezTo>
                    <a:pt x="119" y="484"/>
                    <a:pt x="1" y="1023"/>
                    <a:pt x="435" y="1549"/>
                  </a:cubicBezTo>
                  <a:cubicBezTo>
                    <a:pt x="606" y="1773"/>
                    <a:pt x="816" y="1930"/>
                    <a:pt x="1039" y="2062"/>
                  </a:cubicBezTo>
                  <a:cubicBezTo>
                    <a:pt x="1723" y="2456"/>
                    <a:pt x="2460" y="2640"/>
                    <a:pt x="3248" y="2640"/>
                  </a:cubicBezTo>
                  <a:cubicBezTo>
                    <a:pt x="3551" y="2640"/>
                    <a:pt x="3866" y="2601"/>
                    <a:pt x="4169" y="2483"/>
                  </a:cubicBezTo>
                  <a:cubicBezTo>
                    <a:pt x="4576" y="2325"/>
                    <a:pt x="4826" y="2062"/>
                    <a:pt x="4839" y="1602"/>
                  </a:cubicBezTo>
                  <a:cubicBezTo>
                    <a:pt x="4734" y="1207"/>
                    <a:pt x="4471" y="918"/>
                    <a:pt x="4143" y="681"/>
                  </a:cubicBezTo>
                  <a:cubicBezTo>
                    <a:pt x="4103" y="668"/>
                    <a:pt x="4077" y="629"/>
                    <a:pt x="4037" y="602"/>
                  </a:cubicBezTo>
                  <a:cubicBezTo>
                    <a:pt x="3945" y="563"/>
                    <a:pt x="3840" y="510"/>
                    <a:pt x="3735" y="458"/>
                  </a:cubicBezTo>
                  <a:cubicBezTo>
                    <a:pt x="3126" y="159"/>
                    <a:pt x="2487" y="1"/>
                    <a:pt x="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4"/>
            <p:cNvSpPr/>
            <p:nvPr/>
          </p:nvSpPr>
          <p:spPr>
            <a:xfrm>
              <a:off x="2204563" y="4489150"/>
              <a:ext cx="118375" cy="85275"/>
            </a:xfrm>
            <a:custGeom>
              <a:avLst/>
              <a:gdLst/>
              <a:ahLst/>
              <a:cxnLst/>
              <a:rect l="l" t="t" r="r" b="b"/>
              <a:pathLst>
                <a:path w="4735" h="3411" extrusionOk="0">
                  <a:moveTo>
                    <a:pt x="3457" y="1"/>
                  </a:moveTo>
                  <a:cubicBezTo>
                    <a:pt x="3222" y="1"/>
                    <a:pt x="2981" y="79"/>
                    <a:pt x="2762" y="242"/>
                  </a:cubicBezTo>
                  <a:cubicBezTo>
                    <a:pt x="2604" y="360"/>
                    <a:pt x="2486" y="531"/>
                    <a:pt x="2341" y="676"/>
                  </a:cubicBezTo>
                  <a:cubicBezTo>
                    <a:pt x="2289" y="728"/>
                    <a:pt x="2249" y="781"/>
                    <a:pt x="2197" y="834"/>
                  </a:cubicBezTo>
                  <a:cubicBezTo>
                    <a:pt x="2013" y="768"/>
                    <a:pt x="1842" y="702"/>
                    <a:pt x="1671" y="649"/>
                  </a:cubicBezTo>
                  <a:cubicBezTo>
                    <a:pt x="1533" y="613"/>
                    <a:pt x="1406" y="596"/>
                    <a:pt x="1287" y="596"/>
                  </a:cubicBezTo>
                  <a:cubicBezTo>
                    <a:pt x="771" y="596"/>
                    <a:pt x="432" y="921"/>
                    <a:pt x="251" y="1359"/>
                  </a:cubicBezTo>
                  <a:cubicBezTo>
                    <a:pt x="237" y="1386"/>
                    <a:pt x="224" y="1412"/>
                    <a:pt x="224" y="1452"/>
                  </a:cubicBezTo>
                  <a:cubicBezTo>
                    <a:pt x="1" y="2162"/>
                    <a:pt x="356" y="3016"/>
                    <a:pt x="1000" y="3411"/>
                  </a:cubicBezTo>
                  <a:cubicBezTo>
                    <a:pt x="1250" y="2845"/>
                    <a:pt x="1631" y="2411"/>
                    <a:pt x="2183" y="2148"/>
                  </a:cubicBezTo>
                  <a:cubicBezTo>
                    <a:pt x="2519" y="1977"/>
                    <a:pt x="2857" y="1895"/>
                    <a:pt x="3196" y="1895"/>
                  </a:cubicBezTo>
                  <a:cubicBezTo>
                    <a:pt x="3534" y="1895"/>
                    <a:pt x="3873" y="1977"/>
                    <a:pt x="4208" y="2135"/>
                  </a:cubicBezTo>
                  <a:cubicBezTo>
                    <a:pt x="4327" y="2188"/>
                    <a:pt x="4445" y="2254"/>
                    <a:pt x="4563" y="2319"/>
                  </a:cubicBezTo>
                  <a:cubicBezTo>
                    <a:pt x="4603" y="2188"/>
                    <a:pt x="4655" y="2043"/>
                    <a:pt x="4669" y="1912"/>
                  </a:cubicBezTo>
                  <a:cubicBezTo>
                    <a:pt x="4734" y="1425"/>
                    <a:pt x="4669" y="978"/>
                    <a:pt x="4406" y="557"/>
                  </a:cubicBezTo>
                  <a:cubicBezTo>
                    <a:pt x="4180" y="195"/>
                    <a:pt x="3827"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4"/>
            <p:cNvSpPr/>
            <p:nvPr/>
          </p:nvSpPr>
          <p:spPr>
            <a:xfrm>
              <a:off x="1732538" y="4532800"/>
              <a:ext cx="70025" cy="103900"/>
            </a:xfrm>
            <a:custGeom>
              <a:avLst/>
              <a:gdLst/>
              <a:ahLst/>
              <a:cxnLst/>
              <a:rect l="l" t="t" r="r" b="b"/>
              <a:pathLst>
                <a:path w="2801" h="4156" extrusionOk="0">
                  <a:moveTo>
                    <a:pt x="1226" y="0"/>
                  </a:moveTo>
                  <a:cubicBezTo>
                    <a:pt x="1016" y="0"/>
                    <a:pt x="808" y="44"/>
                    <a:pt x="618" y="139"/>
                  </a:cubicBezTo>
                  <a:lnTo>
                    <a:pt x="579" y="139"/>
                  </a:lnTo>
                  <a:cubicBezTo>
                    <a:pt x="263" y="402"/>
                    <a:pt x="79" y="718"/>
                    <a:pt x="39" y="1139"/>
                  </a:cubicBezTo>
                  <a:cubicBezTo>
                    <a:pt x="39" y="1191"/>
                    <a:pt x="13" y="1244"/>
                    <a:pt x="13" y="1297"/>
                  </a:cubicBezTo>
                  <a:cubicBezTo>
                    <a:pt x="13" y="1441"/>
                    <a:pt x="0" y="1586"/>
                    <a:pt x="13" y="1730"/>
                  </a:cubicBezTo>
                  <a:cubicBezTo>
                    <a:pt x="39" y="1954"/>
                    <a:pt x="92" y="2191"/>
                    <a:pt x="118" y="2414"/>
                  </a:cubicBezTo>
                  <a:cubicBezTo>
                    <a:pt x="158" y="2519"/>
                    <a:pt x="210" y="2611"/>
                    <a:pt x="250" y="2717"/>
                  </a:cubicBezTo>
                  <a:cubicBezTo>
                    <a:pt x="421" y="3124"/>
                    <a:pt x="657" y="3466"/>
                    <a:pt x="999" y="3742"/>
                  </a:cubicBezTo>
                  <a:cubicBezTo>
                    <a:pt x="1350" y="4018"/>
                    <a:pt x="1721" y="4155"/>
                    <a:pt x="2111" y="4155"/>
                  </a:cubicBezTo>
                  <a:cubicBezTo>
                    <a:pt x="2335" y="4155"/>
                    <a:pt x="2565" y="4110"/>
                    <a:pt x="2801" y="4018"/>
                  </a:cubicBezTo>
                  <a:cubicBezTo>
                    <a:pt x="2761" y="3900"/>
                    <a:pt x="2735" y="3782"/>
                    <a:pt x="2682" y="3676"/>
                  </a:cubicBezTo>
                  <a:cubicBezTo>
                    <a:pt x="2354" y="3019"/>
                    <a:pt x="2091" y="2335"/>
                    <a:pt x="1854" y="1638"/>
                  </a:cubicBezTo>
                  <a:cubicBezTo>
                    <a:pt x="1683" y="1099"/>
                    <a:pt x="1538" y="560"/>
                    <a:pt x="1381" y="8"/>
                  </a:cubicBezTo>
                  <a:cubicBezTo>
                    <a:pt x="1329" y="3"/>
                    <a:pt x="127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4"/>
            <p:cNvSpPr/>
            <p:nvPr/>
          </p:nvSpPr>
          <p:spPr>
            <a:xfrm>
              <a:off x="2229563" y="4536525"/>
              <a:ext cx="89100" cy="49425"/>
            </a:xfrm>
            <a:custGeom>
              <a:avLst/>
              <a:gdLst/>
              <a:ahLst/>
              <a:cxnLst/>
              <a:rect l="l" t="t" r="r" b="b"/>
              <a:pathLst>
                <a:path w="3564" h="1977" extrusionOk="0">
                  <a:moveTo>
                    <a:pt x="2196" y="0"/>
                  </a:moveTo>
                  <a:cubicBezTo>
                    <a:pt x="1857" y="0"/>
                    <a:pt x="1519" y="82"/>
                    <a:pt x="1183" y="253"/>
                  </a:cubicBezTo>
                  <a:cubicBezTo>
                    <a:pt x="631" y="516"/>
                    <a:pt x="250" y="950"/>
                    <a:pt x="0" y="1516"/>
                  </a:cubicBezTo>
                  <a:cubicBezTo>
                    <a:pt x="381" y="1844"/>
                    <a:pt x="842" y="1976"/>
                    <a:pt x="1328" y="1976"/>
                  </a:cubicBezTo>
                  <a:cubicBezTo>
                    <a:pt x="1350" y="1977"/>
                    <a:pt x="1372" y="1977"/>
                    <a:pt x="1394" y="1977"/>
                  </a:cubicBezTo>
                  <a:cubicBezTo>
                    <a:pt x="1857" y="1977"/>
                    <a:pt x="2307" y="1844"/>
                    <a:pt x="2709" y="1568"/>
                  </a:cubicBezTo>
                  <a:cubicBezTo>
                    <a:pt x="3116" y="1279"/>
                    <a:pt x="3445" y="924"/>
                    <a:pt x="3563" y="424"/>
                  </a:cubicBezTo>
                  <a:cubicBezTo>
                    <a:pt x="3445" y="359"/>
                    <a:pt x="3327" y="293"/>
                    <a:pt x="3208" y="240"/>
                  </a:cubicBezTo>
                  <a:cubicBezTo>
                    <a:pt x="2873" y="82"/>
                    <a:pt x="2534"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4"/>
            <p:cNvSpPr/>
            <p:nvPr/>
          </p:nvSpPr>
          <p:spPr>
            <a:xfrm>
              <a:off x="2217713" y="4436025"/>
              <a:ext cx="56575" cy="43275"/>
            </a:xfrm>
            <a:custGeom>
              <a:avLst/>
              <a:gdLst/>
              <a:ahLst/>
              <a:cxnLst/>
              <a:rect l="l" t="t" r="r" b="b"/>
              <a:pathLst>
                <a:path w="2263" h="1731" extrusionOk="0">
                  <a:moveTo>
                    <a:pt x="1263" y="0"/>
                  </a:moveTo>
                  <a:cubicBezTo>
                    <a:pt x="1131" y="26"/>
                    <a:pt x="974" y="79"/>
                    <a:pt x="816" y="105"/>
                  </a:cubicBezTo>
                  <a:cubicBezTo>
                    <a:pt x="553" y="171"/>
                    <a:pt x="356" y="342"/>
                    <a:pt x="198" y="552"/>
                  </a:cubicBezTo>
                  <a:cubicBezTo>
                    <a:pt x="66" y="736"/>
                    <a:pt x="1" y="920"/>
                    <a:pt x="66" y="1170"/>
                  </a:cubicBezTo>
                  <a:cubicBezTo>
                    <a:pt x="161" y="1515"/>
                    <a:pt x="578" y="1730"/>
                    <a:pt x="890" y="1730"/>
                  </a:cubicBezTo>
                  <a:cubicBezTo>
                    <a:pt x="924" y="1730"/>
                    <a:pt x="956" y="1728"/>
                    <a:pt x="987" y="1723"/>
                  </a:cubicBezTo>
                  <a:cubicBezTo>
                    <a:pt x="1158" y="1709"/>
                    <a:pt x="1316" y="1657"/>
                    <a:pt x="1473" y="1604"/>
                  </a:cubicBezTo>
                  <a:cubicBezTo>
                    <a:pt x="1671" y="1525"/>
                    <a:pt x="1855" y="1394"/>
                    <a:pt x="1973" y="1223"/>
                  </a:cubicBezTo>
                  <a:cubicBezTo>
                    <a:pt x="2262" y="828"/>
                    <a:pt x="2210" y="487"/>
                    <a:pt x="1828" y="184"/>
                  </a:cubicBezTo>
                  <a:cubicBezTo>
                    <a:pt x="1684" y="53"/>
                    <a:pt x="1487" y="26"/>
                    <a:pt x="1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4"/>
            <p:cNvSpPr/>
            <p:nvPr/>
          </p:nvSpPr>
          <p:spPr>
            <a:xfrm>
              <a:off x="2697988" y="4285450"/>
              <a:ext cx="58850" cy="122075"/>
            </a:xfrm>
            <a:custGeom>
              <a:avLst/>
              <a:gdLst/>
              <a:ahLst/>
              <a:cxnLst/>
              <a:rect l="l" t="t" r="r" b="b"/>
              <a:pathLst>
                <a:path w="2354" h="4883" extrusionOk="0">
                  <a:moveTo>
                    <a:pt x="684" y="1"/>
                  </a:moveTo>
                  <a:cubicBezTo>
                    <a:pt x="447" y="1"/>
                    <a:pt x="210" y="1"/>
                    <a:pt x="0" y="146"/>
                  </a:cubicBezTo>
                  <a:cubicBezTo>
                    <a:pt x="13" y="185"/>
                    <a:pt x="13" y="238"/>
                    <a:pt x="13" y="277"/>
                  </a:cubicBezTo>
                  <a:cubicBezTo>
                    <a:pt x="118" y="658"/>
                    <a:pt x="224" y="1040"/>
                    <a:pt x="316" y="1434"/>
                  </a:cubicBezTo>
                  <a:cubicBezTo>
                    <a:pt x="342" y="1552"/>
                    <a:pt x="355" y="1658"/>
                    <a:pt x="381" y="1776"/>
                  </a:cubicBezTo>
                  <a:cubicBezTo>
                    <a:pt x="421" y="2000"/>
                    <a:pt x="473" y="2236"/>
                    <a:pt x="513" y="2460"/>
                  </a:cubicBezTo>
                  <a:cubicBezTo>
                    <a:pt x="526" y="2578"/>
                    <a:pt x="552" y="2683"/>
                    <a:pt x="566" y="2802"/>
                  </a:cubicBezTo>
                  <a:cubicBezTo>
                    <a:pt x="658" y="3341"/>
                    <a:pt x="736" y="3880"/>
                    <a:pt x="736" y="4419"/>
                  </a:cubicBezTo>
                  <a:cubicBezTo>
                    <a:pt x="736" y="4577"/>
                    <a:pt x="750" y="4721"/>
                    <a:pt x="750" y="4879"/>
                  </a:cubicBezTo>
                  <a:cubicBezTo>
                    <a:pt x="796" y="4879"/>
                    <a:pt x="845" y="4882"/>
                    <a:pt x="894" y="4882"/>
                  </a:cubicBezTo>
                  <a:cubicBezTo>
                    <a:pt x="944" y="4882"/>
                    <a:pt x="993" y="4879"/>
                    <a:pt x="1039" y="4866"/>
                  </a:cubicBezTo>
                  <a:cubicBezTo>
                    <a:pt x="1420" y="4734"/>
                    <a:pt x="1723" y="4485"/>
                    <a:pt x="1933" y="4156"/>
                  </a:cubicBezTo>
                  <a:cubicBezTo>
                    <a:pt x="2117" y="3880"/>
                    <a:pt x="2235" y="3577"/>
                    <a:pt x="2301" y="3236"/>
                  </a:cubicBezTo>
                  <a:cubicBezTo>
                    <a:pt x="2341" y="2986"/>
                    <a:pt x="2341" y="2736"/>
                    <a:pt x="2354" y="2486"/>
                  </a:cubicBezTo>
                  <a:cubicBezTo>
                    <a:pt x="2288" y="2092"/>
                    <a:pt x="2222" y="1697"/>
                    <a:pt x="2078" y="1316"/>
                  </a:cubicBezTo>
                  <a:cubicBezTo>
                    <a:pt x="1933" y="934"/>
                    <a:pt x="1749" y="593"/>
                    <a:pt x="1433" y="330"/>
                  </a:cubicBezTo>
                  <a:cubicBezTo>
                    <a:pt x="1381" y="277"/>
                    <a:pt x="1315" y="238"/>
                    <a:pt x="1262" y="198"/>
                  </a:cubicBezTo>
                  <a:cubicBezTo>
                    <a:pt x="1210" y="159"/>
                    <a:pt x="1144" y="119"/>
                    <a:pt x="1091" y="93"/>
                  </a:cubicBezTo>
                  <a:cubicBezTo>
                    <a:pt x="960" y="40"/>
                    <a:pt x="828" y="1"/>
                    <a:pt x="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4"/>
            <p:cNvSpPr/>
            <p:nvPr/>
          </p:nvSpPr>
          <p:spPr>
            <a:xfrm>
              <a:off x="2386013" y="4350575"/>
              <a:ext cx="183800" cy="184750"/>
            </a:xfrm>
            <a:custGeom>
              <a:avLst/>
              <a:gdLst/>
              <a:ahLst/>
              <a:cxnLst/>
              <a:rect l="l" t="t" r="r" b="b"/>
              <a:pathLst>
                <a:path w="7352" h="7390" extrusionOk="0">
                  <a:moveTo>
                    <a:pt x="3775" y="1"/>
                  </a:moveTo>
                  <a:cubicBezTo>
                    <a:pt x="2738" y="1"/>
                    <a:pt x="1725" y="436"/>
                    <a:pt x="1000" y="1262"/>
                  </a:cubicBezTo>
                  <a:cubicBezTo>
                    <a:pt x="803" y="1485"/>
                    <a:pt x="619" y="1709"/>
                    <a:pt x="514" y="1998"/>
                  </a:cubicBezTo>
                  <a:cubicBezTo>
                    <a:pt x="487" y="2037"/>
                    <a:pt x="461" y="2077"/>
                    <a:pt x="448" y="2116"/>
                  </a:cubicBezTo>
                  <a:cubicBezTo>
                    <a:pt x="93" y="2826"/>
                    <a:pt x="1" y="3576"/>
                    <a:pt x="146" y="4352"/>
                  </a:cubicBezTo>
                  <a:cubicBezTo>
                    <a:pt x="457" y="6040"/>
                    <a:pt x="1880" y="7390"/>
                    <a:pt x="3740" y="7390"/>
                  </a:cubicBezTo>
                  <a:cubicBezTo>
                    <a:pt x="3923" y="7390"/>
                    <a:pt x="4110" y="7377"/>
                    <a:pt x="4301" y="7350"/>
                  </a:cubicBezTo>
                  <a:cubicBezTo>
                    <a:pt x="5826" y="7126"/>
                    <a:pt x="6825" y="6219"/>
                    <a:pt x="7325" y="4759"/>
                  </a:cubicBezTo>
                  <a:cubicBezTo>
                    <a:pt x="7338" y="4693"/>
                    <a:pt x="7338" y="4628"/>
                    <a:pt x="7351" y="4575"/>
                  </a:cubicBezTo>
                  <a:cubicBezTo>
                    <a:pt x="7141" y="4562"/>
                    <a:pt x="6943" y="4562"/>
                    <a:pt x="6773" y="4509"/>
                  </a:cubicBezTo>
                  <a:cubicBezTo>
                    <a:pt x="6404" y="4417"/>
                    <a:pt x="6141" y="4181"/>
                    <a:pt x="5918" y="3891"/>
                  </a:cubicBezTo>
                  <a:cubicBezTo>
                    <a:pt x="5839" y="3786"/>
                    <a:pt x="5760" y="3655"/>
                    <a:pt x="5668" y="3550"/>
                  </a:cubicBezTo>
                  <a:cubicBezTo>
                    <a:pt x="5629" y="3444"/>
                    <a:pt x="5589" y="3339"/>
                    <a:pt x="5550" y="3234"/>
                  </a:cubicBezTo>
                  <a:cubicBezTo>
                    <a:pt x="5300" y="2524"/>
                    <a:pt x="5260" y="1827"/>
                    <a:pt x="5681" y="1156"/>
                  </a:cubicBezTo>
                  <a:cubicBezTo>
                    <a:pt x="5747" y="1104"/>
                    <a:pt x="5813" y="1038"/>
                    <a:pt x="5878" y="986"/>
                  </a:cubicBezTo>
                  <a:cubicBezTo>
                    <a:pt x="5944" y="933"/>
                    <a:pt x="6010" y="880"/>
                    <a:pt x="6102" y="828"/>
                  </a:cubicBezTo>
                  <a:cubicBezTo>
                    <a:pt x="5813" y="578"/>
                    <a:pt x="5523" y="407"/>
                    <a:pt x="5208" y="302"/>
                  </a:cubicBezTo>
                  <a:cubicBezTo>
                    <a:pt x="5168" y="276"/>
                    <a:pt x="5142" y="262"/>
                    <a:pt x="5116" y="249"/>
                  </a:cubicBezTo>
                  <a:cubicBezTo>
                    <a:pt x="4679" y="82"/>
                    <a:pt x="4225" y="1"/>
                    <a:pt x="3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4"/>
            <p:cNvSpPr/>
            <p:nvPr/>
          </p:nvSpPr>
          <p:spPr>
            <a:xfrm>
              <a:off x="1936663" y="4466125"/>
              <a:ext cx="199550" cy="184775"/>
            </a:xfrm>
            <a:custGeom>
              <a:avLst/>
              <a:gdLst/>
              <a:ahLst/>
              <a:cxnLst/>
              <a:rect l="l" t="t" r="r" b="b"/>
              <a:pathLst>
                <a:path w="7982" h="7391" extrusionOk="0">
                  <a:moveTo>
                    <a:pt x="3414" y="0"/>
                  </a:moveTo>
                  <a:cubicBezTo>
                    <a:pt x="2551" y="0"/>
                    <a:pt x="1691" y="304"/>
                    <a:pt x="1000" y="900"/>
                  </a:cubicBezTo>
                  <a:cubicBezTo>
                    <a:pt x="816" y="1058"/>
                    <a:pt x="632" y="1215"/>
                    <a:pt x="513" y="1439"/>
                  </a:cubicBezTo>
                  <a:cubicBezTo>
                    <a:pt x="395" y="1584"/>
                    <a:pt x="277" y="1728"/>
                    <a:pt x="185" y="1886"/>
                  </a:cubicBezTo>
                  <a:cubicBezTo>
                    <a:pt x="27" y="2149"/>
                    <a:pt x="0" y="2241"/>
                    <a:pt x="0" y="2399"/>
                  </a:cubicBezTo>
                  <a:cubicBezTo>
                    <a:pt x="185" y="2438"/>
                    <a:pt x="382" y="2491"/>
                    <a:pt x="566" y="2530"/>
                  </a:cubicBezTo>
                  <a:cubicBezTo>
                    <a:pt x="776" y="2662"/>
                    <a:pt x="987" y="2820"/>
                    <a:pt x="1144" y="3017"/>
                  </a:cubicBezTo>
                  <a:cubicBezTo>
                    <a:pt x="1407" y="3385"/>
                    <a:pt x="1578" y="3779"/>
                    <a:pt x="1644" y="4227"/>
                  </a:cubicBezTo>
                  <a:cubicBezTo>
                    <a:pt x="1670" y="4332"/>
                    <a:pt x="1683" y="4437"/>
                    <a:pt x="1697" y="4555"/>
                  </a:cubicBezTo>
                  <a:cubicBezTo>
                    <a:pt x="1683" y="4726"/>
                    <a:pt x="1670" y="4897"/>
                    <a:pt x="1644" y="5081"/>
                  </a:cubicBezTo>
                  <a:cubicBezTo>
                    <a:pt x="1618" y="5318"/>
                    <a:pt x="1526" y="5555"/>
                    <a:pt x="1394" y="5765"/>
                  </a:cubicBezTo>
                  <a:cubicBezTo>
                    <a:pt x="1250" y="5988"/>
                    <a:pt x="1026" y="6146"/>
                    <a:pt x="776" y="6238"/>
                  </a:cubicBezTo>
                  <a:cubicBezTo>
                    <a:pt x="789" y="6265"/>
                    <a:pt x="789" y="6291"/>
                    <a:pt x="803" y="6304"/>
                  </a:cubicBezTo>
                  <a:cubicBezTo>
                    <a:pt x="829" y="6343"/>
                    <a:pt x="868" y="6370"/>
                    <a:pt x="895" y="6409"/>
                  </a:cubicBezTo>
                  <a:cubicBezTo>
                    <a:pt x="1634" y="7054"/>
                    <a:pt x="2448" y="7391"/>
                    <a:pt x="3338" y="7391"/>
                  </a:cubicBezTo>
                  <a:cubicBezTo>
                    <a:pt x="3683" y="7391"/>
                    <a:pt x="4038" y="7340"/>
                    <a:pt x="4405" y="7238"/>
                  </a:cubicBezTo>
                  <a:cubicBezTo>
                    <a:pt x="6982" y="6528"/>
                    <a:pt x="7982" y="3398"/>
                    <a:pt x="6220" y="1294"/>
                  </a:cubicBezTo>
                  <a:cubicBezTo>
                    <a:pt x="5996" y="1018"/>
                    <a:pt x="5733" y="768"/>
                    <a:pt x="5391" y="597"/>
                  </a:cubicBezTo>
                  <a:cubicBezTo>
                    <a:pt x="5391" y="584"/>
                    <a:pt x="5378" y="571"/>
                    <a:pt x="5378" y="571"/>
                  </a:cubicBezTo>
                  <a:cubicBezTo>
                    <a:pt x="4776" y="189"/>
                    <a:pt x="4094"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9" name="Google Shape;3409;p54"/>
          <p:cNvSpPr/>
          <p:nvPr/>
        </p:nvSpPr>
        <p:spPr>
          <a:xfrm rot="-2700000">
            <a:off x="8135632" y="893135"/>
            <a:ext cx="392549" cy="42300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4"/>
          <p:cNvSpPr/>
          <p:nvPr/>
        </p:nvSpPr>
        <p:spPr>
          <a:xfrm rot="-255355">
            <a:off x="631465" y="940002"/>
            <a:ext cx="305562" cy="329272"/>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1" name="Google Shape;3411;p54"/>
          <p:cNvGrpSpPr/>
          <p:nvPr/>
        </p:nvGrpSpPr>
        <p:grpSpPr>
          <a:xfrm rot="1937123">
            <a:off x="7542991" y="1889538"/>
            <a:ext cx="801916" cy="828022"/>
            <a:chOff x="272676" y="2499425"/>
            <a:chExt cx="928937" cy="959179"/>
          </a:xfrm>
        </p:grpSpPr>
        <p:sp>
          <p:nvSpPr>
            <p:cNvPr id="3412" name="Google Shape;3412;p54"/>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3" name="Google Shape;3413;p54"/>
            <p:cNvGrpSpPr/>
            <p:nvPr/>
          </p:nvGrpSpPr>
          <p:grpSpPr>
            <a:xfrm>
              <a:off x="272676" y="2499425"/>
              <a:ext cx="928937" cy="959179"/>
              <a:chOff x="512967" y="2346392"/>
              <a:chExt cx="928937" cy="959179"/>
            </a:xfrm>
          </p:grpSpPr>
          <p:sp>
            <p:nvSpPr>
              <p:cNvPr id="3414" name="Google Shape;3414;p54"/>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4"/>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4"/>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715248" y="908534"/>
            <a:ext cx="7788780" cy="3672800"/>
          </a:xfrm>
          <a:prstGeom prst="rect">
            <a:avLst/>
          </a:prstGeom>
        </p:spPr>
        <p:txBody>
          <a:bodyPr wrap="square">
            <a:spAutoFit/>
          </a:bodyPr>
          <a:lstStyle/>
          <a:p>
            <a:pPr lvl="0">
              <a:lnSpc>
                <a:spcPct val="150000"/>
              </a:lnSpc>
              <a:spcAft>
                <a:spcPts val="1000"/>
              </a:spcAft>
            </a:pPr>
            <a:r>
              <a:rPr lang="en-US" sz="4800" b="1">
                <a:solidFill>
                  <a:schemeClr val="tx1"/>
                </a:solidFill>
                <a:latin typeface="+mj-lt"/>
                <a:ea typeface="Calibri" panose="020F0502020204030204" pitchFamily="34" charset="0"/>
                <a:cs typeface="Times New Roman" panose="02020603050405020304" pitchFamily="18" charset="0"/>
              </a:rPr>
              <a:t>CHÀO CẢ LỚP! </a:t>
            </a:r>
          </a:p>
          <a:p>
            <a:pPr lvl="0">
              <a:lnSpc>
                <a:spcPct val="150000"/>
              </a:lnSpc>
              <a:spcAft>
                <a:spcPts val="1000"/>
              </a:spcAft>
            </a:pPr>
            <a:r>
              <a:rPr lang="en-US" sz="4800" b="1">
                <a:solidFill>
                  <a:schemeClr val="tx1"/>
                </a:solidFill>
                <a:latin typeface="+mj-lt"/>
                <a:ea typeface="Calibri" panose="020F0502020204030204" pitchFamily="34" charset="0"/>
                <a:cs typeface="Times New Roman" panose="02020603050405020304" pitchFamily="18" charset="0"/>
              </a:rPr>
              <a:t>CHÀO MỪNG CÁC EM</a:t>
            </a:r>
          </a:p>
          <a:p>
            <a:pPr lvl="0">
              <a:lnSpc>
                <a:spcPct val="150000"/>
              </a:lnSpc>
              <a:spcAft>
                <a:spcPts val="1000"/>
              </a:spcAft>
            </a:pPr>
            <a:r>
              <a:rPr lang="en-US" sz="4800" b="1">
                <a:solidFill>
                  <a:schemeClr val="tx1"/>
                </a:solidFill>
                <a:latin typeface="+mj-lt"/>
                <a:ea typeface="Calibri" panose="020F0502020204030204" pitchFamily="34" charset="0"/>
                <a:cs typeface="Times New Roman" panose="02020603050405020304" pitchFamily="18" charset="0"/>
              </a:rPr>
              <a:t> TỚI BUỔI HỌC NÀY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8" name="Rectangle 7"/>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9" name="TextBox 8">
            <a:extLst>
              <a:ext uri="{FF2B5EF4-FFF2-40B4-BE49-F238E27FC236}">
                <a16:creationId xmlns:a16="http://schemas.microsoft.com/office/drawing/2014/main" id="{0605E903-F187-8D9D-7F46-B96D3A68E1A3}"/>
              </a:ext>
            </a:extLst>
          </p:cNvPr>
          <p:cNvSpPr txBox="1"/>
          <p:nvPr/>
        </p:nvSpPr>
        <p:spPr>
          <a:xfrm>
            <a:off x="-423511" y="689181"/>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2"/>
                </a:solidFill>
                <a:latin typeface="Arial" panose="020B0604020202020204" pitchFamily="34" charset="0"/>
                <a:cs typeface="Arial" panose="020B0604020202020204" pitchFamily="34" charset="0"/>
              </a:rPr>
              <a:t>GIỌNG ĐỌC TRONG BÀI</a:t>
            </a:r>
            <a:endParaRPr lang="en-US" sz="3000" dirty="0">
              <a:solidFill>
                <a:schemeClr val="tx2"/>
              </a:solidFill>
              <a:latin typeface="Arial" panose="020B0604020202020204" pitchFamily="34" charset="0"/>
              <a:cs typeface="Arial" panose="020B0604020202020204" pitchFamily="34" charset="0"/>
            </a:endParaRPr>
          </a:p>
        </p:txBody>
      </p:sp>
      <p:sp>
        <p:nvSpPr>
          <p:cNvPr id="10" name="Rounded Rectangle 9"/>
          <p:cNvSpPr/>
          <p:nvPr/>
        </p:nvSpPr>
        <p:spPr>
          <a:xfrm>
            <a:off x="419100" y="1946599"/>
            <a:ext cx="8305800" cy="2951222"/>
          </a:xfrm>
          <a:prstGeom prst="round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71BA59-C2B6-848C-E08B-A5ACB240C20C}"/>
              </a:ext>
            </a:extLst>
          </p:cNvPr>
          <p:cNvSpPr txBox="1"/>
          <p:nvPr/>
        </p:nvSpPr>
        <p:spPr>
          <a:xfrm>
            <a:off x="582294" y="2010099"/>
            <a:ext cx="7954012" cy="2862322"/>
          </a:xfrm>
          <a:prstGeom prst="rect">
            <a:avLst/>
          </a:prstGeom>
          <a:noFill/>
        </p:spPr>
        <p:txBody>
          <a:bodyPr wrap="square">
            <a:spAutoFit/>
          </a:bodyPr>
          <a:lstStyle/>
          <a:p>
            <a:pPr marL="571500" lvl="0" indent="-571500" algn="just">
              <a:lnSpc>
                <a:spcPct val="150000"/>
              </a:lnSpc>
              <a:buFont typeface="Arial" panose="020B0604020202020204" pitchFamily="34" charset="0"/>
              <a:buChar char="•"/>
              <a:tabLst>
                <a:tab pos="201295" algn="l"/>
              </a:tabLst>
            </a:pPr>
            <a:r>
              <a:rPr lang="vi-VN"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Nhấn giọng ở một số từ ngữ chỉ màu sắc và động từ thể hiện cảm xúc của nhân vật: </a:t>
            </a:r>
          </a:p>
          <a:p>
            <a:pPr lvl="0" algn="just">
              <a:lnSpc>
                <a:spcPct val="150000"/>
              </a:lnSpc>
              <a:tabLst>
                <a:tab pos="201295" algn="l"/>
              </a:tabLst>
            </a:pPr>
            <a:r>
              <a:rPr lang="en-US" sz="24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r>
              <a:rPr lang="vi-VN" sz="24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Những vườn rau xanh mướt,</a:t>
            </a:r>
            <a:r>
              <a:rPr lang="vi-VN" sz="24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4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với rất nhiều bù nhìn</a:t>
            </a:r>
            <a:r>
              <a:rPr lang="vi-VN" sz="24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4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làm bằng rơm vàng óng</a:t>
            </a:r>
            <a:r>
              <a:rPr lang="vi-VN" sz="24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4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hoặc nâu sậm,</a:t>
            </a:r>
            <a:r>
              <a:rPr lang="vi-VN" sz="24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4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gắn thêm các mảnh áo mưa bay phấp phới.</a:t>
            </a:r>
          </a:p>
        </p:txBody>
      </p:sp>
      <p:sp>
        <p:nvSpPr>
          <p:cNvPr id="12" name="TextBox 11">
            <a:extLst>
              <a:ext uri="{FF2B5EF4-FFF2-40B4-BE49-F238E27FC236}">
                <a16:creationId xmlns:a16="http://schemas.microsoft.com/office/drawing/2014/main" id="{8671BA59-C2B6-848C-E08B-A5ACB240C20C}"/>
              </a:ext>
            </a:extLst>
          </p:cNvPr>
          <p:cNvSpPr txBox="1"/>
          <p:nvPr/>
        </p:nvSpPr>
        <p:spPr>
          <a:xfrm>
            <a:off x="4164131" y="128135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Lưu ý:</a:t>
            </a:r>
            <a:endParaRPr lang="en-US" sz="24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011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8" name="Rectangle 7"/>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9" name="TextBox 8">
            <a:extLst>
              <a:ext uri="{FF2B5EF4-FFF2-40B4-BE49-F238E27FC236}">
                <a16:creationId xmlns:a16="http://schemas.microsoft.com/office/drawing/2014/main" id="{0605E903-F187-8D9D-7F46-B96D3A68E1A3}"/>
              </a:ext>
            </a:extLst>
          </p:cNvPr>
          <p:cNvSpPr txBox="1"/>
          <p:nvPr/>
        </p:nvSpPr>
        <p:spPr>
          <a:xfrm>
            <a:off x="-423511" y="689181"/>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2"/>
                </a:solidFill>
                <a:latin typeface="Arial" panose="020B0604020202020204" pitchFamily="34" charset="0"/>
                <a:cs typeface="Arial" panose="020B0604020202020204" pitchFamily="34" charset="0"/>
              </a:rPr>
              <a:t>GIỌNG ĐỌC TRONG BÀI</a:t>
            </a:r>
            <a:endParaRPr lang="en-US" sz="3000" dirty="0">
              <a:solidFill>
                <a:schemeClr val="tx2"/>
              </a:solidFill>
              <a:latin typeface="Arial" panose="020B0604020202020204" pitchFamily="34" charset="0"/>
              <a:cs typeface="Arial" panose="020B0604020202020204" pitchFamily="34" charset="0"/>
            </a:endParaRPr>
          </a:p>
        </p:txBody>
      </p:sp>
      <p:sp>
        <p:nvSpPr>
          <p:cNvPr id="10" name="Rounded Rectangle 9"/>
          <p:cNvSpPr/>
          <p:nvPr/>
        </p:nvSpPr>
        <p:spPr>
          <a:xfrm>
            <a:off x="419100" y="1946599"/>
            <a:ext cx="8305800" cy="2951222"/>
          </a:xfrm>
          <a:prstGeom prst="round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71BA59-C2B6-848C-E08B-A5ACB240C20C}"/>
              </a:ext>
            </a:extLst>
          </p:cNvPr>
          <p:cNvSpPr txBox="1"/>
          <p:nvPr/>
        </p:nvSpPr>
        <p:spPr>
          <a:xfrm>
            <a:off x="582294" y="2010099"/>
            <a:ext cx="7954012" cy="2862322"/>
          </a:xfrm>
          <a:prstGeom prst="rect">
            <a:avLst/>
          </a:prstGeom>
          <a:noFill/>
        </p:spPr>
        <p:txBody>
          <a:bodyPr wrap="square">
            <a:spAutoFit/>
          </a:bodyPr>
          <a:lstStyle/>
          <a:p>
            <a:pPr marL="571500" lvl="0" indent="-571500" algn="just">
              <a:lnSpc>
                <a:spcPct val="150000"/>
              </a:lnSpc>
              <a:buFont typeface="Arial" panose="020B0604020202020204" pitchFamily="34" charset="0"/>
              <a:buChar char="•"/>
              <a:tabLst>
                <a:tab pos="201295" algn="l"/>
              </a:tabLst>
            </a:pPr>
            <a:r>
              <a:rPr lang="vi-VN"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Nhấn giọng ở một số từ ngữ chỉ màu sắc và động từ thể hiện cảm xúc của nhân vật: </a:t>
            </a:r>
          </a:p>
          <a:p>
            <a:pPr lvl="0" algn="just">
              <a:lnSpc>
                <a:spcPct val="150000"/>
              </a:lnSpc>
              <a:tabLst>
                <a:tab pos="201295" algn="l"/>
              </a:tabLst>
            </a:pPr>
            <a:r>
              <a:rPr lang="en-US" sz="24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r>
              <a:rPr lang="vi-VN" sz="24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Cứ thế, chúng tớ thay đổi ước mơ liên tục,</a:t>
            </a:r>
            <a:r>
              <a:rPr lang="vi-VN" sz="24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24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cho đến khi những tia nắng cuối ngày nấp sau lưng đồi</a:t>
            </a:r>
            <a:r>
              <a:rPr lang="vi-VN" sz="2400" b="1">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240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hoặc đi ngủ từ lúc nào không hay...</a:t>
            </a:r>
          </a:p>
        </p:txBody>
      </p:sp>
      <p:sp>
        <p:nvSpPr>
          <p:cNvPr id="12" name="TextBox 11">
            <a:extLst>
              <a:ext uri="{FF2B5EF4-FFF2-40B4-BE49-F238E27FC236}">
                <a16:creationId xmlns:a16="http://schemas.microsoft.com/office/drawing/2014/main" id="{8671BA59-C2B6-848C-E08B-A5ACB240C20C}"/>
              </a:ext>
            </a:extLst>
          </p:cNvPr>
          <p:cNvSpPr txBox="1"/>
          <p:nvPr/>
        </p:nvSpPr>
        <p:spPr>
          <a:xfrm>
            <a:off x="4164131" y="128135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Lưu ý:</a:t>
            </a:r>
            <a:endParaRPr lang="en-US" sz="24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550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3" name="Google Shape;1223;p39"/>
          <p:cNvGrpSpPr/>
          <p:nvPr/>
        </p:nvGrpSpPr>
        <p:grpSpPr>
          <a:xfrm>
            <a:off x="832265" y="1412635"/>
            <a:ext cx="2896019" cy="2837071"/>
            <a:chOff x="4990103" y="2529786"/>
            <a:chExt cx="1569828" cy="1537708"/>
          </a:xfrm>
        </p:grpSpPr>
        <p:sp>
          <p:nvSpPr>
            <p:cNvPr id="1224" name="Google Shape;1224;p39"/>
            <p:cNvSpPr/>
            <p:nvPr/>
          </p:nvSpPr>
          <p:spPr>
            <a:xfrm>
              <a:off x="4990261" y="2529786"/>
              <a:ext cx="1569514" cy="1537708"/>
            </a:xfrm>
            <a:custGeom>
              <a:avLst/>
              <a:gdLst/>
              <a:ahLst/>
              <a:cxnLst/>
              <a:rect l="l" t="t" r="r" b="b"/>
              <a:pathLst>
                <a:path w="79843" h="78225" extrusionOk="0">
                  <a:moveTo>
                    <a:pt x="33348" y="9299"/>
                  </a:moveTo>
                  <a:lnTo>
                    <a:pt x="33348" y="9299"/>
                  </a:lnTo>
                  <a:cubicBezTo>
                    <a:pt x="33365" y="9330"/>
                    <a:pt x="33428" y="9346"/>
                    <a:pt x="33491" y="9393"/>
                  </a:cubicBezTo>
                  <a:lnTo>
                    <a:pt x="33475" y="9393"/>
                  </a:lnTo>
                  <a:cubicBezTo>
                    <a:pt x="33428" y="9346"/>
                    <a:pt x="33365" y="9330"/>
                    <a:pt x="33348" y="9299"/>
                  </a:cubicBezTo>
                  <a:close/>
                  <a:moveTo>
                    <a:pt x="35290" y="12911"/>
                  </a:moveTo>
                  <a:cubicBezTo>
                    <a:pt x="35449" y="13246"/>
                    <a:pt x="35608" y="13580"/>
                    <a:pt x="35751" y="13929"/>
                  </a:cubicBezTo>
                  <a:cubicBezTo>
                    <a:pt x="35592" y="13580"/>
                    <a:pt x="35449" y="13246"/>
                    <a:pt x="35290" y="12911"/>
                  </a:cubicBezTo>
                  <a:close/>
                  <a:moveTo>
                    <a:pt x="9869" y="25597"/>
                  </a:moveTo>
                  <a:cubicBezTo>
                    <a:pt x="9789" y="25709"/>
                    <a:pt x="9742" y="25852"/>
                    <a:pt x="9710" y="25979"/>
                  </a:cubicBezTo>
                  <a:cubicBezTo>
                    <a:pt x="9742" y="25836"/>
                    <a:pt x="9789" y="25709"/>
                    <a:pt x="9869" y="25597"/>
                  </a:cubicBezTo>
                  <a:close/>
                  <a:moveTo>
                    <a:pt x="10936" y="26695"/>
                  </a:moveTo>
                  <a:cubicBezTo>
                    <a:pt x="10759" y="26771"/>
                    <a:pt x="10583" y="26817"/>
                    <a:pt x="10399" y="26817"/>
                  </a:cubicBezTo>
                  <a:cubicBezTo>
                    <a:pt x="10399" y="26817"/>
                    <a:pt x="10399" y="26817"/>
                    <a:pt x="10399" y="26817"/>
                  </a:cubicBezTo>
                  <a:lnTo>
                    <a:pt x="10399" y="26817"/>
                  </a:lnTo>
                  <a:cubicBezTo>
                    <a:pt x="10582" y="26816"/>
                    <a:pt x="10756" y="26771"/>
                    <a:pt x="10920" y="26695"/>
                  </a:cubicBezTo>
                  <a:close/>
                  <a:moveTo>
                    <a:pt x="12639" y="28956"/>
                  </a:moveTo>
                  <a:lnTo>
                    <a:pt x="12639" y="28956"/>
                  </a:lnTo>
                  <a:cubicBezTo>
                    <a:pt x="12623" y="29003"/>
                    <a:pt x="12607" y="29051"/>
                    <a:pt x="12591" y="29083"/>
                  </a:cubicBezTo>
                  <a:cubicBezTo>
                    <a:pt x="12607" y="29035"/>
                    <a:pt x="12623" y="29003"/>
                    <a:pt x="12639" y="28956"/>
                  </a:cubicBezTo>
                  <a:close/>
                  <a:moveTo>
                    <a:pt x="68509" y="29863"/>
                  </a:moveTo>
                  <a:lnTo>
                    <a:pt x="68509" y="29863"/>
                  </a:lnTo>
                  <a:cubicBezTo>
                    <a:pt x="68477" y="29879"/>
                    <a:pt x="68429" y="29895"/>
                    <a:pt x="68398" y="29911"/>
                  </a:cubicBezTo>
                  <a:cubicBezTo>
                    <a:pt x="68429" y="29895"/>
                    <a:pt x="68461" y="29879"/>
                    <a:pt x="68509" y="29863"/>
                  </a:cubicBezTo>
                  <a:close/>
                  <a:moveTo>
                    <a:pt x="5960" y="29092"/>
                  </a:moveTo>
                  <a:cubicBezTo>
                    <a:pt x="5678" y="29377"/>
                    <a:pt x="5442" y="29708"/>
                    <a:pt x="5253" y="30070"/>
                  </a:cubicBezTo>
                  <a:cubicBezTo>
                    <a:pt x="5158" y="30245"/>
                    <a:pt x="5094" y="30436"/>
                    <a:pt x="5094" y="30627"/>
                  </a:cubicBezTo>
                  <a:cubicBezTo>
                    <a:pt x="5094" y="30436"/>
                    <a:pt x="5158" y="30245"/>
                    <a:pt x="5237" y="30070"/>
                  </a:cubicBezTo>
                  <a:cubicBezTo>
                    <a:pt x="5442" y="29708"/>
                    <a:pt x="5678" y="29377"/>
                    <a:pt x="5960" y="29092"/>
                  </a:cubicBezTo>
                  <a:close/>
                  <a:moveTo>
                    <a:pt x="7951" y="32366"/>
                  </a:moveTo>
                  <a:cubicBezTo>
                    <a:pt x="7952" y="32366"/>
                    <a:pt x="7953" y="32366"/>
                    <a:pt x="7954" y="32366"/>
                  </a:cubicBezTo>
                  <a:lnTo>
                    <a:pt x="7954" y="32366"/>
                  </a:lnTo>
                  <a:cubicBezTo>
                    <a:pt x="7905" y="32366"/>
                    <a:pt x="7854" y="32370"/>
                    <a:pt x="7800" y="32378"/>
                  </a:cubicBezTo>
                  <a:cubicBezTo>
                    <a:pt x="7848" y="32370"/>
                    <a:pt x="7899" y="32366"/>
                    <a:pt x="7951" y="32366"/>
                  </a:cubicBezTo>
                  <a:close/>
                  <a:moveTo>
                    <a:pt x="7497" y="32473"/>
                  </a:moveTo>
                  <a:cubicBezTo>
                    <a:pt x="7418" y="32521"/>
                    <a:pt x="7322" y="32553"/>
                    <a:pt x="7243" y="32617"/>
                  </a:cubicBezTo>
                  <a:lnTo>
                    <a:pt x="7243" y="32601"/>
                  </a:lnTo>
                  <a:cubicBezTo>
                    <a:pt x="7322" y="32553"/>
                    <a:pt x="7418" y="32505"/>
                    <a:pt x="7497" y="32473"/>
                  </a:cubicBezTo>
                  <a:close/>
                  <a:moveTo>
                    <a:pt x="53139" y="32860"/>
                  </a:moveTo>
                  <a:lnTo>
                    <a:pt x="53139" y="32860"/>
                  </a:lnTo>
                  <a:cubicBezTo>
                    <a:pt x="52792" y="33018"/>
                    <a:pt x="52445" y="33191"/>
                    <a:pt x="52114" y="33365"/>
                  </a:cubicBezTo>
                  <a:cubicBezTo>
                    <a:pt x="51685" y="33571"/>
                    <a:pt x="51255" y="33778"/>
                    <a:pt x="50826" y="34001"/>
                  </a:cubicBezTo>
                  <a:lnTo>
                    <a:pt x="50826" y="34001"/>
                  </a:lnTo>
                  <a:cubicBezTo>
                    <a:pt x="51255" y="33778"/>
                    <a:pt x="51685" y="33571"/>
                    <a:pt x="52114" y="33349"/>
                  </a:cubicBezTo>
                  <a:cubicBezTo>
                    <a:pt x="52445" y="33191"/>
                    <a:pt x="52792" y="33018"/>
                    <a:pt x="53139" y="32860"/>
                  </a:cubicBezTo>
                  <a:close/>
                  <a:moveTo>
                    <a:pt x="4569" y="33890"/>
                  </a:moveTo>
                  <a:cubicBezTo>
                    <a:pt x="4569" y="33938"/>
                    <a:pt x="4553" y="33985"/>
                    <a:pt x="4553" y="34033"/>
                  </a:cubicBezTo>
                  <a:cubicBezTo>
                    <a:pt x="4553" y="33985"/>
                    <a:pt x="4569" y="33938"/>
                    <a:pt x="4553" y="33890"/>
                  </a:cubicBezTo>
                  <a:close/>
                  <a:moveTo>
                    <a:pt x="2706" y="36039"/>
                  </a:moveTo>
                  <a:cubicBezTo>
                    <a:pt x="2643" y="36055"/>
                    <a:pt x="2579" y="36071"/>
                    <a:pt x="2531" y="36071"/>
                  </a:cubicBezTo>
                  <a:cubicBezTo>
                    <a:pt x="2579" y="36055"/>
                    <a:pt x="2643" y="36055"/>
                    <a:pt x="2706" y="36039"/>
                  </a:cubicBezTo>
                  <a:close/>
                  <a:moveTo>
                    <a:pt x="59213" y="37901"/>
                  </a:moveTo>
                  <a:cubicBezTo>
                    <a:pt x="59387" y="37917"/>
                    <a:pt x="59557" y="37921"/>
                    <a:pt x="59726" y="37921"/>
                  </a:cubicBezTo>
                  <a:lnTo>
                    <a:pt x="59726" y="37921"/>
                  </a:lnTo>
                  <a:cubicBezTo>
                    <a:pt x="59725" y="37921"/>
                    <a:pt x="59724" y="37921"/>
                    <a:pt x="59723" y="37921"/>
                  </a:cubicBezTo>
                  <a:cubicBezTo>
                    <a:pt x="59551" y="37921"/>
                    <a:pt x="59380" y="37917"/>
                    <a:pt x="59213" y="37901"/>
                  </a:cubicBezTo>
                  <a:close/>
                  <a:moveTo>
                    <a:pt x="71688" y="47069"/>
                  </a:moveTo>
                  <a:cubicBezTo>
                    <a:pt x="71900" y="47069"/>
                    <a:pt x="72114" y="47084"/>
                    <a:pt x="72329" y="47117"/>
                  </a:cubicBezTo>
                  <a:cubicBezTo>
                    <a:pt x="73173" y="47245"/>
                    <a:pt x="73841" y="47643"/>
                    <a:pt x="74351" y="48327"/>
                  </a:cubicBezTo>
                  <a:cubicBezTo>
                    <a:pt x="74637" y="48725"/>
                    <a:pt x="74812" y="49171"/>
                    <a:pt x="74956" y="49616"/>
                  </a:cubicBezTo>
                  <a:cubicBezTo>
                    <a:pt x="75147" y="50221"/>
                    <a:pt x="75258" y="50826"/>
                    <a:pt x="75322" y="51447"/>
                  </a:cubicBezTo>
                  <a:cubicBezTo>
                    <a:pt x="75497" y="53214"/>
                    <a:pt x="75449" y="54965"/>
                    <a:pt x="75338" y="56731"/>
                  </a:cubicBezTo>
                  <a:cubicBezTo>
                    <a:pt x="75258" y="57941"/>
                    <a:pt x="75131" y="59151"/>
                    <a:pt x="74956" y="60361"/>
                  </a:cubicBezTo>
                  <a:cubicBezTo>
                    <a:pt x="74780" y="61523"/>
                    <a:pt x="74605" y="62669"/>
                    <a:pt x="74271" y="63799"/>
                  </a:cubicBezTo>
                  <a:cubicBezTo>
                    <a:pt x="74128" y="64276"/>
                    <a:pt x="73969" y="64738"/>
                    <a:pt x="73746" y="65184"/>
                  </a:cubicBezTo>
                  <a:cubicBezTo>
                    <a:pt x="73332" y="66011"/>
                    <a:pt x="72695" y="66600"/>
                    <a:pt x="71804" y="66950"/>
                  </a:cubicBezTo>
                  <a:cubicBezTo>
                    <a:pt x="71310" y="67141"/>
                    <a:pt x="70785" y="67269"/>
                    <a:pt x="70260" y="67348"/>
                  </a:cubicBezTo>
                  <a:cubicBezTo>
                    <a:pt x="69575" y="67466"/>
                    <a:pt x="68882" y="67532"/>
                    <a:pt x="68180" y="67532"/>
                  </a:cubicBezTo>
                  <a:cubicBezTo>
                    <a:pt x="67935" y="67532"/>
                    <a:pt x="67689" y="67524"/>
                    <a:pt x="67443" y="67508"/>
                  </a:cubicBezTo>
                  <a:cubicBezTo>
                    <a:pt x="66742" y="67476"/>
                    <a:pt x="66026" y="67444"/>
                    <a:pt x="65341" y="67301"/>
                  </a:cubicBezTo>
                  <a:cubicBezTo>
                    <a:pt x="65230" y="67285"/>
                    <a:pt x="65103" y="67285"/>
                    <a:pt x="64991" y="67269"/>
                  </a:cubicBezTo>
                  <a:cubicBezTo>
                    <a:pt x="64912" y="67094"/>
                    <a:pt x="64959" y="66919"/>
                    <a:pt x="64975" y="66759"/>
                  </a:cubicBezTo>
                  <a:cubicBezTo>
                    <a:pt x="65150" y="65184"/>
                    <a:pt x="65341" y="63624"/>
                    <a:pt x="65501" y="62048"/>
                  </a:cubicBezTo>
                  <a:cubicBezTo>
                    <a:pt x="65660" y="60695"/>
                    <a:pt x="65787" y="59342"/>
                    <a:pt x="65946" y="57989"/>
                  </a:cubicBezTo>
                  <a:cubicBezTo>
                    <a:pt x="66074" y="56811"/>
                    <a:pt x="66201" y="55633"/>
                    <a:pt x="66328" y="54455"/>
                  </a:cubicBezTo>
                  <a:cubicBezTo>
                    <a:pt x="66440" y="53532"/>
                    <a:pt x="66535" y="52625"/>
                    <a:pt x="66631" y="51702"/>
                  </a:cubicBezTo>
                  <a:cubicBezTo>
                    <a:pt x="66726" y="50778"/>
                    <a:pt x="66822" y="49855"/>
                    <a:pt x="66901" y="48932"/>
                  </a:cubicBezTo>
                  <a:cubicBezTo>
                    <a:pt x="66917" y="48789"/>
                    <a:pt x="66933" y="48645"/>
                    <a:pt x="67045" y="48534"/>
                  </a:cubicBezTo>
                  <a:cubicBezTo>
                    <a:pt x="67220" y="48454"/>
                    <a:pt x="67395" y="48375"/>
                    <a:pt x="67554" y="48295"/>
                  </a:cubicBezTo>
                  <a:cubicBezTo>
                    <a:pt x="68414" y="47865"/>
                    <a:pt x="69289" y="47483"/>
                    <a:pt x="70228" y="47261"/>
                  </a:cubicBezTo>
                  <a:cubicBezTo>
                    <a:pt x="70707" y="47149"/>
                    <a:pt x="71193" y="47069"/>
                    <a:pt x="71688" y="47069"/>
                  </a:cubicBezTo>
                  <a:close/>
                  <a:moveTo>
                    <a:pt x="51138" y="1"/>
                  </a:moveTo>
                  <a:cubicBezTo>
                    <a:pt x="50480" y="1"/>
                    <a:pt x="49867" y="222"/>
                    <a:pt x="49328" y="607"/>
                  </a:cubicBezTo>
                  <a:cubicBezTo>
                    <a:pt x="48708" y="1052"/>
                    <a:pt x="48294" y="1641"/>
                    <a:pt x="47944" y="2310"/>
                  </a:cubicBezTo>
                  <a:cubicBezTo>
                    <a:pt x="47339" y="3440"/>
                    <a:pt x="47068" y="4666"/>
                    <a:pt x="46989" y="5923"/>
                  </a:cubicBezTo>
                  <a:cubicBezTo>
                    <a:pt x="46925" y="6989"/>
                    <a:pt x="46973" y="8040"/>
                    <a:pt x="47211" y="9075"/>
                  </a:cubicBezTo>
                  <a:cubicBezTo>
                    <a:pt x="47227" y="9154"/>
                    <a:pt x="47227" y="9250"/>
                    <a:pt x="47227" y="9329"/>
                  </a:cubicBezTo>
                  <a:cubicBezTo>
                    <a:pt x="47116" y="9361"/>
                    <a:pt x="47005" y="9393"/>
                    <a:pt x="46893" y="9425"/>
                  </a:cubicBezTo>
                  <a:cubicBezTo>
                    <a:pt x="46861" y="9441"/>
                    <a:pt x="46829" y="9441"/>
                    <a:pt x="46798" y="9457"/>
                  </a:cubicBezTo>
                  <a:cubicBezTo>
                    <a:pt x="46638" y="9489"/>
                    <a:pt x="46479" y="9552"/>
                    <a:pt x="46368" y="9680"/>
                  </a:cubicBezTo>
                  <a:cubicBezTo>
                    <a:pt x="46288" y="9727"/>
                    <a:pt x="46209" y="9759"/>
                    <a:pt x="46145" y="9823"/>
                  </a:cubicBezTo>
                  <a:cubicBezTo>
                    <a:pt x="45715" y="10205"/>
                    <a:pt x="45476" y="10682"/>
                    <a:pt x="45333" y="11224"/>
                  </a:cubicBezTo>
                  <a:cubicBezTo>
                    <a:pt x="45110" y="12051"/>
                    <a:pt x="45126" y="12879"/>
                    <a:pt x="45285" y="13723"/>
                  </a:cubicBezTo>
                  <a:cubicBezTo>
                    <a:pt x="45492" y="14837"/>
                    <a:pt x="45954" y="15840"/>
                    <a:pt x="46623" y="16731"/>
                  </a:cubicBezTo>
                  <a:cubicBezTo>
                    <a:pt x="47482" y="17877"/>
                    <a:pt x="48533" y="18737"/>
                    <a:pt x="49902" y="19198"/>
                  </a:cubicBezTo>
                  <a:cubicBezTo>
                    <a:pt x="49965" y="19214"/>
                    <a:pt x="50029" y="19246"/>
                    <a:pt x="50108" y="19294"/>
                  </a:cubicBezTo>
                  <a:cubicBezTo>
                    <a:pt x="50045" y="19341"/>
                    <a:pt x="50013" y="19389"/>
                    <a:pt x="49965" y="19437"/>
                  </a:cubicBezTo>
                  <a:cubicBezTo>
                    <a:pt x="49440" y="19914"/>
                    <a:pt x="48978" y="20440"/>
                    <a:pt x="48564" y="21013"/>
                  </a:cubicBezTo>
                  <a:cubicBezTo>
                    <a:pt x="48246" y="21427"/>
                    <a:pt x="47960" y="21856"/>
                    <a:pt x="47657" y="22286"/>
                  </a:cubicBezTo>
                  <a:cubicBezTo>
                    <a:pt x="47562" y="22222"/>
                    <a:pt x="47609" y="22127"/>
                    <a:pt x="47609" y="22047"/>
                  </a:cubicBezTo>
                  <a:cubicBezTo>
                    <a:pt x="47753" y="20997"/>
                    <a:pt x="47689" y="19978"/>
                    <a:pt x="47323" y="18975"/>
                  </a:cubicBezTo>
                  <a:cubicBezTo>
                    <a:pt x="46989" y="18052"/>
                    <a:pt x="46416" y="17304"/>
                    <a:pt x="45588" y="16763"/>
                  </a:cubicBezTo>
                  <a:cubicBezTo>
                    <a:pt x="45413" y="16667"/>
                    <a:pt x="45222" y="16588"/>
                    <a:pt x="45031" y="16508"/>
                  </a:cubicBezTo>
                  <a:cubicBezTo>
                    <a:pt x="45000" y="16496"/>
                    <a:pt x="44969" y="16488"/>
                    <a:pt x="44938" y="16488"/>
                  </a:cubicBezTo>
                  <a:cubicBezTo>
                    <a:pt x="44890" y="16488"/>
                    <a:pt x="44841" y="16507"/>
                    <a:pt x="44792" y="16556"/>
                  </a:cubicBezTo>
                  <a:cubicBezTo>
                    <a:pt x="44744" y="16588"/>
                    <a:pt x="44681" y="16620"/>
                    <a:pt x="44617" y="16651"/>
                  </a:cubicBezTo>
                  <a:cubicBezTo>
                    <a:pt x="44458" y="16747"/>
                    <a:pt x="44426" y="16922"/>
                    <a:pt x="44362" y="17081"/>
                  </a:cubicBezTo>
                  <a:cubicBezTo>
                    <a:pt x="44044" y="17925"/>
                    <a:pt x="43837" y="18784"/>
                    <a:pt x="43805" y="19692"/>
                  </a:cubicBezTo>
                  <a:cubicBezTo>
                    <a:pt x="43789" y="20456"/>
                    <a:pt x="43869" y="21220"/>
                    <a:pt x="44108" y="21952"/>
                  </a:cubicBezTo>
                  <a:cubicBezTo>
                    <a:pt x="44267" y="22493"/>
                    <a:pt x="44521" y="22987"/>
                    <a:pt x="44888" y="23432"/>
                  </a:cubicBezTo>
                  <a:cubicBezTo>
                    <a:pt x="45222" y="23814"/>
                    <a:pt x="45588" y="24148"/>
                    <a:pt x="46097" y="24292"/>
                  </a:cubicBezTo>
                  <a:cubicBezTo>
                    <a:pt x="46177" y="24339"/>
                    <a:pt x="46272" y="24387"/>
                    <a:pt x="46368" y="24451"/>
                  </a:cubicBezTo>
                  <a:cubicBezTo>
                    <a:pt x="46304" y="24578"/>
                    <a:pt x="46241" y="24690"/>
                    <a:pt x="46177" y="24801"/>
                  </a:cubicBezTo>
                  <a:cubicBezTo>
                    <a:pt x="45890" y="25374"/>
                    <a:pt x="45588" y="25947"/>
                    <a:pt x="45317" y="26536"/>
                  </a:cubicBezTo>
                  <a:cubicBezTo>
                    <a:pt x="45015" y="27236"/>
                    <a:pt x="44728" y="27937"/>
                    <a:pt x="44426" y="28637"/>
                  </a:cubicBezTo>
                  <a:cubicBezTo>
                    <a:pt x="44092" y="28574"/>
                    <a:pt x="43757" y="28510"/>
                    <a:pt x="43423" y="28446"/>
                  </a:cubicBezTo>
                  <a:cubicBezTo>
                    <a:pt x="43280" y="28414"/>
                    <a:pt x="43137" y="28414"/>
                    <a:pt x="43041" y="28287"/>
                  </a:cubicBezTo>
                  <a:cubicBezTo>
                    <a:pt x="43041" y="28207"/>
                    <a:pt x="43041" y="28144"/>
                    <a:pt x="43041" y="28064"/>
                  </a:cubicBezTo>
                  <a:cubicBezTo>
                    <a:pt x="43153" y="26090"/>
                    <a:pt x="43137" y="24117"/>
                    <a:pt x="42914" y="22143"/>
                  </a:cubicBezTo>
                  <a:cubicBezTo>
                    <a:pt x="42723" y="20472"/>
                    <a:pt x="42420" y="18832"/>
                    <a:pt x="42006" y="17208"/>
                  </a:cubicBezTo>
                  <a:cubicBezTo>
                    <a:pt x="41513" y="15330"/>
                    <a:pt x="40844" y="13516"/>
                    <a:pt x="39937" y="11812"/>
                  </a:cubicBezTo>
                  <a:cubicBezTo>
                    <a:pt x="39858" y="11669"/>
                    <a:pt x="39762" y="11542"/>
                    <a:pt x="39683" y="11399"/>
                  </a:cubicBezTo>
                  <a:cubicBezTo>
                    <a:pt x="39651" y="11335"/>
                    <a:pt x="39603" y="11255"/>
                    <a:pt x="39571" y="11176"/>
                  </a:cubicBezTo>
                  <a:cubicBezTo>
                    <a:pt x="38759" y="9727"/>
                    <a:pt x="37757" y="8438"/>
                    <a:pt x="36483" y="7356"/>
                  </a:cubicBezTo>
                  <a:cubicBezTo>
                    <a:pt x="35878" y="6846"/>
                    <a:pt x="35242" y="6416"/>
                    <a:pt x="34525" y="6082"/>
                  </a:cubicBezTo>
                  <a:cubicBezTo>
                    <a:pt x="34271" y="5971"/>
                    <a:pt x="34016" y="5891"/>
                    <a:pt x="33761" y="5796"/>
                  </a:cubicBezTo>
                  <a:cubicBezTo>
                    <a:pt x="33745" y="5780"/>
                    <a:pt x="33713" y="5780"/>
                    <a:pt x="33682" y="5780"/>
                  </a:cubicBezTo>
                  <a:cubicBezTo>
                    <a:pt x="33682" y="5780"/>
                    <a:pt x="33666" y="5764"/>
                    <a:pt x="33650" y="5748"/>
                  </a:cubicBezTo>
                  <a:cubicBezTo>
                    <a:pt x="33088" y="5564"/>
                    <a:pt x="32514" y="5468"/>
                    <a:pt x="31932" y="5468"/>
                  </a:cubicBezTo>
                  <a:cubicBezTo>
                    <a:pt x="31558" y="5468"/>
                    <a:pt x="31181" y="5508"/>
                    <a:pt x="30801" y="5589"/>
                  </a:cubicBezTo>
                  <a:cubicBezTo>
                    <a:pt x="30562" y="5637"/>
                    <a:pt x="30323" y="5652"/>
                    <a:pt x="30116" y="5796"/>
                  </a:cubicBezTo>
                  <a:cubicBezTo>
                    <a:pt x="30084" y="5796"/>
                    <a:pt x="30052" y="5796"/>
                    <a:pt x="30021" y="5812"/>
                  </a:cubicBezTo>
                  <a:cubicBezTo>
                    <a:pt x="29416" y="6019"/>
                    <a:pt x="28859" y="6305"/>
                    <a:pt x="28365" y="6735"/>
                  </a:cubicBezTo>
                  <a:cubicBezTo>
                    <a:pt x="27792" y="7165"/>
                    <a:pt x="27315" y="7674"/>
                    <a:pt x="26964" y="8311"/>
                  </a:cubicBezTo>
                  <a:cubicBezTo>
                    <a:pt x="26885" y="8374"/>
                    <a:pt x="26789" y="8438"/>
                    <a:pt x="26821" y="8549"/>
                  </a:cubicBezTo>
                  <a:cubicBezTo>
                    <a:pt x="26758" y="8629"/>
                    <a:pt x="26710" y="8693"/>
                    <a:pt x="26662" y="8772"/>
                  </a:cubicBezTo>
                  <a:cubicBezTo>
                    <a:pt x="26328" y="9409"/>
                    <a:pt x="26073" y="10093"/>
                    <a:pt x="25946" y="10794"/>
                  </a:cubicBezTo>
                  <a:cubicBezTo>
                    <a:pt x="25707" y="11988"/>
                    <a:pt x="25691" y="13181"/>
                    <a:pt x="25866" y="14375"/>
                  </a:cubicBezTo>
                  <a:cubicBezTo>
                    <a:pt x="25866" y="14423"/>
                    <a:pt x="25866" y="14455"/>
                    <a:pt x="25866" y="14503"/>
                  </a:cubicBezTo>
                  <a:cubicBezTo>
                    <a:pt x="25930" y="14916"/>
                    <a:pt x="25994" y="15330"/>
                    <a:pt x="26073" y="15728"/>
                  </a:cubicBezTo>
                  <a:cubicBezTo>
                    <a:pt x="26391" y="17320"/>
                    <a:pt x="26933" y="18816"/>
                    <a:pt x="27569" y="20296"/>
                  </a:cubicBezTo>
                  <a:cubicBezTo>
                    <a:pt x="27585" y="20360"/>
                    <a:pt x="27633" y="20424"/>
                    <a:pt x="27665" y="20487"/>
                  </a:cubicBezTo>
                  <a:cubicBezTo>
                    <a:pt x="27824" y="20965"/>
                    <a:pt x="28047" y="21411"/>
                    <a:pt x="28286" y="21856"/>
                  </a:cubicBezTo>
                  <a:cubicBezTo>
                    <a:pt x="28270" y="21984"/>
                    <a:pt x="28349" y="22063"/>
                    <a:pt x="28445" y="22127"/>
                  </a:cubicBezTo>
                  <a:cubicBezTo>
                    <a:pt x="28636" y="22541"/>
                    <a:pt x="28811" y="22939"/>
                    <a:pt x="29018" y="23337"/>
                  </a:cubicBezTo>
                  <a:cubicBezTo>
                    <a:pt x="29702" y="24594"/>
                    <a:pt x="30387" y="25868"/>
                    <a:pt x="31071" y="27125"/>
                  </a:cubicBezTo>
                  <a:cubicBezTo>
                    <a:pt x="31199" y="27348"/>
                    <a:pt x="31310" y="27587"/>
                    <a:pt x="31421" y="27825"/>
                  </a:cubicBezTo>
                  <a:cubicBezTo>
                    <a:pt x="30641" y="27953"/>
                    <a:pt x="29909" y="28160"/>
                    <a:pt x="29209" y="28510"/>
                  </a:cubicBezTo>
                  <a:cubicBezTo>
                    <a:pt x="28540" y="28860"/>
                    <a:pt x="28111" y="29385"/>
                    <a:pt x="27776" y="30022"/>
                  </a:cubicBezTo>
                  <a:cubicBezTo>
                    <a:pt x="27617" y="30309"/>
                    <a:pt x="27458" y="30579"/>
                    <a:pt x="27315" y="30850"/>
                  </a:cubicBezTo>
                  <a:cubicBezTo>
                    <a:pt x="26423" y="32489"/>
                    <a:pt x="25532" y="34129"/>
                    <a:pt x="24656" y="35752"/>
                  </a:cubicBezTo>
                  <a:cubicBezTo>
                    <a:pt x="24147" y="36675"/>
                    <a:pt x="23654" y="37615"/>
                    <a:pt x="23160" y="38538"/>
                  </a:cubicBezTo>
                  <a:cubicBezTo>
                    <a:pt x="23149" y="38539"/>
                    <a:pt x="23139" y="38539"/>
                    <a:pt x="23128" y="38539"/>
                  </a:cubicBezTo>
                  <a:cubicBezTo>
                    <a:pt x="22958" y="38539"/>
                    <a:pt x="22866" y="38421"/>
                    <a:pt x="22746" y="38331"/>
                  </a:cubicBezTo>
                  <a:cubicBezTo>
                    <a:pt x="20900" y="36835"/>
                    <a:pt x="19117" y="35259"/>
                    <a:pt x="17462" y="33572"/>
                  </a:cubicBezTo>
                  <a:cubicBezTo>
                    <a:pt x="17366" y="33476"/>
                    <a:pt x="17255" y="33397"/>
                    <a:pt x="17159" y="33317"/>
                  </a:cubicBezTo>
                  <a:cubicBezTo>
                    <a:pt x="16841" y="32951"/>
                    <a:pt x="16523" y="32585"/>
                    <a:pt x="16204" y="32235"/>
                  </a:cubicBezTo>
                  <a:cubicBezTo>
                    <a:pt x="16395" y="31773"/>
                    <a:pt x="16586" y="31343"/>
                    <a:pt x="16745" y="30913"/>
                  </a:cubicBezTo>
                  <a:cubicBezTo>
                    <a:pt x="17159" y="29831"/>
                    <a:pt x="17398" y="28701"/>
                    <a:pt x="17494" y="27539"/>
                  </a:cubicBezTo>
                  <a:cubicBezTo>
                    <a:pt x="17541" y="26902"/>
                    <a:pt x="17478" y="26265"/>
                    <a:pt x="17382" y="25645"/>
                  </a:cubicBezTo>
                  <a:cubicBezTo>
                    <a:pt x="17287" y="25024"/>
                    <a:pt x="17159" y="24419"/>
                    <a:pt x="16889" y="23846"/>
                  </a:cubicBezTo>
                  <a:cubicBezTo>
                    <a:pt x="16857" y="23798"/>
                    <a:pt x="16841" y="23751"/>
                    <a:pt x="16809" y="23687"/>
                  </a:cubicBezTo>
                  <a:cubicBezTo>
                    <a:pt x="16714" y="23512"/>
                    <a:pt x="16634" y="23321"/>
                    <a:pt x="16539" y="23146"/>
                  </a:cubicBezTo>
                  <a:cubicBezTo>
                    <a:pt x="16204" y="22477"/>
                    <a:pt x="15631" y="22111"/>
                    <a:pt x="14899" y="22031"/>
                  </a:cubicBezTo>
                  <a:cubicBezTo>
                    <a:pt x="14756" y="22020"/>
                    <a:pt x="14614" y="22014"/>
                    <a:pt x="14472" y="22014"/>
                  </a:cubicBezTo>
                  <a:cubicBezTo>
                    <a:pt x="14047" y="22014"/>
                    <a:pt x="13630" y="22067"/>
                    <a:pt x="13212" y="22175"/>
                  </a:cubicBezTo>
                  <a:cubicBezTo>
                    <a:pt x="12273" y="22413"/>
                    <a:pt x="11381" y="22811"/>
                    <a:pt x="10538" y="23273"/>
                  </a:cubicBezTo>
                  <a:cubicBezTo>
                    <a:pt x="8882" y="24196"/>
                    <a:pt x="7386" y="25342"/>
                    <a:pt x="6017" y="26632"/>
                  </a:cubicBezTo>
                  <a:cubicBezTo>
                    <a:pt x="5396" y="27221"/>
                    <a:pt x="4807" y="27841"/>
                    <a:pt x="4234" y="28462"/>
                  </a:cubicBezTo>
                  <a:cubicBezTo>
                    <a:pt x="3232" y="29544"/>
                    <a:pt x="2340" y="30722"/>
                    <a:pt x="1592" y="31996"/>
                  </a:cubicBezTo>
                  <a:cubicBezTo>
                    <a:pt x="1035" y="32919"/>
                    <a:pt x="557" y="33874"/>
                    <a:pt x="287" y="34925"/>
                  </a:cubicBezTo>
                  <a:cubicBezTo>
                    <a:pt x="112" y="35545"/>
                    <a:pt x="0" y="36182"/>
                    <a:pt x="128" y="36835"/>
                  </a:cubicBezTo>
                  <a:cubicBezTo>
                    <a:pt x="223" y="37376"/>
                    <a:pt x="430" y="37837"/>
                    <a:pt x="876" y="38172"/>
                  </a:cubicBezTo>
                  <a:cubicBezTo>
                    <a:pt x="1099" y="38347"/>
                    <a:pt x="1369" y="38458"/>
                    <a:pt x="1608" y="38602"/>
                  </a:cubicBezTo>
                  <a:cubicBezTo>
                    <a:pt x="1624" y="38602"/>
                    <a:pt x="1624" y="38586"/>
                    <a:pt x="1624" y="38586"/>
                  </a:cubicBezTo>
                  <a:cubicBezTo>
                    <a:pt x="1640" y="38570"/>
                    <a:pt x="1656" y="38570"/>
                    <a:pt x="1656" y="38570"/>
                  </a:cubicBezTo>
                  <a:cubicBezTo>
                    <a:pt x="1664" y="38562"/>
                    <a:pt x="1676" y="38558"/>
                    <a:pt x="1688" y="38558"/>
                  </a:cubicBezTo>
                  <a:cubicBezTo>
                    <a:pt x="1700" y="38558"/>
                    <a:pt x="1711" y="38562"/>
                    <a:pt x="1719" y="38570"/>
                  </a:cubicBezTo>
                  <a:cubicBezTo>
                    <a:pt x="1719" y="38570"/>
                    <a:pt x="1735" y="38570"/>
                    <a:pt x="1735" y="38586"/>
                  </a:cubicBezTo>
                  <a:cubicBezTo>
                    <a:pt x="1751" y="38586"/>
                    <a:pt x="1767" y="38602"/>
                    <a:pt x="1767" y="38633"/>
                  </a:cubicBezTo>
                  <a:cubicBezTo>
                    <a:pt x="1831" y="38745"/>
                    <a:pt x="1958" y="38761"/>
                    <a:pt x="2054" y="38793"/>
                  </a:cubicBezTo>
                  <a:cubicBezTo>
                    <a:pt x="2850" y="39095"/>
                    <a:pt x="3677" y="39254"/>
                    <a:pt x="4505" y="39302"/>
                  </a:cubicBezTo>
                  <a:cubicBezTo>
                    <a:pt x="4811" y="39320"/>
                    <a:pt x="5116" y="39329"/>
                    <a:pt x="5420" y="39329"/>
                  </a:cubicBezTo>
                  <a:cubicBezTo>
                    <a:pt x="6994" y="39329"/>
                    <a:pt x="8531" y="39080"/>
                    <a:pt x="10012" y="38506"/>
                  </a:cubicBezTo>
                  <a:cubicBezTo>
                    <a:pt x="10092" y="38474"/>
                    <a:pt x="10172" y="38458"/>
                    <a:pt x="10267" y="38426"/>
                  </a:cubicBezTo>
                  <a:cubicBezTo>
                    <a:pt x="10315" y="38538"/>
                    <a:pt x="10379" y="38617"/>
                    <a:pt x="10410" y="38713"/>
                  </a:cubicBezTo>
                  <a:cubicBezTo>
                    <a:pt x="10633" y="39286"/>
                    <a:pt x="10872" y="39875"/>
                    <a:pt x="11079" y="40448"/>
                  </a:cubicBezTo>
                  <a:cubicBezTo>
                    <a:pt x="11747" y="42263"/>
                    <a:pt x="12400" y="44093"/>
                    <a:pt x="13069" y="45908"/>
                  </a:cubicBezTo>
                  <a:cubicBezTo>
                    <a:pt x="13864" y="48009"/>
                    <a:pt x="14676" y="50110"/>
                    <a:pt x="15615" y="52147"/>
                  </a:cubicBezTo>
                  <a:cubicBezTo>
                    <a:pt x="15647" y="52211"/>
                    <a:pt x="15663" y="52275"/>
                    <a:pt x="15679" y="52338"/>
                  </a:cubicBezTo>
                  <a:cubicBezTo>
                    <a:pt x="15615" y="52450"/>
                    <a:pt x="15552" y="52529"/>
                    <a:pt x="15504" y="52641"/>
                  </a:cubicBezTo>
                  <a:cubicBezTo>
                    <a:pt x="14740" y="54232"/>
                    <a:pt x="13960" y="55808"/>
                    <a:pt x="13212" y="57416"/>
                  </a:cubicBezTo>
                  <a:cubicBezTo>
                    <a:pt x="12878" y="58116"/>
                    <a:pt x="12575" y="58833"/>
                    <a:pt x="12273" y="59549"/>
                  </a:cubicBezTo>
                  <a:cubicBezTo>
                    <a:pt x="12129" y="59867"/>
                    <a:pt x="12034" y="60201"/>
                    <a:pt x="11938" y="60536"/>
                  </a:cubicBezTo>
                  <a:cubicBezTo>
                    <a:pt x="11843" y="60854"/>
                    <a:pt x="11891" y="61172"/>
                    <a:pt x="12050" y="61459"/>
                  </a:cubicBezTo>
                  <a:cubicBezTo>
                    <a:pt x="12368" y="62096"/>
                    <a:pt x="12718" y="62716"/>
                    <a:pt x="13116" y="63289"/>
                  </a:cubicBezTo>
                  <a:cubicBezTo>
                    <a:pt x="14087" y="64674"/>
                    <a:pt x="15249" y="65884"/>
                    <a:pt x="16523" y="66998"/>
                  </a:cubicBezTo>
                  <a:cubicBezTo>
                    <a:pt x="16666" y="67126"/>
                    <a:pt x="16825" y="67237"/>
                    <a:pt x="16984" y="67364"/>
                  </a:cubicBezTo>
                  <a:cubicBezTo>
                    <a:pt x="17032" y="67412"/>
                    <a:pt x="17080" y="67476"/>
                    <a:pt x="17143" y="67523"/>
                  </a:cubicBezTo>
                  <a:cubicBezTo>
                    <a:pt x="18385" y="68542"/>
                    <a:pt x="19706" y="69449"/>
                    <a:pt x="21075" y="70277"/>
                  </a:cubicBezTo>
                  <a:cubicBezTo>
                    <a:pt x="23590" y="71821"/>
                    <a:pt x="26248" y="73079"/>
                    <a:pt x="29002" y="74145"/>
                  </a:cubicBezTo>
                  <a:cubicBezTo>
                    <a:pt x="29718" y="74416"/>
                    <a:pt x="30450" y="74654"/>
                    <a:pt x="31167" y="74909"/>
                  </a:cubicBezTo>
                  <a:cubicBezTo>
                    <a:pt x="31262" y="74941"/>
                    <a:pt x="31358" y="74989"/>
                    <a:pt x="31453" y="75021"/>
                  </a:cubicBezTo>
                  <a:cubicBezTo>
                    <a:pt x="32949" y="75530"/>
                    <a:pt x="34478" y="75976"/>
                    <a:pt x="36022" y="76374"/>
                  </a:cubicBezTo>
                  <a:cubicBezTo>
                    <a:pt x="37852" y="76835"/>
                    <a:pt x="39714" y="77217"/>
                    <a:pt x="41577" y="77520"/>
                  </a:cubicBezTo>
                  <a:cubicBezTo>
                    <a:pt x="42850" y="77711"/>
                    <a:pt x="44123" y="77870"/>
                    <a:pt x="45413" y="77997"/>
                  </a:cubicBezTo>
                  <a:cubicBezTo>
                    <a:pt x="46591" y="78109"/>
                    <a:pt x="47753" y="78172"/>
                    <a:pt x="48931" y="78204"/>
                  </a:cubicBezTo>
                  <a:cubicBezTo>
                    <a:pt x="49412" y="78217"/>
                    <a:pt x="49896" y="78225"/>
                    <a:pt x="50382" y="78225"/>
                  </a:cubicBezTo>
                  <a:cubicBezTo>
                    <a:pt x="51068" y="78225"/>
                    <a:pt x="51758" y="78210"/>
                    <a:pt x="52448" y="78172"/>
                  </a:cubicBezTo>
                  <a:cubicBezTo>
                    <a:pt x="53881" y="78093"/>
                    <a:pt x="55298" y="77949"/>
                    <a:pt x="56714" y="77727"/>
                  </a:cubicBezTo>
                  <a:cubicBezTo>
                    <a:pt x="58179" y="77488"/>
                    <a:pt x="59611" y="77154"/>
                    <a:pt x="61012" y="76676"/>
                  </a:cubicBezTo>
                  <a:cubicBezTo>
                    <a:pt x="61696" y="76437"/>
                    <a:pt x="62365" y="76167"/>
                    <a:pt x="63018" y="75864"/>
                  </a:cubicBezTo>
                  <a:cubicBezTo>
                    <a:pt x="63288" y="75721"/>
                    <a:pt x="63479" y="75530"/>
                    <a:pt x="63575" y="75228"/>
                  </a:cubicBezTo>
                  <a:cubicBezTo>
                    <a:pt x="63638" y="75021"/>
                    <a:pt x="63702" y="74814"/>
                    <a:pt x="63750" y="74607"/>
                  </a:cubicBezTo>
                  <a:cubicBezTo>
                    <a:pt x="64068" y="73317"/>
                    <a:pt x="64243" y="71996"/>
                    <a:pt x="64450" y="70675"/>
                  </a:cubicBezTo>
                  <a:cubicBezTo>
                    <a:pt x="64482" y="70675"/>
                    <a:pt x="64514" y="70675"/>
                    <a:pt x="64546" y="70691"/>
                  </a:cubicBezTo>
                  <a:cubicBezTo>
                    <a:pt x="66295" y="71121"/>
                    <a:pt x="68084" y="71319"/>
                    <a:pt x="69888" y="71319"/>
                  </a:cubicBezTo>
                  <a:cubicBezTo>
                    <a:pt x="70086" y="71319"/>
                    <a:pt x="70284" y="71317"/>
                    <a:pt x="70483" y="71312"/>
                  </a:cubicBezTo>
                  <a:cubicBezTo>
                    <a:pt x="71295" y="71296"/>
                    <a:pt x="72090" y="71216"/>
                    <a:pt x="72886" y="71025"/>
                  </a:cubicBezTo>
                  <a:cubicBezTo>
                    <a:pt x="74462" y="70659"/>
                    <a:pt x="75720" y="69816"/>
                    <a:pt x="76643" y="68479"/>
                  </a:cubicBezTo>
                  <a:cubicBezTo>
                    <a:pt x="77009" y="67953"/>
                    <a:pt x="77311" y="67396"/>
                    <a:pt x="77566" y="66807"/>
                  </a:cubicBezTo>
                  <a:cubicBezTo>
                    <a:pt x="78044" y="65757"/>
                    <a:pt x="78410" y="64658"/>
                    <a:pt x="78696" y="63544"/>
                  </a:cubicBezTo>
                  <a:cubicBezTo>
                    <a:pt x="79046" y="62159"/>
                    <a:pt x="79317" y="60774"/>
                    <a:pt x="79508" y="59374"/>
                  </a:cubicBezTo>
                  <a:cubicBezTo>
                    <a:pt x="79715" y="57750"/>
                    <a:pt x="79842" y="56111"/>
                    <a:pt x="79826" y="54471"/>
                  </a:cubicBezTo>
                  <a:cubicBezTo>
                    <a:pt x="79826" y="53819"/>
                    <a:pt x="79794" y="53166"/>
                    <a:pt x="79763" y="52513"/>
                  </a:cubicBezTo>
                  <a:cubicBezTo>
                    <a:pt x="79699" y="51320"/>
                    <a:pt x="79556" y="50126"/>
                    <a:pt x="79301" y="48948"/>
                  </a:cubicBezTo>
                  <a:cubicBezTo>
                    <a:pt x="79094" y="47977"/>
                    <a:pt x="78808" y="47022"/>
                    <a:pt x="78362" y="46115"/>
                  </a:cubicBezTo>
                  <a:cubicBezTo>
                    <a:pt x="78107" y="45589"/>
                    <a:pt x="77789" y="45080"/>
                    <a:pt x="77375" y="44650"/>
                  </a:cubicBezTo>
                  <a:cubicBezTo>
                    <a:pt x="76436" y="43679"/>
                    <a:pt x="75274" y="43186"/>
                    <a:pt x="73953" y="43058"/>
                  </a:cubicBezTo>
                  <a:cubicBezTo>
                    <a:pt x="73680" y="43032"/>
                    <a:pt x="73408" y="43019"/>
                    <a:pt x="73135" y="43019"/>
                  </a:cubicBezTo>
                  <a:cubicBezTo>
                    <a:pt x="72422" y="43019"/>
                    <a:pt x="71711" y="43108"/>
                    <a:pt x="71008" y="43281"/>
                  </a:cubicBezTo>
                  <a:cubicBezTo>
                    <a:pt x="69735" y="43600"/>
                    <a:pt x="68557" y="44125"/>
                    <a:pt x="67395" y="44730"/>
                  </a:cubicBezTo>
                  <a:cubicBezTo>
                    <a:pt x="67363" y="44714"/>
                    <a:pt x="67315" y="44698"/>
                    <a:pt x="67267" y="44682"/>
                  </a:cubicBezTo>
                  <a:cubicBezTo>
                    <a:pt x="67299" y="44077"/>
                    <a:pt x="67347" y="43472"/>
                    <a:pt x="67363" y="42867"/>
                  </a:cubicBezTo>
                  <a:cubicBezTo>
                    <a:pt x="67379" y="42183"/>
                    <a:pt x="67379" y="41483"/>
                    <a:pt x="67395" y="40798"/>
                  </a:cubicBezTo>
                  <a:cubicBezTo>
                    <a:pt x="67427" y="40559"/>
                    <a:pt x="67474" y="40337"/>
                    <a:pt x="67458" y="40114"/>
                  </a:cubicBezTo>
                  <a:cubicBezTo>
                    <a:pt x="67427" y="39779"/>
                    <a:pt x="67347" y="39461"/>
                    <a:pt x="67204" y="39159"/>
                  </a:cubicBezTo>
                  <a:cubicBezTo>
                    <a:pt x="66854" y="38442"/>
                    <a:pt x="66344" y="37853"/>
                    <a:pt x="65771" y="37328"/>
                  </a:cubicBezTo>
                  <a:cubicBezTo>
                    <a:pt x="65612" y="37185"/>
                    <a:pt x="65453" y="37042"/>
                    <a:pt x="65294" y="36898"/>
                  </a:cubicBezTo>
                  <a:cubicBezTo>
                    <a:pt x="65326" y="36819"/>
                    <a:pt x="65357" y="36755"/>
                    <a:pt x="65405" y="36691"/>
                  </a:cubicBezTo>
                  <a:cubicBezTo>
                    <a:pt x="65437" y="36660"/>
                    <a:pt x="65469" y="36628"/>
                    <a:pt x="65501" y="36596"/>
                  </a:cubicBezTo>
                  <a:cubicBezTo>
                    <a:pt x="67252" y="34415"/>
                    <a:pt x="68668" y="32028"/>
                    <a:pt x="69735" y="29433"/>
                  </a:cubicBezTo>
                  <a:cubicBezTo>
                    <a:pt x="69782" y="29322"/>
                    <a:pt x="69814" y="29194"/>
                    <a:pt x="69846" y="29067"/>
                  </a:cubicBezTo>
                  <a:lnTo>
                    <a:pt x="69846" y="29067"/>
                  </a:lnTo>
                  <a:cubicBezTo>
                    <a:pt x="69846" y="29067"/>
                    <a:pt x="69846" y="29067"/>
                    <a:pt x="69846" y="29067"/>
                  </a:cubicBezTo>
                  <a:cubicBezTo>
                    <a:pt x="69878" y="28987"/>
                    <a:pt x="69910" y="28908"/>
                    <a:pt x="69942" y="28828"/>
                  </a:cubicBezTo>
                  <a:cubicBezTo>
                    <a:pt x="69973" y="28733"/>
                    <a:pt x="70005" y="28637"/>
                    <a:pt x="70037" y="28558"/>
                  </a:cubicBezTo>
                  <a:cubicBezTo>
                    <a:pt x="70069" y="28494"/>
                    <a:pt x="70101" y="28430"/>
                    <a:pt x="70133" y="28367"/>
                  </a:cubicBezTo>
                  <a:cubicBezTo>
                    <a:pt x="70849" y="26281"/>
                    <a:pt x="71247" y="24133"/>
                    <a:pt x="71295" y="21920"/>
                  </a:cubicBezTo>
                  <a:cubicBezTo>
                    <a:pt x="71295" y="21586"/>
                    <a:pt x="71263" y="21236"/>
                    <a:pt x="71231" y="20885"/>
                  </a:cubicBezTo>
                  <a:cubicBezTo>
                    <a:pt x="71215" y="20726"/>
                    <a:pt x="71151" y="20551"/>
                    <a:pt x="71072" y="20392"/>
                  </a:cubicBezTo>
                  <a:cubicBezTo>
                    <a:pt x="70934" y="20117"/>
                    <a:pt x="70724" y="19945"/>
                    <a:pt x="70399" y="19945"/>
                  </a:cubicBezTo>
                  <a:cubicBezTo>
                    <a:pt x="70385" y="19945"/>
                    <a:pt x="70370" y="19946"/>
                    <a:pt x="70355" y="19946"/>
                  </a:cubicBezTo>
                  <a:lnTo>
                    <a:pt x="70085" y="19946"/>
                  </a:lnTo>
                  <a:cubicBezTo>
                    <a:pt x="69989" y="19962"/>
                    <a:pt x="69894" y="19962"/>
                    <a:pt x="69798" y="19994"/>
                  </a:cubicBezTo>
                  <a:cubicBezTo>
                    <a:pt x="69369" y="20121"/>
                    <a:pt x="68939" y="20249"/>
                    <a:pt x="68509" y="20376"/>
                  </a:cubicBezTo>
                  <a:cubicBezTo>
                    <a:pt x="67840" y="20583"/>
                    <a:pt x="67188" y="20790"/>
                    <a:pt x="66519" y="20997"/>
                  </a:cubicBezTo>
                  <a:cubicBezTo>
                    <a:pt x="66477" y="20997"/>
                    <a:pt x="66434" y="20991"/>
                    <a:pt x="66395" y="20991"/>
                  </a:cubicBezTo>
                  <a:cubicBezTo>
                    <a:pt x="66345" y="20991"/>
                    <a:pt x="66300" y="21000"/>
                    <a:pt x="66265" y="21045"/>
                  </a:cubicBezTo>
                  <a:cubicBezTo>
                    <a:pt x="66185" y="21060"/>
                    <a:pt x="66121" y="21076"/>
                    <a:pt x="66042" y="21092"/>
                  </a:cubicBezTo>
                  <a:cubicBezTo>
                    <a:pt x="64975" y="21363"/>
                    <a:pt x="63893" y="21634"/>
                    <a:pt x="62826" y="21904"/>
                  </a:cubicBezTo>
                  <a:cubicBezTo>
                    <a:pt x="62429" y="22016"/>
                    <a:pt x="62047" y="22111"/>
                    <a:pt x="61649" y="22207"/>
                  </a:cubicBezTo>
                  <a:cubicBezTo>
                    <a:pt x="61633" y="22207"/>
                    <a:pt x="61601" y="22207"/>
                    <a:pt x="61569" y="22222"/>
                  </a:cubicBezTo>
                  <a:cubicBezTo>
                    <a:pt x="61107" y="22334"/>
                    <a:pt x="60646" y="22445"/>
                    <a:pt x="60184" y="22557"/>
                  </a:cubicBezTo>
                  <a:cubicBezTo>
                    <a:pt x="58529" y="22971"/>
                    <a:pt x="56857" y="23400"/>
                    <a:pt x="55234" y="23942"/>
                  </a:cubicBezTo>
                  <a:cubicBezTo>
                    <a:pt x="54852" y="24085"/>
                    <a:pt x="54486" y="24228"/>
                    <a:pt x="54104" y="24371"/>
                  </a:cubicBezTo>
                  <a:cubicBezTo>
                    <a:pt x="54040" y="24403"/>
                    <a:pt x="53992" y="24419"/>
                    <a:pt x="53929" y="24451"/>
                  </a:cubicBezTo>
                  <a:cubicBezTo>
                    <a:pt x="53849" y="24467"/>
                    <a:pt x="53754" y="24483"/>
                    <a:pt x="53674" y="24515"/>
                  </a:cubicBezTo>
                  <a:cubicBezTo>
                    <a:pt x="52910" y="24817"/>
                    <a:pt x="52162" y="25151"/>
                    <a:pt x="51430" y="25549"/>
                  </a:cubicBezTo>
                  <a:cubicBezTo>
                    <a:pt x="49774" y="26409"/>
                    <a:pt x="48294" y="27507"/>
                    <a:pt x="47052" y="28924"/>
                  </a:cubicBezTo>
                  <a:cubicBezTo>
                    <a:pt x="46989" y="29003"/>
                    <a:pt x="46893" y="29083"/>
                    <a:pt x="46814" y="29162"/>
                  </a:cubicBezTo>
                  <a:cubicBezTo>
                    <a:pt x="46400" y="29067"/>
                    <a:pt x="45986" y="28971"/>
                    <a:pt x="45572" y="28876"/>
                  </a:cubicBezTo>
                  <a:cubicBezTo>
                    <a:pt x="45620" y="28733"/>
                    <a:pt x="45652" y="28574"/>
                    <a:pt x="45715" y="28430"/>
                  </a:cubicBezTo>
                  <a:cubicBezTo>
                    <a:pt x="46304" y="26902"/>
                    <a:pt x="46989" y="25422"/>
                    <a:pt x="47721" y="23957"/>
                  </a:cubicBezTo>
                  <a:cubicBezTo>
                    <a:pt x="48453" y="22477"/>
                    <a:pt x="49297" y="21060"/>
                    <a:pt x="50299" y="19755"/>
                  </a:cubicBezTo>
                  <a:cubicBezTo>
                    <a:pt x="50347" y="19676"/>
                    <a:pt x="50427" y="19596"/>
                    <a:pt x="50475" y="19532"/>
                  </a:cubicBezTo>
                  <a:cubicBezTo>
                    <a:pt x="50888" y="19803"/>
                    <a:pt x="51270" y="20074"/>
                    <a:pt x="51668" y="20296"/>
                  </a:cubicBezTo>
                  <a:cubicBezTo>
                    <a:pt x="53085" y="21092"/>
                    <a:pt x="54613" y="21554"/>
                    <a:pt x="56237" y="21649"/>
                  </a:cubicBezTo>
                  <a:cubicBezTo>
                    <a:pt x="56356" y="21656"/>
                    <a:pt x="56474" y="21660"/>
                    <a:pt x="56592" y="21660"/>
                  </a:cubicBezTo>
                  <a:cubicBezTo>
                    <a:pt x="57277" y="21660"/>
                    <a:pt x="57938" y="21539"/>
                    <a:pt x="58577" y="21267"/>
                  </a:cubicBezTo>
                  <a:cubicBezTo>
                    <a:pt x="59006" y="21076"/>
                    <a:pt x="59388" y="20822"/>
                    <a:pt x="59707" y="20472"/>
                  </a:cubicBezTo>
                  <a:cubicBezTo>
                    <a:pt x="60025" y="20137"/>
                    <a:pt x="60264" y="19739"/>
                    <a:pt x="60296" y="19246"/>
                  </a:cubicBezTo>
                  <a:cubicBezTo>
                    <a:pt x="60407" y="18991"/>
                    <a:pt x="60312" y="18721"/>
                    <a:pt x="60296" y="18466"/>
                  </a:cubicBezTo>
                  <a:cubicBezTo>
                    <a:pt x="60359" y="18434"/>
                    <a:pt x="60423" y="18402"/>
                    <a:pt x="60487" y="18370"/>
                  </a:cubicBezTo>
                  <a:cubicBezTo>
                    <a:pt x="61410" y="18036"/>
                    <a:pt x="62285" y="17638"/>
                    <a:pt x="63129" y="17161"/>
                  </a:cubicBezTo>
                  <a:cubicBezTo>
                    <a:pt x="64355" y="16476"/>
                    <a:pt x="65469" y="15649"/>
                    <a:pt x="66424" y="14630"/>
                  </a:cubicBezTo>
                  <a:cubicBezTo>
                    <a:pt x="66981" y="14025"/>
                    <a:pt x="67458" y="13388"/>
                    <a:pt x="67793" y="12640"/>
                  </a:cubicBezTo>
                  <a:cubicBezTo>
                    <a:pt x="68175" y="11781"/>
                    <a:pt x="68350" y="10905"/>
                    <a:pt x="68191" y="9966"/>
                  </a:cubicBezTo>
                  <a:cubicBezTo>
                    <a:pt x="68031" y="9170"/>
                    <a:pt x="67649" y="8518"/>
                    <a:pt x="66917" y="8104"/>
                  </a:cubicBezTo>
                  <a:cubicBezTo>
                    <a:pt x="66441" y="7838"/>
                    <a:pt x="65928" y="7732"/>
                    <a:pt x="65411" y="7732"/>
                  </a:cubicBezTo>
                  <a:cubicBezTo>
                    <a:pt x="65340" y="7732"/>
                    <a:pt x="65269" y="7734"/>
                    <a:pt x="65198" y="7738"/>
                  </a:cubicBezTo>
                  <a:cubicBezTo>
                    <a:pt x="64561" y="7754"/>
                    <a:pt x="63941" y="7897"/>
                    <a:pt x="63336" y="8104"/>
                  </a:cubicBezTo>
                  <a:cubicBezTo>
                    <a:pt x="62699" y="8327"/>
                    <a:pt x="62094" y="8597"/>
                    <a:pt x="61489" y="8900"/>
                  </a:cubicBezTo>
                  <a:cubicBezTo>
                    <a:pt x="61457" y="8921"/>
                    <a:pt x="61409" y="8973"/>
                    <a:pt x="61357" y="8973"/>
                  </a:cubicBezTo>
                  <a:cubicBezTo>
                    <a:pt x="61333" y="8973"/>
                    <a:pt x="61308" y="8962"/>
                    <a:pt x="61283" y="8931"/>
                  </a:cubicBezTo>
                  <a:cubicBezTo>
                    <a:pt x="61394" y="8756"/>
                    <a:pt x="61505" y="8597"/>
                    <a:pt x="61617" y="8422"/>
                  </a:cubicBezTo>
                  <a:cubicBezTo>
                    <a:pt x="62349" y="7292"/>
                    <a:pt x="62874" y="6082"/>
                    <a:pt x="63018" y="4729"/>
                  </a:cubicBezTo>
                  <a:cubicBezTo>
                    <a:pt x="63097" y="3981"/>
                    <a:pt x="63018" y="3249"/>
                    <a:pt x="62699" y="2564"/>
                  </a:cubicBezTo>
                  <a:cubicBezTo>
                    <a:pt x="62222" y="1578"/>
                    <a:pt x="61410" y="1036"/>
                    <a:pt x="60296" y="989"/>
                  </a:cubicBezTo>
                  <a:cubicBezTo>
                    <a:pt x="60270" y="988"/>
                    <a:pt x="60245" y="988"/>
                    <a:pt x="60219" y="988"/>
                  </a:cubicBezTo>
                  <a:cubicBezTo>
                    <a:pt x="59438" y="988"/>
                    <a:pt x="58730" y="1224"/>
                    <a:pt x="58067" y="1609"/>
                  </a:cubicBezTo>
                  <a:cubicBezTo>
                    <a:pt x="57224" y="2103"/>
                    <a:pt x="56539" y="2755"/>
                    <a:pt x="55934" y="3519"/>
                  </a:cubicBezTo>
                  <a:cubicBezTo>
                    <a:pt x="55504" y="4061"/>
                    <a:pt x="55138" y="4650"/>
                    <a:pt x="54820" y="5270"/>
                  </a:cubicBezTo>
                  <a:cubicBezTo>
                    <a:pt x="54790" y="5330"/>
                    <a:pt x="54774" y="5431"/>
                    <a:pt x="54682" y="5431"/>
                  </a:cubicBezTo>
                  <a:cubicBezTo>
                    <a:pt x="54675" y="5431"/>
                    <a:pt x="54668" y="5431"/>
                    <a:pt x="54661" y="5430"/>
                  </a:cubicBezTo>
                  <a:cubicBezTo>
                    <a:pt x="54661" y="5414"/>
                    <a:pt x="54645" y="5414"/>
                    <a:pt x="54645" y="5398"/>
                  </a:cubicBezTo>
                  <a:cubicBezTo>
                    <a:pt x="54645" y="5286"/>
                    <a:pt x="54645" y="5175"/>
                    <a:pt x="54629" y="5048"/>
                  </a:cubicBezTo>
                  <a:cubicBezTo>
                    <a:pt x="54613" y="4188"/>
                    <a:pt x="54486" y="3360"/>
                    <a:pt x="54183" y="2549"/>
                  </a:cubicBezTo>
                  <a:cubicBezTo>
                    <a:pt x="53945" y="1880"/>
                    <a:pt x="53594" y="1291"/>
                    <a:pt x="53069" y="814"/>
                  </a:cubicBezTo>
                  <a:cubicBezTo>
                    <a:pt x="52544" y="320"/>
                    <a:pt x="51923" y="18"/>
                    <a:pt x="51207" y="2"/>
                  </a:cubicBezTo>
                  <a:cubicBezTo>
                    <a:pt x="51184" y="1"/>
                    <a:pt x="51161" y="1"/>
                    <a:pt x="51138"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5" name="Google Shape;1225;p39"/>
            <p:cNvGrpSpPr/>
            <p:nvPr/>
          </p:nvGrpSpPr>
          <p:grpSpPr>
            <a:xfrm>
              <a:off x="4990103" y="2529835"/>
              <a:ext cx="1569828" cy="1537610"/>
              <a:chOff x="4990103" y="2529835"/>
              <a:chExt cx="1569828" cy="1537610"/>
            </a:xfrm>
          </p:grpSpPr>
          <p:sp>
            <p:nvSpPr>
              <p:cNvPr id="1226" name="Google Shape;1226;p39"/>
              <p:cNvSpPr/>
              <p:nvPr/>
            </p:nvSpPr>
            <p:spPr>
              <a:xfrm>
                <a:off x="5021693" y="3287690"/>
                <a:ext cx="3479" cy="1258"/>
              </a:xfrm>
              <a:custGeom>
                <a:avLst/>
                <a:gdLst/>
                <a:ahLst/>
                <a:cxnLst/>
                <a:rect l="l" t="t" r="r" b="b"/>
                <a:pathLst>
                  <a:path w="177" h="64" extrusionOk="0">
                    <a:moveTo>
                      <a:pt x="49" y="0"/>
                    </a:moveTo>
                    <a:cubicBezTo>
                      <a:pt x="49" y="0"/>
                      <a:pt x="33" y="16"/>
                      <a:pt x="33" y="16"/>
                    </a:cubicBezTo>
                    <a:cubicBezTo>
                      <a:pt x="17" y="32"/>
                      <a:pt x="17" y="32"/>
                      <a:pt x="1" y="48"/>
                    </a:cubicBezTo>
                    <a:cubicBezTo>
                      <a:pt x="65" y="48"/>
                      <a:pt x="112" y="64"/>
                      <a:pt x="160" y="64"/>
                    </a:cubicBezTo>
                    <a:lnTo>
                      <a:pt x="176" y="64"/>
                    </a:lnTo>
                    <a:cubicBezTo>
                      <a:pt x="160" y="48"/>
                      <a:pt x="144" y="32"/>
                      <a:pt x="128" y="16"/>
                    </a:cubicBezTo>
                    <a:cubicBezTo>
                      <a:pt x="128" y="16"/>
                      <a:pt x="112" y="16"/>
                      <a:pt x="112" y="0"/>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5026489" y="3183093"/>
                <a:ext cx="54019" cy="55749"/>
              </a:xfrm>
              <a:custGeom>
                <a:avLst/>
                <a:gdLst/>
                <a:ahLst/>
                <a:cxnLst/>
                <a:rect l="l" t="t" r="r" b="b"/>
                <a:pathLst>
                  <a:path w="2748" h="2836" extrusionOk="0">
                    <a:moveTo>
                      <a:pt x="2103" y="0"/>
                    </a:moveTo>
                    <a:cubicBezTo>
                      <a:pt x="2080" y="0"/>
                      <a:pt x="2057" y="2"/>
                      <a:pt x="2033" y="5"/>
                    </a:cubicBezTo>
                    <a:cubicBezTo>
                      <a:pt x="1858" y="21"/>
                      <a:pt x="1699" y="68"/>
                      <a:pt x="1540" y="164"/>
                    </a:cubicBezTo>
                    <a:cubicBezTo>
                      <a:pt x="903" y="514"/>
                      <a:pt x="441" y="1039"/>
                      <a:pt x="139" y="1692"/>
                    </a:cubicBezTo>
                    <a:cubicBezTo>
                      <a:pt x="75" y="1835"/>
                      <a:pt x="28" y="1994"/>
                      <a:pt x="28" y="2153"/>
                    </a:cubicBezTo>
                    <a:cubicBezTo>
                      <a:pt x="1" y="2557"/>
                      <a:pt x="269" y="2835"/>
                      <a:pt x="631" y="2835"/>
                    </a:cubicBezTo>
                    <a:cubicBezTo>
                      <a:pt x="698" y="2835"/>
                      <a:pt x="768" y="2826"/>
                      <a:pt x="839" y="2806"/>
                    </a:cubicBezTo>
                    <a:cubicBezTo>
                      <a:pt x="1030" y="2758"/>
                      <a:pt x="1205" y="2679"/>
                      <a:pt x="1365" y="2583"/>
                    </a:cubicBezTo>
                    <a:cubicBezTo>
                      <a:pt x="1890" y="2249"/>
                      <a:pt x="2272" y="1787"/>
                      <a:pt x="2558" y="1246"/>
                    </a:cubicBezTo>
                    <a:cubicBezTo>
                      <a:pt x="2638" y="1055"/>
                      <a:pt x="2718" y="864"/>
                      <a:pt x="2702" y="657"/>
                    </a:cubicBezTo>
                    <a:lnTo>
                      <a:pt x="2702" y="657"/>
                    </a:lnTo>
                    <a:lnTo>
                      <a:pt x="2718" y="673"/>
                    </a:lnTo>
                    <a:cubicBezTo>
                      <a:pt x="2748" y="344"/>
                      <a:pt x="2468" y="0"/>
                      <a:pt x="2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5024838" y="2995442"/>
                <a:ext cx="1535093" cy="1072002"/>
              </a:xfrm>
              <a:custGeom>
                <a:avLst/>
                <a:gdLst/>
                <a:ahLst/>
                <a:cxnLst/>
                <a:rect l="l" t="t" r="r" b="b"/>
                <a:pathLst>
                  <a:path w="78092" h="54534" extrusionOk="0">
                    <a:moveTo>
                      <a:pt x="26876" y="10674"/>
                    </a:moveTo>
                    <a:cubicBezTo>
                      <a:pt x="26941" y="10674"/>
                      <a:pt x="27008" y="10682"/>
                      <a:pt x="27076" y="10697"/>
                    </a:cubicBezTo>
                    <a:cubicBezTo>
                      <a:pt x="27410" y="10776"/>
                      <a:pt x="27633" y="10967"/>
                      <a:pt x="27776" y="11286"/>
                    </a:cubicBezTo>
                    <a:cubicBezTo>
                      <a:pt x="27872" y="11477"/>
                      <a:pt x="27935" y="11684"/>
                      <a:pt x="27919" y="11906"/>
                    </a:cubicBezTo>
                    <a:cubicBezTo>
                      <a:pt x="27903" y="12018"/>
                      <a:pt x="27919" y="12145"/>
                      <a:pt x="27919" y="12288"/>
                    </a:cubicBezTo>
                    <a:cubicBezTo>
                      <a:pt x="27951" y="12846"/>
                      <a:pt x="27760" y="13403"/>
                      <a:pt x="27537" y="13928"/>
                    </a:cubicBezTo>
                    <a:cubicBezTo>
                      <a:pt x="27330" y="14453"/>
                      <a:pt x="27044" y="14931"/>
                      <a:pt x="26694" y="15376"/>
                    </a:cubicBezTo>
                    <a:cubicBezTo>
                      <a:pt x="26344" y="15822"/>
                      <a:pt x="25914" y="16125"/>
                      <a:pt x="25388" y="16268"/>
                    </a:cubicBezTo>
                    <a:cubicBezTo>
                      <a:pt x="25313" y="16292"/>
                      <a:pt x="25234" y="16303"/>
                      <a:pt x="25154" y="16303"/>
                    </a:cubicBezTo>
                    <a:cubicBezTo>
                      <a:pt x="24868" y="16303"/>
                      <a:pt x="24576" y="16154"/>
                      <a:pt x="24402" y="15918"/>
                    </a:cubicBezTo>
                    <a:cubicBezTo>
                      <a:pt x="24115" y="15520"/>
                      <a:pt x="24036" y="15058"/>
                      <a:pt x="24115" y="14596"/>
                    </a:cubicBezTo>
                    <a:cubicBezTo>
                      <a:pt x="24274" y="13610"/>
                      <a:pt x="24656" y="12686"/>
                      <a:pt x="25229" y="11859"/>
                    </a:cubicBezTo>
                    <a:cubicBezTo>
                      <a:pt x="25516" y="11461"/>
                      <a:pt x="25850" y="11111"/>
                      <a:pt x="26280" y="10856"/>
                    </a:cubicBezTo>
                    <a:cubicBezTo>
                      <a:pt x="26474" y="10747"/>
                      <a:pt x="26668" y="10674"/>
                      <a:pt x="26876" y="10674"/>
                    </a:cubicBezTo>
                    <a:close/>
                    <a:moveTo>
                      <a:pt x="62341" y="19100"/>
                    </a:moveTo>
                    <a:cubicBezTo>
                      <a:pt x="62365" y="19100"/>
                      <a:pt x="62389" y="19101"/>
                      <a:pt x="62412" y="19101"/>
                    </a:cubicBezTo>
                    <a:cubicBezTo>
                      <a:pt x="62365" y="19173"/>
                      <a:pt x="62299" y="19182"/>
                      <a:pt x="62229" y="19182"/>
                    </a:cubicBezTo>
                    <a:cubicBezTo>
                      <a:pt x="62206" y="19182"/>
                      <a:pt x="62182" y="19181"/>
                      <a:pt x="62158" y="19181"/>
                    </a:cubicBezTo>
                    <a:cubicBezTo>
                      <a:pt x="62206" y="19109"/>
                      <a:pt x="62271" y="19100"/>
                      <a:pt x="62341" y="19100"/>
                    </a:cubicBezTo>
                    <a:close/>
                    <a:moveTo>
                      <a:pt x="29288" y="27760"/>
                    </a:moveTo>
                    <a:cubicBezTo>
                      <a:pt x="29702" y="27776"/>
                      <a:pt x="30020" y="27744"/>
                      <a:pt x="30323" y="27872"/>
                    </a:cubicBezTo>
                    <a:cubicBezTo>
                      <a:pt x="30514" y="27951"/>
                      <a:pt x="30705" y="28047"/>
                      <a:pt x="30848" y="28174"/>
                    </a:cubicBezTo>
                    <a:cubicBezTo>
                      <a:pt x="31103" y="28381"/>
                      <a:pt x="31182" y="28667"/>
                      <a:pt x="31087" y="28986"/>
                    </a:cubicBezTo>
                    <a:cubicBezTo>
                      <a:pt x="30991" y="29400"/>
                      <a:pt x="30721" y="29670"/>
                      <a:pt x="30402" y="29909"/>
                    </a:cubicBezTo>
                    <a:cubicBezTo>
                      <a:pt x="29718" y="30434"/>
                      <a:pt x="28922" y="30721"/>
                      <a:pt x="28047" y="30832"/>
                    </a:cubicBezTo>
                    <a:cubicBezTo>
                      <a:pt x="27859" y="30858"/>
                      <a:pt x="27672" y="30874"/>
                      <a:pt x="27482" y="30874"/>
                    </a:cubicBezTo>
                    <a:cubicBezTo>
                      <a:pt x="27317" y="30874"/>
                      <a:pt x="27150" y="30862"/>
                      <a:pt x="26980" y="30832"/>
                    </a:cubicBezTo>
                    <a:cubicBezTo>
                      <a:pt x="26710" y="30784"/>
                      <a:pt x="26487" y="30689"/>
                      <a:pt x="26248" y="30562"/>
                    </a:cubicBezTo>
                    <a:cubicBezTo>
                      <a:pt x="25914" y="30371"/>
                      <a:pt x="25723" y="29877"/>
                      <a:pt x="25930" y="29463"/>
                    </a:cubicBezTo>
                    <a:cubicBezTo>
                      <a:pt x="26137" y="29018"/>
                      <a:pt x="26487" y="28731"/>
                      <a:pt x="26869" y="28476"/>
                    </a:cubicBezTo>
                    <a:cubicBezTo>
                      <a:pt x="27442" y="28126"/>
                      <a:pt x="28079" y="27919"/>
                      <a:pt x="28731" y="27792"/>
                    </a:cubicBezTo>
                    <a:cubicBezTo>
                      <a:pt x="28954" y="27760"/>
                      <a:pt x="29161" y="27776"/>
                      <a:pt x="29288" y="27760"/>
                    </a:cubicBezTo>
                    <a:close/>
                    <a:moveTo>
                      <a:pt x="53006" y="33250"/>
                    </a:moveTo>
                    <a:cubicBezTo>
                      <a:pt x="53341" y="33250"/>
                      <a:pt x="53651" y="33341"/>
                      <a:pt x="53960" y="33459"/>
                    </a:cubicBezTo>
                    <a:cubicBezTo>
                      <a:pt x="54088" y="33506"/>
                      <a:pt x="54199" y="33570"/>
                      <a:pt x="54326" y="33618"/>
                    </a:cubicBezTo>
                    <a:cubicBezTo>
                      <a:pt x="54820" y="33936"/>
                      <a:pt x="55297" y="34286"/>
                      <a:pt x="55695" y="34732"/>
                    </a:cubicBezTo>
                    <a:cubicBezTo>
                      <a:pt x="56014" y="35114"/>
                      <a:pt x="56300" y="35512"/>
                      <a:pt x="56459" y="35989"/>
                    </a:cubicBezTo>
                    <a:cubicBezTo>
                      <a:pt x="56539" y="36244"/>
                      <a:pt x="56539" y="36499"/>
                      <a:pt x="56507" y="36753"/>
                    </a:cubicBezTo>
                    <a:cubicBezTo>
                      <a:pt x="56475" y="36992"/>
                      <a:pt x="56332" y="37183"/>
                      <a:pt x="56093" y="37279"/>
                    </a:cubicBezTo>
                    <a:cubicBezTo>
                      <a:pt x="55892" y="37368"/>
                      <a:pt x="55691" y="37418"/>
                      <a:pt x="55479" y="37418"/>
                    </a:cubicBezTo>
                    <a:cubicBezTo>
                      <a:pt x="55389" y="37418"/>
                      <a:pt x="55297" y="37409"/>
                      <a:pt x="55202" y="37390"/>
                    </a:cubicBezTo>
                    <a:cubicBezTo>
                      <a:pt x="54502" y="37231"/>
                      <a:pt x="53897" y="36865"/>
                      <a:pt x="53355" y="36403"/>
                    </a:cubicBezTo>
                    <a:cubicBezTo>
                      <a:pt x="53276" y="36340"/>
                      <a:pt x="53196" y="36276"/>
                      <a:pt x="53117" y="36212"/>
                    </a:cubicBezTo>
                    <a:cubicBezTo>
                      <a:pt x="52846" y="35894"/>
                      <a:pt x="52560" y="35592"/>
                      <a:pt x="52353" y="35225"/>
                    </a:cubicBezTo>
                    <a:cubicBezTo>
                      <a:pt x="52193" y="34971"/>
                      <a:pt x="52082" y="34684"/>
                      <a:pt x="52018" y="34398"/>
                    </a:cubicBezTo>
                    <a:cubicBezTo>
                      <a:pt x="51875" y="33777"/>
                      <a:pt x="52289" y="33283"/>
                      <a:pt x="52926" y="33252"/>
                    </a:cubicBezTo>
                    <a:cubicBezTo>
                      <a:pt x="52953" y="33250"/>
                      <a:pt x="52979" y="33250"/>
                      <a:pt x="53006" y="33250"/>
                    </a:cubicBezTo>
                    <a:close/>
                    <a:moveTo>
                      <a:pt x="28368" y="31755"/>
                    </a:moveTo>
                    <a:cubicBezTo>
                      <a:pt x="28378" y="31755"/>
                      <a:pt x="28387" y="31755"/>
                      <a:pt x="28397" y="31755"/>
                    </a:cubicBezTo>
                    <a:cubicBezTo>
                      <a:pt x="31358" y="31771"/>
                      <a:pt x="33872" y="34239"/>
                      <a:pt x="33857" y="37295"/>
                    </a:cubicBezTo>
                    <a:cubicBezTo>
                      <a:pt x="33857" y="40197"/>
                      <a:pt x="31434" y="42755"/>
                      <a:pt x="28417" y="42755"/>
                    </a:cubicBezTo>
                    <a:cubicBezTo>
                      <a:pt x="28389" y="42755"/>
                      <a:pt x="28361" y="42755"/>
                      <a:pt x="28333" y="42754"/>
                    </a:cubicBezTo>
                    <a:cubicBezTo>
                      <a:pt x="28314" y="42755"/>
                      <a:pt x="28296" y="42755"/>
                      <a:pt x="28277" y="42755"/>
                    </a:cubicBezTo>
                    <a:cubicBezTo>
                      <a:pt x="25356" y="42755"/>
                      <a:pt x="22842" y="40299"/>
                      <a:pt x="22842" y="37247"/>
                    </a:cubicBezTo>
                    <a:cubicBezTo>
                      <a:pt x="22842" y="34264"/>
                      <a:pt x="25309" y="31755"/>
                      <a:pt x="28368" y="31755"/>
                    </a:cubicBezTo>
                    <a:close/>
                    <a:moveTo>
                      <a:pt x="69921" y="23382"/>
                    </a:moveTo>
                    <a:cubicBezTo>
                      <a:pt x="70133" y="23382"/>
                      <a:pt x="70347" y="23397"/>
                      <a:pt x="70562" y="23431"/>
                    </a:cubicBezTo>
                    <a:cubicBezTo>
                      <a:pt x="71406" y="23542"/>
                      <a:pt x="72074" y="23956"/>
                      <a:pt x="72584" y="24640"/>
                    </a:cubicBezTo>
                    <a:cubicBezTo>
                      <a:pt x="72870" y="25038"/>
                      <a:pt x="73045" y="25468"/>
                      <a:pt x="73189" y="25930"/>
                    </a:cubicBezTo>
                    <a:cubicBezTo>
                      <a:pt x="73380" y="26535"/>
                      <a:pt x="73491" y="27139"/>
                      <a:pt x="73555" y="27760"/>
                    </a:cubicBezTo>
                    <a:cubicBezTo>
                      <a:pt x="73730" y="29527"/>
                      <a:pt x="73682" y="31278"/>
                      <a:pt x="73571" y="33045"/>
                    </a:cubicBezTo>
                    <a:cubicBezTo>
                      <a:pt x="73491" y="34254"/>
                      <a:pt x="73364" y="35464"/>
                      <a:pt x="73189" y="36674"/>
                    </a:cubicBezTo>
                    <a:cubicBezTo>
                      <a:pt x="73029" y="37820"/>
                      <a:pt x="72838" y="38982"/>
                      <a:pt x="72504" y="40112"/>
                    </a:cubicBezTo>
                    <a:cubicBezTo>
                      <a:pt x="72377" y="40590"/>
                      <a:pt x="72202" y="41051"/>
                      <a:pt x="71979" y="41481"/>
                    </a:cubicBezTo>
                    <a:cubicBezTo>
                      <a:pt x="71565" y="42325"/>
                      <a:pt x="70928" y="42914"/>
                      <a:pt x="70053" y="43248"/>
                    </a:cubicBezTo>
                    <a:cubicBezTo>
                      <a:pt x="69543" y="43455"/>
                      <a:pt x="69018" y="43582"/>
                      <a:pt x="68493" y="43662"/>
                    </a:cubicBezTo>
                    <a:cubicBezTo>
                      <a:pt x="67789" y="43771"/>
                      <a:pt x="67077" y="43843"/>
                      <a:pt x="66362" y="43843"/>
                    </a:cubicBezTo>
                    <a:cubicBezTo>
                      <a:pt x="66138" y="43843"/>
                      <a:pt x="65915" y="43836"/>
                      <a:pt x="65691" y="43821"/>
                    </a:cubicBezTo>
                    <a:cubicBezTo>
                      <a:pt x="64975" y="43789"/>
                      <a:pt x="64275" y="43757"/>
                      <a:pt x="63574" y="43614"/>
                    </a:cubicBezTo>
                    <a:cubicBezTo>
                      <a:pt x="63463" y="43582"/>
                      <a:pt x="63336" y="43582"/>
                      <a:pt x="63224" y="43582"/>
                    </a:cubicBezTo>
                    <a:cubicBezTo>
                      <a:pt x="63161" y="43407"/>
                      <a:pt x="63192" y="43232"/>
                      <a:pt x="63224" y="43057"/>
                    </a:cubicBezTo>
                    <a:cubicBezTo>
                      <a:pt x="63383" y="41497"/>
                      <a:pt x="63574" y="39937"/>
                      <a:pt x="63734" y="38361"/>
                    </a:cubicBezTo>
                    <a:cubicBezTo>
                      <a:pt x="63893" y="37008"/>
                      <a:pt x="64020" y="35655"/>
                      <a:pt x="64179" y="34302"/>
                    </a:cubicBezTo>
                    <a:cubicBezTo>
                      <a:pt x="64307" y="33124"/>
                      <a:pt x="64434" y="31946"/>
                      <a:pt x="64561" y="30769"/>
                    </a:cubicBezTo>
                    <a:cubicBezTo>
                      <a:pt x="64673" y="29845"/>
                      <a:pt x="64768" y="28922"/>
                      <a:pt x="64864" y="28015"/>
                    </a:cubicBezTo>
                    <a:cubicBezTo>
                      <a:pt x="64959" y="27092"/>
                      <a:pt x="65055" y="26168"/>
                      <a:pt x="65134" y="25245"/>
                    </a:cubicBezTo>
                    <a:cubicBezTo>
                      <a:pt x="65150" y="25102"/>
                      <a:pt x="65166" y="24959"/>
                      <a:pt x="65278" y="24847"/>
                    </a:cubicBezTo>
                    <a:cubicBezTo>
                      <a:pt x="65453" y="24768"/>
                      <a:pt x="65628" y="24688"/>
                      <a:pt x="65787" y="24608"/>
                    </a:cubicBezTo>
                    <a:cubicBezTo>
                      <a:pt x="66647" y="24179"/>
                      <a:pt x="67522" y="23797"/>
                      <a:pt x="68461" y="23574"/>
                    </a:cubicBezTo>
                    <a:cubicBezTo>
                      <a:pt x="68940" y="23463"/>
                      <a:pt x="69426" y="23382"/>
                      <a:pt x="69921" y="23382"/>
                    </a:cubicBezTo>
                    <a:close/>
                    <a:moveTo>
                      <a:pt x="38546" y="39571"/>
                    </a:moveTo>
                    <a:cubicBezTo>
                      <a:pt x="38852" y="39571"/>
                      <a:pt x="39128" y="39676"/>
                      <a:pt x="39380" y="39905"/>
                    </a:cubicBezTo>
                    <a:cubicBezTo>
                      <a:pt x="39571" y="40064"/>
                      <a:pt x="39746" y="40223"/>
                      <a:pt x="39969" y="40415"/>
                    </a:cubicBezTo>
                    <a:cubicBezTo>
                      <a:pt x="40048" y="40383"/>
                      <a:pt x="40176" y="40319"/>
                      <a:pt x="40319" y="40271"/>
                    </a:cubicBezTo>
                    <a:cubicBezTo>
                      <a:pt x="40558" y="40160"/>
                      <a:pt x="40797" y="40112"/>
                      <a:pt x="41067" y="40112"/>
                    </a:cubicBezTo>
                    <a:cubicBezTo>
                      <a:pt x="41640" y="40144"/>
                      <a:pt x="42118" y="40526"/>
                      <a:pt x="42261" y="41083"/>
                    </a:cubicBezTo>
                    <a:cubicBezTo>
                      <a:pt x="42325" y="41385"/>
                      <a:pt x="42309" y="41688"/>
                      <a:pt x="42245" y="41974"/>
                    </a:cubicBezTo>
                    <a:cubicBezTo>
                      <a:pt x="42134" y="42372"/>
                      <a:pt x="41943" y="42738"/>
                      <a:pt x="41688" y="43057"/>
                    </a:cubicBezTo>
                    <a:cubicBezTo>
                      <a:pt x="41640" y="43120"/>
                      <a:pt x="41577" y="43168"/>
                      <a:pt x="41465" y="43168"/>
                    </a:cubicBezTo>
                    <a:cubicBezTo>
                      <a:pt x="41433" y="43248"/>
                      <a:pt x="41401" y="43343"/>
                      <a:pt x="41338" y="43391"/>
                    </a:cubicBezTo>
                    <a:cubicBezTo>
                      <a:pt x="40836" y="43748"/>
                      <a:pt x="40305" y="43936"/>
                      <a:pt x="39752" y="43936"/>
                    </a:cubicBezTo>
                    <a:cubicBezTo>
                      <a:pt x="39392" y="43936"/>
                      <a:pt x="39024" y="43856"/>
                      <a:pt x="38648" y="43693"/>
                    </a:cubicBezTo>
                    <a:cubicBezTo>
                      <a:pt x="38409" y="43598"/>
                      <a:pt x="38186" y="43455"/>
                      <a:pt x="37963" y="43311"/>
                    </a:cubicBezTo>
                    <a:cubicBezTo>
                      <a:pt x="37693" y="43136"/>
                      <a:pt x="37549" y="42850"/>
                      <a:pt x="37374" y="42579"/>
                    </a:cubicBezTo>
                    <a:cubicBezTo>
                      <a:pt x="37342" y="42532"/>
                      <a:pt x="37374" y="42452"/>
                      <a:pt x="37374" y="42372"/>
                    </a:cubicBezTo>
                    <a:cubicBezTo>
                      <a:pt x="37327" y="42356"/>
                      <a:pt x="37247" y="42341"/>
                      <a:pt x="37231" y="42309"/>
                    </a:cubicBezTo>
                    <a:cubicBezTo>
                      <a:pt x="36929" y="41561"/>
                      <a:pt x="36945" y="40844"/>
                      <a:pt x="37422" y="40160"/>
                    </a:cubicBezTo>
                    <a:cubicBezTo>
                      <a:pt x="37597" y="39905"/>
                      <a:pt x="37868" y="39714"/>
                      <a:pt x="38170" y="39619"/>
                    </a:cubicBezTo>
                    <a:cubicBezTo>
                      <a:pt x="38300" y="39587"/>
                      <a:pt x="38425" y="39571"/>
                      <a:pt x="38546" y="39571"/>
                    </a:cubicBezTo>
                    <a:close/>
                    <a:moveTo>
                      <a:pt x="51167" y="37127"/>
                    </a:moveTo>
                    <a:cubicBezTo>
                      <a:pt x="51615" y="37127"/>
                      <a:pt x="52063" y="37183"/>
                      <a:pt x="52512" y="37295"/>
                    </a:cubicBezTo>
                    <a:cubicBezTo>
                      <a:pt x="52575" y="37311"/>
                      <a:pt x="52623" y="37327"/>
                      <a:pt x="52687" y="37327"/>
                    </a:cubicBezTo>
                    <a:cubicBezTo>
                      <a:pt x="52830" y="37390"/>
                      <a:pt x="52973" y="37438"/>
                      <a:pt x="53133" y="37502"/>
                    </a:cubicBezTo>
                    <a:cubicBezTo>
                      <a:pt x="55075" y="38329"/>
                      <a:pt x="56237" y="39778"/>
                      <a:pt x="56571" y="41863"/>
                    </a:cubicBezTo>
                    <a:cubicBezTo>
                      <a:pt x="56634" y="42213"/>
                      <a:pt x="56603" y="42579"/>
                      <a:pt x="56603" y="42945"/>
                    </a:cubicBezTo>
                    <a:cubicBezTo>
                      <a:pt x="56619" y="43105"/>
                      <a:pt x="56603" y="43264"/>
                      <a:pt x="56603" y="43423"/>
                    </a:cubicBezTo>
                    <a:cubicBezTo>
                      <a:pt x="56555" y="43598"/>
                      <a:pt x="56523" y="43789"/>
                      <a:pt x="56475" y="43964"/>
                    </a:cubicBezTo>
                    <a:cubicBezTo>
                      <a:pt x="55823" y="46161"/>
                      <a:pt x="54406" y="47546"/>
                      <a:pt x="52162" y="48039"/>
                    </a:cubicBezTo>
                    <a:cubicBezTo>
                      <a:pt x="52034" y="48055"/>
                      <a:pt x="51923" y="48087"/>
                      <a:pt x="51811" y="48119"/>
                    </a:cubicBezTo>
                    <a:lnTo>
                      <a:pt x="51350" y="48119"/>
                    </a:lnTo>
                    <a:cubicBezTo>
                      <a:pt x="51247" y="48125"/>
                      <a:pt x="51145" y="48128"/>
                      <a:pt x="51042" y="48128"/>
                    </a:cubicBezTo>
                    <a:cubicBezTo>
                      <a:pt x="49059" y="48128"/>
                      <a:pt x="47099" y="46967"/>
                      <a:pt x="46161" y="45015"/>
                    </a:cubicBezTo>
                    <a:cubicBezTo>
                      <a:pt x="46113" y="44919"/>
                      <a:pt x="46049" y="44824"/>
                      <a:pt x="46002" y="44712"/>
                    </a:cubicBezTo>
                    <a:cubicBezTo>
                      <a:pt x="45922" y="44680"/>
                      <a:pt x="45906" y="44617"/>
                      <a:pt x="45922" y="44537"/>
                    </a:cubicBezTo>
                    <a:lnTo>
                      <a:pt x="45922" y="44521"/>
                    </a:lnTo>
                    <a:cubicBezTo>
                      <a:pt x="45858" y="44219"/>
                      <a:pt x="45763" y="43916"/>
                      <a:pt x="45715" y="43598"/>
                    </a:cubicBezTo>
                    <a:cubicBezTo>
                      <a:pt x="45158" y="40446"/>
                      <a:pt x="47291" y="37772"/>
                      <a:pt x="50029" y="37247"/>
                    </a:cubicBezTo>
                    <a:cubicBezTo>
                      <a:pt x="50408" y="37167"/>
                      <a:pt x="50787" y="37127"/>
                      <a:pt x="51167" y="37127"/>
                    </a:cubicBezTo>
                    <a:close/>
                    <a:moveTo>
                      <a:pt x="15042" y="0"/>
                    </a:moveTo>
                    <a:cubicBezTo>
                      <a:pt x="15026" y="48"/>
                      <a:pt x="14963" y="96"/>
                      <a:pt x="14978" y="143"/>
                    </a:cubicBezTo>
                    <a:cubicBezTo>
                      <a:pt x="15122" y="621"/>
                      <a:pt x="15042" y="1083"/>
                      <a:pt x="14947" y="1560"/>
                    </a:cubicBezTo>
                    <a:cubicBezTo>
                      <a:pt x="14803" y="2292"/>
                      <a:pt x="14533" y="2993"/>
                      <a:pt x="14214" y="3677"/>
                    </a:cubicBezTo>
                    <a:cubicBezTo>
                      <a:pt x="13817" y="4457"/>
                      <a:pt x="13387" y="5221"/>
                      <a:pt x="12893" y="5953"/>
                    </a:cubicBezTo>
                    <a:cubicBezTo>
                      <a:pt x="12495" y="6526"/>
                      <a:pt x="12082" y="7067"/>
                      <a:pt x="11652" y="7609"/>
                    </a:cubicBezTo>
                    <a:cubicBezTo>
                      <a:pt x="10888" y="8564"/>
                      <a:pt x="10012" y="9407"/>
                      <a:pt x="9153" y="10267"/>
                    </a:cubicBezTo>
                    <a:cubicBezTo>
                      <a:pt x="9057" y="10362"/>
                      <a:pt x="8962" y="10474"/>
                      <a:pt x="8866" y="10585"/>
                    </a:cubicBezTo>
                    <a:cubicBezTo>
                      <a:pt x="8532" y="10856"/>
                      <a:pt x="8166" y="11142"/>
                      <a:pt x="7832" y="11429"/>
                    </a:cubicBezTo>
                    <a:cubicBezTo>
                      <a:pt x="7338" y="11843"/>
                      <a:pt x="6829" y="12241"/>
                      <a:pt x="6288" y="12607"/>
                    </a:cubicBezTo>
                    <a:cubicBezTo>
                      <a:pt x="5285" y="13291"/>
                      <a:pt x="4234" y="13944"/>
                      <a:pt x="3104" y="14390"/>
                    </a:cubicBezTo>
                    <a:cubicBezTo>
                      <a:pt x="3040" y="14405"/>
                      <a:pt x="3009" y="14453"/>
                      <a:pt x="2961" y="14485"/>
                    </a:cubicBezTo>
                    <a:cubicBezTo>
                      <a:pt x="2770" y="14533"/>
                      <a:pt x="2595" y="14581"/>
                      <a:pt x="2420" y="14644"/>
                    </a:cubicBezTo>
                    <a:cubicBezTo>
                      <a:pt x="1880" y="14810"/>
                      <a:pt x="1341" y="14940"/>
                      <a:pt x="781" y="14940"/>
                    </a:cubicBezTo>
                    <a:cubicBezTo>
                      <a:pt x="697" y="14940"/>
                      <a:pt x="611" y="14937"/>
                      <a:pt x="525" y="14931"/>
                    </a:cubicBezTo>
                    <a:lnTo>
                      <a:pt x="0" y="14931"/>
                    </a:lnTo>
                    <a:cubicBezTo>
                      <a:pt x="64" y="15042"/>
                      <a:pt x="191" y="15058"/>
                      <a:pt x="287" y="15106"/>
                    </a:cubicBezTo>
                    <a:cubicBezTo>
                      <a:pt x="1083" y="15408"/>
                      <a:pt x="1910" y="15551"/>
                      <a:pt x="2754" y="15615"/>
                    </a:cubicBezTo>
                    <a:cubicBezTo>
                      <a:pt x="3046" y="15633"/>
                      <a:pt x="3338" y="15641"/>
                      <a:pt x="3629" y="15641"/>
                    </a:cubicBezTo>
                    <a:cubicBezTo>
                      <a:pt x="5205" y="15641"/>
                      <a:pt x="6754" y="15381"/>
                      <a:pt x="8245" y="14803"/>
                    </a:cubicBezTo>
                    <a:cubicBezTo>
                      <a:pt x="8325" y="14772"/>
                      <a:pt x="8405" y="14756"/>
                      <a:pt x="8500" y="14740"/>
                    </a:cubicBezTo>
                    <a:cubicBezTo>
                      <a:pt x="8548" y="14835"/>
                      <a:pt x="8612" y="14931"/>
                      <a:pt x="8643" y="15010"/>
                    </a:cubicBezTo>
                    <a:cubicBezTo>
                      <a:pt x="8866" y="15599"/>
                      <a:pt x="9105" y="16172"/>
                      <a:pt x="9312" y="16761"/>
                    </a:cubicBezTo>
                    <a:cubicBezTo>
                      <a:pt x="9980" y="18576"/>
                      <a:pt x="10633" y="20406"/>
                      <a:pt x="11302" y="22221"/>
                    </a:cubicBezTo>
                    <a:cubicBezTo>
                      <a:pt x="12097" y="24322"/>
                      <a:pt x="12909" y="26407"/>
                      <a:pt x="13848" y="28445"/>
                    </a:cubicBezTo>
                    <a:cubicBezTo>
                      <a:pt x="13880" y="28508"/>
                      <a:pt x="13896" y="28588"/>
                      <a:pt x="13912" y="28652"/>
                    </a:cubicBezTo>
                    <a:cubicBezTo>
                      <a:pt x="13848" y="28747"/>
                      <a:pt x="13785" y="28843"/>
                      <a:pt x="13737" y="28938"/>
                    </a:cubicBezTo>
                    <a:cubicBezTo>
                      <a:pt x="12973" y="30530"/>
                      <a:pt x="12209" y="32122"/>
                      <a:pt x="11445" y="33713"/>
                    </a:cubicBezTo>
                    <a:cubicBezTo>
                      <a:pt x="11111" y="34414"/>
                      <a:pt x="10808" y="35130"/>
                      <a:pt x="10506" y="35862"/>
                    </a:cubicBezTo>
                    <a:cubicBezTo>
                      <a:pt x="10362" y="36180"/>
                      <a:pt x="10267" y="36515"/>
                      <a:pt x="10171" y="36849"/>
                    </a:cubicBezTo>
                    <a:cubicBezTo>
                      <a:pt x="10076" y="37167"/>
                      <a:pt x="10124" y="37470"/>
                      <a:pt x="10283" y="37772"/>
                    </a:cubicBezTo>
                    <a:cubicBezTo>
                      <a:pt x="10601" y="38393"/>
                      <a:pt x="10951" y="39014"/>
                      <a:pt x="11349" y="39603"/>
                    </a:cubicBezTo>
                    <a:cubicBezTo>
                      <a:pt x="12320" y="40988"/>
                      <a:pt x="13482" y="42181"/>
                      <a:pt x="14756" y="43296"/>
                    </a:cubicBezTo>
                    <a:cubicBezTo>
                      <a:pt x="14899" y="43423"/>
                      <a:pt x="15058" y="43550"/>
                      <a:pt x="15217" y="43678"/>
                    </a:cubicBezTo>
                    <a:cubicBezTo>
                      <a:pt x="15281" y="43725"/>
                      <a:pt x="15329" y="43773"/>
                      <a:pt x="15376" y="43821"/>
                    </a:cubicBezTo>
                    <a:cubicBezTo>
                      <a:pt x="16618" y="44840"/>
                      <a:pt x="17939" y="45747"/>
                      <a:pt x="19308" y="46590"/>
                    </a:cubicBezTo>
                    <a:cubicBezTo>
                      <a:pt x="21823" y="48119"/>
                      <a:pt x="24481" y="49376"/>
                      <a:pt x="27235" y="50442"/>
                    </a:cubicBezTo>
                    <a:cubicBezTo>
                      <a:pt x="27951" y="50713"/>
                      <a:pt x="28683" y="50952"/>
                      <a:pt x="29400" y="51222"/>
                    </a:cubicBezTo>
                    <a:cubicBezTo>
                      <a:pt x="29495" y="51254"/>
                      <a:pt x="29591" y="51286"/>
                      <a:pt x="29686" y="51318"/>
                    </a:cubicBezTo>
                    <a:cubicBezTo>
                      <a:pt x="31182" y="51843"/>
                      <a:pt x="32711" y="52289"/>
                      <a:pt x="34255" y="52671"/>
                    </a:cubicBezTo>
                    <a:cubicBezTo>
                      <a:pt x="36085" y="53148"/>
                      <a:pt x="37947" y="53530"/>
                      <a:pt x="39810" y="53817"/>
                    </a:cubicBezTo>
                    <a:cubicBezTo>
                      <a:pt x="41083" y="54024"/>
                      <a:pt x="42372" y="54183"/>
                      <a:pt x="43646" y="54295"/>
                    </a:cubicBezTo>
                    <a:cubicBezTo>
                      <a:pt x="44824" y="54406"/>
                      <a:pt x="45986" y="54486"/>
                      <a:pt x="47164" y="54517"/>
                    </a:cubicBezTo>
                    <a:cubicBezTo>
                      <a:pt x="47551" y="54528"/>
                      <a:pt x="47940" y="54533"/>
                      <a:pt x="48330" y="54533"/>
                    </a:cubicBezTo>
                    <a:cubicBezTo>
                      <a:pt x="49111" y="54533"/>
                      <a:pt x="49896" y="54512"/>
                      <a:pt x="50681" y="54470"/>
                    </a:cubicBezTo>
                    <a:cubicBezTo>
                      <a:pt x="52114" y="54390"/>
                      <a:pt x="53531" y="54263"/>
                      <a:pt x="54947" y="54024"/>
                    </a:cubicBezTo>
                    <a:cubicBezTo>
                      <a:pt x="56412" y="53785"/>
                      <a:pt x="57844" y="53451"/>
                      <a:pt x="59245" y="52973"/>
                    </a:cubicBezTo>
                    <a:cubicBezTo>
                      <a:pt x="59929" y="52735"/>
                      <a:pt x="60598" y="52464"/>
                      <a:pt x="61251" y="52162"/>
                    </a:cubicBezTo>
                    <a:cubicBezTo>
                      <a:pt x="61521" y="52034"/>
                      <a:pt x="61728" y="51827"/>
                      <a:pt x="61808" y="51541"/>
                    </a:cubicBezTo>
                    <a:cubicBezTo>
                      <a:pt x="61871" y="51334"/>
                      <a:pt x="61935" y="51127"/>
                      <a:pt x="61983" y="50904"/>
                    </a:cubicBezTo>
                    <a:cubicBezTo>
                      <a:pt x="62301" y="49615"/>
                      <a:pt x="62476" y="48294"/>
                      <a:pt x="62683" y="46988"/>
                    </a:cubicBezTo>
                    <a:lnTo>
                      <a:pt x="62779" y="46988"/>
                    </a:lnTo>
                    <a:cubicBezTo>
                      <a:pt x="64517" y="47430"/>
                      <a:pt x="66294" y="47617"/>
                      <a:pt x="68086" y="47617"/>
                    </a:cubicBezTo>
                    <a:cubicBezTo>
                      <a:pt x="68296" y="47617"/>
                      <a:pt x="68506" y="47614"/>
                      <a:pt x="68716" y="47609"/>
                    </a:cubicBezTo>
                    <a:cubicBezTo>
                      <a:pt x="69528" y="47593"/>
                      <a:pt x="70323" y="47514"/>
                      <a:pt x="71119" y="47323"/>
                    </a:cubicBezTo>
                    <a:cubicBezTo>
                      <a:pt x="72695" y="46957"/>
                      <a:pt x="73953" y="46113"/>
                      <a:pt x="74876" y="44776"/>
                    </a:cubicBezTo>
                    <a:cubicBezTo>
                      <a:pt x="75242" y="44251"/>
                      <a:pt x="75544" y="43693"/>
                      <a:pt x="75799" y="43120"/>
                    </a:cubicBezTo>
                    <a:cubicBezTo>
                      <a:pt x="76277" y="42054"/>
                      <a:pt x="76643" y="40956"/>
                      <a:pt x="76929" y="39841"/>
                    </a:cubicBezTo>
                    <a:cubicBezTo>
                      <a:pt x="77279" y="38473"/>
                      <a:pt x="77550" y="37072"/>
                      <a:pt x="77741" y="35671"/>
                    </a:cubicBezTo>
                    <a:cubicBezTo>
                      <a:pt x="77964" y="34048"/>
                      <a:pt x="78091" y="32424"/>
                      <a:pt x="78059" y="30784"/>
                    </a:cubicBezTo>
                    <a:cubicBezTo>
                      <a:pt x="78059" y="30132"/>
                      <a:pt x="78027" y="29479"/>
                      <a:pt x="77996" y="28827"/>
                    </a:cubicBezTo>
                    <a:cubicBezTo>
                      <a:pt x="77932" y="27633"/>
                      <a:pt x="77789" y="26439"/>
                      <a:pt x="77534" y="25261"/>
                    </a:cubicBezTo>
                    <a:cubicBezTo>
                      <a:pt x="77327" y="24290"/>
                      <a:pt x="77041" y="23335"/>
                      <a:pt x="76595" y="22428"/>
                    </a:cubicBezTo>
                    <a:cubicBezTo>
                      <a:pt x="76340" y="21887"/>
                      <a:pt x="76022" y="21393"/>
                      <a:pt x="75608" y="20963"/>
                    </a:cubicBezTo>
                    <a:cubicBezTo>
                      <a:pt x="74669" y="19992"/>
                      <a:pt x="73507" y="19499"/>
                      <a:pt x="72186" y="19372"/>
                    </a:cubicBezTo>
                    <a:cubicBezTo>
                      <a:pt x="71913" y="19345"/>
                      <a:pt x="71641" y="19332"/>
                      <a:pt x="71368" y="19332"/>
                    </a:cubicBezTo>
                    <a:cubicBezTo>
                      <a:pt x="70655" y="19332"/>
                      <a:pt x="69944" y="19422"/>
                      <a:pt x="69241" y="19595"/>
                    </a:cubicBezTo>
                    <a:cubicBezTo>
                      <a:pt x="67968" y="19913"/>
                      <a:pt x="66790" y="20422"/>
                      <a:pt x="65628" y="21043"/>
                    </a:cubicBezTo>
                    <a:cubicBezTo>
                      <a:pt x="65596" y="21011"/>
                      <a:pt x="65548" y="21011"/>
                      <a:pt x="65500" y="20979"/>
                    </a:cubicBezTo>
                    <a:cubicBezTo>
                      <a:pt x="65532" y="20374"/>
                      <a:pt x="65580" y="19786"/>
                      <a:pt x="65596" y="19181"/>
                    </a:cubicBezTo>
                    <a:cubicBezTo>
                      <a:pt x="65612" y="18480"/>
                      <a:pt x="65612" y="17796"/>
                      <a:pt x="65628" y="17111"/>
                    </a:cubicBezTo>
                    <a:cubicBezTo>
                      <a:pt x="65660" y="16873"/>
                      <a:pt x="65707" y="16650"/>
                      <a:pt x="65691" y="16427"/>
                    </a:cubicBezTo>
                    <a:cubicBezTo>
                      <a:pt x="65660" y="16093"/>
                      <a:pt x="65580" y="15774"/>
                      <a:pt x="65437" y="15472"/>
                    </a:cubicBezTo>
                    <a:cubicBezTo>
                      <a:pt x="65087" y="14756"/>
                      <a:pt x="64577" y="14167"/>
                      <a:pt x="64004" y="13641"/>
                    </a:cubicBezTo>
                    <a:cubicBezTo>
                      <a:pt x="63845" y="13498"/>
                      <a:pt x="63686" y="13355"/>
                      <a:pt x="63527" y="13212"/>
                    </a:cubicBezTo>
                    <a:cubicBezTo>
                      <a:pt x="63415" y="13323"/>
                      <a:pt x="63304" y="13450"/>
                      <a:pt x="63192" y="13578"/>
                    </a:cubicBezTo>
                    <a:cubicBezTo>
                      <a:pt x="63081" y="13689"/>
                      <a:pt x="62970" y="13785"/>
                      <a:pt x="62858" y="13896"/>
                    </a:cubicBezTo>
                    <a:lnTo>
                      <a:pt x="61808" y="15042"/>
                    </a:lnTo>
                    <a:cubicBezTo>
                      <a:pt x="61839" y="15122"/>
                      <a:pt x="61887" y="15201"/>
                      <a:pt x="61935" y="15265"/>
                    </a:cubicBezTo>
                    <a:cubicBezTo>
                      <a:pt x="61983" y="15376"/>
                      <a:pt x="62046" y="15472"/>
                      <a:pt x="62094" y="15567"/>
                    </a:cubicBezTo>
                    <a:cubicBezTo>
                      <a:pt x="62269" y="15949"/>
                      <a:pt x="62190" y="16236"/>
                      <a:pt x="61839" y="16459"/>
                    </a:cubicBezTo>
                    <a:cubicBezTo>
                      <a:pt x="61664" y="16586"/>
                      <a:pt x="61473" y="16666"/>
                      <a:pt x="61266" y="16745"/>
                    </a:cubicBezTo>
                    <a:cubicBezTo>
                      <a:pt x="60868" y="16889"/>
                      <a:pt x="60471" y="16984"/>
                      <a:pt x="60057" y="17016"/>
                    </a:cubicBezTo>
                    <a:cubicBezTo>
                      <a:pt x="59818" y="17048"/>
                      <a:pt x="59595" y="17064"/>
                      <a:pt x="59372" y="17080"/>
                    </a:cubicBezTo>
                    <a:cubicBezTo>
                      <a:pt x="59229" y="17143"/>
                      <a:pt x="59102" y="17175"/>
                      <a:pt x="58942" y="17175"/>
                    </a:cubicBezTo>
                    <a:cubicBezTo>
                      <a:pt x="58582" y="17175"/>
                      <a:pt x="58214" y="17182"/>
                      <a:pt x="57848" y="17182"/>
                    </a:cubicBezTo>
                    <a:cubicBezTo>
                      <a:pt x="57666" y="17182"/>
                      <a:pt x="57483" y="17180"/>
                      <a:pt x="57303" y="17175"/>
                    </a:cubicBezTo>
                    <a:cubicBezTo>
                      <a:pt x="56857" y="17175"/>
                      <a:pt x="56396" y="17127"/>
                      <a:pt x="55950" y="17095"/>
                    </a:cubicBezTo>
                    <a:cubicBezTo>
                      <a:pt x="55250" y="17016"/>
                      <a:pt x="54549" y="16952"/>
                      <a:pt x="53849" y="16857"/>
                    </a:cubicBezTo>
                    <a:cubicBezTo>
                      <a:pt x="52989" y="16745"/>
                      <a:pt x="52146" y="16618"/>
                      <a:pt x="51318" y="16475"/>
                    </a:cubicBezTo>
                    <a:cubicBezTo>
                      <a:pt x="50427" y="16331"/>
                      <a:pt x="49551" y="16156"/>
                      <a:pt x="48676" y="15965"/>
                    </a:cubicBezTo>
                    <a:cubicBezTo>
                      <a:pt x="46941" y="15599"/>
                      <a:pt x="45238" y="15185"/>
                      <a:pt x="43534" y="14676"/>
                    </a:cubicBezTo>
                    <a:cubicBezTo>
                      <a:pt x="43455" y="14644"/>
                      <a:pt x="43375" y="14612"/>
                      <a:pt x="43296" y="14581"/>
                    </a:cubicBezTo>
                    <a:cubicBezTo>
                      <a:pt x="42898" y="14453"/>
                      <a:pt x="42484" y="14326"/>
                      <a:pt x="42070" y="14198"/>
                    </a:cubicBezTo>
                    <a:cubicBezTo>
                      <a:pt x="42022" y="14183"/>
                      <a:pt x="41959" y="14183"/>
                      <a:pt x="41911" y="14167"/>
                    </a:cubicBezTo>
                    <a:cubicBezTo>
                      <a:pt x="41545" y="14071"/>
                      <a:pt x="41179" y="13960"/>
                      <a:pt x="40812" y="13848"/>
                    </a:cubicBezTo>
                    <a:cubicBezTo>
                      <a:pt x="40765" y="13848"/>
                      <a:pt x="40733" y="13785"/>
                      <a:pt x="40685" y="13737"/>
                    </a:cubicBezTo>
                    <a:cubicBezTo>
                      <a:pt x="40271" y="13594"/>
                      <a:pt x="39842" y="13450"/>
                      <a:pt x="39412" y="13307"/>
                    </a:cubicBezTo>
                    <a:cubicBezTo>
                      <a:pt x="38711" y="13052"/>
                      <a:pt x="38011" y="12798"/>
                      <a:pt x="37311" y="12527"/>
                    </a:cubicBezTo>
                    <a:cubicBezTo>
                      <a:pt x="36960" y="12400"/>
                      <a:pt x="36610" y="12225"/>
                      <a:pt x="36260" y="12066"/>
                    </a:cubicBezTo>
                    <a:cubicBezTo>
                      <a:pt x="35990" y="11954"/>
                      <a:pt x="35719" y="11843"/>
                      <a:pt x="35448" y="11715"/>
                    </a:cubicBezTo>
                    <a:cubicBezTo>
                      <a:pt x="35162" y="11604"/>
                      <a:pt x="34859" y="11493"/>
                      <a:pt x="34589" y="11349"/>
                    </a:cubicBezTo>
                    <a:cubicBezTo>
                      <a:pt x="34143" y="11126"/>
                      <a:pt x="33729" y="10888"/>
                      <a:pt x="33299" y="10649"/>
                    </a:cubicBezTo>
                    <a:cubicBezTo>
                      <a:pt x="32949" y="10522"/>
                      <a:pt x="32631" y="10346"/>
                      <a:pt x="32344" y="10108"/>
                    </a:cubicBezTo>
                    <a:cubicBezTo>
                      <a:pt x="31580" y="9646"/>
                      <a:pt x="30848" y="9153"/>
                      <a:pt x="30227" y="8500"/>
                    </a:cubicBezTo>
                    <a:cubicBezTo>
                      <a:pt x="30068" y="8357"/>
                      <a:pt x="29941" y="8166"/>
                      <a:pt x="29814" y="8007"/>
                    </a:cubicBezTo>
                    <a:cubicBezTo>
                      <a:pt x="29766" y="7927"/>
                      <a:pt x="29734" y="7847"/>
                      <a:pt x="29702" y="7768"/>
                    </a:cubicBezTo>
                    <a:cubicBezTo>
                      <a:pt x="29543" y="7402"/>
                      <a:pt x="29638" y="7099"/>
                      <a:pt x="29973" y="6876"/>
                    </a:cubicBezTo>
                    <a:cubicBezTo>
                      <a:pt x="30243" y="6685"/>
                      <a:pt x="30562" y="6590"/>
                      <a:pt x="30880" y="6494"/>
                    </a:cubicBezTo>
                    <a:cubicBezTo>
                      <a:pt x="30641" y="6001"/>
                      <a:pt x="30418" y="5508"/>
                      <a:pt x="30164" y="5030"/>
                    </a:cubicBezTo>
                    <a:cubicBezTo>
                      <a:pt x="30005" y="4712"/>
                      <a:pt x="29829" y="4425"/>
                      <a:pt x="29654" y="4123"/>
                    </a:cubicBezTo>
                    <a:cubicBezTo>
                      <a:pt x="28874" y="4250"/>
                      <a:pt x="28142" y="4457"/>
                      <a:pt x="27442" y="4823"/>
                    </a:cubicBezTo>
                    <a:cubicBezTo>
                      <a:pt x="26773" y="5157"/>
                      <a:pt x="26344" y="5699"/>
                      <a:pt x="26009" y="6335"/>
                    </a:cubicBezTo>
                    <a:cubicBezTo>
                      <a:pt x="25850" y="6606"/>
                      <a:pt x="25691" y="6892"/>
                      <a:pt x="25548" y="7163"/>
                    </a:cubicBezTo>
                    <a:cubicBezTo>
                      <a:pt x="24656" y="8802"/>
                      <a:pt x="23765" y="10426"/>
                      <a:pt x="22889" y="12066"/>
                    </a:cubicBezTo>
                    <a:cubicBezTo>
                      <a:pt x="22380" y="12989"/>
                      <a:pt x="21887" y="13912"/>
                      <a:pt x="21393" y="14851"/>
                    </a:cubicBezTo>
                    <a:cubicBezTo>
                      <a:pt x="21383" y="14852"/>
                      <a:pt x="21373" y="14852"/>
                      <a:pt x="21364" y="14852"/>
                    </a:cubicBezTo>
                    <a:cubicBezTo>
                      <a:pt x="21205" y="14852"/>
                      <a:pt x="21099" y="14733"/>
                      <a:pt x="20979" y="14628"/>
                    </a:cubicBezTo>
                    <a:cubicBezTo>
                      <a:pt x="19133" y="13148"/>
                      <a:pt x="17366" y="11572"/>
                      <a:pt x="15695" y="9869"/>
                    </a:cubicBezTo>
                    <a:cubicBezTo>
                      <a:pt x="15599" y="9789"/>
                      <a:pt x="15504" y="9710"/>
                      <a:pt x="15392" y="9614"/>
                    </a:cubicBezTo>
                    <a:cubicBezTo>
                      <a:pt x="15074" y="9248"/>
                      <a:pt x="14756" y="8882"/>
                      <a:pt x="14453" y="8532"/>
                    </a:cubicBezTo>
                    <a:cubicBezTo>
                      <a:pt x="14628" y="8086"/>
                      <a:pt x="14819" y="7656"/>
                      <a:pt x="14978" y="7227"/>
                    </a:cubicBezTo>
                    <a:cubicBezTo>
                      <a:pt x="15392" y="6144"/>
                      <a:pt x="15631" y="5014"/>
                      <a:pt x="15727" y="3852"/>
                    </a:cubicBezTo>
                    <a:cubicBezTo>
                      <a:pt x="15774" y="3215"/>
                      <a:pt x="15727" y="2579"/>
                      <a:pt x="15615" y="1942"/>
                    </a:cubicBezTo>
                    <a:cubicBezTo>
                      <a:pt x="15536" y="1337"/>
                      <a:pt x="15392" y="732"/>
                      <a:pt x="15122" y="159"/>
                    </a:cubicBezTo>
                    <a:cubicBezTo>
                      <a:pt x="15106" y="112"/>
                      <a:pt x="15074" y="48"/>
                      <a:pt x="15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5912512" y="2529835"/>
                <a:ext cx="421496" cy="362995"/>
              </a:xfrm>
              <a:custGeom>
                <a:avLst/>
                <a:gdLst/>
                <a:ahLst/>
                <a:cxnLst/>
                <a:rect l="l" t="t" r="r" b="b"/>
                <a:pathLst>
                  <a:path w="21442" h="18466" extrusionOk="0">
                    <a:moveTo>
                      <a:pt x="4214" y="0"/>
                    </a:moveTo>
                    <a:cubicBezTo>
                      <a:pt x="3556" y="0"/>
                      <a:pt x="2943" y="221"/>
                      <a:pt x="2404" y="606"/>
                    </a:cubicBezTo>
                    <a:cubicBezTo>
                      <a:pt x="1784" y="1052"/>
                      <a:pt x="1370" y="1640"/>
                      <a:pt x="1020" y="2309"/>
                    </a:cubicBezTo>
                    <a:cubicBezTo>
                      <a:pt x="415" y="3439"/>
                      <a:pt x="144" y="4665"/>
                      <a:pt x="65" y="5922"/>
                    </a:cubicBezTo>
                    <a:cubicBezTo>
                      <a:pt x="1" y="6989"/>
                      <a:pt x="49" y="8039"/>
                      <a:pt x="287" y="9074"/>
                    </a:cubicBezTo>
                    <a:cubicBezTo>
                      <a:pt x="303" y="9154"/>
                      <a:pt x="303" y="9249"/>
                      <a:pt x="303" y="9329"/>
                    </a:cubicBezTo>
                    <a:cubicBezTo>
                      <a:pt x="542" y="9360"/>
                      <a:pt x="781" y="9329"/>
                      <a:pt x="1004" y="9440"/>
                    </a:cubicBezTo>
                    <a:cubicBezTo>
                      <a:pt x="1243" y="9520"/>
                      <a:pt x="1481" y="9615"/>
                      <a:pt x="1704" y="9695"/>
                    </a:cubicBezTo>
                    <a:cubicBezTo>
                      <a:pt x="1704" y="9408"/>
                      <a:pt x="1704" y="9122"/>
                      <a:pt x="1704" y="8835"/>
                    </a:cubicBezTo>
                    <a:cubicBezTo>
                      <a:pt x="1720" y="8565"/>
                      <a:pt x="1688" y="8278"/>
                      <a:pt x="1768" y="8007"/>
                    </a:cubicBezTo>
                    <a:cubicBezTo>
                      <a:pt x="1800" y="7928"/>
                      <a:pt x="1784" y="7848"/>
                      <a:pt x="1784" y="7753"/>
                    </a:cubicBezTo>
                    <a:cubicBezTo>
                      <a:pt x="1816" y="6893"/>
                      <a:pt x="2038" y="6081"/>
                      <a:pt x="2452" y="5317"/>
                    </a:cubicBezTo>
                    <a:cubicBezTo>
                      <a:pt x="2596" y="5063"/>
                      <a:pt x="2802" y="4856"/>
                      <a:pt x="3041" y="4697"/>
                    </a:cubicBezTo>
                    <a:cubicBezTo>
                      <a:pt x="3248" y="4550"/>
                      <a:pt x="3446" y="4486"/>
                      <a:pt x="3632" y="4486"/>
                    </a:cubicBezTo>
                    <a:cubicBezTo>
                      <a:pt x="3931" y="4486"/>
                      <a:pt x="4200" y="4654"/>
                      <a:pt x="4426" y="4919"/>
                    </a:cubicBezTo>
                    <a:cubicBezTo>
                      <a:pt x="4633" y="5158"/>
                      <a:pt x="4760" y="5461"/>
                      <a:pt x="4824" y="5763"/>
                    </a:cubicBezTo>
                    <a:cubicBezTo>
                      <a:pt x="4935" y="6209"/>
                      <a:pt x="5015" y="6670"/>
                      <a:pt x="4999" y="7132"/>
                    </a:cubicBezTo>
                    <a:cubicBezTo>
                      <a:pt x="4999" y="7466"/>
                      <a:pt x="5015" y="7801"/>
                      <a:pt x="4999" y="8135"/>
                    </a:cubicBezTo>
                    <a:cubicBezTo>
                      <a:pt x="4999" y="8326"/>
                      <a:pt x="4967" y="8533"/>
                      <a:pt x="4935" y="8724"/>
                    </a:cubicBezTo>
                    <a:cubicBezTo>
                      <a:pt x="4935" y="8803"/>
                      <a:pt x="4919" y="8867"/>
                      <a:pt x="4919" y="8947"/>
                    </a:cubicBezTo>
                    <a:cubicBezTo>
                      <a:pt x="4935" y="9408"/>
                      <a:pt x="4840" y="9854"/>
                      <a:pt x="4760" y="10315"/>
                    </a:cubicBezTo>
                    <a:cubicBezTo>
                      <a:pt x="4697" y="10713"/>
                      <a:pt x="4649" y="11111"/>
                      <a:pt x="4585" y="11509"/>
                    </a:cubicBezTo>
                    <a:cubicBezTo>
                      <a:pt x="4474" y="12066"/>
                      <a:pt x="4378" y="12608"/>
                      <a:pt x="4267" y="13165"/>
                    </a:cubicBezTo>
                    <a:cubicBezTo>
                      <a:pt x="4203" y="13483"/>
                      <a:pt x="4124" y="13801"/>
                      <a:pt x="4044" y="14136"/>
                    </a:cubicBezTo>
                    <a:cubicBezTo>
                      <a:pt x="4076" y="14502"/>
                      <a:pt x="4124" y="14868"/>
                      <a:pt x="4155" y="15250"/>
                    </a:cubicBezTo>
                    <a:cubicBezTo>
                      <a:pt x="4251" y="15027"/>
                      <a:pt x="4346" y="14804"/>
                      <a:pt x="4442" y="14581"/>
                    </a:cubicBezTo>
                    <a:cubicBezTo>
                      <a:pt x="4665" y="14072"/>
                      <a:pt x="4856" y="13563"/>
                      <a:pt x="5110" y="13069"/>
                    </a:cubicBezTo>
                    <a:cubicBezTo>
                      <a:pt x="5397" y="12512"/>
                      <a:pt x="5715" y="11971"/>
                      <a:pt x="6034" y="11414"/>
                    </a:cubicBezTo>
                    <a:cubicBezTo>
                      <a:pt x="6400" y="10761"/>
                      <a:pt x="6861" y="10156"/>
                      <a:pt x="7355" y="9599"/>
                    </a:cubicBezTo>
                    <a:cubicBezTo>
                      <a:pt x="7785" y="9074"/>
                      <a:pt x="8278" y="8612"/>
                      <a:pt x="8851" y="8230"/>
                    </a:cubicBezTo>
                    <a:cubicBezTo>
                      <a:pt x="9201" y="8007"/>
                      <a:pt x="9583" y="7880"/>
                      <a:pt x="9981" y="7801"/>
                    </a:cubicBezTo>
                    <a:cubicBezTo>
                      <a:pt x="10024" y="7792"/>
                      <a:pt x="10069" y="7788"/>
                      <a:pt x="10115" y="7788"/>
                    </a:cubicBezTo>
                    <a:cubicBezTo>
                      <a:pt x="10492" y="7788"/>
                      <a:pt x="10941" y="8068"/>
                      <a:pt x="11111" y="8437"/>
                    </a:cubicBezTo>
                    <a:cubicBezTo>
                      <a:pt x="11207" y="8644"/>
                      <a:pt x="11255" y="8835"/>
                      <a:pt x="11271" y="9058"/>
                    </a:cubicBezTo>
                    <a:cubicBezTo>
                      <a:pt x="11318" y="9711"/>
                      <a:pt x="11143" y="10315"/>
                      <a:pt x="10873" y="10904"/>
                    </a:cubicBezTo>
                    <a:cubicBezTo>
                      <a:pt x="10443" y="11875"/>
                      <a:pt x="9854" y="12735"/>
                      <a:pt x="9185" y="13563"/>
                    </a:cubicBezTo>
                    <a:cubicBezTo>
                      <a:pt x="8660" y="14215"/>
                      <a:pt x="8103" y="14836"/>
                      <a:pt x="7546" y="15473"/>
                    </a:cubicBezTo>
                    <a:cubicBezTo>
                      <a:pt x="6957" y="16141"/>
                      <a:pt x="6304" y="16762"/>
                      <a:pt x="5683" y="17399"/>
                    </a:cubicBezTo>
                    <a:cubicBezTo>
                      <a:pt x="5636" y="17462"/>
                      <a:pt x="5588" y="17542"/>
                      <a:pt x="5540" y="17606"/>
                    </a:cubicBezTo>
                    <a:cubicBezTo>
                      <a:pt x="5827" y="17510"/>
                      <a:pt x="6097" y="17399"/>
                      <a:pt x="6384" y="17303"/>
                    </a:cubicBezTo>
                    <a:cubicBezTo>
                      <a:pt x="6909" y="17096"/>
                      <a:pt x="7434" y="16937"/>
                      <a:pt x="7992" y="16810"/>
                    </a:cubicBezTo>
                    <a:cubicBezTo>
                      <a:pt x="8039" y="16794"/>
                      <a:pt x="8087" y="16762"/>
                      <a:pt x="8135" y="16730"/>
                    </a:cubicBezTo>
                    <a:cubicBezTo>
                      <a:pt x="8135" y="16698"/>
                      <a:pt x="8119" y="16651"/>
                      <a:pt x="8119" y="16635"/>
                    </a:cubicBezTo>
                    <a:cubicBezTo>
                      <a:pt x="8421" y="16332"/>
                      <a:pt x="8724" y="16046"/>
                      <a:pt x="9026" y="15759"/>
                    </a:cubicBezTo>
                    <a:cubicBezTo>
                      <a:pt x="9106" y="15680"/>
                      <a:pt x="9201" y="15616"/>
                      <a:pt x="9281" y="15520"/>
                    </a:cubicBezTo>
                    <a:cubicBezTo>
                      <a:pt x="9854" y="14963"/>
                      <a:pt x="10459" y="14470"/>
                      <a:pt x="11080" y="13977"/>
                    </a:cubicBezTo>
                    <a:cubicBezTo>
                      <a:pt x="11891" y="13340"/>
                      <a:pt x="12767" y="12799"/>
                      <a:pt x="13690" y="12337"/>
                    </a:cubicBezTo>
                    <a:cubicBezTo>
                      <a:pt x="14215" y="12082"/>
                      <a:pt x="14788" y="11923"/>
                      <a:pt x="15361" y="11796"/>
                    </a:cubicBezTo>
                    <a:cubicBezTo>
                      <a:pt x="15484" y="11771"/>
                      <a:pt x="15611" y="11759"/>
                      <a:pt x="15740" y="11759"/>
                    </a:cubicBezTo>
                    <a:cubicBezTo>
                      <a:pt x="15945" y="11759"/>
                      <a:pt x="16152" y="11791"/>
                      <a:pt x="16348" y="11859"/>
                    </a:cubicBezTo>
                    <a:cubicBezTo>
                      <a:pt x="16858" y="12035"/>
                      <a:pt x="17080" y="12369"/>
                      <a:pt x="17096" y="12894"/>
                    </a:cubicBezTo>
                    <a:cubicBezTo>
                      <a:pt x="17112" y="13403"/>
                      <a:pt x="16889" y="13817"/>
                      <a:pt x="16555" y="14183"/>
                    </a:cubicBezTo>
                    <a:cubicBezTo>
                      <a:pt x="15966" y="14852"/>
                      <a:pt x="15250" y="15393"/>
                      <a:pt x="14486" y="15855"/>
                    </a:cubicBezTo>
                    <a:cubicBezTo>
                      <a:pt x="14072" y="16109"/>
                      <a:pt x="13658" y="16348"/>
                      <a:pt x="13228" y="16555"/>
                    </a:cubicBezTo>
                    <a:cubicBezTo>
                      <a:pt x="12894" y="16730"/>
                      <a:pt x="12544" y="16858"/>
                      <a:pt x="12210" y="17017"/>
                    </a:cubicBezTo>
                    <a:cubicBezTo>
                      <a:pt x="12417" y="17192"/>
                      <a:pt x="12639" y="17383"/>
                      <a:pt x="12846" y="17574"/>
                    </a:cubicBezTo>
                    <a:cubicBezTo>
                      <a:pt x="12910" y="17622"/>
                      <a:pt x="12958" y="17701"/>
                      <a:pt x="13006" y="17765"/>
                    </a:cubicBezTo>
                    <a:cubicBezTo>
                      <a:pt x="13037" y="17829"/>
                      <a:pt x="13069" y="17876"/>
                      <a:pt x="13117" y="17940"/>
                    </a:cubicBezTo>
                    <a:cubicBezTo>
                      <a:pt x="13197" y="18115"/>
                      <a:pt x="13292" y="18290"/>
                      <a:pt x="13372" y="18465"/>
                    </a:cubicBezTo>
                    <a:cubicBezTo>
                      <a:pt x="13435" y="18433"/>
                      <a:pt x="13499" y="18402"/>
                      <a:pt x="13563" y="18370"/>
                    </a:cubicBezTo>
                    <a:cubicBezTo>
                      <a:pt x="14486" y="18035"/>
                      <a:pt x="15361" y="17638"/>
                      <a:pt x="16205" y="17160"/>
                    </a:cubicBezTo>
                    <a:cubicBezTo>
                      <a:pt x="17431" y="16476"/>
                      <a:pt x="18545" y="15648"/>
                      <a:pt x="19500" y="14629"/>
                    </a:cubicBezTo>
                    <a:cubicBezTo>
                      <a:pt x="20057" y="14024"/>
                      <a:pt x="20534" y="13372"/>
                      <a:pt x="20869" y="12639"/>
                    </a:cubicBezTo>
                    <a:cubicBezTo>
                      <a:pt x="21251" y="11780"/>
                      <a:pt x="21442" y="10904"/>
                      <a:pt x="21267" y="9965"/>
                    </a:cubicBezTo>
                    <a:cubicBezTo>
                      <a:pt x="21107" y="9169"/>
                      <a:pt x="20725" y="8517"/>
                      <a:pt x="19993" y="8103"/>
                    </a:cubicBezTo>
                    <a:cubicBezTo>
                      <a:pt x="19517" y="7837"/>
                      <a:pt x="19004" y="7731"/>
                      <a:pt x="18487" y="7731"/>
                    </a:cubicBezTo>
                    <a:cubicBezTo>
                      <a:pt x="18416" y="7731"/>
                      <a:pt x="18345" y="7733"/>
                      <a:pt x="18274" y="7737"/>
                    </a:cubicBezTo>
                    <a:cubicBezTo>
                      <a:pt x="17637" y="7753"/>
                      <a:pt x="17017" y="7896"/>
                      <a:pt x="16412" y="8103"/>
                    </a:cubicBezTo>
                    <a:cubicBezTo>
                      <a:pt x="15775" y="8326"/>
                      <a:pt x="15170" y="8596"/>
                      <a:pt x="14581" y="8899"/>
                    </a:cubicBezTo>
                    <a:cubicBezTo>
                      <a:pt x="14538" y="8921"/>
                      <a:pt x="14494" y="8972"/>
                      <a:pt x="14441" y="8972"/>
                    </a:cubicBezTo>
                    <a:cubicBezTo>
                      <a:pt x="14416" y="8972"/>
                      <a:pt x="14389" y="8961"/>
                      <a:pt x="14359" y="8931"/>
                    </a:cubicBezTo>
                    <a:cubicBezTo>
                      <a:pt x="14470" y="8756"/>
                      <a:pt x="14581" y="8596"/>
                      <a:pt x="14693" y="8421"/>
                    </a:cubicBezTo>
                    <a:cubicBezTo>
                      <a:pt x="15425" y="7291"/>
                      <a:pt x="15950" y="6081"/>
                      <a:pt x="16094" y="4728"/>
                    </a:cubicBezTo>
                    <a:cubicBezTo>
                      <a:pt x="16173" y="3980"/>
                      <a:pt x="16109" y="3248"/>
                      <a:pt x="15775" y="2564"/>
                    </a:cubicBezTo>
                    <a:cubicBezTo>
                      <a:pt x="15298" y="1561"/>
                      <a:pt x="14502" y="1020"/>
                      <a:pt x="13372" y="988"/>
                    </a:cubicBezTo>
                    <a:cubicBezTo>
                      <a:pt x="13346" y="987"/>
                      <a:pt x="13321" y="987"/>
                      <a:pt x="13295" y="987"/>
                    </a:cubicBezTo>
                    <a:cubicBezTo>
                      <a:pt x="12514" y="987"/>
                      <a:pt x="11806" y="1223"/>
                      <a:pt x="11143" y="1609"/>
                    </a:cubicBezTo>
                    <a:cubicBezTo>
                      <a:pt x="10300" y="2102"/>
                      <a:pt x="9615" y="2755"/>
                      <a:pt x="9026" y="3519"/>
                    </a:cubicBezTo>
                    <a:cubicBezTo>
                      <a:pt x="8596" y="4060"/>
                      <a:pt x="8214" y="4649"/>
                      <a:pt x="7896" y="5270"/>
                    </a:cubicBezTo>
                    <a:cubicBezTo>
                      <a:pt x="7866" y="5329"/>
                      <a:pt x="7850" y="5430"/>
                      <a:pt x="7758" y="5430"/>
                    </a:cubicBezTo>
                    <a:cubicBezTo>
                      <a:pt x="7751" y="5430"/>
                      <a:pt x="7744" y="5430"/>
                      <a:pt x="7737" y="5429"/>
                    </a:cubicBezTo>
                    <a:cubicBezTo>
                      <a:pt x="7737" y="5413"/>
                      <a:pt x="7721" y="5413"/>
                      <a:pt x="7721" y="5397"/>
                    </a:cubicBezTo>
                    <a:cubicBezTo>
                      <a:pt x="7721" y="5286"/>
                      <a:pt x="7721" y="5158"/>
                      <a:pt x="7705" y="5047"/>
                    </a:cubicBezTo>
                    <a:cubicBezTo>
                      <a:pt x="7689" y="4187"/>
                      <a:pt x="7562" y="3344"/>
                      <a:pt x="7259" y="2548"/>
                    </a:cubicBezTo>
                    <a:cubicBezTo>
                      <a:pt x="7021" y="1879"/>
                      <a:pt x="6670" y="1290"/>
                      <a:pt x="6145" y="797"/>
                    </a:cubicBezTo>
                    <a:cubicBezTo>
                      <a:pt x="5620" y="319"/>
                      <a:pt x="4999" y="17"/>
                      <a:pt x="4283" y="1"/>
                    </a:cubicBezTo>
                    <a:cubicBezTo>
                      <a:pt x="4260" y="0"/>
                      <a:pt x="4237" y="0"/>
                      <a:pt x="4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4990103" y="2962536"/>
                <a:ext cx="331996" cy="326590"/>
              </a:xfrm>
              <a:custGeom>
                <a:avLst/>
                <a:gdLst/>
                <a:ahLst/>
                <a:cxnLst/>
                <a:rect l="l" t="t" r="r" b="b"/>
                <a:pathLst>
                  <a:path w="16889" h="16614" extrusionOk="0">
                    <a:moveTo>
                      <a:pt x="12103" y="1846"/>
                    </a:moveTo>
                    <a:cubicBezTo>
                      <a:pt x="12128" y="1846"/>
                      <a:pt x="12152" y="1847"/>
                      <a:pt x="12177" y="1849"/>
                    </a:cubicBezTo>
                    <a:cubicBezTo>
                      <a:pt x="12559" y="1849"/>
                      <a:pt x="12830" y="2120"/>
                      <a:pt x="12830" y="2502"/>
                    </a:cubicBezTo>
                    <a:cubicBezTo>
                      <a:pt x="12830" y="2693"/>
                      <a:pt x="12766" y="2884"/>
                      <a:pt x="12671" y="3043"/>
                    </a:cubicBezTo>
                    <a:cubicBezTo>
                      <a:pt x="12273" y="3775"/>
                      <a:pt x="11684" y="4301"/>
                      <a:pt x="10936" y="4667"/>
                    </a:cubicBezTo>
                    <a:cubicBezTo>
                      <a:pt x="10758" y="4755"/>
                      <a:pt x="10581" y="4804"/>
                      <a:pt x="10396" y="4804"/>
                    </a:cubicBezTo>
                    <a:cubicBezTo>
                      <a:pt x="10348" y="4804"/>
                      <a:pt x="10300" y="4800"/>
                      <a:pt x="10251" y="4794"/>
                    </a:cubicBezTo>
                    <a:cubicBezTo>
                      <a:pt x="9917" y="4762"/>
                      <a:pt x="9694" y="4539"/>
                      <a:pt x="9694" y="4189"/>
                    </a:cubicBezTo>
                    <a:cubicBezTo>
                      <a:pt x="9678" y="3966"/>
                      <a:pt x="9758" y="3759"/>
                      <a:pt x="9869" y="3584"/>
                    </a:cubicBezTo>
                    <a:cubicBezTo>
                      <a:pt x="10283" y="2868"/>
                      <a:pt x="10872" y="2327"/>
                      <a:pt x="11636" y="1961"/>
                    </a:cubicBezTo>
                    <a:cubicBezTo>
                      <a:pt x="11775" y="1891"/>
                      <a:pt x="11937" y="1846"/>
                      <a:pt x="12103" y="1846"/>
                    </a:cubicBezTo>
                    <a:close/>
                    <a:moveTo>
                      <a:pt x="12058" y="5951"/>
                    </a:moveTo>
                    <a:cubicBezTo>
                      <a:pt x="12486" y="5951"/>
                      <a:pt x="12800" y="6370"/>
                      <a:pt x="12687" y="6752"/>
                    </a:cubicBezTo>
                    <a:cubicBezTo>
                      <a:pt x="12639" y="6943"/>
                      <a:pt x="12591" y="7118"/>
                      <a:pt x="12496" y="7293"/>
                    </a:cubicBezTo>
                    <a:cubicBezTo>
                      <a:pt x="12193" y="7850"/>
                      <a:pt x="11763" y="8312"/>
                      <a:pt x="11206" y="8662"/>
                    </a:cubicBezTo>
                    <a:cubicBezTo>
                      <a:pt x="10998" y="8796"/>
                      <a:pt x="10789" y="8902"/>
                      <a:pt x="10567" y="8902"/>
                    </a:cubicBezTo>
                    <a:cubicBezTo>
                      <a:pt x="10552" y="8902"/>
                      <a:pt x="10537" y="8902"/>
                      <a:pt x="10522" y="8901"/>
                    </a:cubicBezTo>
                    <a:cubicBezTo>
                      <a:pt x="10092" y="8885"/>
                      <a:pt x="9869" y="8678"/>
                      <a:pt x="9853" y="8280"/>
                    </a:cubicBezTo>
                    <a:cubicBezTo>
                      <a:pt x="9837" y="8025"/>
                      <a:pt x="9917" y="7786"/>
                      <a:pt x="10044" y="7580"/>
                    </a:cubicBezTo>
                    <a:cubicBezTo>
                      <a:pt x="10347" y="7022"/>
                      <a:pt x="10776" y="6561"/>
                      <a:pt x="11302" y="6211"/>
                    </a:cubicBezTo>
                    <a:cubicBezTo>
                      <a:pt x="11477" y="6099"/>
                      <a:pt x="11684" y="6036"/>
                      <a:pt x="11891" y="5972"/>
                    </a:cubicBezTo>
                    <a:cubicBezTo>
                      <a:pt x="11948" y="5958"/>
                      <a:pt x="12004" y="5951"/>
                      <a:pt x="12058" y="5951"/>
                    </a:cubicBezTo>
                    <a:close/>
                    <a:moveTo>
                      <a:pt x="7488" y="6219"/>
                    </a:moveTo>
                    <a:cubicBezTo>
                      <a:pt x="7865" y="6219"/>
                      <a:pt x="8132" y="6499"/>
                      <a:pt x="8118" y="6991"/>
                    </a:cubicBezTo>
                    <a:cubicBezTo>
                      <a:pt x="8086" y="7086"/>
                      <a:pt x="8055" y="7277"/>
                      <a:pt x="7975" y="7436"/>
                    </a:cubicBezTo>
                    <a:cubicBezTo>
                      <a:pt x="7577" y="8216"/>
                      <a:pt x="6988" y="8805"/>
                      <a:pt x="6192" y="9187"/>
                    </a:cubicBezTo>
                    <a:cubicBezTo>
                      <a:pt x="6049" y="9251"/>
                      <a:pt x="5890" y="9299"/>
                      <a:pt x="5731" y="9299"/>
                    </a:cubicBezTo>
                    <a:cubicBezTo>
                      <a:pt x="5365" y="9299"/>
                      <a:pt x="5110" y="9044"/>
                      <a:pt x="5094" y="8678"/>
                    </a:cubicBezTo>
                    <a:cubicBezTo>
                      <a:pt x="5078" y="8455"/>
                      <a:pt x="5142" y="8248"/>
                      <a:pt x="5237" y="8057"/>
                    </a:cubicBezTo>
                    <a:cubicBezTo>
                      <a:pt x="5603" y="7373"/>
                      <a:pt x="6129" y="6815"/>
                      <a:pt x="6813" y="6433"/>
                    </a:cubicBezTo>
                    <a:cubicBezTo>
                      <a:pt x="6956" y="6338"/>
                      <a:pt x="7131" y="6290"/>
                      <a:pt x="7291" y="6242"/>
                    </a:cubicBezTo>
                    <a:cubicBezTo>
                      <a:pt x="7359" y="6227"/>
                      <a:pt x="7425" y="6219"/>
                      <a:pt x="7488" y="6219"/>
                    </a:cubicBezTo>
                    <a:close/>
                    <a:moveTo>
                      <a:pt x="7948" y="10348"/>
                    </a:moveTo>
                    <a:cubicBezTo>
                      <a:pt x="8300" y="10348"/>
                      <a:pt x="8596" y="10640"/>
                      <a:pt x="8596" y="11018"/>
                    </a:cubicBezTo>
                    <a:cubicBezTo>
                      <a:pt x="8548" y="11177"/>
                      <a:pt x="8532" y="11336"/>
                      <a:pt x="8468" y="11479"/>
                    </a:cubicBezTo>
                    <a:cubicBezTo>
                      <a:pt x="8150" y="12227"/>
                      <a:pt x="7593" y="12785"/>
                      <a:pt x="6893" y="13214"/>
                    </a:cubicBezTo>
                    <a:cubicBezTo>
                      <a:pt x="6717" y="13326"/>
                      <a:pt x="6511" y="13389"/>
                      <a:pt x="6288" y="13389"/>
                    </a:cubicBezTo>
                    <a:cubicBezTo>
                      <a:pt x="5922" y="13389"/>
                      <a:pt x="5683" y="13167"/>
                      <a:pt x="5667" y="12800"/>
                    </a:cubicBezTo>
                    <a:cubicBezTo>
                      <a:pt x="5651" y="12562"/>
                      <a:pt x="5699" y="12339"/>
                      <a:pt x="5810" y="12132"/>
                    </a:cubicBezTo>
                    <a:cubicBezTo>
                      <a:pt x="6144" y="11495"/>
                      <a:pt x="6638" y="10986"/>
                      <a:pt x="7243" y="10604"/>
                    </a:cubicBezTo>
                    <a:cubicBezTo>
                      <a:pt x="7402" y="10492"/>
                      <a:pt x="7609" y="10413"/>
                      <a:pt x="7800" y="10365"/>
                    </a:cubicBezTo>
                    <a:cubicBezTo>
                      <a:pt x="7850" y="10354"/>
                      <a:pt x="7899" y="10348"/>
                      <a:pt x="7948" y="10348"/>
                    </a:cubicBezTo>
                    <a:close/>
                    <a:moveTo>
                      <a:pt x="3933" y="11207"/>
                    </a:moveTo>
                    <a:cubicBezTo>
                      <a:pt x="4308" y="11207"/>
                      <a:pt x="4599" y="11557"/>
                      <a:pt x="4553" y="11877"/>
                    </a:cubicBezTo>
                    <a:cubicBezTo>
                      <a:pt x="4569" y="12084"/>
                      <a:pt x="4489" y="12275"/>
                      <a:pt x="4409" y="12466"/>
                    </a:cubicBezTo>
                    <a:cubicBezTo>
                      <a:pt x="4123" y="13007"/>
                      <a:pt x="3741" y="13469"/>
                      <a:pt x="3216" y="13803"/>
                    </a:cubicBezTo>
                    <a:cubicBezTo>
                      <a:pt x="3056" y="13899"/>
                      <a:pt x="2881" y="13978"/>
                      <a:pt x="2690" y="14026"/>
                    </a:cubicBezTo>
                    <a:cubicBezTo>
                      <a:pt x="2619" y="14046"/>
                      <a:pt x="2549" y="14055"/>
                      <a:pt x="2482" y="14055"/>
                    </a:cubicBezTo>
                    <a:cubicBezTo>
                      <a:pt x="2120" y="14055"/>
                      <a:pt x="1852" y="13777"/>
                      <a:pt x="1879" y="13373"/>
                    </a:cubicBezTo>
                    <a:cubicBezTo>
                      <a:pt x="1879" y="13214"/>
                      <a:pt x="1926" y="13055"/>
                      <a:pt x="1990" y="12912"/>
                    </a:cubicBezTo>
                    <a:cubicBezTo>
                      <a:pt x="2292" y="12259"/>
                      <a:pt x="2754" y="11734"/>
                      <a:pt x="3391" y="11368"/>
                    </a:cubicBezTo>
                    <a:cubicBezTo>
                      <a:pt x="3550" y="11288"/>
                      <a:pt x="3709" y="11241"/>
                      <a:pt x="3884" y="11209"/>
                    </a:cubicBezTo>
                    <a:cubicBezTo>
                      <a:pt x="3900" y="11207"/>
                      <a:pt x="3917" y="11207"/>
                      <a:pt x="3933" y="11207"/>
                    </a:cubicBezTo>
                    <a:close/>
                    <a:moveTo>
                      <a:pt x="14463" y="1"/>
                    </a:moveTo>
                    <a:cubicBezTo>
                      <a:pt x="14041" y="1"/>
                      <a:pt x="13627" y="51"/>
                      <a:pt x="13212" y="146"/>
                    </a:cubicBezTo>
                    <a:cubicBezTo>
                      <a:pt x="12273" y="401"/>
                      <a:pt x="11381" y="783"/>
                      <a:pt x="10538" y="1260"/>
                    </a:cubicBezTo>
                    <a:cubicBezTo>
                      <a:pt x="8882" y="2168"/>
                      <a:pt x="7402" y="3330"/>
                      <a:pt x="6017" y="4619"/>
                    </a:cubicBezTo>
                    <a:cubicBezTo>
                      <a:pt x="5396" y="5192"/>
                      <a:pt x="4823" y="5829"/>
                      <a:pt x="4234" y="6449"/>
                    </a:cubicBezTo>
                    <a:cubicBezTo>
                      <a:pt x="3232" y="7532"/>
                      <a:pt x="2356" y="8710"/>
                      <a:pt x="1592" y="9983"/>
                    </a:cubicBezTo>
                    <a:cubicBezTo>
                      <a:pt x="1035" y="10906"/>
                      <a:pt x="557" y="11861"/>
                      <a:pt x="287" y="12896"/>
                    </a:cubicBezTo>
                    <a:cubicBezTo>
                      <a:pt x="112" y="13533"/>
                      <a:pt x="0" y="14169"/>
                      <a:pt x="128" y="14822"/>
                    </a:cubicBezTo>
                    <a:cubicBezTo>
                      <a:pt x="223" y="15347"/>
                      <a:pt x="430" y="15825"/>
                      <a:pt x="876" y="16159"/>
                    </a:cubicBezTo>
                    <a:cubicBezTo>
                      <a:pt x="1099" y="16318"/>
                      <a:pt x="1369" y="16446"/>
                      <a:pt x="1608" y="16589"/>
                    </a:cubicBezTo>
                    <a:cubicBezTo>
                      <a:pt x="1624" y="16573"/>
                      <a:pt x="1624" y="16573"/>
                      <a:pt x="1640" y="16573"/>
                    </a:cubicBezTo>
                    <a:cubicBezTo>
                      <a:pt x="1640" y="16557"/>
                      <a:pt x="1656" y="16557"/>
                      <a:pt x="1656" y="16541"/>
                    </a:cubicBezTo>
                    <a:lnTo>
                      <a:pt x="1719" y="16541"/>
                    </a:lnTo>
                    <a:cubicBezTo>
                      <a:pt x="1719" y="16557"/>
                      <a:pt x="1735" y="16557"/>
                      <a:pt x="1735" y="16557"/>
                    </a:cubicBezTo>
                    <a:cubicBezTo>
                      <a:pt x="1751" y="16573"/>
                      <a:pt x="1767" y="16589"/>
                      <a:pt x="1783" y="16605"/>
                    </a:cubicBezTo>
                    <a:lnTo>
                      <a:pt x="2292" y="16605"/>
                    </a:lnTo>
                    <a:cubicBezTo>
                      <a:pt x="2378" y="16611"/>
                      <a:pt x="2464" y="16614"/>
                      <a:pt x="2548" y="16614"/>
                    </a:cubicBezTo>
                    <a:cubicBezTo>
                      <a:pt x="3108" y="16614"/>
                      <a:pt x="3647" y="16484"/>
                      <a:pt x="4187" y="16318"/>
                    </a:cubicBezTo>
                    <a:cubicBezTo>
                      <a:pt x="4362" y="16255"/>
                      <a:pt x="4537" y="16207"/>
                      <a:pt x="4728" y="16159"/>
                    </a:cubicBezTo>
                    <a:cubicBezTo>
                      <a:pt x="4776" y="16127"/>
                      <a:pt x="4807" y="16095"/>
                      <a:pt x="4871" y="16064"/>
                    </a:cubicBezTo>
                    <a:cubicBezTo>
                      <a:pt x="6001" y="15618"/>
                      <a:pt x="7052" y="14965"/>
                      <a:pt x="8055" y="14281"/>
                    </a:cubicBezTo>
                    <a:cubicBezTo>
                      <a:pt x="8596" y="13915"/>
                      <a:pt x="9105" y="13517"/>
                      <a:pt x="9599" y="13103"/>
                    </a:cubicBezTo>
                    <a:cubicBezTo>
                      <a:pt x="9933" y="12816"/>
                      <a:pt x="10299" y="12546"/>
                      <a:pt x="10633" y="12259"/>
                    </a:cubicBezTo>
                    <a:cubicBezTo>
                      <a:pt x="10729" y="12148"/>
                      <a:pt x="10824" y="12036"/>
                      <a:pt x="10920" y="11941"/>
                    </a:cubicBezTo>
                    <a:cubicBezTo>
                      <a:pt x="11779" y="11081"/>
                      <a:pt x="12655" y="10238"/>
                      <a:pt x="13419" y="9283"/>
                    </a:cubicBezTo>
                    <a:cubicBezTo>
                      <a:pt x="13849" y="8741"/>
                      <a:pt x="14262" y="8200"/>
                      <a:pt x="14660" y="7627"/>
                    </a:cubicBezTo>
                    <a:cubicBezTo>
                      <a:pt x="15154" y="6895"/>
                      <a:pt x="15584" y="6131"/>
                      <a:pt x="15981" y="5351"/>
                    </a:cubicBezTo>
                    <a:cubicBezTo>
                      <a:pt x="16300" y="4667"/>
                      <a:pt x="16570" y="3966"/>
                      <a:pt x="16714" y="3234"/>
                    </a:cubicBezTo>
                    <a:cubicBezTo>
                      <a:pt x="16809" y="2757"/>
                      <a:pt x="16889" y="2295"/>
                      <a:pt x="16745" y="1817"/>
                    </a:cubicBezTo>
                    <a:cubicBezTo>
                      <a:pt x="16730" y="1770"/>
                      <a:pt x="16793" y="1722"/>
                      <a:pt x="16809" y="1674"/>
                    </a:cubicBezTo>
                    <a:cubicBezTo>
                      <a:pt x="16730" y="1483"/>
                      <a:pt x="16634" y="1308"/>
                      <a:pt x="16554" y="1117"/>
                    </a:cubicBezTo>
                    <a:cubicBezTo>
                      <a:pt x="16204" y="448"/>
                      <a:pt x="15631" y="98"/>
                      <a:pt x="14899" y="19"/>
                    </a:cubicBezTo>
                    <a:cubicBezTo>
                      <a:pt x="14753" y="7"/>
                      <a:pt x="14607" y="1"/>
                      <a:pt x="14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5962265" y="3101200"/>
                <a:ext cx="400856" cy="173989"/>
              </a:xfrm>
              <a:custGeom>
                <a:avLst/>
                <a:gdLst/>
                <a:ahLst/>
                <a:cxnLst/>
                <a:rect l="l" t="t" r="r" b="b"/>
                <a:pathLst>
                  <a:path w="20392" h="8851" extrusionOk="0">
                    <a:moveTo>
                      <a:pt x="20391" y="0"/>
                    </a:moveTo>
                    <a:cubicBezTo>
                      <a:pt x="19945" y="255"/>
                      <a:pt x="19500" y="541"/>
                      <a:pt x="19038" y="780"/>
                    </a:cubicBezTo>
                    <a:cubicBezTo>
                      <a:pt x="18163" y="1258"/>
                      <a:pt x="17224" y="1576"/>
                      <a:pt x="16253" y="1815"/>
                    </a:cubicBezTo>
                    <a:cubicBezTo>
                      <a:pt x="15902" y="1894"/>
                      <a:pt x="15552" y="1990"/>
                      <a:pt x="15202" y="2054"/>
                    </a:cubicBezTo>
                    <a:cubicBezTo>
                      <a:pt x="14868" y="2101"/>
                      <a:pt x="14518" y="2133"/>
                      <a:pt x="14167" y="2165"/>
                    </a:cubicBezTo>
                    <a:cubicBezTo>
                      <a:pt x="14024" y="2181"/>
                      <a:pt x="13881" y="2197"/>
                      <a:pt x="13738" y="2213"/>
                    </a:cubicBezTo>
                    <a:cubicBezTo>
                      <a:pt x="13610" y="2229"/>
                      <a:pt x="13483" y="2245"/>
                      <a:pt x="13356" y="2245"/>
                    </a:cubicBezTo>
                    <a:cubicBezTo>
                      <a:pt x="12814" y="2253"/>
                      <a:pt x="12273" y="2257"/>
                      <a:pt x="11732" y="2257"/>
                    </a:cubicBezTo>
                    <a:cubicBezTo>
                      <a:pt x="11191" y="2257"/>
                      <a:pt x="10650" y="2253"/>
                      <a:pt x="10108" y="2245"/>
                    </a:cubicBezTo>
                    <a:cubicBezTo>
                      <a:pt x="9965" y="2245"/>
                      <a:pt x="9822" y="2229"/>
                      <a:pt x="9679" y="2197"/>
                    </a:cubicBezTo>
                    <a:cubicBezTo>
                      <a:pt x="9583" y="2197"/>
                      <a:pt x="9504" y="2165"/>
                      <a:pt x="9424" y="2165"/>
                    </a:cubicBezTo>
                    <a:cubicBezTo>
                      <a:pt x="8946" y="2165"/>
                      <a:pt x="8469" y="2101"/>
                      <a:pt x="8023" y="1942"/>
                    </a:cubicBezTo>
                    <a:cubicBezTo>
                      <a:pt x="7968" y="1918"/>
                      <a:pt x="7912" y="1906"/>
                      <a:pt x="7856" y="1906"/>
                    </a:cubicBezTo>
                    <a:cubicBezTo>
                      <a:pt x="7800" y="1906"/>
                      <a:pt x="7745" y="1918"/>
                      <a:pt x="7689" y="1942"/>
                    </a:cubicBezTo>
                    <a:cubicBezTo>
                      <a:pt x="7578" y="1990"/>
                      <a:pt x="7466" y="2022"/>
                      <a:pt x="7355" y="2070"/>
                    </a:cubicBezTo>
                    <a:cubicBezTo>
                      <a:pt x="6702" y="2388"/>
                      <a:pt x="6034" y="2706"/>
                      <a:pt x="5365" y="3025"/>
                    </a:cubicBezTo>
                    <a:cubicBezTo>
                      <a:pt x="4824" y="3279"/>
                      <a:pt x="4251" y="3518"/>
                      <a:pt x="3710" y="3773"/>
                    </a:cubicBezTo>
                    <a:cubicBezTo>
                      <a:pt x="3359" y="3932"/>
                      <a:pt x="3009" y="4107"/>
                      <a:pt x="2659" y="4282"/>
                    </a:cubicBezTo>
                    <a:cubicBezTo>
                      <a:pt x="1800" y="4712"/>
                      <a:pt x="924" y="5142"/>
                      <a:pt x="96" y="5651"/>
                    </a:cubicBezTo>
                    <a:cubicBezTo>
                      <a:pt x="65" y="5683"/>
                      <a:pt x="33" y="5715"/>
                      <a:pt x="1" y="5746"/>
                    </a:cubicBezTo>
                    <a:cubicBezTo>
                      <a:pt x="17" y="5794"/>
                      <a:pt x="33" y="5842"/>
                      <a:pt x="65" y="5858"/>
                    </a:cubicBezTo>
                    <a:cubicBezTo>
                      <a:pt x="844" y="6319"/>
                      <a:pt x="1656" y="6749"/>
                      <a:pt x="2516" y="7052"/>
                    </a:cubicBezTo>
                    <a:cubicBezTo>
                      <a:pt x="2914" y="7195"/>
                      <a:pt x="3312" y="7386"/>
                      <a:pt x="3726" y="7513"/>
                    </a:cubicBezTo>
                    <a:cubicBezTo>
                      <a:pt x="4744" y="7832"/>
                      <a:pt x="5747" y="8166"/>
                      <a:pt x="6798" y="8389"/>
                    </a:cubicBezTo>
                    <a:cubicBezTo>
                      <a:pt x="7355" y="8500"/>
                      <a:pt x="7912" y="8675"/>
                      <a:pt x="8501" y="8691"/>
                    </a:cubicBezTo>
                    <a:cubicBezTo>
                      <a:pt x="8652" y="8747"/>
                      <a:pt x="8811" y="8751"/>
                      <a:pt x="8970" y="8751"/>
                    </a:cubicBezTo>
                    <a:cubicBezTo>
                      <a:pt x="8997" y="8751"/>
                      <a:pt x="9023" y="8751"/>
                      <a:pt x="9050" y="8751"/>
                    </a:cubicBezTo>
                    <a:cubicBezTo>
                      <a:pt x="9182" y="8751"/>
                      <a:pt x="9314" y="8753"/>
                      <a:pt x="9440" y="8787"/>
                    </a:cubicBezTo>
                    <a:cubicBezTo>
                      <a:pt x="9689" y="8840"/>
                      <a:pt x="9938" y="8849"/>
                      <a:pt x="10187" y="8849"/>
                    </a:cubicBezTo>
                    <a:cubicBezTo>
                      <a:pt x="10306" y="8849"/>
                      <a:pt x="10425" y="8847"/>
                      <a:pt x="10544" y="8847"/>
                    </a:cubicBezTo>
                    <a:cubicBezTo>
                      <a:pt x="10621" y="8847"/>
                      <a:pt x="10699" y="8848"/>
                      <a:pt x="10777" y="8850"/>
                    </a:cubicBezTo>
                    <a:cubicBezTo>
                      <a:pt x="10920" y="8850"/>
                      <a:pt x="11063" y="8818"/>
                      <a:pt x="11207" y="8803"/>
                    </a:cubicBezTo>
                    <a:cubicBezTo>
                      <a:pt x="11286" y="8787"/>
                      <a:pt x="11366" y="8771"/>
                      <a:pt x="11461" y="8771"/>
                    </a:cubicBezTo>
                    <a:cubicBezTo>
                      <a:pt x="12082" y="8755"/>
                      <a:pt x="12687" y="8612"/>
                      <a:pt x="13276" y="8452"/>
                    </a:cubicBezTo>
                    <a:cubicBezTo>
                      <a:pt x="14151" y="8214"/>
                      <a:pt x="14979" y="7911"/>
                      <a:pt x="15807" y="7545"/>
                    </a:cubicBezTo>
                    <a:cubicBezTo>
                      <a:pt x="15832" y="7530"/>
                      <a:pt x="15853" y="7523"/>
                      <a:pt x="15872" y="7523"/>
                    </a:cubicBezTo>
                    <a:cubicBezTo>
                      <a:pt x="15913" y="7523"/>
                      <a:pt x="15939" y="7559"/>
                      <a:pt x="15950" y="7625"/>
                    </a:cubicBezTo>
                    <a:cubicBezTo>
                      <a:pt x="15982" y="7593"/>
                      <a:pt x="16014" y="7561"/>
                      <a:pt x="16046" y="7529"/>
                    </a:cubicBezTo>
                    <a:cubicBezTo>
                      <a:pt x="17812" y="5348"/>
                      <a:pt x="19213" y="2961"/>
                      <a:pt x="20280" y="366"/>
                    </a:cubicBezTo>
                    <a:cubicBezTo>
                      <a:pt x="20327" y="255"/>
                      <a:pt x="20359" y="128"/>
                      <a:pt x="20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5851810" y="2921904"/>
                <a:ext cx="536335" cy="367084"/>
              </a:xfrm>
              <a:custGeom>
                <a:avLst/>
                <a:gdLst/>
                <a:ahLst/>
                <a:cxnLst/>
                <a:rect l="l" t="t" r="r" b="b"/>
                <a:pathLst>
                  <a:path w="27284" h="18674" extrusionOk="0">
                    <a:moveTo>
                      <a:pt x="26249" y="1"/>
                    </a:moveTo>
                    <a:cubicBezTo>
                      <a:pt x="25389" y="987"/>
                      <a:pt x="24466" y="1942"/>
                      <a:pt x="23527" y="2850"/>
                    </a:cubicBezTo>
                    <a:cubicBezTo>
                      <a:pt x="23049" y="3311"/>
                      <a:pt x="22556" y="3757"/>
                      <a:pt x="22063" y="4219"/>
                    </a:cubicBezTo>
                    <a:cubicBezTo>
                      <a:pt x="21999" y="4282"/>
                      <a:pt x="21903" y="4330"/>
                      <a:pt x="21824" y="4378"/>
                    </a:cubicBezTo>
                    <a:cubicBezTo>
                      <a:pt x="21728" y="4314"/>
                      <a:pt x="21792" y="4251"/>
                      <a:pt x="21824" y="4187"/>
                    </a:cubicBezTo>
                    <a:cubicBezTo>
                      <a:pt x="22110" y="3646"/>
                      <a:pt x="22317" y="3057"/>
                      <a:pt x="22460" y="2452"/>
                    </a:cubicBezTo>
                    <a:cubicBezTo>
                      <a:pt x="22524" y="2181"/>
                      <a:pt x="22572" y="1911"/>
                      <a:pt x="22604" y="1640"/>
                    </a:cubicBezTo>
                    <a:cubicBezTo>
                      <a:pt x="22636" y="1449"/>
                      <a:pt x="22652" y="1242"/>
                      <a:pt x="22683" y="1051"/>
                    </a:cubicBezTo>
                    <a:cubicBezTo>
                      <a:pt x="22639" y="1044"/>
                      <a:pt x="22595" y="1033"/>
                      <a:pt x="22554" y="1033"/>
                    </a:cubicBezTo>
                    <a:cubicBezTo>
                      <a:pt x="22506" y="1033"/>
                      <a:pt x="22463" y="1048"/>
                      <a:pt x="22429" y="1099"/>
                    </a:cubicBezTo>
                    <a:cubicBezTo>
                      <a:pt x="22365" y="1274"/>
                      <a:pt x="22317" y="1465"/>
                      <a:pt x="22254" y="1640"/>
                    </a:cubicBezTo>
                    <a:cubicBezTo>
                      <a:pt x="22190" y="1879"/>
                      <a:pt x="22126" y="2118"/>
                      <a:pt x="22031" y="2340"/>
                    </a:cubicBezTo>
                    <a:cubicBezTo>
                      <a:pt x="21585" y="3423"/>
                      <a:pt x="21044" y="4457"/>
                      <a:pt x="20375" y="5428"/>
                    </a:cubicBezTo>
                    <a:cubicBezTo>
                      <a:pt x="20137" y="5779"/>
                      <a:pt x="19882" y="6081"/>
                      <a:pt x="19532" y="6336"/>
                    </a:cubicBezTo>
                    <a:cubicBezTo>
                      <a:pt x="18529" y="7036"/>
                      <a:pt x="17510" y="7736"/>
                      <a:pt x="16460" y="8373"/>
                    </a:cubicBezTo>
                    <a:cubicBezTo>
                      <a:pt x="15998" y="8644"/>
                      <a:pt x="15536" y="8914"/>
                      <a:pt x="15075" y="9185"/>
                    </a:cubicBezTo>
                    <a:cubicBezTo>
                      <a:pt x="15011" y="9217"/>
                      <a:pt x="14947" y="9249"/>
                      <a:pt x="14884" y="9280"/>
                    </a:cubicBezTo>
                    <a:cubicBezTo>
                      <a:pt x="14804" y="9185"/>
                      <a:pt x="14868" y="9121"/>
                      <a:pt x="14900" y="9073"/>
                    </a:cubicBezTo>
                    <a:cubicBezTo>
                      <a:pt x="15361" y="8485"/>
                      <a:pt x="15743" y="7848"/>
                      <a:pt x="16125" y="7195"/>
                    </a:cubicBezTo>
                    <a:cubicBezTo>
                      <a:pt x="16491" y="6559"/>
                      <a:pt x="16826" y="5890"/>
                      <a:pt x="17064" y="5190"/>
                    </a:cubicBezTo>
                    <a:cubicBezTo>
                      <a:pt x="17224" y="4712"/>
                      <a:pt x="17383" y="4219"/>
                      <a:pt x="17558" y="3725"/>
                    </a:cubicBezTo>
                    <a:cubicBezTo>
                      <a:pt x="17638" y="3343"/>
                      <a:pt x="17717" y="2977"/>
                      <a:pt x="17781" y="2595"/>
                    </a:cubicBezTo>
                    <a:cubicBezTo>
                      <a:pt x="17813" y="2484"/>
                      <a:pt x="17813" y="2372"/>
                      <a:pt x="17829" y="2261"/>
                    </a:cubicBezTo>
                    <a:cubicBezTo>
                      <a:pt x="17797" y="2261"/>
                      <a:pt x="17765" y="2261"/>
                      <a:pt x="17733" y="2277"/>
                    </a:cubicBezTo>
                    <a:lnTo>
                      <a:pt x="17128" y="3884"/>
                    </a:lnTo>
                    <a:cubicBezTo>
                      <a:pt x="17096" y="3948"/>
                      <a:pt x="17064" y="4012"/>
                      <a:pt x="17033" y="4075"/>
                    </a:cubicBezTo>
                    <a:cubicBezTo>
                      <a:pt x="16826" y="4712"/>
                      <a:pt x="16491" y="5317"/>
                      <a:pt x="16173" y="5906"/>
                    </a:cubicBezTo>
                    <a:cubicBezTo>
                      <a:pt x="15791" y="6606"/>
                      <a:pt x="15377" y="7275"/>
                      <a:pt x="14916" y="7927"/>
                    </a:cubicBezTo>
                    <a:cubicBezTo>
                      <a:pt x="14518" y="8485"/>
                      <a:pt x="14136" y="9042"/>
                      <a:pt x="13658" y="9519"/>
                    </a:cubicBezTo>
                    <a:cubicBezTo>
                      <a:pt x="13626" y="9535"/>
                      <a:pt x="13610" y="9551"/>
                      <a:pt x="13594" y="9583"/>
                    </a:cubicBezTo>
                    <a:cubicBezTo>
                      <a:pt x="13292" y="10108"/>
                      <a:pt x="12767" y="10363"/>
                      <a:pt x="12241" y="10602"/>
                    </a:cubicBezTo>
                    <a:cubicBezTo>
                      <a:pt x="11796" y="10793"/>
                      <a:pt x="11366" y="10984"/>
                      <a:pt x="10920" y="11175"/>
                    </a:cubicBezTo>
                    <a:cubicBezTo>
                      <a:pt x="10029" y="11588"/>
                      <a:pt x="9122" y="12018"/>
                      <a:pt x="8214" y="12432"/>
                    </a:cubicBezTo>
                    <a:cubicBezTo>
                      <a:pt x="7769" y="12639"/>
                      <a:pt x="7323" y="12862"/>
                      <a:pt x="6877" y="13069"/>
                    </a:cubicBezTo>
                    <a:cubicBezTo>
                      <a:pt x="6861" y="13077"/>
                      <a:pt x="6845" y="13077"/>
                      <a:pt x="6822" y="13077"/>
                    </a:cubicBezTo>
                    <a:cubicBezTo>
                      <a:pt x="6798" y="13077"/>
                      <a:pt x="6766" y="13077"/>
                      <a:pt x="6718" y="13085"/>
                    </a:cubicBezTo>
                    <a:cubicBezTo>
                      <a:pt x="6782" y="12973"/>
                      <a:pt x="6830" y="12878"/>
                      <a:pt x="6877" y="12814"/>
                    </a:cubicBezTo>
                    <a:cubicBezTo>
                      <a:pt x="7419" y="12130"/>
                      <a:pt x="7912" y="11413"/>
                      <a:pt x="8374" y="10681"/>
                    </a:cubicBezTo>
                    <a:cubicBezTo>
                      <a:pt x="9138" y="9471"/>
                      <a:pt x="9663" y="8166"/>
                      <a:pt x="9997" y="6781"/>
                    </a:cubicBezTo>
                    <a:cubicBezTo>
                      <a:pt x="10029" y="6670"/>
                      <a:pt x="9981" y="6527"/>
                      <a:pt x="10077" y="6415"/>
                    </a:cubicBezTo>
                    <a:cubicBezTo>
                      <a:pt x="10124" y="6129"/>
                      <a:pt x="10156" y="5826"/>
                      <a:pt x="10204" y="5524"/>
                    </a:cubicBezTo>
                    <a:cubicBezTo>
                      <a:pt x="10284" y="5158"/>
                      <a:pt x="10284" y="4792"/>
                      <a:pt x="10268" y="4426"/>
                    </a:cubicBezTo>
                    <a:lnTo>
                      <a:pt x="10268" y="4426"/>
                    </a:lnTo>
                    <a:cubicBezTo>
                      <a:pt x="10204" y="4442"/>
                      <a:pt x="10156" y="4473"/>
                      <a:pt x="10093" y="4489"/>
                    </a:cubicBezTo>
                    <a:cubicBezTo>
                      <a:pt x="10045" y="4744"/>
                      <a:pt x="10013" y="4999"/>
                      <a:pt x="9933" y="5253"/>
                    </a:cubicBezTo>
                    <a:cubicBezTo>
                      <a:pt x="9838" y="5683"/>
                      <a:pt x="9711" y="6097"/>
                      <a:pt x="9583" y="6511"/>
                    </a:cubicBezTo>
                    <a:cubicBezTo>
                      <a:pt x="9536" y="6654"/>
                      <a:pt x="9456" y="6797"/>
                      <a:pt x="9392" y="6941"/>
                    </a:cubicBezTo>
                    <a:cubicBezTo>
                      <a:pt x="9424" y="7147"/>
                      <a:pt x="9329" y="7307"/>
                      <a:pt x="9249" y="7482"/>
                    </a:cubicBezTo>
                    <a:cubicBezTo>
                      <a:pt x="8803" y="8564"/>
                      <a:pt x="8262" y="9599"/>
                      <a:pt x="7594" y="10570"/>
                    </a:cubicBezTo>
                    <a:cubicBezTo>
                      <a:pt x="7021" y="11413"/>
                      <a:pt x="6400" y="12225"/>
                      <a:pt x="5763" y="13037"/>
                    </a:cubicBezTo>
                    <a:cubicBezTo>
                      <a:pt x="5477" y="13403"/>
                      <a:pt x="5174" y="13753"/>
                      <a:pt x="4872" y="14103"/>
                    </a:cubicBezTo>
                    <a:cubicBezTo>
                      <a:pt x="4792" y="14199"/>
                      <a:pt x="4681" y="14278"/>
                      <a:pt x="4569" y="14342"/>
                    </a:cubicBezTo>
                    <a:cubicBezTo>
                      <a:pt x="3980" y="14724"/>
                      <a:pt x="3375" y="15090"/>
                      <a:pt x="2787" y="15488"/>
                    </a:cubicBezTo>
                    <a:cubicBezTo>
                      <a:pt x="2166" y="15918"/>
                      <a:pt x="1577" y="16380"/>
                      <a:pt x="1036" y="16905"/>
                    </a:cubicBezTo>
                    <a:cubicBezTo>
                      <a:pt x="908" y="17032"/>
                      <a:pt x="733" y="17128"/>
                      <a:pt x="606" y="17271"/>
                    </a:cubicBezTo>
                    <a:cubicBezTo>
                      <a:pt x="399" y="17478"/>
                      <a:pt x="208" y="17717"/>
                      <a:pt x="1" y="17939"/>
                    </a:cubicBezTo>
                    <a:cubicBezTo>
                      <a:pt x="415" y="18067"/>
                      <a:pt x="829" y="18194"/>
                      <a:pt x="1227" y="18322"/>
                    </a:cubicBezTo>
                    <a:cubicBezTo>
                      <a:pt x="1497" y="17987"/>
                      <a:pt x="1784" y="17701"/>
                      <a:pt x="2118" y="17446"/>
                    </a:cubicBezTo>
                    <a:cubicBezTo>
                      <a:pt x="2166" y="17414"/>
                      <a:pt x="2213" y="17382"/>
                      <a:pt x="2261" y="17335"/>
                    </a:cubicBezTo>
                    <a:cubicBezTo>
                      <a:pt x="2580" y="16984"/>
                      <a:pt x="2978" y="16714"/>
                      <a:pt x="3344" y="16411"/>
                    </a:cubicBezTo>
                    <a:cubicBezTo>
                      <a:pt x="3789" y="16045"/>
                      <a:pt x="4267" y="15727"/>
                      <a:pt x="4744" y="15409"/>
                    </a:cubicBezTo>
                    <a:cubicBezTo>
                      <a:pt x="4760" y="15393"/>
                      <a:pt x="4776" y="15393"/>
                      <a:pt x="4792" y="15393"/>
                    </a:cubicBezTo>
                    <a:cubicBezTo>
                      <a:pt x="5397" y="15727"/>
                      <a:pt x="6002" y="16061"/>
                      <a:pt x="6623" y="16364"/>
                    </a:cubicBezTo>
                    <a:cubicBezTo>
                      <a:pt x="7705" y="16889"/>
                      <a:pt x="8835" y="17319"/>
                      <a:pt x="10013" y="17653"/>
                    </a:cubicBezTo>
                    <a:cubicBezTo>
                      <a:pt x="10777" y="17876"/>
                      <a:pt x="11525" y="18083"/>
                      <a:pt x="12305" y="18258"/>
                    </a:cubicBezTo>
                    <a:cubicBezTo>
                      <a:pt x="12751" y="18369"/>
                      <a:pt x="13197" y="18465"/>
                      <a:pt x="13658" y="18497"/>
                    </a:cubicBezTo>
                    <a:cubicBezTo>
                      <a:pt x="13992" y="18528"/>
                      <a:pt x="14311" y="18608"/>
                      <a:pt x="14629" y="18656"/>
                    </a:cubicBezTo>
                    <a:cubicBezTo>
                      <a:pt x="14741" y="18672"/>
                      <a:pt x="14836" y="18672"/>
                      <a:pt x="14932" y="18672"/>
                    </a:cubicBezTo>
                    <a:cubicBezTo>
                      <a:pt x="15239" y="18672"/>
                      <a:pt x="15554" y="18665"/>
                      <a:pt x="15867" y="18665"/>
                    </a:cubicBezTo>
                    <a:cubicBezTo>
                      <a:pt x="16023" y="18665"/>
                      <a:pt x="16178" y="18666"/>
                      <a:pt x="16332" y="18672"/>
                    </a:cubicBezTo>
                    <a:cubicBezTo>
                      <a:pt x="16372" y="18673"/>
                      <a:pt x="16412" y="18673"/>
                      <a:pt x="16452" y="18673"/>
                    </a:cubicBezTo>
                    <a:cubicBezTo>
                      <a:pt x="17031" y="18673"/>
                      <a:pt x="17597" y="18568"/>
                      <a:pt x="18163" y="18449"/>
                    </a:cubicBezTo>
                    <a:cubicBezTo>
                      <a:pt x="19022" y="18290"/>
                      <a:pt x="19834" y="18019"/>
                      <a:pt x="20630" y="17669"/>
                    </a:cubicBezTo>
                    <a:cubicBezTo>
                      <a:pt x="20678" y="17653"/>
                      <a:pt x="20741" y="17653"/>
                      <a:pt x="20789" y="17637"/>
                    </a:cubicBezTo>
                    <a:cubicBezTo>
                      <a:pt x="20901" y="17526"/>
                      <a:pt x="21012" y="17430"/>
                      <a:pt x="21123" y="17319"/>
                    </a:cubicBezTo>
                    <a:cubicBezTo>
                      <a:pt x="21235" y="17191"/>
                      <a:pt x="21346" y="17064"/>
                      <a:pt x="21458" y="16953"/>
                    </a:cubicBezTo>
                    <a:cubicBezTo>
                      <a:pt x="21490" y="16873"/>
                      <a:pt x="21521" y="16809"/>
                      <a:pt x="21569" y="16746"/>
                    </a:cubicBezTo>
                    <a:cubicBezTo>
                      <a:pt x="21558" y="16680"/>
                      <a:pt x="21532" y="16644"/>
                      <a:pt x="21491" y="16644"/>
                    </a:cubicBezTo>
                    <a:cubicBezTo>
                      <a:pt x="21472" y="16644"/>
                      <a:pt x="21451" y="16651"/>
                      <a:pt x="21426" y="16666"/>
                    </a:cubicBezTo>
                    <a:cubicBezTo>
                      <a:pt x="20598" y="17032"/>
                      <a:pt x="19770" y="17335"/>
                      <a:pt x="18895" y="17573"/>
                    </a:cubicBezTo>
                    <a:cubicBezTo>
                      <a:pt x="18306" y="17733"/>
                      <a:pt x="17701" y="17860"/>
                      <a:pt x="17080" y="17892"/>
                    </a:cubicBezTo>
                    <a:cubicBezTo>
                      <a:pt x="16985" y="17892"/>
                      <a:pt x="16905" y="17908"/>
                      <a:pt x="16826" y="17924"/>
                    </a:cubicBezTo>
                    <a:cubicBezTo>
                      <a:pt x="16682" y="17939"/>
                      <a:pt x="16539" y="17971"/>
                      <a:pt x="16396" y="17971"/>
                    </a:cubicBezTo>
                    <a:cubicBezTo>
                      <a:pt x="16318" y="17969"/>
                      <a:pt x="16240" y="17968"/>
                      <a:pt x="16163" y="17968"/>
                    </a:cubicBezTo>
                    <a:cubicBezTo>
                      <a:pt x="16044" y="17968"/>
                      <a:pt x="15925" y="17970"/>
                      <a:pt x="15806" y="17970"/>
                    </a:cubicBezTo>
                    <a:cubicBezTo>
                      <a:pt x="15557" y="17970"/>
                      <a:pt x="15308" y="17961"/>
                      <a:pt x="15059" y="17908"/>
                    </a:cubicBezTo>
                    <a:cubicBezTo>
                      <a:pt x="14933" y="17874"/>
                      <a:pt x="14801" y="17872"/>
                      <a:pt x="14669" y="17872"/>
                    </a:cubicBezTo>
                    <a:cubicBezTo>
                      <a:pt x="14642" y="17872"/>
                      <a:pt x="14616" y="17872"/>
                      <a:pt x="14589" y="17872"/>
                    </a:cubicBezTo>
                    <a:cubicBezTo>
                      <a:pt x="14430" y="17872"/>
                      <a:pt x="14271" y="17868"/>
                      <a:pt x="14120" y="17812"/>
                    </a:cubicBezTo>
                    <a:cubicBezTo>
                      <a:pt x="13531" y="17796"/>
                      <a:pt x="12974" y="17621"/>
                      <a:pt x="12417" y="17510"/>
                    </a:cubicBezTo>
                    <a:cubicBezTo>
                      <a:pt x="11366" y="17287"/>
                      <a:pt x="10363" y="16953"/>
                      <a:pt x="9345" y="16634"/>
                    </a:cubicBezTo>
                    <a:cubicBezTo>
                      <a:pt x="8931" y="16507"/>
                      <a:pt x="8533" y="16316"/>
                      <a:pt x="8135" y="16173"/>
                    </a:cubicBezTo>
                    <a:cubicBezTo>
                      <a:pt x="7275" y="15870"/>
                      <a:pt x="6463" y="15440"/>
                      <a:pt x="5684" y="14979"/>
                    </a:cubicBezTo>
                    <a:cubicBezTo>
                      <a:pt x="5652" y="14963"/>
                      <a:pt x="5636" y="14915"/>
                      <a:pt x="5620" y="14867"/>
                    </a:cubicBezTo>
                    <a:cubicBezTo>
                      <a:pt x="5652" y="14836"/>
                      <a:pt x="5684" y="14804"/>
                      <a:pt x="5715" y="14772"/>
                    </a:cubicBezTo>
                    <a:cubicBezTo>
                      <a:pt x="6543" y="14263"/>
                      <a:pt x="7403" y="13833"/>
                      <a:pt x="8278" y="13403"/>
                    </a:cubicBezTo>
                    <a:cubicBezTo>
                      <a:pt x="8628" y="13228"/>
                      <a:pt x="8978" y="13053"/>
                      <a:pt x="9329" y="12894"/>
                    </a:cubicBezTo>
                    <a:cubicBezTo>
                      <a:pt x="9870" y="12639"/>
                      <a:pt x="10443" y="12400"/>
                      <a:pt x="10984" y="12146"/>
                    </a:cubicBezTo>
                    <a:cubicBezTo>
                      <a:pt x="11653" y="11827"/>
                      <a:pt x="12321" y="11509"/>
                      <a:pt x="12974" y="11191"/>
                    </a:cubicBezTo>
                    <a:cubicBezTo>
                      <a:pt x="13085" y="11143"/>
                      <a:pt x="13197" y="11111"/>
                      <a:pt x="13308" y="11063"/>
                    </a:cubicBezTo>
                    <a:cubicBezTo>
                      <a:pt x="13364" y="11039"/>
                      <a:pt x="13419" y="11027"/>
                      <a:pt x="13475" y="11027"/>
                    </a:cubicBezTo>
                    <a:cubicBezTo>
                      <a:pt x="13531" y="11027"/>
                      <a:pt x="13587" y="11039"/>
                      <a:pt x="13642" y="11063"/>
                    </a:cubicBezTo>
                    <a:cubicBezTo>
                      <a:pt x="14088" y="11222"/>
                      <a:pt x="14565" y="11286"/>
                      <a:pt x="15043" y="11286"/>
                    </a:cubicBezTo>
                    <a:cubicBezTo>
                      <a:pt x="15123" y="11286"/>
                      <a:pt x="15218" y="11318"/>
                      <a:pt x="15298" y="11318"/>
                    </a:cubicBezTo>
                    <a:cubicBezTo>
                      <a:pt x="15441" y="11334"/>
                      <a:pt x="15584" y="11366"/>
                      <a:pt x="15727" y="11366"/>
                    </a:cubicBezTo>
                    <a:cubicBezTo>
                      <a:pt x="16269" y="11374"/>
                      <a:pt x="16810" y="11378"/>
                      <a:pt x="17351" y="11378"/>
                    </a:cubicBezTo>
                    <a:cubicBezTo>
                      <a:pt x="17892" y="11378"/>
                      <a:pt x="18433" y="11374"/>
                      <a:pt x="18975" y="11366"/>
                    </a:cubicBezTo>
                    <a:cubicBezTo>
                      <a:pt x="19102" y="11366"/>
                      <a:pt x="19245" y="11350"/>
                      <a:pt x="19373" y="11334"/>
                    </a:cubicBezTo>
                    <a:cubicBezTo>
                      <a:pt x="19516" y="11318"/>
                      <a:pt x="19659" y="11302"/>
                      <a:pt x="19786" y="11286"/>
                    </a:cubicBezTo>
                    <a:cubicBezTo>
                      <a:pt x="20137" y="11254"/>
                      <a:pt x="20487" y="11222"/>
                      <a:pt x="20821" y="11175"/>
                    </a:cubicBezTo>
                    <a:cubicBezTo>
                      <a:pt x="21171" y="11111"/>
                      <a:pt x="21521" y="11015"/>
                      <a:pt x="21872" y="10936"/>
                    </a:cubicBezTo>
                    <a:cubicBezTo>
                      <a:pt x="22843" y="10697"/>
                      <a:pt x="23782" y="10379"/>
                      <a:pt x="24673" y="9901"/>
                    </a:cubicBezTo>
                    <a:cubicBezTo>
                      <a:pt x="25119" y="9662"/>
                      <a:pt x="25564" y="9376"/>
                      <a:pt x="26010" y="9121"/>
                    </a:cubicBezTo>
                    <a:cubicBezTo>
                      <a:pt x="26042" y="9042"/>
                      <a:pt x="26074" y="8962"/>
                      <a:pt x="26106" y="8882"/>
                    </a:cubicBezTo>
                    <a:cubicBezTo>
                      <a:pt x="26106" y="8819"/>
                      <a:pt x="26090" y="8755"/>
                      <a:pt x="26090" y="8676"/>
                    </a:cubicBezTo>
                    <a:lnTo>
                      <a:pt x="26010" y="8676"/>
                    </a:lnTo>
                    <a:cubicBezTo>
                      <a:pt x="25612" y="8978"/>
                      <a:pt x="25182" y="9201"/>
                      <a:pt x="24721" y="9376"/>
                    </a:cubicBezTo>
                    <a:cubicBezTo>
                      <a:pt x="24259" y="9567"/>
                      <a:pt x="23813" y="9758"/>
                      <a:pt x="23352" y="9917"/>
                    </a:cubicBezTo>
                    <a:cubicBezTo>
                      <a:pt x="22556" y="10188"/>
                      <a:pt x="21744" y="10411"/>
                      <a:pt x="20917" y="10522"/>
                    </a:cubicBezTo>
                    <a:cubicBezTo>
                      <a:pt x="20470" y="10581"/>
                      <a:pt x="20024" y="10683"/>
                      <a:pt x="19565" y="10683"/>
                    </a:cubicBezTo>
                    <a:cubicBezTo>
                      <a:pt x="19533" y="10683"/>
                      <a:pt x="19500" y="10682"/>
                      <a:pt x="19468" y="10681"/>
                    </a:cubicBezTo>
                    <a:cubicBezTo>
                      <a:pt x="19021" y="10757"/>
                      <a:pt x="18578" y="10776"/>
                      <a:pt x="18134" y="10776"/>
                    </a:cubicBezTo>
                    <a:cubicBezTo>
                      <a:pt x="17675" y="10776"/>
                      <a:pt x="17217" y="10755"/>
                      <a:pt x="16756" y="10755"/>
                    </a:cubicBezTo>
                    <a:cubicBezTo>
                      <a:pt x="16631" y="10755"/>
                      <a:pt x="16506" y="10757"/>
                      <a:pt x="16380" y="10761"/>
                    </a:cubicBezTo>
                    <a:cubicBezTo>
                      <a:pt x="16253" y="10761"/>
                      <a:pt x="16125" y="10729"/>
                      <a:pt x="15998" y="10713"/>
                    </a:cubicBezTo>
                    <a:cubicBezTo>
                      <a:pt x="15887" y="10713"/>
                      <a:pt x="15775" y="10681"/>
                      <a:pt x="15664" y="10681"/>
                    </a:cubicBezTo>
                    <a:cubicBezTo>
                      <a:pt x="15615" y="10685"/>
                      <a:pt x="15566" y="10687"/>
                      <a:pt x="15518" y="10687"/>
                    </a:cubicBezTo>
                    <a:cubicBezTo>
                      <a:pt x="15171" y="10687"/>
                      <a:pt x="14831" y="10598"/>
                      <a:pt x="14454" y="10570"/>
                    </a:cubicBezTo>
                    <a:cubicBezTo>
                      <a:pt x="14502" y="10490"/>
                      <a:pt x="14518" y="10442"/>
                      <a:pt x="14565" y="10411"/>
                    </a:cubicBezTo>
                    <a:cubicBezTo>
                      <a:pt x="14645" y="10363"/>
                      <a:pt x="14741" y="10315"/>
                      <a:pt x="14820" y="10267"/>
                    </a:cubicBezTo>
                    <a:cubicBezTo>
                      <a:pt x="15568" y="9917"/>
                      <a:pt x="16269" y="9471"/>
                      <a:pt x="16969" y="9058"/>
                    </a:cubicBezTo>
                    <a:cubicBezTo>
                      <a:pt x="17590" y="8660"/>
                      <a:pt x="18211" y="8262"/>
                      <a:pt x="18815" y="7832"/>
                    </a:cubicBezTo>
                    <a:cubicBezTo>
                      <a:pt x="19436" y="7418"/>
                      <a:pt x="20057" y="6988"/>
                      <a:pt x="20598" y="6479"/>
                    </a:cubicBezTo>
                    <a:cubicBezTo>
                      <a:pt x="20694" y="6399"/>
                      <a:pt x="20789" y="6352"/>
                      <a:pt x="20901" y="6336"/>
                    </a:cubicBezTo>
                    <a:cubicBezTo>
                      <a:pt x="21840" y="6192"/>
                      <a:pt x="22747" y="5986"/>
                      <a:pt x="23622" y="5667"/>
                    </a:cubicBezTo>
                    <a:cubicBezTo>
                      <a:pt x="24387" y="5381"/>
                      <a:pt x="25119" y="5046"/>
                      <a:pt x="25803" y="4585"/>
                    </a:cubicBezTo>
                    <a:cubicBezTo>
                      <a:pt x="26217" y="4314"/>
                      <a:pt x="26631" y="4012"/>
                      <a:pt x="27045" y="3725"/>
                    </a:cubicBezTo>
                    <a:cubicBezTo>
                      <a:pt x="27124" y="3662"/>
                      <a:pt x="27204" y="3614"/>
                      <a:pt x="27268" y="3534"/>
                    </a:cubicBezTo>
                    <a:cubicBezTo>
                      <a:pt x="27283" y="3486"/>
                      <a:pt x="27268" y="3407"/>
                      <a:pt x="27283" y="3280"/>
                    </a:cubicBezTo>
                    <a:lnTo>
                      <a:pt x="27283" y="3280"/>
                    </a:lnTo>
                    <a:cubicBezTo>
                      <a:pt x="27029" y="3423"/>
                      <a:pt x="26838" y="3534"/>
                      <a:pt x="26647" y="3646"/>
                    </a:cubicBezTo>
                    <a:cubicBezTo>
                      <a:pt x="25819" y="4187"/>
                      <a:pt x="24944" y="4617"/>
                      <a:pt x="24020" y="4967"/>
                    </a:cubicBezTo>
                    <a:cubicBezTo>
                      <a:pt x="23400" y="5190"/>
                      <a:pt x="22779" y="5349"/>
                      <a:pt x="22158" y="5524"/>
                    </a:cubicBezTo>
                    <a:cubicBezTo>
                      <a:pt x="22094" y="5540"/>
                      <a:pt x="22015" y="5540"/>
                      <a:pt x="21951" y="5556"/>
                    </a:cubicBezTo>
                    <a:cubicBezTo>
                      <a:pt x="21903" y="5556"/>
                      <a:pt x="21856" y="5540"/>
                      <a:pt x="21776" y="5524"/>
                    </a:cubicBezTo>
                    <a:cubicBezTo>
                      <a:pt x="21856" y="5428"/>
                      <a:pt x="21903" y="5349"/>
                      <a:pt x="21967" y="5285"/>
                    </a:cubicBezTo>
                    <a:cubicBezTo>
                      <a:pt x="22715" y="4537"/>
                      <a:pt x="23479" y="3789"/>
                      <a:pt x="24227" y="3009"/>
                    </a:cubicBezTo>
                    <a:cubicBezTo>
                      <a:pt x="24578" y="2659"/>
                      <a:pt x="24880" y="2245"/>
                      <a:pt x="25214" y="1863"/>
                    </a:cubicBezTo>
                    <a:cubicBezTo>
                      <a:pt x="25676" y="1354"/>
                      <a:pt x="26058" y="780"/>
                      <a:pt x="26440" y="192"/>
                    </a:cubicBezTo>
                    <a:cubicBezTo>
                      <a:pt x="26488" y="144"/>
                      <a:pt x="26488" y="64"/>
                      <a:pt x="26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5848684" y="3273281"/>
                <a:ext cx="334" cy="649"/>
              </a:xfrm>
              <a:custGeom>
                <a:avLst/>
                <a:gdLst/>
                <a:ahLst/>
                <a:cxnLst/>
                <a:rect l="l" t="t" r="r" b="b"/>
                <a:pathLst>
                  <a:path w="17" h="33" extrusionOk="0">
                    <a:moveTo>
                      <a:pt x="1" y="33"/>
                    </a:moveTo>
                    <a:lnTo>
                      <a:pt x="1" y="33"/>
                    </a:lnTo>
                    <a:cubicBezTo>
                      <a:pt x="1" y="17"/>
                      <a:pt x="1" y="17"/>
                      <a:pt x="17" y="1"/>
                    </a:cubicBezTo>
                    <a:cubicBezTo>
                      <a:pt x="1" y="17"/>
                      <a:pt x="1" y="17"/>
                      <a:pt x="1" y="33"/>
                    </a:cubicBezTo>
                    <a:close/>
                  </a:path>
                </a:pathLst>
              </a:custGeom>
              <a:solidFill>
                <a:srgbClr val="5CA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5498564" y="2643298"/>
                <a:ext cx="336694" cy="589332"/>
              </a:xfrm>
              <a:custGeom>
                <a:avLst/>
                <a:gdLst/>
                <a:ahLst/>
                <a:cxnLst/>
                <a:rect l="l" t="t" r="r" b="b"/>
                <a:pathLst>
                  <a:path w="17128" h="29980" extrusionOk="0">
                    <a:moveTo>
                      <a:pt x="7849" y="0"/>
                    </a:moveTo>
                    <a:cubicBezTo>
                      <a:pt x="7842" y="0"/>
                      <a:pt x="7836" y="2"/>
                      <a:pt x="7832" y="7"/>
                    </a:cubicBezTo>
                    <a:cubicBezTo>
                      <a:pt x="7688" y="182"/>
                      <a:pt x="7656" y="389"/>
                      <a:pt x="7641" y="612"/>
                    </a:cubicBezTo>
                    <a:cubicBezTo>
                      <a:pt x="7625" y="819"/>
                      <a:pt x="7641" y="1042"/>
                      <a:pt x="7561" y="1249"/>
                    </a:cubicBezTo>
                    <a:cubicBezTo>
                      <a:pt x="7545" y="1328"/>
                      <a:pt x="7545" y="1424"/>
                      <a:pt x="7545" y="1503"/>
                    </a:cubicBezTo>
                    <a:cubicBezTo>
                      <a:pt x="7545" y="2013"/>
                      <a:pt x="7545" y="2522"/>
                      <a:pt x="7561" y="3031"/>
                    </a:cubicBezTo>
                    <a:cubicBezTo>
                      <a:pt x="7561" y="3206"/>
                      <a:pt x="7593" y="3397"/>
                      <a:pt x="7625" y="3620"/>
                    </a:cubicBezTo>
                    <a:cubicBezTo>
                      <a:pt x="7561" y="3573"/>
                      <a:pt x="7513" y="3557"/>
                      <a:pt x="7481" y="3509"/>
                    </a:cubicBezTo>
                    <a:cubicBezTo>
                      <a:pt x="7068" y="2856"/>
                      <a:pt x="6590" y="2235"/>
                      <a:pt x="6128" y="1615"/>
                    </a:cubicBezTo>
                    <a:cubicBezTo>
                      <a:pt x="6065" y="1519"/>
                      <a:pt x="5985" y="1440"/>
                      <a:pt x="5906" y="1360"/>
                    </a:cubicBezTo>
                    <a:cubicBezTo>
                      <a:pt x="5699" y="1137"/>
                      <a:pt x="5476" y="930"/>
                      <a:pt x="5301" y="676"/>
                    </a:cubicBezTo>
                    <a:cubicBezTo>
                      <a:pt x="5110" y="421"/>
                      <a:pt x="4839" y="246"/>
                      <a:pt x="4584" y="71"/>
                    </a:cubicBezTo>
                    <a:cubicBezTo>
                      <a:pt x="4505" y="7"/>
                      <a:pt x="4362" y="23"/>
                      <a:pt x="4250" y="7"/>
                    </a:cubicBezTo>
                    <a:cubicBezTo>
                      <a:pt x="4218" y="23"/>
                      <a:pt x="4186" y="23"/>
                      <a:pt x="4155" y="23"/>
                    </a:cubicBezTo>
                    <a:cubicBezTo>
                      <a:pt x="4186" y="87"/>
                      <a:pt x="4186" y="150"/>
                      <a:pt x="4218" y="182"/>
                    </a:cubicBezTo>
                    <a:cubicBezTo>
                      <a:pt x="4632" y="707"/>
                      <a:pt x="5078" y="1201"/>
                      <a:pt x="5476" y="1726"/>
                    </a:cubicBezTo>
                    <a:cubicBezTo>
                      <a:pt x="5746" y="2076"/>
                      <a:pt x="6001" y="2458"/>
                      <a:pt x="6240" y="2824"/>
                    </a:cubicBezTo>
                    <a:cubicBezTo>
                      <a:pt x="6606" y="3397"/>
                      <a:pt x="6956" y="3986"/>
                      <a:pt x="7306" y="4559"/>
                    </a:cubicBezTo>
                    <a:cubicBezTo>
                      <a:pt x="7322" y="4607"/>
                      <a:pt x="7338" y="4671"/>
                      <a:pt x="7370" y="4750"/>
                    </a:cubicBezTo>
                    <a:cubicBezTo>
                      <a:pt x="7083" y="4655"/>
                      <a:pt x="6908" y="4448"/>
                      <a:pt x="6701" y="4305"/>
                    </a:cubicBezTo>
                    <a:cubicBezTo>
                      <a:pt x="6288" y="4002"/>
                      <a:pt x="5858" y="3748"/>
                      <a:pt x="5396" y="3541"/>
                    </a:cubicBezTo>
                    <a:cubicBezTo>
                      <a:pt x="4728" y="3238"/>
                      <a:pt x="4027" y="2984"/>
                      <a:pt x="3311" y="2840"/>
                    </a:cubicBezTo>
                    <a:cubicBezTo>
                      <a:pt x="3056" y="2793"/>
                      <a:pt x="2802" y="2745"/>
                      <a:pt x="2547" y="2697"/>
                    </a:cubicBezTo>
                    <a:cubicBezTo>
                      <a:pt x="2451" y="2681"/>
                      <a:pt x="2356" y="2649"/>
                      <a:pt x="2245" y="2617"/>
                    </a:cubicBezTo>
                    <a:cubicBezTo>
                      <a:pt x="1863" y="2586"/>
                      <a:pt x="1480" y="2554"/>
                      <a:pt x="1098" y="2522"/>
                    </a:cubicBezTo>
                    <a:cubicBezTo>
                      <a:pt x="1019" y="2586"/>
                      <a:pt x="939" y="2649"/>
                      <a:pt x="955" y="2777"/>
                    </a:cubicBezTo>
                    <a:cubicBezTo>
                      <a:pt x="1369" y="2777"/>
                      <a:pt x="1751" y="2888"/>
                      <a:pt x="2165" y="2968"/>
                    </a:cubicBezTo>
                    <a:cubicBezTo>
                      <a:pt x="3184" y="3175"/>
                      <a:pt x="4155" y="3509"/>
                      <a:pt x="5094" y="4002"/>
                    </a:cubicBezTo>
                    <a:cubicBezTo>
                      <a:pt x="5985" y="4464"/>
                      <a:pt x="6829" y="5037"/>
                      <a:pt x="7529" y="5769"/>
                    </a:cubicBezTo>
                    <a:cubicBezTo>
                      <a:pt x="7688" y="5928"/>
                      <a:pt x="7832" y="6087"/>
                      <a:pt x="7991" y="6231"/>
                    </a:cubicBezTo>
                    <a:cubicBezTo>
                      <a:pt x="8229" y="6438"/>
                      <a:pt x="8389" y="6692"/>
                      <a:pt x="8500" y="6979"/>
                    </a:cubicBezTo>
                    <a:cubicBezTo>
                      <a:pt x="8787" y="7663"/>
                      <a:pt x="9089" y="8364"/>
                      <a:pt x="9344" y="9064"/>
                    </a:cubicBezTo>
                    <a:cubicBezTo>
                      <a:pt x="9694" y="10067"/>
                      <a:pt x="10044" y="11086"/>
                      <a:pt x="10378" y="12104"/>
                    </a:cubicBezTo>
                    <a:cubicBezTo>
                      <a:pt x="10617" y="12868"/>
                      <a:pt x="10824" y="13648"/>
                      <a:pt x="11031" y="14412"/>
                    </a:cubicBezTo>
                    <a:cubicBezTo>
                      <a:pt x="10995" y="14432"/>
                      <a:pt x="10965" y="14440"/>
                      <a:pt x="10940" y="14440"/>
                    </a:cubicBezTo>
                    <a:cubicBezTo>
                      <a:pt x="10865" y="14440"/>
                      <a:pt x="10832" y="14369"/>
                      <a:pt x="10808" y="14333"/>
                    </a:cubicBezTo>
                    <a:cubicBezTo>
                      <a:pt x="10458" y="13855"/>
                      <a:pt x="9996" y="13457"/>
                      <a:pt x="9598" y="13027"/>
                    </a:cubicBezTo>
                    <a:cubicBezTo>
                      <a:pt x="8978" y="12391"/>
                      <a:pt x="8277" y="11866"/>
                      <a:pt x="7577" y="11324"/>
                    </a:cubicBezTo>
                    <a:cubicBezTo>
                      <a:pt x="7338" y="11133"/>
                      <a:pt x="7083" y="10974"/>
                      <a:pt x="6845" y="10799"/>
                    </a:cubicBezTo>
                    <a:cubicBezTo>
                      <a:pt x="5858" y="10115"/>
                      <a:pt x="4791" y="9605"/>
                      <a:pt x="3661" y="9239"/>
                    </a:cubicBezTo>
                    <a:cubicBezTo>
                      <a:pt x="3295" y="9112"/>
                      <a:pt x="2913" y="9048"/>
                      <a:pt x="2531" y="8937"/>
                    </a:cubicBezTo>
                    <a:cubicBezTo>
                      <a:pt x="2483" y="8937"/>
                      <a:pt x="2451" y="8889"/>
                      <a:pt x="2420" y="8873"/>
                    </a:cubicBezTo>
                    <a:cubicBezTo>
                      <a:pt x="2181" y="8825"/>
                      <a:pt x="1942" y="8793"/>
                      <a:pt x="1703" y="8730"/>
                    </a:cubicBezTo>
                    <a:cubicBezTo>
                      <a:pt x="1278" y="8633"/>
                      <a:pt x="843" y="8591"/>
                      <a:pt x="406" y="8591"/>
                    </a:cubicBezTo>
                    <a:cubicBezTo>
                      <a:pt x="271" y="8591"/>
                      <a:pt x="135" y="8595"/>
                      <a:pt x="0" y="8602"/>
                    </a:cubicBezTo>
                    <a:cubicBezTo>
                      <a:pt x="0" y="8634"/>
                      <a:pt x="0" y="8682"/>
                      <a:pt x="0" y="8714"/>
                    </a:cubicBezTo>
                    <a:lnTo>
                      <a:pt x="80" y="8778"/>
                    </a:lnTo>
                    <a:cubicBezTo>
                      <a:pt x="669" y="8825"/>
                      <a:pt x="1242" y="8921"/>
                      <a:pt x="1815" y="9096"/>
                    </a:cubicBezTo>
                    <a:cubicBezTo>
                      <a:pt x="2054" y="9160"/>
                      <a:pt x="2276" y="9239"/>
                      <a:pt x="2515" y="9303"/>
                    </a:cubicBezTo>
                    <a:cubicBezTo>
                      <a:pt x="3613" y="9605"/>
                      <a:pt x="4664" y="10051"/>
                      <a:pt x="5635" y="10656"/>
                    </a:cubicBezTo>
                    <a:cubicBezTo>
                      <a:pt x="6463" y="11165"/>
                      <a:pt x="7227" y="11770"/>
                      <a:pt x="7975" y="12375"/>
                    </a:cubicBezTo>
                    <a:cubicBezTo>
                      <a:pt x="8707" y="12948"/>
                      <a:pt x="9376" y="13585"/>
                      <a:pt x="10028" y="14237"/>
                    </a:cubicBezTo>
                    <a:cubicBezTo>
                      <a:pt x="10442" y="14667"/>
                      <a:pt x="10792" y="15129"/>
                      <a:pt x="11142" y="15606"/>
                    </a:cubicBezTo>
                    <a:cubicBezTo>
                      <a:pt x="11286" y="15797"/>
                      <a:pt x="11365" y="15972"/>
                      <a:pt x="11381" y="16195"/>
                    </a:cubicBezTo>
                    <a:cubicBezTo>
                      <a:pt x="11445" y="16816"/>
                      <a:pt x="11540" y="17421"/>
                      <a:pt x="11620" y="18041"/>
                    </a:cubicBezTo>
                    <a:cubicBezTo>
                      <a:pt x="11620" y="18073"/>
                      <a:pt x="11636" y="18105"/>
                      <a:pt x="11636" y="18121"/>
                    </a:cubicBezTo>
                    <a:cubicBezTo>
                      <a:pt x="11652" y="18965"/>
                      <a:pt x="11763" y="19792"/>
                      <a:pt x="11731" y="20636"/>
                    </a:cubicBezTo>
                    <a:cubicBezTo>
                      <a:pt x="11731" y="20843"/>
                      <a:pt x="11763" y="21066"/>
                      <a:pt x="11795" y="21273"/>
                    </a:cubicBezTo>
                    <a:cubicBezTo>
                      <a:pt x="11795" y="21384"/>
                      <a:pt x="11795" y="21480"/>
                      <a:pt x="11795" y="21575"/>
                    </a:cubicBezTo>
                    <a:cubicBezTo>
                      <a:pt x="11811" y="22260"/>
                      <a:pt x="11811" y="22944"/>
                      <a:pt x="11795" y="23613"/>
                    </a:cubicBezTo>
                    <a:cubicBezTo>
                      <a:pt x="11795" y="23979"/>
                      <a:pt x="11731" y="24329"/>
                      <a:pt x="11699" y="24711"/>
                    </a:cubicBezTo>
                    <a:cubicBezTo>
                      <a:pt x="11652" y="24663"/>
                      <a:pt x="11620" y="24631"/>
                      <a:pt x="11604" y="24599"/>
                    </a:cubicBezTo>
                    <a:cubicBezTo>
                      <a:pt x="11079" y="23278"/>
                      <a:pt x="10283" y="22100"/>
                      <a:pt x="9439" y="20970"/>
                    </a:cubicBezTo>
                    <a:cubicBezTo>
                      <a:pt x="8850" y="20190"/>
                      <a:pt x="8229" y="19442"/>
                      <a:pt x="7529" y="18790"/>
                    </a:cubicBezTo>
                    <a:cubicBezTo>
                      <a:pt x="6908" y="18217"/>
                      <a:pt x="6256" y="17691"/>
                      <a:pt x="5524" y="17277"/>
                    </a:cubicBezTo>
                    <a:cubicBezTo>
                      <a:pt x="5492" y="17262"/>
                      <a:pt x="5476" y="17246"/>
                      <a:pt x="5460" y="17230"/>
                    </a:cubicBezTo>
                    <a:cubicBezTo>
                      <a:pt x="4871" y="16911"/>
                      <a:pt x="4282" y="16625"/>
                      <a:pt x="3661" y="16402"/>
                    </a:cubicBezTo>
                    <a:cubicBezTo>
                      <a:pt x="3263" y="16259"/>
                      <a:pt x="2865" y="16084"/>
                      <a:pt x="2436" y="16068"/>
                    </a:cubicBezTo>
                    <a:lnTo>
                      <a:pt x="2436" y="16068"/>
                    </a:lnTo>
                    <a:cubicBezTo>
                      <a:pt x="2404" y="16195"/>
                      <a:pt x="2483" y="16275"/>
                      <a:pt x="2579" y="16354"/>
                    </a:cubicBezTo>
                    <a:cubicBezTo>
                      <a:pt x="2818" y="16434"/>
                      <a:pt x="3072" y="16497"/>
                      <a:pt x="3311" y="16593"/>
                    </a:cubicBezTo>
                    <a:cubicBezTo>
                      <a:pt x="4266" y="17007"/>
                      <a:pt x="5173" y="17500"/>
                      <a:pt x="5985" y="18169"/>
                    </a:cubicBezTo>
                    <a:cubicBezTo>
                      <a:pt x="6542" y="18599"/>
                      <a:pt x="7068" y="19060"/>
                      <a:pt x="7513" y="19633"/>
                    </a:cubicBezTo>
                    <a:cubicBezTo>
                      <a:pt x="7863" y="20063"/>
                      <a:pt x="8229" y="20461"/>
                      <a:pt x="8580" y="20891"/>
                    </a:cubicBezTo>
                    <a:cubicBezTo>
                      <a:pt x="9503" y="22037"/>
                      <a:pt x="10362" y="23231"/>
                      <a:pt x="10983" y="24584"/>
                    </a:cubicBezTo>
                    <a:cubicBezTo>
                      <a:pt x="11206" y="25077"/>
                      <a:pt x="11397" y="25602"/>
                      <a:pt x="11604" y="26096"/>
                    </a:cubicBezTo>
                    <a:cubicBezTo>
                      <a:pt x="11636" y="26159"/>
                      <a:pt x="11636" y="26223"/>
                      <a:pt x="11636" y="26271"/>
                    </a:cubicBezTo>
                    <a:cubicBezTo>
                      <a:pt x="11620" y="26621"/>
                      <a:pt x="11604" y="26955"/>
                      <a:pt x="11588" y="27305"/>
                    </a:cubicBezTo>
                    <a:cubicBezTo>
                      <a:pt x="11572" y="27401"/>
                      <a:pt x="11556" y="27481"/>
                      <a:pt x="11556" y="27560"/>
                    </a:cubicBezTo>
                    <a:cubicBezTo>
                      <a:pt x="11524" y="27974"/>
                      <a:pt x="11493" y="28372"/>
                      <a:pt x="11461" y="28770"/>
                    </a:cubicBezTo>
                    <a:cubicBezTo>
                      <a:pt x="11429" y="29056"/>
                      <a:pt x="11381" y="29343"/>
                      <a:pt x="11349" y="29629"/>
                    </a:cubicBezTo>
                    <a:cubicBezTo>
                      <a:pt x="11620" y="29741"/>
                      <a:pt x="11891" y="29868"/>
                      <a:pt x="12161" y="29980"/>
                    </a:cubicBezTo>
                    <a:cubicBezTo>
                      <a:pt x="12257" y="29964"/>
                      <a:pt x="12320" y="29916"/>
                      <a:pt x="12320" y="29820"/>
                    </a:cubicBezTo>
                    <a:cubicBezTo>
                      <a:pt x="12352" y="29454"/>
                      <a:pt x="12352" y="29088"/>
                      <a:pt x="12432" y="28738"/>
                    </a:cubicBezTo>
                    <a:cubicBezTo>
                      <a:pt x="12527" y="28324"/>
                      <a:pt x="12448" y="27910"/>
                      <a:pt x="12575" y="27496"/>
                    </a:cubicBezTo>
                    <a:cubicBezTo>
                      <a:pt x="12607" y="27385"/>
                      <a:pt x="12591" y="27242"/>
                      <a:pt x="12591" y="27114"/>
                    </a:cubicBezTo>
                    <a:cubicBezTo>
                      <a:pt x="12591" y="26907"/>
                      <a:pt x="12575" y="26716"/>
                      <a:pt x="12655" y="26510"/>
                    </a:cubicBezTo>
                    <a:cubicBezTo>
                      <a:pt x="12670" y="26494"/>
                      <a:pt x="12670" y="26462"/>
                      <a:pt x="12670" y="26430"/>
                    </a:cubicBezTo>
                    <a:cubicBezTo>
                      <a:pt x="12607" y="25873"/>
                      <a:pt x="12893" y="25427"/>
                      <a:pt x="13100" y="24966"/>
                    </a:cubicBezTo>
                    <a:cubicBezTo>
                      <a:pt x="13323" y="24472"/>
                      <a:pt x="13562" y="23995"/>
                      <a:pt x="13817" y="23533"/>
                    </a:cubicBezTo>
                    <a:cubicBezTo>
                      <a:pt x="14342" y="22594"/>
                      <a:pt x="14819" y="21639"/>
                      <a:pt x="15408" y="20763"/>
                    </a:cubicBezTo>
                    <a:cubicBezTo>
                      <a:pt x="15838" y="20127"/>
                      <a:pt x="16220" y="19458"/>
                      <a:pt x="16618" y="18806"/>
                    </a:cubicBezTo>
                    <a:cubicBezTo>
                      <a:pt x="16713" y="18646"/>
                      <a:pt x="16841" y="18503"/>
                      <a:pt x="16952" y="18360"/>
                    </a:cubicBezTo>
                    <a:cubicBezTo>
                      <a:pt x="17111" y="18137"/>
                      <a:pt x="17127" y="18073"/>
                      <a:pt x="17064" y="17691"/>
                    </a:cubicBezTo>
                    <a:lnTo>
                      <a:pt x="17064" y="17691"/>
                    </a:lnTo>
                    <a:cubicBezTo>
                      <a:pt x="16936" y="17771"/>
                      <a:pt x="16825" y="17866"/>
                      <a:pt x="16761" y="17994"/>
                    </a:cubicBezTo>
                    <a:cubicBezTo>
                      <a:pt x="16045" y="18933"/>
                      <a:pt x="15329" y="19872"/>
                      <a:pt x="14708" y="20875"/>
                    </a:cubicBezTo>
                    <a:cubicBezTo>
                      <a:pt x="14326" y="21464"/>
                      <a:pt x="13944" y="22069"/>
                      <a:pt x="13626" y="22689"/>
                    </a:cubicBezTo>
                    <a:cubicBezTo>
                      <a:pt x="13403" y="23135"/>
                      <a:pt x="13164" y="23565"/>
                      <a:pt x="12925" y="23995"/>
                    </a:cubicBezTo>
                    <a:cubicBezTo>
                      <a:pt x="12909" y="24026"/>
                      <a:pt x="12877" y="24058"/>
                      <a:pt x="12846" y="24090"/>
                    </a:cubicBezTo>
                    <a:cubicBezTo>
                      <a:pt x="12734" y="24074"/>
                      <a:pt x="12766" y="23979"/>
                      <a:pt x="12766" y="23915"/>
                    </a:cubicBezTo>
                    <a:cubicBezTo>
                      <a:pt x="12766" y="23024"/>
                      <a:pt x="12766" y="22132"/>
                      <a:pt x="12766" y="21225"/>
                    </a:cubicBezTo>
                    <a:cubicBezTo>
                      <a:pt x="12766" y="21066"/>
                      <a:pt x="12718" y="20891"/>
                      <a:pt x="12702" y="20716"/>
                    </a:cubicBezTo>
                    <a:cubicBezTo>
                      <a:pt x="12686" y="20604"/>
                      <a:pt x="12686" y="20493"/>
                      <a:pt x="12686" y="20365"/>
                    </a:cubicBezTo>
                    <a:cubicBezTo>
                      <a:pt x="12670" y="20047"/>
                      <a:pt x="12686" y="19713"/>
                      <a:pt x="12670" y="19379"/>
                    </a:cubicBezTo>
                    <a:cubicBezTo>
                      <a:pt x="12670" y="19219"/>
                      <a:pt x="12639" y="19060"/>
                      <a:pt x="12623" y="18901"/>
                    </a:cubicBezTo>
                    <a:cubicBezTo>
                      <a:pt x="12607" y="18853"/>
                      <a:pt x="12591" y="18790"/>
                      <a:pt x="12591" y="18742"/>
                    </a:cubicBezTo>
                    <a:cubicBezTo>
                      <a:pt x="12639" y="18296"/>
                      <a:pt x="12527" y="17866"/>
                      <a:pt x="12495" y="17437"/>
                    </a:cubicBezTo>
                    <a:cubicBezTo>
                      <a:pt x="12448" y="16943"/>
                      <a:pt x="12352" y="16450"/>
                      <a:pt x="12273" y="15956"/>
                    </a:cubicBezTo>
                    <a:cubicBezTo>
                      <a:pt x="12193" y="15336"/>
                      <a:pt x="12002" y="14715"/>
                      <a:pt x="12066" y="14078"/>
                    </a:cubicBezTo>
                    <a:cubicBezTo>
                      <a:pt x="12082" y="13919"/>
                      <a:pt x="12113" y="13760"/>
                      <a:pt x="12129" y="13601"/>
                    </a:cubicBezTo>
                    <a:cubicBezTo>
                      <a:pt x="12129" y="13569"/>
                      <a:pt x="12161" y="13521"/>
                      <a:pt x="12145" y="13473"/>
                    </a:cubicBezTo>
                    <a:cubicBezTo>
                      <a:pt x="12113" y="12980"/>
                      <a:pt x="12225" y="12502"/>
                      <a:pt x="12257" y="12009"/>
                    </a:cubicBezTo>
                    <a:cubicBezTo>
                      <a:pt x="12257" y="11770"/>
                      <a:pt x="12288" y="11531"/>
                      <a:pt x="12336" y="11292"/>
                    </a:cubicBezTo>
                    <a:cubicBezTo>
                      <a:pt x="12416" y="10863"/>
                      <a:pt x="12495" y="10433"/>
                      <a:pt x="12591" y="10019"/>
                    </a:cubicBezTo>
                    <a:cubicBezTo>
                      <a:pt x="12702" y="9494"/>
                      <a:pt x="12798" y="8969"/>
                      <a:pt x="12941" y="8459"/>
                    </a:cubicBezTo>
                    <a:cubicBezTo>
                      <a:pt x="13164" y="7679"/>
                      <a:pt x="13403" y="6883"/>
                      <a:pt x="13641" y="6103"/>
                    </a:cubicBezTo>
                    <a:cubicBezTo>
                      <a:pt x="13657" y="6072"/>
                      <a:pt x="13689" y="6040"/>
                      <a:pt x="13721" y="6008"/>
                    </a:cubicBezTo>
                    <a:cubicBezTo>
                      <a:pt x="13753" y="5881"/>
                      <a:pt x="13785" y="5753"/>
                      <a:pt x="13817" y="5626"/>
                    </a:cubicBezTo>
                    <a:cubicBezTo>
                      <a:pt x="13785" y="5546"/>
                      <a:pt x="13737" y="5483"/>
                      <a:pt x="13705" y="5403"/>
                    </a:cubicBezTo>
                    <a:cubicBezTo>
                      <a:pt x="13530" y="5499"/>
                      <a:pt x="13498" y="5674"/>
                      <a:pt x="13419" y="5833"/>
                    </a:cubicBezTo>
                    <a:cubicBezTo>
                      <a:pt x="13100" y="6581"/>
                      <a:pt x="12798" y="7361"/>
                      <a:pt x="12559" y="8141"/>
                    </a:cubicBezTo>
                    <a:cubicBezTo>
                      <a:pt x="12336" y="8905"/>
                      <a:pt x="12145" y="9669"/>
                      <a:pt x="11986" y="10449"/>
                    </a:cubicBezTo>
                    <a:cubicBezTo>
                      <a:pt x="11906" y="10799"/>
                      <a:pt x="11827" y="11149"/>
                      <a:pt x="11763" y="11499"/>
                    </a:cubicBezTo>
                    <a:cubicBezTo>
                      <a:pt x="11747" y="11547"/>
                      <a:pt x="11731" y="11611"/>
                      <a:pt x="11731" y="11659"/>
                    </a:cubicBezTo>
                    <a:cubicBezTo>
                      <a:pt x="11684" y="12041"/>
                      <a:pt x="11652" y="12407"/>
                      <a:pt x="11620" y="12789"/>
                    </a:cubicBezTo>
                    <a:cubicBezTo>
                      <a:pt x="11461" y="12709"/>
                      <a:pt x="11461" y="12550"/>
                      <a:pt x="11413" y="12423"/>
                    </a:cubicBezTo>
                    <a:cubicBezTo>
                      <a:pt x="11270" y="11961"/>
                      <a:pt x="11142" y="11515"/>
                      <a:pt x="10983" y="11054"/>
                    </a:cubicBezTo>
                    <a:cubicBezTo>
                      <a:pt x="10649" y="10083"/>
                      <a:pt x="10299" y="9096"/>
                      <a:pt x="9885" y="8141"/>
                    </a:cubicBezTo>
                    <a:cubicBezTo>
                      <a:pt x="9582" y="7456"/>
                      <a:pt x="9264" y="6772"/>
                      <a:pt x="8946" y="6103"/>
                    </a:cubicBezTo>
                    <a:cubicBezTo>
                      <a:pt x="8771" y="5737"/>
                      <a:pt x="8564" y="5387"/>
                      <a:pt x="8373" y="5037"/>
                    </a:cubicBezTo>
                    <a:cubicBezTo>
                      <a:pt x="8293" y="4910"/>
                      <a:pt x="8261" y="4766"/>
                      <a:pt x="8245" y="4623"/>
                    </a:cubicBezTo>
                    <a:cubicBezTo>
                      <a:pt x="8182" y="4225"/>
                      <a:pt x="8086" y="3827"/>
                      <a:pt x="8007" y="3445"/>
                    </a:cubicBezTo>
                    <a:cubicBezTo>
                      <a:pt x="8007" y="3413"/>
                      <a:pt x="7991" y="3382"/>
                      <a:pt x="7991" y="3350"/>
                    </a:cubicBezTo>
                    <a:cubicBezTo>
                      <a:pt x="7959" y="2888"/>
                      <a:pt x="7911" y="2442"/>
                      <a:pt x="7895" y="1981"/>
                    </a:cubicBezTo>
                    <a:cubicBezTo>
                      <a:pt x="7879" y="1328"/>
                      <a:pt x="7895" y="676"/>
                      <a:pt x="7895" y="23"/>
                    </a:cubicBezTo>
                    <a:cubicBezTo>
                      <a:pt x="7884" y="12"/>
                      <a:pt x="7865"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5024838" y="3288929"/>
                <a:ext cx="334" cy="20"/>
              </a:xfrm>
              <a:custGeom>
                <a:avLst/>
                <a:gdLst/>
                <a:ahLst/>
                <a:cxnLst/>
                <a:rect l="l" t="t" r="r" b="b"/>
                <a:pathLst>
                  <a:path w="17" h="1" extrusionOk="0">
                    <a:moveTo>
                      <a:pt x="16" y="1"/>
                    </a:moveTo>
                    <a:lnTo>
                      <a:pt x="0" y="1"/>
                    </a:lnTo>
                    <a:cubicBezTo>
                      <a:pt x="0" y="1"/>
                      <a:pt x="0" y="1"/>
                      <a:pt x="0" y="1"/>
                    </a:cubicBezTo>
                    <a:lnTo>
                      <a:pt x="16" y="1"/>
                    </a:lnTo>
                    <a:cubicBezTo>
                      <a:pt x="16" y="1"/>
                      <a:pt x="16" y="1"/>
                      <a:pt x="16" y="1"/>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5653760" y="2643730"/>
                <a:ext cx="114230" cy="250967"/>
              </a:xfrm>
              <a:custGeom>
                <a:avLst/>
                <a:gdLst/>
                <a:ahLst/>
                <a:cxnLst/>
                <a:rect l="l" t="t" r="r" b="b"/>
                <a:pathLst>
                  <a:path w="5811" h="12767" extrusionOk="0">
                    <a:moveTo>
                      <a:pt x="0" y="1"/>
                    </a:moveTo>
                    <a:cubicBezTo>
                      <a:pt x="0" y="654"/>
                      <a:pt x="0" y="1306"/>
                      <a:pt x="16" y="1959"/>
                    </a:cubicBezTo>
                    <a:cubicBezTo>
                      <a:pt x="16" y="2420"/>
                      <a:pt x="64" y="2882"/>
                      <a:pt x="96" y="3344"/>
                    </a:cubicBezTo>
                    <a:cubicBezTo>
                      <a:pt x="96" y="3360"/>
                      <a:pt x="112" y="3391"/>
                      <a:pt x="112" y="3423"/>
                    </a:cubicBezTo>
                    <a:cubicBezTo>
                      <a:pt x="191" y="3821"/>
                      <a:pt x="287" y="4203"/>
                      <a:pt x="350" y="4601"/>
                    </a:cubicBezTo>
                    <a:cubicBezTo>
                      <a:pt x="366" y="4744"/>
                      <a:pt x="398" y="4888"/>
                      <a:pt x="478" y="5015"/>
                    </a:cubicBezTo>
                    <a:cubicBezTo>
                      <a:pt x="669" y="5365"/>
                      <a:pt x="876" y="5715"/>
                      <a:pt x="1051" y="6081"/>
                    </a:cubicBezTo>
                    <a:cubicBezTo>
                      <a:pt x="1369" y="6750"/>
                      <a:pt x="1687" y="7434"/>
                      <a:pt x="1990" y="8119"/>
                    </a:cubicBezTo>
                    <a:cubicBezTo>
                      <a:pt x="2404" y="9074"/>
                      <a:pt x="2754" y="10061"/>
                      <a:pt x="3088" y="11032"/>
                    </a:cubicBezTo>
                    <a:cubicBezTo>
                      <a:pt x="3247" y="11493"/>
                      <a:pt x="3375" y="11955"/>
                      <a:pt x="3518" y="12401"/>
                    </a:cubicBezTo>
                    <a:cubicBezTo>
                      <a:pt x="3566" y="12528"/>
                      <a:pt x="3566" y="12687"/>
                      <a:pt x="3725" y="12767"/>
                    </a:cubicBezTo>
                    <a:cubicBezTo>
                      <a:pt x="3757" y="12385"/>
                      <a:pt x="3789" y="12019"/>
                      <a:pt x="3836" y="11653"/>
                    </a:cubicBezTo>
                    <a:cubicBezTo>
                      <a:pt x="3836" y="11589"/>
                      <a:pt x="3852" y="11541"/>
                      <a:pt x="3868" y="11477"/>
                    </a:cubicBezTo>
                    <a:cubicBezTo>
                      <a:pt x="3932" y="11127"/>
                      <a:pt x="4011" y="10777"/>
                      <a:pt x="4091" y="10427"/>
                    </a:cubicBezTo>
                    <a:cubicBezTo>
                      <a:pt x="4250" y="9647"/>
                      <a:pt x="4441" y="8883"/>
                      <a:pt x="4664" y="8119"/>
                    </a:cubicBezTo>
                    <a:cubicBezTo>
                      <a:pt x="4919" y="7339"/>
                      <a:pt x="5205" y="6575"/>
                      <a:pt x="5524" y="5811"/>
                    </a:cubicBezTo>
                    <a:cubicBezTo>
                      <a:pt x="5603" y="5652"/>
                      <a:pt x="5635" y="5477"/>
                      <a:pt x="5810" y="5381"/>
                    </a:cubicBezTo>
                    <a:cubicBezTo>
                      <a:pt x="4998" y="3933"/>
                      <a:pt x="3996" y="2643"/>
                      <a:pt x="2722" y="1561"/>
                    </a:cubicBezTo>
                    <a:cubicBezTo>
                      <a:pt x="2133" y="1051"/>
                      <a:pt x="1481" y="622"/>
                      <a:pt x="764" y="287"/>
                    </a:cubicBezTo>
                    <a:cubicBezTo>
                      <a:pt x="526" y="176"/>
                      <a:pt x="255" y="9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5520148" y="2643730"/>
                <a:ext cx="123292" cy="92960"/>
              </a:xfrm>
              <a:custGeom>
                <a:avLst/>
                <a:gdLst/>
                <a:ahLst/>
                <a:cxnLst/>
                <a:rect l="l" t="t" r="r" b="b"/>
                <a:pathLst>
                  <a:path w="6272" h="4729" extrusionOk="0">
                    <a:moveTo>
                      <a:pt x="3057" y="1"/>
                    </a:moveTo>
                    <a:cubicBezTo>
                      <a:pt x="2452" y="208"/>
                      <a:pt x="1895" y="510"/>
                      <a:pt x="1401" y="940"/>
                    </a:cubicBezTo>
                    <a:cubicBezTo>
                      <a:pt x="828" y="1354"/>
                      <a:pt x="351" y="1879"/>
                      <a:pt x="0" y="2500"/>
                    </a:cubicBezTo>
                    <a:cubicBezTo>
                      <a:pt x="382" y="2532"/>
                      <a:pt x="765" y="2564"/>
                      <a:pt x="1147" y="2595"/>
                    </a:cubicBezTo>
                    <a:cubicBezTo>
                      <a:pt x="1258" y="2627"/>
                      <a:pt x="1353" y="2659"/>
                      <a:pt x="1449" y="2675"/>
                    </a:cubicBezTo>
                    <a:cubicBezTo>
                      <a:pt x="1704" y="2723"/>
                      <a:pt x="1958" y="2771"/>
                      <a:pt x="2213" y="2818"/>
                    </a:cubicBezTo>
                    <a:cubicBezTo>
                      <a:pt x="2929" y="2962"/>
                      <a:pt x="3630" y="3216"/>
                      <a:pt x="4298" y="3519"/>
                    </a:cubicBezTo>
                    <a:cubicBezTo>
                      <a:pt x="4760" y="3742"/>
                      <a:pt x="5190" y="3980"/>
                      <a:pt x="5603" y="4283"/>
                    </a:cubicBezTo>
                    <a:cubicBezTo>
                      <a:pt x="5810" y="4426"/>
                      <a:pt x="5985" y="4633"/>
                      <a:pt x="6272" y="4728"/>
                    </a:cubicBezTo>
                    <a:cubicBezTo>
                      <a:pt x="6240" y="4649"/>
                      <a:pt x="6240" y="4585"/>
                      <a:pt x="6208" y="4553"/>
                    </a:cubicBezTo>
                    <a:cubicBezTo>
                      <a:pt x="5858" y="3964"/>
                      <a:pt x="5508" y="3375"/>
                      <a:pt x="5142" y="2818"/>
                    </a:cubicBezTo>
                    <a:cubicBezTo>
                      <a:pt x="4903" y="2436"/>
                      <a:pt x="4664" y="2054"/>
                      <a:pt x="4378" y="1704"/>
                    </a:cubicBezTo>
                    <a:cubicBezTo>
                      <a:pt x="3980" y="1179"/>
                      <a:pt x="3534" y="685"/>
                      <a:pt x="3120" y="160"/>
                    </a:cubicBezTo>
                    <a:cubicBezTo>
                      <a:pt x="3088" y="128"/>
                      <a:pt x="3088" y="65"/>
                      <a:pt x="30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6278928" y="2921904"/>
                <a:ext cx="89186" cy="86061"/>
              </a:xfrm>
              <a:custGeom>
                <a:avLst/>
                <a:gdLst/>
                <a:ahLst/>
                <a:cxnLst/>
                <a:rect l="l" t="t" r="r" b="b"/>
                <a:pathLst>
                  <a:path w="4537" h="4378" extrusionOk="0">
                    <a:moveTo>
                      <a:pt x="4537" y="1"/>
                    </a:moveTo>
                    <a:lnTo>
                      <a:pt x="4537" y="1"/>
                    </a:lnTo>
                    <a:cubicBezTo>
                      <a:pt x="4425" y="16"/>
                      <a:pt x="4330" y="16"/>
                      <a:pt x="4234" y="48"/>
                    </a:cubicBezTo>
                    <a:cubicBezTo>
                      <a:pt x="3805" y="176"/>
                      <a:pt x="3375" y="303"/>
                      <a:pt x="2945" y="430"/>
                    </a:cubicBezTo>
                    <a:cubicBezTo>
                      <a:pt x="2276" y="637"/>
                      <a:pt x="1624" y="844"/>
                      <a:pt x="955" y="1051"/>
                    </a:cubicBezTo>
                    <a:cubicBezTo>
                      <a:pt x="939" y="1242"/>
                      <a:pt x="924" y="1449"/>
                      <a:pt x="892" y="1640"/>
                    </a:cubicBezTo>
                    <a:cubicBezTo>
                      <a:pt x="844" y="1911"/>
                      <a:pt x="796" y="2181"/>
                      <a:pt x="732" y="2452"/>
                    </a:cubicBezTo>
                    <a:cubicBezTo>
                      <a:pt x="589" y="3057"/>
                      <a:pt x="382" y="3646"/>
                      <a:pt x="96" y="4203"/>
                    </a:cubicBezTo>
                    <a:cubicBezTo>
                      <a:pt x="64" y="4251"/>
                      <a:pt x="0" y="4314"/>
                      <a:pt x="96" y="4378"/>
                    </a:cubicBezTo>
                    <a:cubicBezTo>
                      <a:pt x="175" y="4330"/>
                      <a:pt x="271" y="4282"/>
                      <a:pt x="350" y="4219"/>
                    </a:cubicBezTo>
                    <a:cubicBezTo>
                      <a:pt x="828" y="3757"/>
                      <a:pt x="1321" y="3311"/>
                      <a:pt x="1799" y="2850"/>
                    </a:cubicBezTo>
                    <a:cubicBezTo>
                      <a:pt x="2754" y="1942"/>
                      <a:pt x="3661" y="987"/>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5582109" y="2637086"/>
                <a:ext cx="70413" cy="77392"/>
              </a:xfrm>
              <a:custGeom>
                <a:avLst/>
                <a:gdLst/>
                <a:ahLst/>
                <a:cxnLst/>
                <a:rect l="l" t="t" r="r" b="b"/>
                <a:pathLst>
                  <a:path w="3582" h="3937" extrusionOk="0">
                    <a:moveTo>
                      <a:pt x="1775" y="1"/>
                    </a:moveTo>
                    <a:cubicBezTo>
                      <a:pt x="1414" y="1"/>
                      <a:pt x="1051" y="38"/>
                      <a:pt x="685" y="116"/>
                    </a:cubicBezTo>
                    <a:cubicBezTo>
                      <a:pt x="446" y="164"/>
                      <a:pt x="207" y="196"/>
                      <a:pt x="0" y="323"/>
                    </a:cubicBezTo>
                    <a:cubicBezTo>
                      <a:pt x="112" y="339"/>
                      <a:pt x="239" y="323"/>
                      <a:pt x="334" y="387"/>
                    </a:cubicBezTo>
                    <a:cubicBezTo>
                      <a:pt x="589" y="562"/>
                      <a:pt x="860" y="737"/>
                      <a:pt x="1051" y="1007"/>
                    </a:cubicBezTo>
                    <a:cubicBezTo>
                      <a:pt x="1210" y="1262"/>
                      <a:pt x="1449" y="1453"/>
                      <a:pt x="1656" y="1676"/>
                    </a:cubicBezTo>
                    <a:cubicBezTo>
                      <a:pt x="1735" y="1756"/>
                      <a:pt x="1815" y="1835"/>
                      <a:pt x="1878" y="1931"/>
                    </a:cubicBezTo>
                    <a:cubicBezTo>
                      <a:pt x="2340" y="2551"/>
                      <a:pt x="2818" y="3172"/>
                      <a:pt x="3231" y="3825"/>
                    </a:cubicBezTo>
                    <a:cubicBezTo>
                      <a:pt x="3263" y="3873"/>
                      <a:pt x="3311" y="3889"/>
                      <a:pt x="3375" y="3936"/>
                    </a:cubicBezTo>
                    <a:cubicBezTo>
                      <a:pt x="3343" y="3713"/>
                      <a:pt x="3311" y="3522"/>
                      <a:pt x="3311" y="3347"/>
                    </a:cubicBezTo>
                    <a:cubicBezTo>
                      <a:pt x="3295" y="2838"/>
                      <a:pt x="3295" y="2329"/>
                      <a:pt x="3295" y="1819"/>
                    </a:cubicBezTo>
                    <a:cubicBezTo>
                      <a:pt x="3295" y="1740"/>
                      <a:pt x="3279" y="1644"/>
                      <a:pt x="3311" y="1565"/>
                    </a:cubicBezTo>
                    <a:cubicBezTo>
                      <a:pt x="3391" y="1358"/>
                      <a:pt x="3375" y="1135"/>
                      <a:pt x="3391" y="928"/>
                    </a:cubicBezTo>
                    <a:cubicBezTo>
                      <a:pt x="3406" y="721"/>
                      <a:pt x="3438" y="498"/>
                      <a:pt x="3582" y="323"/>
                    </a:cubicBezTo>
                    <a:lnTo>
                      <a:pt x="3566" y="323"/>
                    </a:lnTo>
                    <a:cubicBezTo>
                      <a:pt x="3566" y="307"/>
                      <a:pt x="3550" y="291"/>
                      <a:pt x="3534" y="291"/>
                    </a:cubicBezTo>
                    <a:cubicBezTo>
                      <a:pt x="2959" y="103"/>
                      <a:pt x="2371" y="1"/>
                      <a:pt x="1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5830855" y="3085867"/>
                <a:ext cx="32553" cy="50087"/>
              </a:xfrm>
              <a:custGeom>
                <a:avLst/>
                <a:gdLst/>
                <a:ahLst/>
                <a:cxnLst/>
                <a:rect l="l" t="t" r="r" b="b"/>
                <a:pathLst>
                  <a:path w="1656" h="2548" extrusionOk="0">
                    <a:moveTo>
                      <a:pt x="271" y="0"/>
                    </a:moveTo>
                    <a:lnTo>
                      <a:pt x="1" y="2356"/>
                    </a:lnTo>
                    <a:lnTo>
                      <a:pt x="940" y="2547"/>
                    </a:lnTo>
                    <a:cubicBezTo>
                      <a:pt x="1178" y="1815"/>
                      <a:pt x="1417" y="1083"/>
                      <a:pt x="1656" y="350"/>
                    </a:cubicBezTo>
                    <a:cubicBezTo>
                      <a:pt x="1322" y="287"/>
                      <a:pt x="987" y="223"/>
                      <a:pt x="653" y="144"/>
                    </a:cubicBezTo>
                    <a:cubicBezTo>
                      <a:pt x="510" y="112"/>
                      <a:pt x="367" y="128"/>
                      <a:pt x="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5871841" y="3097445"/>
                <a:ext cx="38509" cy="45389"/>
              </a:xfrm>
              <a:custGeom>
                <a:avLst/>
                <a:gdLst/>
                <a:ahLst/>
                <a:cxnLst/>
                <a:rect l="l" t="t" r="r" b="b"/>
                <a:pathLst>
                  <a:path w="1959" h="2309" extrusionOk="0">
                    <a:moveTo>
                      <a:pt x="717" y="0"/>
                    </a:moveTo>
                    <a:cubicBezTo>
                      <a:pt x="701" y="16"/>
                      <a:pt x="669" y="48"/>
                      <a:pt x="669" y="64"/>
                    </a:cubicBezTo>
                    <a:cubicBezTo>
                      <a:pt x="446" y="764"/>
                      <a:pt x="224" y="1465"/>
                      <a:pt x="1" y="2149"/>
                    </a:cubicBezTo>
                    <a:cubicBezTo>
                      <a:pt x="128" y="2261"/>
                      <a:pt x="319" y="2261"/>
                      <a:pt x="478" y="2308"/>
                    </a:cubicBezTo>
                    <a:cubicBezTo>
                      <a:pt x="558" y="2197"/>
                      <a:pt x="637" y="2069"/>
                      <a:pt x="733" y="1958"/>
                    </a:cubicBezTo>
                    <a:cubicBezTo>
                      <a:pt x="1051" y="1512"/>
                      <a:pt x="1386" y="1067"/>
                      <a:pt x="1704" y="637"/>
                    </a:cubicBezTo>
                    <a:cubicBezTo>
                      <a:pt x="1799" y="510"/>
                      <a:pt x="1879" y="398"/>
                      <a:pt x="1959" y="287"/>
                    </a:cubicBezTo>
                    <a:cubicBezTo>
                      <a:pt x="1545" y="191"/>
                      <a:pt x="1131" y="96"/>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5473835" y="3619666"/>
                <a:ext cx="216547" cy="216252"/>
              </a:xfrm>
              <a:custGeom>
                <a:avLst/>
                <a:gdLst/>
                <a:ahLst/>
                <a:cxnLst/>
                <a:rect l="l" t="t" r="r" b="b"/>
                <a:pathLst>
                  <a:path w="11016" h="11001" extrusionOk="0">
                    <a:moveTo>
                      <a:pt x="6224" y="1380"/>
                    </a:moveTo>
                    <a:cubicBezTo>
                      <a:pt x="6298" y="1380"/>
                      <a:pt x="6373" y="1382"/>
                      <a:pt x="6447" y="1385"/>
                    </a:cubicBezTo>
                    <a:cubicBezTo>
                      <a:pt x="7991" y="1433"/>
                      <a:pt x="9169" y="2149"/>
                      <a:pt x="9997" y="3455"/>
                    </a:cubicBezTo>
                    <a:cubicBezTo>
                      <a:pt x="10029" y="3486"/>
                      <a:pt x="10029" y="3534"/>
                      <a:pt x="10045" y="3582"/>
                    </a:cubicBezTo>
                    <a:cubicBezTo>
                      <a:pt x="10458" y="4234"/>
                      <a:pt x="10602" y="4967"/>
                      <a:pt x="10586" y="5715"/>
                    </a:cubicBezTo>
                    <a:cubicBezTo>
                      <a:pt x="10538" y="7720"/>
                      <a:pt x="9137" y="9248"/>
                      <a:pt x="7466" y="9694"/>
                    </a:cubicBezTo>
                    <a:cubicBezTo>
                      <a:pt x="7092" y="9799"/>
                      <a:pt x="6714" y="9848"/>
                      <a:pt x="6340" y="9848"/>
                    </a:cubicBezTo>
                    <a:cubicBezTo>
                      <a:pt x="4552" y="9848"/>
                      <a:pt x="2875" y="8705"/>
                      <a:pt x="2309" y="6940"/>
                    </a:cubicBezTo>
                    <a:cubicBezTo>
                      <a:pt x="2309" y="6909"/>
                      <a:pt x="2309" y="6877"/>
                      <a:pt x="2309" y="6829"/>
                    </a:cubicBezTo>
                    <a:cubicBezTo>
                      <a:pt x="2372" y="6829"/>
                      <a:pt x="2436" y="6813"/>
                      <a:pt x="2500" y="6813"/>
                    </a:cubicBezTo>
                    <a:cubicBezTo>
                      <a:pt x="2532" y="6816"/>
                      <a:pt x="2564" y="6817"/>
                      <a:pt x="2596" y="6817"/>
                    </a:cubicBezTo>
                    <a:cubicBezTo>
                      <a:pt x="2964" y="6817"/>
                      <a:pt x="3255" y="6650"/>
                      <a:pt x="3518" y="6415"/>
                    </a:cubicBezTo>
                    <a:cubicBezTo>
                      <a:pt x="3773" y="6208"/>
                      <a:pt x="3916" y="5922"/>
                      <a:pt x="4107" y="5667"/>
                    </a:cubicBezTo>
                    <a:cubicBezTo>
                      <a:pt x="4219" y="5317"/>
                      <a:pt x="4362" y="4967"/>
                      <a:pt x="4410" y="4585"/>
                    </a:cubicBezTo>
                    <a:cubicBezTo>
                      <a:pt x="4473" y="3932"/>
                      <a:pt x="4378" y="3327"/>
                      <a:pt x="3964" y="2802"/>
                    </a:cubicBezTo>
                    <a:cubicBezTo>
                      <a:pt x="3821" y="2690"/>
                      <a:pt x="3678" y="2595"/>
                      <a:pt x="3503" y="2468"/>
                    </a:cubicBezTo>
                    <a:cubicBezTo>
                      <a:pt x="3789" y="2197"/>
                      <a:pt x="4091" y="1958"/>
                      <a:pt x="4458" y="1831"/>
                    </a:cubicBezTo>
                    <a:cubicBezTo>
                      <a:pt x="5012" y="1504"/>
                      <a:pt x="5605" y="1380"/>
                      <a:pt x="6224" y="1380"/>
                    </a:cubicBezTo>
                    <a:close/>
                    <a:moveTo>
                      <a:pt x="5527" y="0"/>
                    </a:moveTo>
                    <a:cubicBezTo>
                      <a:pt x="2468" y="0"/>
                      <a:pt x="1" y="2509"/>
                      <a:pt x="1" y="5492"/>
                    </a:cubicBezTo>
                    <a:cubicBezTo>
                      <a:pt x="1" y="8544"/>
                      <a:pt x="2515" y="11000"/>
                      <a:pt x="5436" y="11000"/>
                    </a:cubicBezTo>
                    <a:cubicBezTo>
                      <a:pt x="5455" y="11000"/>
                      <a:pt x="5473" y="11000"/>
                      <a:pt x="5492" y="10999"/>
                    </a:cubicBezTo>
                    <a:cubicBezTo>
                      <a:pt x="5520" y="11000"/>
                      <a:pt x="5548" y="11000"/>
                      <a:pt x="5576" y="11000"/>
                    </a:cubicBezTo>
                    <a:cubicBezTo>
                      <a:pt x="8593" y="11000"/>
                      <a:pt x="11000" y="8442"/>
                      <a:pt x="11016" y="5540"/>
                    </a:cubicBezTo>
                    <a:cubicBezTo>
                      <a:pt x="11016" y="2484"/>
                      <a:pt x="8517" y="16"/>
                      <a:pt x="5556" y="0"/>
                    </a:cubicBezTo>
                    <a:cubicBezTo>
                      <a:pt x="5546" y="0"/>
                      <a:pt x="5537" y="0"/>
                      <a:pt x="5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5912512" y="3725247"/>
                <a:ext cx="225629" cy="216272"/>
              </a:xfrm>
              <a:custGeom>
                <a:avLst/>
                <a:gdLst/>
                <a:ahLst/>
                <a:cxnLst/>
                <a:rect l="l" t="t" r="r" b="b"/>
                <a:pathLst>
                  <a:path w="11478" h="11002" extrusionOk="0">
                    <a:moveTo>
                      <a:pt x="5205" y="1021"/>
                    </a:moveTo>
                    <a:cubicBezTo>
                      <a:pt x="6467" y="1021"/>
                      <a:pt x="7547" y="1545"/>
                      <a:pt x="8453" y="2556"/>
                    </a:cubicBezTo>
                    <a:cubicBezTo>
                      <a:pt x="8469" y="2588"/>
                      <a:pt x="8469" y="2620"/>
                      <a:pt x="8485" y="2636"/>
                    </a:cubicBezTo>
                    <a:cubicBezTo>
                      <a:pt x="8724" y="2906"/>
                      <a:pt x="8915" y="3193"/>
                      <a:pt x="9026" y="3559"/>
                    </a:cubicBezTo>
                    <a:cubicBezTo>
                      <a:pt x="8819" y="3607"/>
                      <a:pt x="8612" y="3655"/>
                      <a:pt x="8405" y="3702"/>
                    </a:cubicBezTo>
                    <a:cubicBezTo>
                      <a:pt x="7610" y="4212"/>
                      <a:pt x="7291" y="4992"/>
                      <a:pt x="7196" y="5899"/>
                    </a:cubicBezTo>
                    <a:cubicBezTo>
                      <a:pt x="7196" y="6010"/>
                      <a:pt x="7180" y="6106"/>
                      <a:pt x="7180" y="6201"/>
                    </a:cubicBezTo>
                    <a:cubicBezTo>
                      <a:pt x="7212" y="6376"/>
                      <a:pt x="7227" y="6552"/>
                      <a:pt x="7275" y="6711"/>
                    </a:cubicBezTo>
                    <a:cubicBezTo>
                      <a:pt x="7403" y="7300"/>
                      <a:pt x="7689" y="7793"/>
                      <a:pt x="8294" y="7984"/>
                    </a:cubicBezTo>
                    <a:cubicBezTo>
                      <a:pt x="8358" y="8111"/>
                      <a:pt x="8262" y="8159"/>
                      <a:pt x="8214" y="8207"/>
                    </a:cubicBezTo>
                    <a:cubicBezTo>
                      <a:pt x="7343" y="9090"/>
                      <a:pt x="6247" y="9500"/>
                      <a:pt x="5170" y="9500"/>
                    </a:cubicBezTo>
                    <a:cubicBezTo>
                      <a:pt x="3411" y="9500"/>
                      <a:pt x="1701" y="8409"/>
                      <a:pt x="1099" y="6504"/>
                    </a:cubicBezTo>
                    <a:cubicBezTo>
                      <a:pt x="590" y="4832"/>
                      <a:pt x="1163" y="3018"/>
                      <a:pt x="2516" y="1951"/>
                    </a:cubicBezTo>
                    <a:cubicBezTo>
                      <a:pt x="2564" y="1904"/>
                      <a:pt x="2611" y="1888"/>
                      <a:pt x="2659" y="1856"/>
                    </a:cubicBezTo>
                    <a:cubicBezTo>
                      <a:pt x="3153" y="1442"/>
                      <a:pt x="3742" y="1203"/>
                      <a:pt x="4378" y="1092"/>
                    </a:cubicBezTo>
                    <a:cubicBezTo>
                      <a:pt x="4662" y="1045"/>
                      <a:pt x="4937" y="1021"/>
                      <a:pt x="5205" y="1021"/>
                    </a:cubicBezTo>
                    <a:close/>
                    <a:moveTo>
                      <a:pt x="6010" y="1"/>
                    </a:moveTo>
                    <a:cubicBezTo>
                      <a:pt x="5630" y="1"/>
                      <a:pt x="5251" y="41"/>
                      <a:pt x="4872" y="121"/>
                    </a:cubicBezTo>
                    <a:cubicBezTo>
                      <a:pt x="2134" y="630"/>
                      <a:pt x="1" y="3320"/>
                      <a:pt x="558" y="6472"/>
                    </a:cubicBezTo>
                    <a:cubicBezTo>
                      <a:pt x="606" y="6790"/>
                      <a:pt x="701" y="7093"/>
                      <a:pt x="765" y="7395"/>
                    </a:cubicBezTo>
                    <a:lnTo>
                      <a:pt x="765" y="7411"/>
                    </a:lnTo>
                    <a:cubicBezTo>
                      <a:pt x="797" y="7475"/>
                      <a:pt x="813" y="7523"/>
                      <a:pt x="845" y="7586"/>
                    </a:cubicBezTo>
                    <a:cubicBezTo>
                      <a:pt x="892" y="7698"/>
                      <a:pt x="956" y="7793"/>
                      <a:pt x="1004" y="7889"/>
                    </a:cubicBezTo>
                    <a:cubicBezTo>
                      <a:pt x="1942" y="9841"/>
                      <a:pt x="3902" y="11002"/>
                      <a:pt x="5885" y="11002"/>
                    </a:cubicBezTo>
                    <a:cubicBezTo>
                      <a:pt x="5988" y="11002"/>
                      <a:pt x="6090" y="10999"/>
                      <a:pt x="6193" y="10993"/>
                    </a:cubicBezTo>
                    <a:cubicBezTo>
                      <a:pt x="6264" y="10985"/>
                      <a:pt x="6340" y="10985"/>
                      <a:pt x="6418" y="10985"/>
                    </a:cubicBezTo>
                    <a:cubicBezTo>
                      <a:pt x="6495" y="10985"/>
                      <a:pt x="6575" y="10985"/>
                      <a:pt x="6654" y="10977"/>
                    </a:cubicBezTo>
                    <a:cubicBezTo>
                      <a:pt x="6766" y="10961"/>
                      <a:pt x="6877" y="10929"/>
                      <a:pt x="7005" y="10913"/>
                    </a:cubicBezTo>
                    <a:cubicBezTo>
                      <a:pt x="9249" y="10404"/>
                      <a:pt x="10666" y="9035"/>
                      <a:pt x="11318" y="6838"/>
                    </a:cubicBezTo>
                    <a:cubicBezTo>
                      <a:pt x="11366" y="6663"/>
                      <a:pt x="11398" y="6472"/>
                      <a:pt x="11446" y="6297"/>
                    </a:cubicBezTo>
                    <a:cubicBezTo>
                      <a:pt x="11446" y="6138"/>
                      <a:pt x="11462" y="5979"/>
                      <a:pt x="11446" y="5819"/>
                    </a:cubicBezTo>
                    <a:cubicBezTo>
                      <a:pt x="11446" y="5453"/>
                      <a:pt x="11477" y="5087"/>
                      <a:pt x="11414" y="4737"/>
                    </a:cubicBezTo>
                    <a:cubicBezTo>
                      <a:pt x="11080" y="2652"/>
                      <a:pt x="9918" y="1203"/>
                      <a:pt x="7976" y="376"/>
                    </a:cubicBezTo>
                    <a:cubicBezTo>
                      <a:pt x="7816" y="312"/>
                      <a:pt x="7673" y="264"/>
                      <a:pt x="7530" y="201"/>
                    </a:cubicBezTo>
                    <a:cubicBezTo>
                      <a:pt x="7466" y="201"/>
                      <a:pt x="7418" y="185"/>
                      <a:pt x="7355" y="169"/>
                    </a:cubicBezTo>
                    <a:cubicBezTo>
                      <a:pt x="6906" y="57"/>
                      <a:pt x="6458" y="1"/>
                      <a:pt x="60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5497306" y="3205266"/>
                <a:ext cx="76998" cy="110672"/>
              </a:xfrm>
              <a:custGeom>
                <a:avLst/>
                <a:gdLst/>
                <a:ahLst/>
                <a:cxnLst/>
                <a:rect l="l" t="t" r="r" b="b"/>
                <a:pathLst>
                  <a:path w="3917" h="5630" extrusionOk="0">
                    <a:moveTo>
                      <a:pt x="2841" y="0"/>
                    </a:moveTo>
                    <a:cubicBezTo>
                      <a:pt x="2633" y="0"/>
                      <a:pt x="2439" y="73"/>
                      <a:pt x="2245" y="182"/>
                    </a:cubicBezTo>
                    <a:cubicBezTo>
                      <a:pt x="1815" y="437"/>
                      <a:pt x="1481" y="787"/>
                      <a:pt x="1194" y="1201"/>
                    </a:cubicBezTo>
                    <a:cubicBezTo>
                      <a:pt x="621" y="2012"/>
                      <a:pt x="239" y="2936"/>
                      <a:pt x="80" y="3922"/>
                    </a:cubicBezTo>
                    <a:cubicBezTo>
                      <a:pt x="1" y="4400"/>
                      <a:pt x="80" y="4846"/>
                      <a:pt x="367" y="5244"/>
                    </a:cubicBezTo>
                    <a:cubicBezTo>
                      <a:pt x="541" y="5480"/>
                      <a:pt x="833" y="5629"/>
                      <a:pt x="1119" y="5629"/>
                    </a:cubicBezTo>
                    <a:cubicBezTo>
                      <a:pt x="1199" y="5629"/>
                      <a:pt x="1278" y="5618"/>
                      <a:pt x="1353" y="5594"/>
                    </a:cubicBezTo>
                    <a:cubicBezTo>
                      <a:pt x="1879" y="5451"/>
                      <a:pt x="2309" y="5148"/>
                      <a:pt x="2659" y="4702"/>
                    </a:cubicBezTo>
                    <a:cubicBezTo>
                      <a:pt x="3009" y="4257"/>
                      <a:pt x="3295" y="3779"/>
                      <a:pt x="3502" y="3254"/>
                    </a:cubicBezTo>
                    <a:cubicBezTo>
                      <a:pt x="3725" y="2729"/>
                      <a:pt x="3916" y="2187"/>
                      <a:pt x="3884" y="1614"/>
                    </a:cubicBezTo>
                    <a:cubicBezTo>
                      <a:pt x="3884" y="1471"/>
                      <a:pt x="3868" y="1360"/>
                      <a:pt x="3884" y="1232"/>
                    </a:cubicBezTo>
                    <a:cubicBezTo>
                      <a:pt x="3900" y="1010"/>
                      <a:pt x="3837" y="803"/>
                      <a:pt x="3741" y="612"/>
                    </a:cubicBezTo>
                    <a:cubicBezTo>
                      <a:pt x="3598" y="309"/>
                      <a:pt x="3375" y="102"/>
                      <a:pt x="3041" y="23"/>
                    </a:cubicBezTo>
                    <a:cubicBezTo>
                      <a:pt x="2973" y="8"/>
                      <a:pt x="2906" y="0"/>
                      <a:pt x="2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6044571" y="3649034"/>
                <a:ext cx="91683" cy="81972"/>
              </a:xfrm>
              <a:custGeom>
                <a:avLst/>
                <a:gdLst/>
                <a:ahLst/>
                <a:cxnLst/>
                <a:rect l="l" t="t" r="r" b="b"/>
                <a:pathLst>
                  <a:path w="4664" h="4170" extrusionOk="0">
                    <a:moveTo>
                      <a:pt x="1118" y="1"/>
                    </a:moveTo>
                    <a:cubicBezTo>
                      <a:pt x="1091" y="1"/>
                      <a:pt x="1063" y="1"/>
                      <a:pt x="1035" y="3"/>
                    </a:cubicBezTo>
                    <a:cubicBezTo>
                      <a:pt x="414" y="34"/>
                      <a:pt x="0" y="528"/>
                      <a:pt x="143" y="1149"/>
                    </a:cubicBezTo>
                    <a:cubicBezTo>
                      <a:pt x="207" y="1435"/>
                      <a:pt x="303" y="1722"/>
                      <a:pt x="478" y="1976"/>
                    </a:cubicBezTo>
                    <a:cubicBezTo>
                      <a:pt x="685" y="2343"/>
                      <a:pt x="971" y="2645"/>
                      <a:pt x="1242" y="2963"/>
                    </a:cubicBezTo>
                    <a:cubicBezTo>
                      <a:pt x="1321" y="3027"/>
                      <a:pt x="1401" y="3091"/>
                      <a:pt x="1480" y="3154"/>
                    </a:cubicBezTo>
                    <a:cubicBezTo>
                      <a:pt x="2022" y="3616"/>
                      <a:pt x="2627" y="3982"/>
                      <a:pt x="3327" y="4141"/>
                    </a:cubicBezTo>
                    <a:cubicBezTo>
                      <a:pt x="3422" y="4160"/>
                      <a:pt x="3514" y="4169"/>
                      <a:pt x="3604" y="4169"/>
                    </a:cubicBezTo>
                    <a:cubicBezTo>
                      <a:pt x="3816" y="4169"/>
                      <a:pt x="4017" y="4119"/>
                      <a:pt x="4218" y="4030"/>
                    </a:cubicBezTo>
                    <a:cubicBezTo>
                      <a:pt x="4441" y="3934"/>
                      <a:pt x="4600" y="3759"/>
                      <a:pt x="4632" y="3504"/>
                    </a:cubicBezTo>
                    <a:cubicBezTo>
                      <a:pt x="4648" y="3250"/>
                      <a:pt x="4664" y="2995"/>
                      <a:pt x="4568" y="2740"/>
                    </a:cubicBezTo>
                    <a:cubicBezTo>
                      <a:pt x="4425" y="2263"/>
                      <a:pt x="4139" y="1865"/>
                      <a:pt x="3820" y="1483"/>
                    </a:cubicBezTo>
                    <a:cubicBezTo>
                      <a:pt x="3422" y="1037"/>
                      <a:pt x="2945" y="687"/>
                      <a:pt x="2451" y="369"/>
                    </a:cubicBezTo>
                    <a:cubicBezTo>
                      <a:pt x="2324" y="321"/>
                      <a:pt x="2213" y="257"/>
                      <a:pt x="2085" y="210"/>
                    </a:cubicBezTo>
                    <a:cubicBezTo>
                      <a:pt x="1776" y="92"/>
                      <a:pt x="1466"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5530468" y="3540820"/>
                <a:ext cx="107035" cy="61548"/>
              </a:xfrm>
              <a:custGeom>
                <a:avLst/>
                <a:gdLst/>
                <a:ahLst/>
                <a:cxnLst/>
                <a:rect l="l" t="t" r="r" b="b"/>
                <a:pathLst>
                  <a:path w="5445" h="3131" extrusionOk="0">
                    <a:moveTo>
                      <a:pt x="3566" y="16"/>
                    </a:moveTo>
                    <a:cubicBezTo>
                      <a:pt x="3439" y="32"/>
                      <a:pt x="3216" y="16"/>
                      <a:pt x="3009" y="48"/>
                    </a:cubicBezTo>
                    <a:cubicBezTo>
                      <a:pt x="2357" y="175"/>
                      <a:pt x="1720" y="382"/>
                      <a:pt x="1147" y="732"/>
                    </a:cubicBezTo>
                    <a:cubicBezTo>
                      <a:pt x="749" y="987"/>
                      <a:pt x="415" y="1274"/>
                      <a:pt x="208" y="1719"/>
                    </a:cubicBezTo>
                    <a:cubicBezTo>
                      <a:pt x="1" y="2133"/>
                      <a:pt x="192" y="2627"/>
                      <a:pt x="526" y="2818"/>
                    </a:cubicBezTo>
                    <a:cubicBezTo>
                      <a:pt x="765" y="2945"/>
                      <a:pt x="988" y="3040"/>
                      <a:pt x="1258" y="3088"/>
                    </a:cubicBezTo>
                    <a:cubicBezTo>
                      <a:pt x="1428" y="3118"/>
                      <a:pt x="1595" y="3130"/>
                      <a:pt x="1760" y="3130"/>
                    </a:cubicBezTo>
                    <a:cubicBezTo>
                      <a:pt x="1950" y="3130"/>
                      <a:pt x="2137" y="3114"/>
                      <a:pt x="2325" y="3088"/>
                    </a:cubicBezTo>
                    <a:cubicBezTo>
                      <a:pt x="3184" y="2977"/>
                      <a:pt x="3980" y="2690"/>
                      <a:pt x="4680" y="2165"/>
                    </a:cubicBezTo>
                    <a:cubicBezTo>
                      <a:pt x="4999" y="1926"/>
                      <a:pt x="5269" y="1656"/>
                      <a:pt x="5365" y="1242"/>
                    </a:cubicBezTo>
                    <a:cubicBezTo>
                      <a:pt x="5445" y="923"/>
                      <a:pt x="5381" y="637"/>
                      <a:pt x="5126" y="430"/>
                    </a:cubicBezTo>
                    <a:cubicBezTo>
                      <a:pt x="4967" y="303"/>
                      <a:pt x="4792" y="207"/>
                      <a:pt x="4601" y="128"/>
                    </a:cubicBezTo>
                    <a:cubicBezTo>
                      <a:pt x="4298" y="0"/>
                      <a:pt x="3980" y="32"/>
                      <a:pt x="3566"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5750750" y="3773309"/>
                <a:ext cx="106092" cy="70728"/>
              </a:xfrm>
              <a:custGeom>
                <a:avLst/>
                <a:gdLst/>
                <a:ahLst/>
                <a:cxnLst/>
                <a:rect l="l" t="t" r="r" b="b"/>
                <a:pathLst>
                  <a:path w="5397" h="3598" extrusionOk="0">
                    <a:moveTo>
                      <a:pt x="1618" y="0"/>
                    </a:moveTo>
                    <a:cubicBezTo>
                      <a:pt x="1497" y="0"/>
                      <a:pt x="1372" y="16"/>
                      <a:pt x="1242" y="48"/>
                    </a:cubicBezTo>
                    <a:cubicBezTo>
                      <a:pt x="940" y="143"/>
                      <a:pt x="669" y="334"/>
                      <a:pt x="494" y="589"/>
                    </a:cubicBezTo>
                    <a:cubicBezTo>
                      <a:pt x="17" y="1273"/>
                      <a:pt x="1" y="1990"/>
                      <a:pt x="303" y="2738"/>
                    </a:cubicBezTo>
                    <a:cubicBezTo>
                      <a:pt x="319" y="2770"/>
                      <a:pt x="399" y="2785"/>
                      <a:pt x="446" y="2801"/>
                    </a:cubicBezTo>
                    <a:cubicBezTo>
                      <a:pt x="922" y="2405"/>
                      <a:pt x="1548" y="2185"/>
                      <a:pt x="2184" y="2185"/>
                    </a:cubicBezTo>
                    <a:cubicBezTo>
                      <a:pt x="2700" y="2185"/>
                      <a:pt x="3222" y="2329"/>
                      <a:pt x="3678" y="2642"/>
                    </a:cubicBezTo>
                    <a:cubicBezTo>
                      <a:pt x="4044" y="2897"/>
                      <a:pt x="4330" y="3215"/>
                      <a:pt x="4537" y="3597"/>
                    </a:cubicBezTo>
                    <a:cubicBezTo>
                      <a:pt x="4649" y="3597"/>
                      <a:pt x="4712" y="3549"/>
                      <a:pt x="4760" y="3486"/>
                    </a:cubicBezTo>
                    <a:cubicBezTo>
                      <a:pt x="5015" y="3167"/>
                      <a:pt x="5206" y="2801"/>
                      <a:pt x="5317" y="2403"/>
                    </a:cubicBezTo>
                    <a:cubicBezTo>
                      <a:pt x="5381" y="2117"/>
                      <a:pt x="5397" y="1814"/>
                      <a:pt x="5333" y="1512"/>
                    </a:cubicBezTo>
                    <a:cubicBezTo>
                      <a:pt x="5190" y="955"/>
                      <a:pt x="4712" y="573"/>
                      <a:pt x="4139" y="541"/>
                    </a:cubicBezTo>
                    <a:cubicBezTo>
                      <a:pt x="3869" y="541"/>
                      <a:pt x="3630" y="589"/>
                      <a:pt x="3391" y="700"/>
                    </a:cubicBezTo>
                    <a:cubicBezTo>
                      <a:pt x="3248" y="748"/>
                      <a:pt x="3120" y="812"/>
                      <a:pt x="3041" y="844"/>
                    </a:cubicBezTo>
                    <a:cubicBezTo>
                      <a:pt x="2818" y="652"/>
                      <a:pt x="2643" y="493"/>
                      <a:pt x="2452" y="334"/>
                    </a:cubicBezTo>
                    <a:cubicBezTo>
                      <a:pt x="2200" y="105"/>
                      <a:pt x="1924" y="0"/>
                      <a:pt x="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5758889" y="3816241"/>
                <a:ext cx="81068" cy="42873"/>
              </a:xfrm>
              <a:custGeom>
                <a:avLst/>
                <a:gdLst/>
                <a:ahLst/>
                <a:cxnLst/>
                <a:rect l="l" t="t" r="r" b="b"/>
                <a:pathLst>
                  <a:path w="4124" h="2181" extrusionOk="0">
                    <a:moveTo>
                      <a:pt x="1770" y="1"/>
                    </a:moveTo>
                    <a:cubicBezTo>
                      <a:pt x="1134" y="1"/>
                      <a:pt x="508" y="221"/>
                      <a:pt x="32" y="617"/>
                    </a:cubicBezTo>
                    <a:cubicBezTo>
                      <a:pt x="32" y="697"/>
                      <a:pt x="0" y="777"/>
                      <a:pt x="32" y="824"/>
                    </a:cubicBezTo>
                    <a:cubicBezTo>
                      <a:pt x="192" y="1095"/>
                      <a:pt x="351" y="1381"/>
                      <a:pt x="621" y="1556"/>
                    </a:cubicBezTo>
                    <a:cubicBezTo>
                      <a:pt x="844" y="1700"/>
                      <a:pt x="1067" y="1843"/>
                      <a:pt x="1306" y="1938"/>
                    </a:cubicBezTo>
                    <a:cubicBezTo>
                      <a:pt x="1682" y="2101"/>
                      <a:pt x="2048" y="2181"/>
                      <a:pt x="2405" y="2181"/>
                    </a:cubicBezTo>
                    <a:cubicBezTo>
                      <a:pt x="2955" y="2181"/>
                      <a:pt x="3484" y="1993"/>
                      <a:pt x="3996" y="1636"/>
                    </a:cubicBezTo>
                    <a:cubicBezTo>
                      <a:pt x="4059" y="1588"/>
                      <a:pt x="4091" y="1493"/>
                      <a:pt x="4123" y="1413"/>
                    </a:cubicBezTo>
                    <a:cubicBezTo>
                      <a:pt x="3916" y="1031"/>
                      <a:pt x="3630" y="713"/>
                      <a:pt x="3264" y="458"/>
                    </a:cubicBezTo>
                    <a:cubicBezTo>
                      <a:pt x="2808" y="145"/>
                      <a:pt x="2286" y="1"/>
                      <a:pt x="17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6246689" y="3370900"/>
                <a:ext cx="5032" cy="1612"/>
              </a:xfrm>
              <a:custGeom>
                <a:avLst/>
                <a:gdLst/>
                <a:ahLst/>
                <a:cxnLst/>
                <a:rect l="l" t="t" r="r" b="b"/>
                <a:pathLst>
                  <a:path w="256" h="82" extrusionOk="0">
                    <a:moveTo>
                      <a:pt x="184" y="0"/>
                    </a:moveTo>
                    <a:cubicBezTo>
                      <a:pt x="114" y="0"/>
                      <a:pt x="49" y="9"/>
                      <a:pt x="1" y="81"/>
                    </a:cubicBezTo>
                    <a:cubicBezTo>
                      <a:pt x="25" y="81"/>
                      <a:pt x="49" y="82"/>
                      <a:pt x="72" y="82"/>
                    </a:cubicBezTo>
                    <a:cubicBezTo>
                      <a:pt x="142" y="82"/>
                      <a:pt x="208" y="73"/>
                      <a:pt x="255" y="1"/>
                    </a:cubicBezTo>
                    <a:cubicBezTo>
                      <a:pt x="232" y="1"/>
                      <a:pt x="208" y="0"/>
                      <a:pt x="184" y="0"/>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5988547" y="2682908"/>
                <a:ext cx="146468" cy="210630"/>
              </a:xfrm>
              <a:custGeom>
                <a:avLst/>
                <a:gdLst/>
                <a:ahLst/>
                <a:cxnLst/>
                <a:rect l="l" t="t" r="r" b="b"/>
                <a:pathLst>
                  <a:path w="7451" h="10715" extrusionOk="0">
                    <a:moveTo>
                      <a:pt x="6247" y="1"/>
                    </a:moveTo>
                    <a:cubicBezTo>
                      <a:pt x="6201" y="1"/>
                      <a:pt x="6156" y="5"/>
                      <a:pt x="6113" y="14"/>
                    </a:cubicBezTo>
                    <a:cubicBezTo>
                      <a:pt x="5715" y="93"/>
                      <a:pt x="5333" y="220"/>
                      <a:pt x="4983" y="443"/>
                    </a:cubicBezTo>
                    <a:cubicBezTo>
                      <a:pt x="4410" y="825"/>
                      <a:pt x="3917" y="1287"/>
                      <a:pt x="3471" y="1812"/>
                    </a:cubicBezTo>
                    <a:cubicBezTo>
                      <a:pt x="2993" y="2369"/>
                      <a:pt x="2532" y="2974"/>
                      <a:pt x="2166" y="3627"/>
                    </a:cubicBezTo>
                    <a:cubicBezTo>
                      <a:pt x="1847" y="4184"/>
                      <a:pt x="1529" y="4725"/>
                      <a:pt x="1242" y="5282"/>
                    </a:cubicBezTo>
                    <a:cubicBezTo>
                      <a:pt x="988" y="5776"/>
                      <a:pt x="781" y="6285"/>
                      <a:pt x="574" y="6794"/>
                    </a:cubicBezTo>
                    <a:cubicBezTo>
                      <a:pt x="463" y="7017"/>
                      <a:pt x="383" y="7240"/>
                      <a:pt x="287" y="7463"/>
                    </a:cubicBezTo>
                    <a:cubicBezTo>
                      <a:pt x="272" y="7638"/>
                      <a:pt x="272" y="7813"/>
                      <a:pt x="272" y="7988"/>
                    </a:cubicBezTo>
                    <a:cubicBezTo>
                      <a:pt x="287" y="8752"/>
                      <a:pt x="160" y="9500"/>
                      <a:pt x="49" y="10264"/>
                    </a:cubicBezTo>
                    <a:cubicBezTo>
                      <a:pt x="33" y="10408"/>
                      <a:pt x="17" y="10551"/>
                      <a:pt x="1" y="10710"/>
                    </a:cubicBezTo>
                    <a:cubicBezTo>
                      <a:pt x="25" y="10710"/>
                      <a:pt x="49" y="10714"/>
                      <a:pt x="71" y="10714"/>
                    </a:cubicBezTo>
                    <a:cubicBezTo>
                      <a:pt x="92" y="10714"/>
                      <a:pt x="112" y="10710"/>
                      <a:pt x="128" y="10694"/>
                    </a:cubicBezTo>
                    <a:cubicBezTo>
                      <a:pt x="590" y="10376"/>
                      <a:pt x="1099" y="10121"/>
                      <a:pt x="1609" y="9882"/>
                    </a:cubicBezTo>
                    <a:cubicBezTo>
                      <a:pt x="1624" y="9866"/>
                      <a:pt x="1640" y="9835"/>
                      <a:pt x="1672" y="9819"/>
                    </a:cubicBezTo>
                    <a:cubicBezTo>
                      <a:pt x="1720" y="9755"/>
                      <a:pt x="1768" y="9675"/>
                      <a:pt x="1815" y="9612"/>
                    </a:cubicBezTo>
                    <a:cubicBezTo>
                      <a:pt x="2436" y="8975"/>
                      <a:pt x="3089" y="8354"/>
                      <a:pt x="3678" y="7686"/>
                    </a:cubicBezTo>
                    <a:cubicBezTo>
                      <a:pt x="4235" y="7049"/>
                      <a:pt x="4792" y="6428"/>
                      <a:pt x="5317" y="5776"/>
                    </a:cubicBezTo>
                    <a:cubicBezTo>
                      <a:pt x="5986" y="4948"/>
                      <a:pt x="6575" y="4088"/>
                      <a:pt x="7005" y="3117"/>
                    </a:cubicBezTo>
                    <a:cubicBezTo>
                      <a:pt x="7275" y="2528"/>
                      <a:pt x="7450" y="1924"/>
                      <a:pt x="7403" y="1271"/>
                    </a:cubicBezTo>
                    <a:cubicBezTo>
                      <a:pt x="7387" y="1048"/>
                      <a:pt x="7339" y="857"/>
                      <a:pt x="7243" y="650"/>
                    </a:cubicBezTo>
                    <a:cubicBezTo>
                      <a:pt x="7073" y="281"/>
                      <a:pt x="6624" y="1"/>
                      <a:pt x="62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6071777" y="2760968"/>
                <a:ext cx="177134" cy="103379"/>
              </a:xfrm>
              <a:custGeom>
                <a:avLst/>
                <a:gdLst/>
                <a:ahLst/>
                <a:cxnLst/>
                <a:rect l="l" t="t" r="r" b="b"/>
                <a:pathLst>
                  <a:path w="9011" h="5259" extrusionOk="0">
                    <a:moveTo>
                      <a:pt x="7638" y="1"/>
                    </a:moveTo>
                    <a:cubicBezTo>
                      <a:pt x="7509" y="1"/>
                      <a:pt x="7382" y="13"/>
                      <a:pt x="7259" y="38"/>
                    </a:cubicBezTo>
                    <a:cubicBezTo>
                      <a:pt x="6686" y="149"/>
                      <a:pt x="6113" y="324"/>
                      <a:pt x="5572" y="579"/>
                    </a:cubicBezTo>
                    <a:cubicBezTo>
                      <a:pt x="4649" y="1041"/>
                      <a:pt x="3789" y="1582"/>
                      <a:pt x="2978" y="2219"/>
                    </a:cubicBezTo>
                    <a:cubicBezTo>
                      <a:pt x="2357" y="2696"/>
                      <a:pt x="1752" y="3205"/>
                      <a:pt x="1179" y="3762"/>
                    </a:cubicBezTo>
                    <a:cubicBezTo>
                      <a:pt x="1099" y="3842"/>
                      <a:pt x="1004" y="3922"/>
                      <a:pt x="924" y="4001"/>
                    </a:cubicBezTo>
                    <a:cubicBezTo>
                      <a:pt x="622" y="4288"/>
                      <a:pt x="319" y="4574"/>
                      <a:pt x="17" y="4877"/>
                    </a:cubicBezTo>
                    <a:cubicBezTo>
                      <a:pt x="1" y="4893"/>
                      <a:pt x="33" y="4940"/>
                      <a:pt x="33" y="4972"/>
                    </a:cubicBezTo>
                    <a:cubicBezTo>
                      <a:pt x="319" y="4940"/>
                      <a:pt x="606" y="4909"/>
                      <a:pt x="892" y="4861"/>
                    </a:cubicBezTo>
                    <a:cubicBezTo>
                      <a:pt x="1246" y="4814"/>
                      <a:pt x="1596" y="4786"/>
                      <a:pt x="1942" y="4786"/>
                    </a:cubicBezTo>
                    <a:cubicBezTo>
                      <a:pt x="2654" y="4786"/>
                      <a:pt x="3348" y="4905"/>
                      <a:pt x="4012" y="5227"/>
                    </a:cubicBezTo>
                    <a:cubicBezTo>
                      <a:pt x="4044" y="5243"/>
                      <a:pt x="4076" y="5243"/>
                      <a:pt x="4108" y="5259"/>
                    </a:cubicBezTo>
                    <a:cubicBezTo>
                      <a:pt x="4442" y="5100"/>
                      <a:pt x="4792" y="4972"/>
                      <a:pt x="5126" y="4797"/>
                    </a:cubicBezTo>
                    <a:cubicBezTo>
                      <a:pt x="5556" y="4590"/>
                      <a:pt x="5970" y="4351"/>
                      <a:pt x="6384" y="4097"/>
                    </a:cubicBezTo>
                    <a:cubicBezTo>
                      <a:pt x="7148" y="3635"/>
                      <a:pt x="7864" y="3094"/>
                      <a:pt x="8453" y="2425"/>
                    </a:cubicBezTo>
                    <a:cubicBezTo>
                      <a:pt x="8787" y="2059"/>
                      <a:pt x="9010" y="1645"/>
                      <a:pt x="8994" y="1136"/>
                    </a:cubicBezTo>
                    <a:cubicBezTo>
                      <a:pt x="8978" y="595"/>
                      <a:pt x="8756" y="277"/>
                      <a:pt x="8246" y="101"/>
                    </a:cubicBezTo>
                    <a:cubicBezTo>
                      <a:pt x="8050" y="33"/>
                      <a:pt x="7843" y="1"/>
                      <a:pt x="76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5945694" y="2617802"/>
                <a:ext cx="65401" cy="189911"/>
              </a:xfrm>
              <a:custGeom>
                <a:avLst/>
                <a:gdLst/>
                <a:ahLst/>
                <a:cxnLst/>
                <a:rect l="l" t="t" r="r" b="b"/>
                <a:pathLst>
                  <a:path w="3327" h="9661" extrusionOk="0">
                    <a:moveTo>
                      <a:pt x="1931" y="0"/>
                    </a:moveTo>
                    <a:cubicBezTo>
                      <a:pt x="1749" y="0"/>
                      <a:pt x="1556" y="63"/>
                      <a:pt x="1353" y="206"/>
                    </a:cubicBezTo>
                    <a:cubicBezTo>
                      <a:pt x="1114" y="381"/>
                      <a:pt x="908" y="588"/>
                      <a:pt x="764" y="842"/>
                    </a:cubicBezTo>
                    <a:cubicBezTo>
                      <a:pt x="350" y="1606"/>
                      <a:pt x="128" y="2418"/>
                      <a:pt x="96" y="3278"/>
                    </a:cubicBezTo>
                    <a:cubicBezTo>
                      <a:pt x="96" y="3373"/>
                      <a:pt x="112" y="3453"/>
                      <a:pt x="80" y="3532"/>
                    </a:cubicBezTo>
                    <a:cubicBezTo>
                      <a:pt x="0" y="3803"/>
                      <a:pt x="32" y="4074"/>
                      <a:pt x="16" y="4360"/>
                    </a:cubicBezTo>
                    <a:cubicBezTo>
                      <a:pt x="16" y="4647"/>
                      <a:pt x="16" y="4933"/>
                      <a:pt x="16" y="5220"/>
                    </a:cubicBezTo>
                    <a:cubicBezTo>
                      <a:pt x="159" y="5363"/>
                      <a:pt x="350" y="5458"/>
                      <a:pt x="430" y="5649"/>
                    </a:cubicBezTo>
                    <a:cubicBezTo>
                      <a:pt x="510" y="5697"/>
                      <a:pt x="589" y="5729"/>
                      <a:pt x="637" y="5793"/>
                    </a:cubicBezTo>
                    <a:cubicBezTo>
                      <a:pt x="955" y="6095"/>
                      <a:pt x="1194" y="6461"/>
                      <a:pt x="1401" y="6843"/>
                    </a:cubicBezTo>
                    <a:cubicBezTo>
                      <a:pt x="1831" y="7655"/>
                      <a:pt x="2101" y="8515"/>
                      <a:pt x="2276" y="9406"/>
                    </a:cubicBezTo>
                    <a:cubicBezTo>
                      <a:pt x="2292" y="9502"/>
                      <a:pt x="2324" y="9565"/>
                      <a:pt x="2356" y="9661"/>
                    </a:cubicBezTo>
                    <a:cubicBezTo>
                      <a:pt x="2436" y="9326"/>
                      <a:pt x="2515" y="9008"/>
                      <a:pt x="2579" y="8690"/>
                    </a:cubicBezTo>
                    <a:cubicBezTo>
                      <a:pt x="2690" y="8133"/>
                      <a:pt x="2786" y="7591"/>
                      <a:pt x="2897" y="7034"/>
                    </a:cubicBezTo>
                    <a:cubicBezTo>
                      <a:pt x="2961" y="6636"/>
                      <a:pt x="3009" y="6238"/>
                      <a:pt x="3072" y="5840"/>
                    </a:cubicBezTo>
                    <a:cubicBezTo>
                      <a:pt x="3152" y="5379"/>
                      <a:pt x="3247" y="4933"/>
                      <a:pt x="3231" y="4472"/>
                    </a:cubicBezTo>
                    <a:cubicBezTo>
                      <a:pt x="3231" y="4392"/>
                      <a:pt x="3247" y="4328"/>
                      <a:pt x="3247" y="4249"/>
                    </a:cubicBezTo>
                    <a:cubicBezTo>
                      <a:pt x="3279" y="4058"/>
                      <a:pt x="3311" y="3851"/>
                      <a:pt x="3311" y="3660"/>
                    </a:cubicBezTo>
                    <a:cubicBezTo>
                      <a:pt x="3327" y="3326"/>
                      <a:pt x="3311" y="2991"/>
                      <a:pt x="3311" y="2657"/>
                    </a:cubicBezTo>
                    <a:cubicBezTo>
                      <a:pt x="3327" y="2195"/>
                      <a:pt x="3247" y="1734"/>
                      <a:pt x="3136" y="1288"/>
                    </a:cubicBezTo>
                    <a:cubicBezTo>
                      <a:pt x="3072" y="986"/>
                      <a:pt x="2945" y="683"/>
                      <a:pt x="2738" y="444"/>
                    </a:cubicBezTo>
                    <a:cubicBezTo>
                      <a:pt x="2509" y="176"/>
                      <a:pt x="2236" y="0"/>
                      <a:pt x="19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180349" y="2998568"/>
                <a:ext cx="61960" cy="58402"/>
              </a:xfrm>
              <a:custGeom>
                <a:avLst/>
                <a:gdLst/>
                <a:ahLst/>
                <a:cxnLst/>
                <a:rect l="l" t="t" r="r" b="b"/>
                <a:pathLst>
                  <a:path w="3152" h="2971" extrusionOk="0">
                    <a:moveTo>
                      <a:pt x="2499" y="0"/>
                    </a:moveTo>
                    <a:cubicBezTo>
                      <a:pt x="2308" y="0"/>
                      <a:pt x="2117" y="48"/>
                      <a:pt x="1958" y="128"/>
                    </a:cubicBezTo>
                    <a:cubicBezTo>
                      <a:pt x="1194" y="478"/>
                      <a:pt x="605" y="1019"/>
                      <a:pt x="191" y="1751"/>
                    </a:cubicBezTo>
                    <a:cubicBezTo>
                      <a:pt x="80" y="1926"/>
                      <a:pt x="0" y="2133"/>
                      <a:pt x="16" y="2372"/>
                    </a:cubicBezTo>
                    <a:cubicBezTo>
                      <a:pt x="32" y="2706"/>
                      <a:pt x="239" y="2929"/>
                      <a:pt x="573" y="2961"/>
                    </a:cubicBezTo>
                    <a:cubicBezTo>
                      <a:pt x="622" y="2967"/>
                      <a:pt x="670" y="2971"/>
                      <a:pt x="718" y="2971"/>
                    </a:cubicBezTo>
                    <a:cubicBezTo>
                      <a:pt x="903" y="2971"/>
                      <a:pt x="1080" y="2922"/>
                      <a:pt x="1258" y="2834"/>
                    </a:cubicBezTo>
                    <a:cubicBezTo>
                      <a:pt x="2006" y="2468"/>
                      <a:pt x="2595" y="1942"/>
                      <a:pt x="2993" y="1210"/>
                    </a:cubicBezTo>
                    <a:cubicBezTo>
                      <a:pt x="3088" y="1051"/>
                      <a:pt x="3152" y="860"/>
                      <a:pt x="3152" y="669"/>
                    </a:cubicBezTo>
                    <a:cubicBezTo>
                      <a:pt x="3152" y="287"/>
                      <a:pt x="2881" y="16"/>
                      <a:pt x="2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089904" y="3084766"/>
                <a:ext cx="60054" cy="60584"/>
              </a:xfrm>
              <a:custGeom>
                <a:avLst/>
                <a:gdLst/>
                <a:ahLst/>
                <a:cxnLst/>
                <a:rect l="l" t="t" r="r" b="b"/>
                <a:pathLst>
                  <a:path w="3055" h="3082" extrusionOk="0">
                    <a:moveTo>
                      <a:pt x="2406" y="1"/>
                    </a:moveTo>
                    <a:cubicBezTo>
                      <a:pt x="2344" y="1"/>
                      <a:pt x="2279" y="9"/>
                      <a:pt x="2214" y="24"/>
                    </a:cubicBezTo>
                    <a:cubicBezTo>
                      <a:pt x="2038" y="72"/>
                      <a:pt x="1879" y="136"/>
                      <a:pt x="1720" y="215"/>
                    </a:cubicBezTo>
                    <a:cubicBezTo>
                      <a:pt x="1052" y="597"/>
                      <a:pt x="526" y="1155"/>
                      <a:pt x="160" y="1839"/>
                    </a:cubicBezTo>
                    <a:cubicBezTo>
                      <a:pt x="65" y="2030"/>
                      <a:pt x="1" y="2237"/>
                      <a:pt x="1" y="2460"/>
                    </a:cubicBezTo>
                    <a:cubicBezTo>
                      <a:pt x="32" y="2816"/>
                      <a:pt x="273" y="3081"/>
                      <a:pt x="623" y="3081"/>
                    </a:cubicBezTo>
                    <a:cubicBezTo>
                      <a:pt x="633" y="3081"/>
                      <a:pt x="643" y="3081"/>
                      <a:pt x="654" y="3081"/>
                    </a:cubicBezTo>
                    <a:cubicBezTo>
                      <a:pt x="813" y="3081"/>
                      <a:pt x="972" y="3049"/>
                      <a:pt x="1115" y="2969"/>
                    </a:cubicBezTo>
                    <a:cubicBezTo>
                      <a:pt x="1911" y="2587"/>
                      <a:pt x="2500" y="1998"/>
                      <a:pt x="2898" y="1218"/>
                    </a:cubicBezTo>
                    <a:cubicBezTo>
                      <a:pt x="2978" y="1059"/>
                      <a:pt x="3009" y="868"/>
                      <a:pt x="3041" y="773"/>
                    </a:cubicBezTo>
                    <a:cubicBezTo>
                      <a:pt x="3055" y="281"/>
                      <a:pt x="2776" y="1"/>
                      <a:pt x="2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5101188" y="3166148"/>
                <a:ext cx="57891" cy="59602"/>
              </a:xfrm>
              <a:custGeom>
                <a:avLst/>
                <a:gdLst/>
                <a:ahLst/>
                <a:cxnLst/>
                <a:rect l="l" t="t" r="r" b="b"/>
                <a:pathLst>
                  <a:path w="2945" h="3032" extrusionOk="0">
                    <a:moveTo>
                      <a:pt x="2316" y="1"/>
                    </a:moveTo>
                    <a:cubicBezTo>
                      <a:pt x="2261" y="1"/>
                      <a:pt x="2205" y="8"/>
                      <a:pt x="2149" y="23"/>
                    </a:cubicBezTo>
                    <a:cubicBezTo>
                      <a:pt x="1958" y="55"/>
                      <a:pt x="1751" y="134"/>
                      <a:pt x="1592" y="246"/>
                    </a:cubicBezTo>
                    <a:cubicBezTo>
                      <a:pt x="987" y="628"/>
                      <a:pt x="493" y="1137"/>
                      <a:pt x="159" y="1774"/>
                    </a:cubicBezTo>
                    <a:cubicBezTo>
                      <a:pt x="48" y="1981"/>
                      <a:pt x="0" y="2204"/>
                      <a:pt x="16" y="2442"/>
                    </a:cubicBezTo>
                    <a:cubicBezTo>
                      <a:pt x="32" y="2809"/>
                      <a:pt x="255" y="3031"/>
                      <a:pt x="637" y="3031"/>
                    </a:cubicBezTo>
                    <a:cubicBezTo>
                      <a:pt x="860" y="3031"/>
                      <a:pt x="1066" y="2968"/>
                      <a:pt x="1242" y="2856"/>
                    </a:cubicBezTo>
                    <a:cubicBezTo>
                      <a:pt x="1942" y="2427"/>
                      <a:pt x="2499" y="1869"/>
                      <a:pt x="2817" y="1121"/>
                    </a:cubicBezTo>
                    <a:cubicBezTo>
                      <a:pt x="2881" y="978"/>
                      <a:pt x="2897" y="819"/>
                      <a:pt x="2945" y="660"/>
                    </a:cubicBezTo>
                    <a:cubicBezTo>
                      <a:pt x="2945" y="289"/>
                      <a:pt x="2660" y="1"/>
                      <a:pt x="2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5183474" y="3079498"/>
                <a:ext cx="58245" cy="58049"/>
              </a:xfrm>
              <a:custGeom>
                <a:avLst/>
                <a:gdLst/>
                <a:ahLst/>
                <a:cxnLst/>
                <a:rect l="l" t="t" r="r" b="b"/>
                <a:pathLst>
                  <a:path w="2963" h="2953" extrusionOk="0">
                    <a:moveTo>
                      <a:pt x="2221" y="1"/>
                    </a:moveTo>
                    <a:cubicBezTo>
                      <a:pt x="2167" y="1"/>
                      <a:pt x="2111" y="8"/>
                      <a:pt x="2054" y="22"/>
                    </a:cubicBezTo>
                    <a:cubicBezTo>
                      <a:pt x="1847" y="86"/>
                      <a:pt x="1640" y="149"/>
                      <a:pt x="1465" y="261"/>
                    </a:cubicBezTo>
                    <a:cubicBezTo>
                      <a:pt x="924" y="611"/>
                      <a:pt x="510" y="1072"/>
                      <a:pt x="207" y="1630"/>
                    </a:cubicBezTo>
                    <a:cubicBezTo>
                      <a:pt x="80" y="1836"/>
                      <a:pt x="0" y="2075"/>
                      <a:pt x="16" y="2330"/>
                    </a:cubicBezTo>
                    <a:cubicBezTo>
                      <a:pt x="32" y="2728"/>
                      <a:pt x="255" y="2935"/>
                      <a:pt x="685" y="2951"/>
                    </a:cubicBezTo>
                    <a:cubicBezTo>
                      <a:pt x="700" y="2952"/>
                      <a:pt x="715" y="2952"/>
                      <a:pt x="730" y="2952"/>
                    </a:cubicBezTo>
                    <a:cubicBezTo>
                      <a:pt x="952" y="2952"/>
                      <a:pt x="1161" y="2846"/>
                      <a:pt x="1369" y="2712"/>
                    </a:cubicBezTo>
                    <a:cubicBezTo>
                      <a:pt x="1926" y="2362"/>
                      <a:pt x="2356" y="1900"/>
                      <a:pt x="2659" y="1343"/>
                    </a:cubicBezTo>
                    <a:cubicBezTo>
                      <a:pt x="2754" y="1168"/>
                      <a:pt x="2802" y="993"/>
                      <a:pt x="2850" y="802"/>
                    </a:cubicBezTo>
                    <a:cubicBezTo>
                      <a:pt x="2963" y="420"/>
                      <a:pt x="2649" y="1"/>
                      <a:pt x="2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5927235" y="3870928"/>
                <a:ext cx="1887" cy="3460"/>
              </a:xfrm>
              <a:custGeom>
                <a:avLst/>
                <a:gdLst/>
                <a:ahLst/>
                <a:cxnLst/>
                <a:rect l="l" t="t" r="r" b="b"/>
                <a:pathLst>
                  <a:path w="96" h="176" extrusionOk="0">
                    <a:moveTo>
                      <a:pt x="16" y="0"/>
                    </a:moveTo>
                    <a:cubicBezTo>
                      <a:pt x="0" y="80"/>
                      <a:pt x="16" y="143"/>
                      <a:pt x="96" y="175"/>
                    </a:cubicBezTo>
                    <a:cubicBezTo>
                      <a:pt x="64" y="112"/>
                      <a:pt x="48" y="64"/>
                      <a:pt x="16" y="0"/>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5875910" y="3224472"/>
                <a:ext cx="384579" cy="108745"/>
              </a:xfrm>
              <a:custGeom>
                <a:avLst/>
                <a:gdLst/>
                <a:ahLst/>
                <a:cxnLst/>
                <a:rect l="l" t="t" r="r" b="b"/>
                <a:pathLst>
                  <a:path w="19564" h="5532" extrusionOk="0">
                    <a:moveTo>
                      <a:pt x="3566" y="1"/>
                    </a:moveTo>
                    <a:cubicBezTo>
                      <a:pt x="3550" y="1"/>
                      <a:pt x="3534" y="1"/>
                      <a:pt x="3518" y="17"/>
                    </a:cubicBezTo>
                    <a:cubicBezTo>
                      <a:pt x="3041" y="335"/>
                      <a:pt x="2563" y="653"/>
                      <a:pt x="2118" y="1019"/>
                    </a:cubicBezTo>
                    <a:cubicBezTo>
                      <a:pt x="1752" y="1322"/>
                      <a:pt x="1354" y="1592"/>
                      <a:pt x="1035" y="1943"/>
                    </a:cubicBezTo>
                    <a:cubicBezTo>
                      <a:pt x="987" y="1974"/>
                      <a:pt x="940" y="2022"/>
                      <a:pt x="892" y="2054"/>
                    </a:cubicBezTo>
                    <a:cubicBezTo>
                      <a:pt x="558" y="2309"/>
                      <a:pt x="271" y="2595"/>
                      <a:pt x="1" y="2930"/>
                    </a:cubicBezTo>
                    <a:cubicBezTo>
                      <a:pt x="80" y="2961"/>
                      <a:pt x="160" y="2993"/>
                      <a:pt x="239" y="3025"/>
                    </a:cubicBezTo>
                    <a:cubicBezTo>
                      <a:pt x="1943" y="3534"/>
                      <a:pt x="3646" y="3948"/>
                      <a:pt x="5381" y="4314"/>
                    </a:cubicBezTo>
                    <a:cubicBezTo>
                      <a:pt x="6256" y="4505"/>
                      <a:pt x="7132" y="4680"/>
                      <a:pt x="8023" y="4824"/>
                    </a:cubicBezTo>
                    <a:cubicBezTo>
                      <a:pt x="8851" y="4967"/>
                      <a:pt x="9694" y="5094"/>
                      <a:pt x="10554" y="5206"/>
                    </a:cubicBezTo>
                    <a:cubicBezTo>
                      <a:pt x="11254" y="5301"/>
                      <a:pt x="11955" y="5365"/>
                      <a:pt x="12655" y="5444"/>
                    </a:cubicBezTo>
                    <a:cubicBezTo>
                      <a:pt x="13101" y="5476"/>
                      <a:pt x="13562" y="5524"/>
                      <a:pt x="14008" y="5524"/>
                    </a:cubicBezTo>
                    <a:cubicBezTo>
                      <a:pt x="14188" y="5529"/>
                      <a:pt x="14371" y="5531"/>
                      <a:pt x="14553" y="5531"/>
                    </a:cubicBezTo>
                    <a:cubicBezTo>
                      <a:pt x="14919" y="5531"/>
                      <a:pt x="15287" y="5524"/>
                      <a:pt x="15647" y="5524"/>
                    </a:cubicBezTo>
                    <a:cubicBezTo>
                      <a:pt x="15807" y="5524"/>
                      <a:pt x="15934" y="5492"/>
                      <a:pt x="16077" y="5429"/>
                    </a:cubicBezTo>
                    <a:cubicBezTo>
                      <a:pt x="16189" y="5333"/>
                      <a:pt x="16316" y="5238"/>
                      <a:pt x="16443" y="5142"/>
                    </a:cubicBezTo>
                    <a:cubicBezTo>
                      <a:pt x="17096" y="4665"/>
                      <a:pt x="17733" y="4139"/>
                      <a:pt x="18306" y="3550"/>
                    </a:cubicBezTo>
                    <a:cubicBezTo>
                      <a:pt x="18369" y="3503"/>
                      <a:pt x="18433" y="3455"/>
                      <a:pt x="18513" y="3391"/>
                    </a:cubicBezTo>
                    <a:lnTo>
                      <a:pt x="19563" y="2245"/>
                    </a:lnTo>
                    <a:lnTo>
                      <a:pt x="19563" y="2245"/>
                    </a:lnTo>
                    <a:cubicBezTo>
                      <a:pt x="19515" y="2261"/>
                      <a:pt x="19452" y="2261"/>
                      <a:pt x="19404" y="2277"/>
                    </a:cubicBezTo>
                    <a:cubicBezTo>
                      <a:pt x="18608" y="2627"/>
                      <a:pt x="17796" y="2898"/>
                      <a:pt x="16937" y="3057"/>
                    </a:cubicBezTo>
                    <a:cubicBezTo>
                      <a:pt x="16371" y="3176"/>
                      <a:pt x="15805" y="3281"/>
                      <a:pt x="15226" y="3281"/>
                    </a:cubicBezTo>
                    <a:cubicBezTo>
                      <a:pt x="15186" y="3281"/>
                      <a:pt x="15146" y="3281"/>
                      <a:pt x="15106" y="3280"/>
                    </a:cubicBezTo>
                    <a:cubicBezTo>
                      <a:pt x="14952" y="3274"/>
                      <a:pt x="14797" y="3273"/>
                      <a:pt x="14641" y="3273"/>
                    </a:cubicBezTo>
                    <a:cubicBezTo>
                      <a:pt x="14328" y="3273"/>
                      <a:pt x="14013" y="3280"/>
                      <a:pt x="13706" y="3280"/>
                    </a:cubicBezTo>
                    <a:cubicBezTo>
                      <a:pt x="13610" y="3280"/>
                      <a:pt x="13515" y="3280"/>
                      <a:pt x="13403" y="3264"/>
                    </a:cubicBezTo>
                    <a:cubicBezTo>
                      <a:pt x="13085" y="3216"/>
                      <a:pt x="12766" y="3136"/>
                      <a:pt x="12432" y="3105"/>
                    </a:cubicBezTo>
                    <a:cubicBezTo>
                      <a:pt x="11971" y="3073"/>
                      <a:pt x="11525" y="2977"/>
                      <a:pt x="11079" y="2866"/>
                    </a:cubicBezTo>
                    <a:cubicBezTo>
                      <a:pt x="10299" y="2691"/>
                      <a:pt x="9551" y="2484"/>
                      <a:pt x="8787" y="2261"/>
                    </a:cubicBezTo>
                    <a:cubicBezTo>
                      <a:pt x="7609" y="1927"/>
                      <a:pt x="6479" y="1497"/>
                      <a:pt x="5397" y="972"/>
                    </a:cubicBezTo>
                    <a:cubicBezTo>
                      <a:pt x="4776" y="669"/>
                      <a:pt x="4171" y="319"/>
                      <a:pt x="3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5824604" y="2713200"/>
                <a:ext cx="352970" cy="561359"/>
              </a:xfrm>
              <a:custGeom>
                <a:avLst/>
                <a:gdLst/>
                <a:ahLst/>
                <a:cxnLst/>
                <a:rect l="l" t="t" r="r" b="b"/>
                <a:pathLst>
                  <a:path w="17956" h="28557" extrusionOk="0">
                    <a:moveTo>
                      <a:pt x="4775" y="1"/>
                    </a:moveTo>
                    <a:cubicBezTo>
                      <a:pt x="4664" y="32"/>
                      <a:pt x="4553" y="64"/>
                      <a:pt x="4441" y="96"/>
                    </a:cubicBezTo>
                    <a:cubicBezTo>
                      <a:pt x="4409" y="112"/>
                      <a:pt x="4377" y="112"/>
                      <a:pt x="4346" y="128"/>
                    </a:cubicBezTo>
                    <a:cubicBezTo>
                      <a:pt x="4186" y="160"/>
                      <a:pt x="4027" y="223"/>
                      <a:pt x="3916" y="351"/>
                    </a:cubicBezTo>
                    <a:cubicBezTo>
                      <a:pt x="3836" y="399"/>
                      <a:pt x="3757" y="430"/>
                      <a:pt x="3693" y="494"/>
                    </a:cubicBezTo>
                    <a:cubicBezTo>
                      <a:pt x="3279" y="876"/>
                      <a:pt x="3024" y="1354"/>
                      <a:pt x="2881" y="1895"/>
                    </a:cubicBezTo>
                    <a:cubicBezTo>
                      <a:pt x="2658" y="2722"/>
                      <a:pt x="2674" y="3550"/>
                      <a:pt x="2833" y="4378"/>
                    </a:cubicBezTo>
                    <a:cubicBezTo>
                      <a:pt x="3040" y="5492"/>
                      <a:pt x="3502" y="6511"/>
                      <a:pt x="4171" y="7402"/>
                    </a:cubicBezTo>
                    <a:cubicBezTo>
                      <a:pt x="5030" y="8548"/>
                      <a:pt x="6081" y="9408"/>
                      <a:pt x="7450" y="9869"/>
                    </a:cubicBezTo>
                    <a:cubicBezTo>
                      <a:pt x="7513" y="9885"/>
                      <a:pt x="7577" y="9917"/>
                      <a:pt x="7656" y="9949"/>
                    </a:cubicBezTo>
                    <a:cubicBezTo>
                      <a:pt x="7593" y="10013"/>
                      <a:pt x="7561" y="10060"/>
                      <a:pt x="7513" y="10108"/>
                    </a:cubicBezTo>
                    <a:cubicBezTo>
                      <a:pt x="6988" y="10586"/>
                      <a:pt x="6526" y="11111"/>
                      <a:pt x="6112" y="11684"/>
                    </a:cubicBezTo>
                    <a:cubicBezTo>
                      <a:pt x="5794" y="12098"/>
                      <a:pt x="5508" y="12528"/>
                      <a:pt x="5205" y="12957"/>
                    </a:cubicBezTo>
                    <a:cubicBezTo>
                      <a:pt x="5126" y="12894"/>
                      <a:pt x="5157" y="12798"/>
                      <a:pt x="5173" y="12719"/>
                    </a:cubicBezTo>
                    <a:cubicBezTo>
                      <a:pt x="5301" y="11668"/>
                      <a:pt x="5237" y="10649"/>
                      <a:pt x="4871" y="9647"/>
                    </a:cubicBezTo>
                    <a:cubicBezTo>
                      <a:pt x="4537" y="8723"/>
                      <a:pt x="3964" y="7975"/>
                      <a:pt x="3136" y="7434"/>
                    </a:cubicBezTo>
                    <a:cubicBezTo>
                      <a:pt x="2961" y="7323"/>
                      <a:pt x="2770" y="7259"/>
                      <a:pt x="2579" y="7179"/>
                    </a:cubicBezTo>
                    <a:cubicBezTo>
                      <a:pt x="2548" y="7167"/>
                      <a:pt x="2517" y="7159"/>
                      <a:pt x="2487" y="7159"/>
                    </a:cubicBezTo>
                    <a:cubicBezTo>
                      <a:pt x="2440" y="7159"/>
                      <a:pt x="2395" y="7178"/>
                      <a:pt x="2356" y="7227"/>
                    </a:cubicBezTo>
                    <a:cubicBezTo>
                      <a:pt x="2292" y="7259"/>
                      <a:pt x="2229" y="7291"/>
                      <a:pt x="2165" y="7323"/>
                    </a:cubicBezTo>
                    <a:cubicBezTo>
                      <a:pt x="2006" y="7418"/>
                      <a:pt x="1974" y="7593"/>
                      <a:pt x="1910" y="7752"/>
                    </a:cubicBezTo>
                    <a:cubicBezTo>
                      <a:pt x="1592" y="8596"/>
                      <a:pt x="1385" y="9456"/>
                      <a:pt x="1369" y="10363"/>
                    </a:cubicBezTo>
                    <a:cubicBezTo>
                      <a:pt x="1337" y="11127"/>
                      <a:pt x="1417" y="11891"/>
                      <a:pt x="1656" y="12623"/>
                    </a:cubicBezTo>
                    <a:cubicBezTo>
                      <a:pt x="1831" y="13164"/>
                      <a:pt x="2069" y="13658"/>
                      <a:pt x="2436" y="14103"/>
                    </a:cubicBezTo>
                    <a:cubicBezTo>
                      <a:pt x="2770" y="14485"/>
                      <a:pt x="3136" y="14820"/>
                      <a:pt x="3645" y="14963"/>
                    </a:cubicBezTo>
                    <a:cubicBezTo>
                      <a:pt x="3725" y="15011"/>
                      <a:pt x="3820" y="15059"/>
                      <a:pt x="3916" y="15122"/>
                    </a:cubicBezTo>
                    <a:cubicBezTo>
                      <a:pt x="3852" y="15250"/>
                      <a:pt x="3789" y="15361"/>
                      <a:pt x="3725" y="15472"/>
                    </a:cubicBezTo>
                    <a:cubicBezTo>
                      <a:pt x="3438" y="16045"/>
                      <a:pt x="3136" y="16618"/>
                      <a:pt x="2881" y="17207"/>
                    </a:cubicBezTo>
                    <a:cubicBezTo>
                      <a:pt x="2563" y="17892"/>
                      <a:pt x="2276" y="18608"/>
                      <a:pt x="1974" y="19308"/>
                    </a:cubicBezTo>
                    <a:cubicBezTo>
                      <a:pt x="1735" y="20041"/>
                      <a:pt x="1496" y="20773"/>
                      <a:pt x="1258" y="21505"/>
                    </a:cubicBezTo>
                    <a:cubicBezTo>
                      <a:pt x="1083" y="22190"/>
                      <a:pt x="907" y="22874"/>
                      <a:pt x="748" y="23558"/>
                    </a:cubicBezTo>
                    <a:cubicBezTo>
                      <a:pt x="494" y="24689"/>
                      <a:pt x="287" y="25835"/>
                      <a:pt x="159" y="26997"/>
                    </a:cubicBezTo>
                    <a:cubicBezTo>
                      <a:pt x="127" y="27299"/>
                      <a:pt x="112" y="27601"/>
                      <a:pt x="64" y="27888"/>
                    </a:cubicBezTo>
                    <a:cubicBezTo>
                      <a:pt x="64" y="27968"/>
                      <a:pt x="32" y="28031"/>
                      <a:pt x="0" y="28095"/>
                    </a:cubicBezTo>
                    <a:cubicBezTo>
                      <a:pt x="48" y="28143"/>
                      <a:pt x="80" y="28206"/>
                      <a:pt x="127" y="28206"/>
                    </a:cubicBezTo>
                    <a:cubicBezTo>
                      <a:pt x="494" y="28318"/>
                      <a:pt x="860" y="28429"/>
                      <a:pt x="1226" y="28525"/>
                    </a:cubicBezTo>
                    <a:cubicBezTo>
                      <a:pt x="1274" y="28541"/>
                      <a:pt x="1337" y="28541"/>
                      <a:pt x="1385" y="28556"/>
                    </a:cubicBezTo>
                    <a:cubicBezTo>
                      <a:pt x="1592" y="28334"/>
                      <a:pt x="1783" y="28095"/>
                      <a:pt x="1990" y="27888"/>
                    </a:cubicBezTo>
                    <a:cubicBezTo>
                      <a:pt x="2117" y="27745"/>
                      <a:pt x="2276" y="27649"/>
                      <a:pt x="2420" y="27522"/>
                    </a:cubicBezTo>
                    <a:cubicBezTo>
                      <a:pt x="2961" y="26997"/>
                      <a:pt x="3550" y="26535"/>
                      <a:pt x="4171" y="26121"/>
                    </a:cubicBezTo>
                    <a:cubicBezTo>
                      <a:pt x="4759" y="25723"/>
                      <a:pt x="5364" y="25341"/>
                      <a:pt x="5953" y="24959"/>
                    </a:cubicBezTo>
                    <a:cubicBezTo>
                      <a:pt x="6065" y="24895"/>
                      <a:pt x="6176" y="24816"/>
                      <a:pt x="6256" y="24720"/>
                    </a:cubicBezTo>
                    <a:cubicBezTo>
                      <a:pt x="6558" y="24370"/>
                      <a:pt x="6861" y="24020"/>
                      <a:pt x="7147" y="23654"/>
                    </a:cubicBezTo>
                    <a:cubicBezTo>
                      <a:pt x="7784" y="22858"/>
                      <a:pt x="8405" y="22046"/>
                      <a:pt x="8978" y="21187"/>
                    </a:cubicBezTo>
                    <a:cubicBezTo>
                      <a:pt x="9646" y="20216"/>
                      <a:pt x="10187" y="19181"/>
                      <a:pt x="10633" y="18099"/>
                    </a:cubicBezTo>
                    <a:cubicBezTo>
                      <a:pt x="10713" y="17924"/>
                      <a:pt x="10792" y="17764"/>
                      <a:pt x="10776" y="17558"/>
                    </a:cubicBezTo>
                    <a:cubicBezTo>
                      <a:pt x="10840" y="17414"/>
                      <a:pt x="10920" y="17271"/>
                      <a:pt x="10967" y="17128"/>
                    </a:cubicBezTo>
                    <a:cubicBezTo>
                      <a:pt x="11095" y="16714"/>
                      <a:pt x="11222" y="16300"/>
                      <a:pt x="11317" y="15870"/>
                    </a:cubicBezTo>
                    <a:cubicBezTo>
                      <a:pt x="11381" y="15632"/>
                      <a:pt x="11429" y="15361"/>
                      <a:pt x="11477" y="15106"/>
                    </a:cubicBezTo>
                    <a:lnTo>
                      <a:pt x="11477" y="15106"/>
                    </a:lnTo>
                    <a:cubicBezTo>
                      <a:pt x="11397" y="15138"/>
                      <a:pt x="11302" y="15154"/>
                      <a:pt x="11222" y="15186"/>
                    </a:cubicBezTo>
                    <a:cubicBezTo>
                      <a:pt x="10458" y="15488"/>
                      <a:pt x="9710" y="15823"/>
                      <a:pt x="8978" y="16220"/>
                    </a:cubicBezTo>
                    <a:cubicBezTo>
                      <a:pt x="7322" y="17080"/>
                      <a:pt x="5842" y="18178"/>
                      <a:pt x="4600" y="19595"/>
                    </a:cubicBezTo>
                    <a:cubicBezTo>
                      <a:pt x="4537" y="19675"/>
                      <a:pt x="4441" y="19754"/>
                      <a:pt x="4362" y="19834"/>
                    </a:cubicBezTo>
                    <a:cubicBezTo>
                      <a:pt x="4282" y="19945"/>
                      <a:pt x="4186" y="20057"/>
                      <a:pt x="4107" y="20184"/>
                    </a:cubicBezTo>
                    <a:cubicBezTo>
                      <a:pt x="3789" y="20630"/>
                      <a:pt x="3454" y="21059"/>
                      <a:pt x="3136" y="21505"/>
                    </a:cubicBezTo>
                    <a:cubicBezTo>
                      <a:pt x="3040" y="21616"/>
                      <a:pt x="2961" y="21744"/>
                      <a:pt x="2881" y="21855"/>
                    </a:cubicBezTo>
                    <a:cubicBezTo>
                      <a:pt x="2786" y="22014"/>
                      <a:pt x="2706" y="22190"/>
                      <a:pt x="2611" y="22349"/>
                    </a:cubicBezTo>
                    <a:cubicBezTo>
                      <a:pt x="2404" y="22699"/>
                      <a:pt x="2197" y="23065"/>
                      <a:pt x="2006" y="23431"/>
                    </a:cubicBezTo>
                    <a:cubicBezTo>
                      <a:pt x="2022" y="23256"/>
                      <a:pt x="2038" y="23097"/>
                      <a:pt x="2069" y="22922"/>
                    </a:cubicBezTo>
                    <a:cubicBezTo>
                      <a:pt x="2165" y="22524"/>
                      <a:pt x="2292" y="22110"/>
                      <a:pt x="2404" y="21696"/>
                    </a:cubicBezTo>
                    <a:cubicBezTo>
                      <a:pt x="2627" y="21012"/>
                      <a:pt x="2849" y="20311"/>
                      <a:pt x="3072" y="19611"/>
                    </a:cubicBezTo>
                    <a:cubicBezTo>
                      <a:pt x="3072" y="19595"/>
                      <a:pt x="3104" y="19563"/>
                      <a:pt x="3120" y="19547"/>
                    </a:cubicBezTo>
                    <a:cubicBezTo>
                      <a:pt x="3168" y="19388"/>
                      <a:pt x="3200" y="19245"/>
                      <a:pt x="3263" y="19102"/>
                    </a:cubicBezTo>
                    <a:cubicBezTo>
                      <a:pt x="3852" y="17573"/>
                      <a:pt x="4537" y="16093"/>
                      <a:pt x="5269" y="14629"/>
                    </a:cubicBezTo>
                    <a:cubicBezTo>
                      <a:pt x="6001" y="13148"/>
                      <a:pt x="6845" y="11732"/>
                      <a:pt x="7847" y="10411"/>
                    </a:cubicBezTo>
                    <a:cubicBezTo>
                      <a:pt x="7911" y="10331"/>
                      <a:pt x="7975" y="10267"/>
                      <a:pt x="8023" y="10204"/>
                    </a:cubicBezTo>
                    <a:cubicBezTo>
                      <a:pt x="8436" y="10474"/>
                      <a:pt x="8818" y="10729"/>
                      <a:pt x="9216" y="10968"/>
                    </a:cubicBezTo>
                    <a:cubicBezTo>
                      <a:pt x="10633" y="11764"/>
                      <a:pt x="12161" y="12225"/>
                      <a:pt x="13785" y="12321"/>
                    </a:cubicBezTo>
                    <a:cubicBezTo>
                      <a:pt x="13904" y="12328"/>
                      <a:pt x="14022" y="12331"/>
                      <a:pt x="14140" y="12331"/>
                    </a:cubicBezTo>
                    <a:cubicBezTo>
                      <a:pt x="14825" y="12331"/>
                      <a:pt x="15486" y="12210"/>
                      <a:pt x="16125" y="11939"/>
                    </a:cubicBezTo>
                    <a:cubicBezTo>
                      <a:pt x="16554" y="11748"/>
                      <a:pt x="16936" y="11493"/>
                      <a:pt x="17255" y="11143"/>
                    </a:cubicBezTo>
                    <a:cubicBezTo>
                      <a:pt x="17573" y="10793"/>
                      <a:pt x="17812" y="10411"/>
                      <a:pt x="17844" y="9917"/>
                    </a:cubicBezTo>
                    <a:cubicBezTo>
                      <a:pt x="17955" y="9662"/>
                      <a:pt x="17875" y="9392"/>
                      <a:pt x="17844" y="9137"/>
                    </a:cubicBezTo>
                    <a:cubicBezTo>
                      <a:pt x="17764" y="8962"/>
                      <a:pt x="17669" y="8787"/>
                      <a:pt x="17589" y="8612"/>
                    </a:cubicBezTo>
                    <a:cubicBezTo>
                      <a:pt x="17541" y="8548"/>
                      <a:pt x="17509" y="8501"/>
                      <a:pt x="17478" y="8437"/>
                    </a:cubicBezTo>
                    <a:cubicBezTo>
                      <a:pt x="17430" y="8373"/>
                      <a:pt x="17382" y="8294"/>
                      <a:pt x="17318" y="8246"/>
                    </a:cubicBezTo>
                    <a:cubicBezTo>
                      <a:pt x="17111" y="8055"/>
                      <a:pt x="16889" y="7864"/>
                      <a:pt x="16682" y="7689"/>
                    </a:cubicBezTo>
                    <a:cubicBezTo>
                      <a:pt x="16650" y="7673"/>
                      <a:pt x="16618" y="7673"/>
                      <a:pt x="16602" y="7657"/>
                    </a:cubicBezTo>
                    <a:cubicBezTo>
                      <a:pt x="15927" y="7335"/>
                      <a:pt x="15230" y="7216"/>
                      <a:pt x="14516" y="7216"/>
                    </a:cubicBezTo>
                    <a:cubicBezTo>
                      <a:pt x="14170" y="7216"/>
                      <a:pt x="13820" y="7244"/>
                      <a:pt x="13466" y="7291"/>
                    </a:cubicBezTo>
                    <a:cubicBezTo>
                      <a:pt x="13180" y="7339"/>
                      <a:pt x="12893" y="7370"/>
                      <a:pt x="12607" y="7402"/>
                    </a:cubicBezTo>
                    <a:cubicBezTo>
                      <a:pt x="12559" y="7434"/>
                      <a:pt x="12511" y="7466"/>
                      <a:pt x="12464" y="7482"/>
                    </a:cubicBezTo>
                    <a:cubicBezTo>
                      <a:pt x="11906" y="7609"/>
                      <a:pt x="11381" y="7768"/>
                      <a:pt x="10856" y="7975"/>
                    </a:cubicBezTo>
                    <a:cubicBezTo>
                      <a:pt x="10569" y="8071"/>
                      <a:pt x="10299" y="8182"/>
                      <a:pt x="10012" y="8278"/>
                    </a:cubicBezTo>
                    <a:cubicBezTo>
                      <a:pt x="9980" y="8294"/>
                      <a:pt x="9964" y="8325"/>
                      <a:pt x="9949" y="8341"/>
                    </a:cubicBezTo>
                    <a:cubicBezTo>
                      <a:pt x="9439" y="8580"/>
                      <a:pt x="8930" y="8835"/>
                      <a:pt x="8468" y="9153"/>
                    </a:cubicBezTo>
                    <a:cubicBezTo>
                      <a:pt x="8452" y="9169"/>
                      <a:pt x="8432" y="9173"/>
                      <a:pt x="8411" y="9173"/>
                    </a:cubicBezTo>
                    <a:cubicBezTo>
                      <a:pt x="8389" y="9173"/>
                      <a:pt x="8365" y="9169"/>
                      <a:pt x="8341" y="9169"/>
                    </a:cubicBezTo>
                    <a:cubicBezTo>
                      <a:pt x="8357" y="9010"/>
                      <a:pt x="8373" y="8867"/>
                      <a:pt x="8389" y="8723"/>
                    </a:cubicBezTo>
                    <a:cubicBezTo>
                      <a:pt x="8500" y="7959"/>
                      <a:pt x="8627" y="7211"/>
                      <a:pt x="8612" y="6447"/>
                    </a:cubicBezTo>
                    <a:cubicBezTo>
                      <a:pt x="8612" y="6272"/>
                      <a:pt x="8612" y="6097"/>
                      <a:pt x="8627" y="5922"/>
                    </a:cubicBezTo>
                    <a:cubicBezTo>
                      <a:pt x="8596" y="5540"/>
                      <a:pt x="8548" y="5174"/>
                      <a:pt x="8516" y="4808"/>
                    </a:cubicBezTo>
                    <a:cubicBezTo>
                      <a:pt x="8484" y="4712"/>
                      <a:pt x="8452" y="4649"/>
                      <a:pt x="8436" y="4553"/>
                    </a:cubicBezTo>
                    <a:cubicBezTo>
                      <a:pt x="8261" y="3662"/>
                      <a:pt x="7991" y="2802"/>
                      <a:pt x="7561" y="1990"/>
                    </a:cubicBezTo>
                    <a:cubicBezTo>
                      <a:pt x="7354" y="1608"/>
                      <a:pt x="7115" y="1242"/>
                      <a:pt x="6797" y="940"/>
                    </a:cubicBezTo>
                    <a:cubicBezTo>
                      <a:pt x="6749" y="876"/>
                      <a:pt x="6670" y="844"/>
                      <a:pt x="6590" y="796"/>
                    </a:cubicBezTo>
                    <a:cubicBezTo>
                      <a:pt x="6510" y="605"/>
                      <a:pt x="6319" y="510"/>
                      <a:pt x="6176" y="367"/>
                    </a:cubicBezTo>
                    <a:cubicBezTo>
                      <a:pt x="5953" y="287"/>
                      <a:pt x="5715" y="192"/>
                      <a:pt x="5476" y="112"/>
                    </a:cubicBezTo>
                    <a:cubicBezTo>
                      <a:pt x="5253" y="1"/>
                      <a:pt x="5014" y="32"/>
                      <a:pt x="4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5848684" y="3273281"/>
                <a:ext cx="334" cy="649"/>
              </a:xfrm>
              <a:custGeom>
                <a:avLst/>
                <a:gdLst/>
                <a:ahLst/>
                <a:cxnLst/>
                <a:rect l="l" t="t" r="r" b="b"/>
                <a:pathLst>
                  <a:path w="17" h="33" extrusionOk="0">
                    <a:moveTo>
                      <a:pt x="17" y="1"/>
                    </a:moveTo>
                    <a:cubicBezTo>
                      <a:pt x="1" y="17"/>
                      <a:pt x="1" y="17"/>
                      <a:pt x="1" y="33"/>
                    </a:cubicBezTo>
                    <a:lnTo>
                      <a:pt x="1" y="33"/>
                    </a:lnTo>
                    <a:cubicBezTo>
                      <a:pt x="1" y="17"/>
                      <a:pt x="1" y="17"/>
                      <a:pt x="17" y="1"/>
                    </a:cubicBezTo>
                    <a:close/>
                  </a:path>
                </a:pathLst>
              </a:custGeom>
              <a:solidFill>
                <a:srgbClr val="5CA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5549241" y="2964777"/>
                <a:ext cx="178058" cy="260973"/>
              </a:xfrm>
              <a:custGeom>
                <a:avLst/>
                <a:gdLst/>
                <a:ahLst/>
                <a:cxnLst/>
                <a:rect l="l" t="t" r="r" b="b"/>
                <a:pathLst>
                  <a:path w="9058" h="13276" extrusionOk="0">
                    <a:moveTo>
                      <a:pt x="1" y="0"/>
                    </a:moveTo>
                    <a:cubicBezTo>
                      <a:pt x="192" y="398"/>
                      <a:pt x="367" y="812"/>
                      <a:pt x="574" y="1194"/>
                    </a:cubicBezTo>
                    <a:cubicBezTo>
                      <a:pt x="1258" y="2467"/>
                      <a:pt x="1943" y="3725"/>
                      <a:pt x="2627" y="4998"/>
                    </a:cubicBezTo>
                    <a:cubicBezTo>
                      <a:pt x="2755" y="5221"/>
                      <a:pt x="2866" y="5460"/>
                      <a:pt x="2977" y="5683"/>
                    </a:cubicBezTo>
                    <a:cubicBezTo>
                      <a:pt x="3152" y="5985"/>
                      <a:pt x="3328" y="6272"/>
                      <a:pt x="3487" y="6590"/>
                    </a:cubicBezTo>
                    <a:cubicBezTo>
                      <a:pt x="3741" y="7068"/>
                      <a:pt x="3964" y="7561"/>
                      <a:pt x="4203" y="8054"/>
                    </a:cubicBezTo>
                    <a:cubicBezTo>
                      <a:pt x="4251" y="8118"/>
                      <a:pt x="4299" y="8198"/>
                      <a:pt x="4346" y="8261"/>
                    </a:cubicBezTo>
                    <a:cubicBezTo>
                      <a:pt x="4808" y="9248"/>
                      <a:pt x="5222" y="10235"/>
                      <a:pt x="5588" y="11254"/>
                    </a:cubicBezTo>
                    <a:cubicBezTo>
                      <a:pt x="5636" y="11381"/>
                      <a:pt x="5651" y="11524"/>
                      <a:pt x="5667" y="11668"/>
                    </a:cubicBezTo>
                    <a:cubicBezTo>
                      <a:pt x="5954" y="11906"/>
                      <a:pt x="6272" y="12082"/>
                      <a:pt x="6622" y="12225"/>
                    </a:cubicBezTo>
                    <a:cubicBezTo>
                      <a:pt x="7052" y="12448"/>
                      <a:pt x="7466" y="12686"/>
                      <a:pt x="7912" y="12909"/>
                    </a:cubicBezTo>
                    <a:cubicBezTo>
                      <a:pt x="8182" y="13053"/>
                      <a:pt x="8485" y="13164"/>
                      <a:pt x="8771" y="13275"/>
                    </a:cubicBezTo>
                    <a:cubicBezTo>
                      <a:pt x="8803" y="12989"/>
                      <a:pt x="8851" y="12702"/>
                      <a:pt x="8883" y="12416"/>
                    </a:cubicBezTo>
                    <a:cubicBezTo>
                      <a:pt x="8915" y="12018"/>
                      <a:pt x="8946" y="11620"/>
                      <a:pt x="8978" y="11206"/>
                    </a:cubicBezTo>
                    <a:cubicBezTo>
                      <a:pt x="8978" y="11127"/>
                      <a:pt x="8994" y="11047"/>
                      <a:pt x="9010" y="10951"/>
                    </a:cubicBezTo>
                    <a:cubicBezTo>
                      <a:pt x="9026" y="10617"/>
                      <a:pt x="9042" y="10267"/>
                      <a:pt x="9058" y="9917"/>
                    </a:cubicBezTo>
                    <a:cubicBezTo>
                      <a:pt x="9058" y="9869"/>
                      <a:pt x="9058" y="9805"/>
                      <a:pt x="9026" y="9742"/>
                    </a:cubicBezTo>
                    <a:cubicBezTo>
                      <a:pt x="8819" y="9248"/>
                      <a:pt x="8628" y="8723"/>
                      <a:pt x="8405" y="8230"/>
                    </a:cubicBezTo>
                    <a:cubicBezTo>
                      <a:pt x="7784" y="6877"/>
                      <a:pt x="6925" y="5683"/>
                      <a:pt x="6002" y="4537"/>
                    </a:cubicBezTo>
                    <a:cubicBezTo>
                      <a:pt x="5651" y="4107"/>
                      <a:pt x="5285" y="3709"/>
                      <a:pt x="4935" y="3279"/>
                    </a:cubicBezTo>
                    <a:cubicBezTo>
                      <a:pt x="4490" y="2722"/>
                      <a:pt x="3964" y="2261"/>
                      <a:pt x="3407" y="1815"/>
                    </a:cubicBezTo>
                    <a:cubicBezTo>
                      <a:pt x="2595" y="1162"/>
                      <a:pt x="1688" y="653"/>
                      <a:pt x="733" y="239"/>
                    </a:cubicBezTo>
                    <a:cubicBezTo>
                      <a:pt x="494" y="143"/>
                      <a:pt x="240" y="8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5799560" y="3132180"/>
                <a:ext cx="49773" cy="133298"/>
              </a:xfrm>
              <a:custGeom>
                <a:avLst/>
                <a:gdLst/>
                <a:ahLst/>
                <a:cxnLst/>
                <a:rect l="l" t="t" r="r" b="b"/>
                <a:pathLst>
                  <a:path w="2532" h="6781" extrusionOk="0">
                    <a:moveTo>
                      <a:pt x="1608" y="0"/>
                    </a:moveTo>
                    <a:cubicBezTo>
                      <a:pt x="1593" y="32"/>
                      <a:pt x="1561" y="48"/>
                      <a:pt x="1561" y="80"/>
                    </a:cubicBezTo>
                    <a:cubicBezTo>
                      <a:pt x="1433" y="780"/>
                      <a:pt x="1322" y="1496"/>
                      <a:pt x="1179" y="2213"/>
                    </a:cubicBezTo>
                    <a:cubicBezTo>
                      <a:pt x="940" y="3486"/>
                      <a:pt x="606" y="4743"/>
                      <a:pt x="176" y="5969"/>
                    </a:cubicBezTo>
                    <a:cubicBezTo>
                      <a:pt x="144" y="6112"/>
                      <a:pt x="64" y="6240"/>
                      <a:pt x="1" y="6351"/>
                    </a:cubicBezTo>
                    <a:cubicBezTo>
                      <a:pt x="431" y="6494"/>
                      <a:pt x="844" y="6638"/>
                      <a:pt x="1274" y="6781"/>
                    </a:cubicBezTo>
                    <a:cubicBezTo>
                      <a:pt x="1306" y="6717"/>
                      <a:pt x="1338" y="6654"/>
                      <a:pt x="1338" y="6574"/>
                    </a:cubicBezTo>
                    <a:cubicBezTo>
                      <a:pt x="1386" y="6287"/>
                      <a:pt x="1401" y="5985"/>
                      <a:pt x="1433" y="5683"/>
                    </a:cubicBezTo>
                    <a:cubicBezTo>
                      <a:pt x="1561" y="4521"/>
                      <a:pt x="1768" y="3375"/>
                      <a:pt x="2022" y="2244"/>
                    </a:cubicBezTo>
                    <a:cubicBezTo>
                      <a:pt x="2181" y="1560"/>
                      <a:pt x="2357" y="876"/>
                      <a:pt x="2532" y="191"/>
                    </a:cubicBezTo>
                    <a:lnTo>
                      <a:pt x="1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605560" y="3123098"/>
                <a:ext cx="55100" cy="71042"/>
              </a:xfrm>
              <a:custGeom>
                <a:avLst/>
                <a:gdLst/>
                <a:ahLst/>
                <a:cxnLst/>
                <a:rect l="l" t="t" r="r" b="b"/>
                <a:pathLst>
                  <a:path w="2803" h="3614" extrusionOk="0">
                    <a:moveTo>
                      <a:pt x="1338" y="0"/>
                    </a:moveTo>
                    <a:cubicBezTo>
                      <a:pt x="1020" y="96"/>
                      <a:pt x="701" y="207"/>
                      <a:pt x="431" y="382"/>
                    </a:cubicBezTo>
                    <a:cubicBezTo>
                      <a:pt x="96" y="605"/>
                      <a:pt x="1" y="908"/>
                      <a:pt x="160" y="1290"/>
                    </a:cubicBezTo>
                    <a:cubicBezTo>
                      <a:pt x="192" y="1353"/>
                      <a:pt x="224" y="1433"/>
                      <a:pt x="272" y="1513"/>
                    </a:cubicBezTo>
                    <a:cubicBezTo>
                      <a:pt x="399" y="1688"/>
                      <a:pt x="526" y="1863"/>
                      <a:pt x="685" y="2006"/>
                    </a:cubicBezTo>
                    <a:cubicBezTo>
                      <a:pt x="1306" y="2659"/>
                      <a:pt x="2038" y="3152"/>
                      <a:pt x="2802" y="3614"/>
                    </a:cubicBezTo>
                    <a:cubicBezTo>
                      <a:pt x="2786" y="3470"/>
                      <a:pt x="2771" y="3327"/>
                      <a:pt x="2723" y="3200"/>
                    </a:cubicBezTo>
                    <a:cubicBezTo>
                      <a:pt x="2357" y="2181"/>
                      <a:pt x="1943" y="1194"/>
                      <a:pt x="1481" y="207"/>
                    </a:cubicBezTo>
                    <a:cubicBezTo>
                      <a:pt x="1434" y="144"/>
                      <a:pt x="1386" y="64"/>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6191943" y="3291130"/>
                <a:ext cx="56967" cy="40062"/>
              </a:xfrm>
              <a:custGeom>
                <a:avLst/>
                <a:gdLst/>
                <a:ahLst/>
                <a:cxnLst/>
                <a:rect l="l" t="t" r="r" b="b"/>
                <a:pathLst>
                  <a:path w="2898" h="2038" extrusionOk="0">
                    <a:moveTo>
                      <a:pt x="2436" y="0"/>
                    </a:moveTo>
                    <a:cubicBezTo>
                      <a:pt x="2356" y="64"/>
                      <a:pt x="2292" y="112"/>
                      <a:pt x="2229" y="159"/>
                    </a:cubicBezTo>
                    <a:cubicBezTo>
                      <a:pt x="1656" y="748"/>
                      <a:pt x="1019" y="1274"/>
                      <a:pt x="366" y="1751"/>
                    </a:cubicBezTo>
                    <a:cubicBezTo>
                      <a:pt x="239" y="1847"/>
                      <a:pt x="112" y="1942"/>
                      <a:pt x="0" y="2038"/>
                    </a:cubicBezTo>
                    <a:cubicBezTo>
                      <a:pt x="223" y="2022"/>
                      <a:pt x="446" y="2006"/>
                      <a:pt x="685" y="1974"/>
                    </a:cubicBezTo>
                    <a:cubicBezTo>
                      <a:pt x="1099" y="1942"/>
                      <a:pt x="1496" y="1847"/>
                      <a:pt x="1894" y="1703"/>
                    </a:cubicBezTo>
                    <a:cubicBezTo>
                      <a:pt x="2101" y="1624"/>
                      <a:pt x="2292" y="1544"/>
                      <a:pt x="2467" y="1417"/>
                    </a:cubicBezTo>
                    <a:cubicBezTo>
                      <a:pt x="2818" y="1194"/>
                      <a:pt x="2897" y="907"/>
                      <a:pt x="2722" y="525"/>
                    </a:cubicBezTo>
                    <a:cubicBezTo>
                      <a:pt x="2674" y="430"/>
                      <a:pt x="2611" y="334"/>
                      <a:pt x="2563" y="223"/>
                    </a:cubicBezTo>
                    <a:cubicBezTo>
                      <a:pt x="2515" y="159"/>
                      <a:pt x="2467" y="80"/>
                      <a:pt x="2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135939" y="2921884"/>
                <a:ext cx="255646" cy="211849"/>
              </a:xfrm>
              <a:custGeom>
                <a:avLst/>
                <a:gdLst/>
                <a:ahLst/>
                <a:cxnLst/>
                <a:rect l="l" t="t" r="r" b="b"/>
                <a:pathLst>
                  <a:path w="13005" h="10777" extrusionOk="0">
                    <a:moveTo>
                      <a:pt x="12109" y="1"/>
                    </a:moveTo>
                    <a:cubicBezTo>
                      <a:pt x="12095" y="1"/>
                      <a:pt x="12080" y="1"/>
                      <a:pt x="12065" y="2"/>
                    </a:cubicBezTo>
                    <a:cubicBezTo>
                      <a:pt x="12034" y="65"/>
                      <a:pt x="12034" y="145"/>
                      <a:pt x="11986" y="193"/>
                    </a:cubicBezTo>
                    <a:cubicBezTo>
                      <a:pt x="11604" y="781"/>
                      <a:pt x="11222" y="1355"/>
                      <a:pt x="10760" y="1864"/>
                    </a:cubicBezTo>
                    <a:cubicBezTo>
                      <a:pt x="10426" y="2246"/>
                      <a:pt x="10124" y="2660"/>
                      <a:pt x="9773" y="3010"/>
                    </a:cubicBezTo>
                    <a:cubicBezTo>
                      <a:pt x="9041" y="3790"/>
                      <a:pt x="8261" y="4538"/>
                      <a:pt x="7513" y="5286"/>
                    </a:cubicBezTo>
                    <a:cubicBezTo>
                      <a:pt x="7449" y="5350"/>
                      <a:pt x="7402" y="5429"/>
                      <a:pt x="7322" y="5525"/>
                    </a:cubicBezTo>
                    <a:cubicBezTo>
                      <a:pt x="7402" y="5541"/>
                      <a:pt x="7449" y="5557"/>
                      <a:pt x="7497" y="5557"/>
                    </a:cubicBezTo>
                    <a:cubicBezTo>
                      <a:pt x="7561" y="5541"/>
                      <a:pt x="7640" y="5541"/>
                      <a:pt x="7704" y="5525"/>
                    </a:cubicBezTo>
                    <a:cubicBezTo>
                      <a:pt x="8325" y="5350"/>
                      <a:pt x="8946" y="5191"/>
                      <a:pt x="9566" y="4968"/>
                    </a:cubicBezTo>
                    <a:cubicBezTo>
                      <a:pt x="10490" y="4618"/>
                      <a:pt x="11365" y="4188"/>
                      <a:pt x="12193" y="3663"/>
                    </a:cubicBezTo>
                    <a:cubicBezTo>
                      <a:pt x="12384" y="3535"/>
                      <a:pt x="12575" y="3424"/>
                      <a:pt x="12829" y="3281"/>
                    </a:cubicBezTo>
                    <a:lnTo>
                      <a:pt x="12829" y="3281"/>
                    </a:lnTo>
                    <a:cubicBezTo>
                      <a:pt x="12814" y="3408"/>
                      <a:pt x="12829" y="3487"/>
                      <a:pt x="12798" y="3535"/>
                    </a:cubicBezTo>
                    <a:cubicBezTo>
                      <a:pt x="12750" y="3615"/>
                      <a:pt x="12654" y="3663"/>
                      <a:pt x="12591" y="3726"/>
                    </a:cubicBezTo>
                    <a:cubicBezTo>
                      <a:pt x="12177" y="4013"/>
                      <a:pt x="11763" y="4315"/>
                      <a:pt x="11349" y="4586"/>
                    </a:cubicBezTo>
                    <a:cubicBezTo>
                      <a:pt x="10665" y="5047"/>
                      <a:pt x="9933" y="5382"/>
                      <a:pt x="9168" y="5668"/>
                    </a:cubicBezTo>
                    <a:cubicBezTo>
                      <a:pt x="8293" y="5987"/>
                      <a:pt x="7370" y="6193"/>
                      <a:pt x="6447" y="6337"/>
                    </a:cubicBezTo>
                    <a:cubicBezTo>
                      <a:pt x="6335" y="6353"/>
                      <a:pt x="6240" y="6400"/>
                      <a:pt x="6144" y="6480"/>
                    </a:cubicBezTo>
                    <a:cubicBezTo>
                      <a:pt x="5603" y="6989"/>
                      <a:pt x="4982" y="7419"/>
                      <a:pt x="4361" y="7833"/>
                    </a:cubicBezTo>
                    <a:cubicBezTo>
                      <a:pt x="3757" y="8263"/>
                      <a:pt x="3136" y="8677"/>
                      <a:pt x="2515" y="9059"/>
                    </a:cubicBezTo>
                    <a:cubicBezTo>
                      <a:pt x="1815" y="9472"/>
                      <a:pt x="1114" y="9918"/>
                      <a:pt x="366" y="10268"/>
                    </a:cubicBezTo>
                    <a:cubicBezTo>
                      <a:pt x="287" y="10316"/>
                      <a:pt x="191" y="10364"/>
                      <a:pt x="96" y="10412"/>
                    </a:cubicBezTo>
                    <a:cubicBezTo>
                      <a:pt x="64" y="10443"/>
                      <a:pt x="48" y="10491"/>
                      <a:pt x="0" y="10571"/>
                    </a:cubicBezTo>
                    <a:cubicBezTo>
                      <a:pt x="377" y="10599"/>
                      <a:pt x="717" y="10688"/>
                      <a:pt x="1064" y="10688"/>
                    </a:cubicBezTo>
                    <a:cubicBezTo>
                      <a:pt x="1112" y="10688"/>
                      <a:pt x="1161" y="10686"/>
                      <a:pt x="1210" y="10682"/>
                    </a:cubicBezTo>
                    <a:cubicBezTo>
                      <a:pt x="1321" y="10682"/>
                      <a:pt x="1433" y="10714"/>
                      <a:pt x="1544" y="10714"/>
                    </a:cubicBezTo>
                    <a:cubicBezTo>
                      <a:pt x="1671" y="10730"/>
                      <a:pt x="1799" y="10762"/>
                      <a:pt x="1926" y="10762"/>
                    </a:cubicBezTo>
                    <a:cubicBezTo>
                      <a:pt x="2052" y="10758"/>
                      <a:pt x="2177" y="10756"/>
                      <a:pt x="2302" y="10756"/>
                    </a:cubicBezTo>
                    <a:cubicBezTo>
                      <a:pt x="2763" y="10756"/>
                      <a:pt x="3221" y="10777"/>
                      <a:pt x="3680" y="10777"/>
                    </a:cubicBezTo>
                    <a:cubicBezTo>
                      <a:pt x="4124" y="10777"/>
                      <a:pt x="4567" y="10758"/>
                      <a:pt x="5014" y="10682"/>
                    </a:cubicBezTo>
                    <a:cubicBezTo>
                      <a:pt x="5046" y="10683"/>
                      <a:pt x="5078" y="10684"/>
                      <a:pt x="5111" y="10684"/>
                    </a:cubicBezTo>
                    <a:cubicBezTo>
                      <a:pt x="5568" y="10684"/>
                      <a:pt x="6001" y="10582"/>
                      <a:pt x="6463" y="10523"/>
                    </a:cubicBezTo>
                    <a:cubicBezTo>
                      <a:pt x="7290" y="10412"/>
                      <a:pt x="8102" y="10189"/>
                      <a:pt x="8898" y="9918"/>
                    </a:cubicBezTo>
                    <a:cubicBezTo>
                      <a:pt x="9359" y="9759"/>
                      <a:pt x="9805" y="9568"/>
                      <a:pt x="10267" y="9377"/>
                    </a:cubicBezTo>
                    <a:cubicBezTo>
                      <a:pt x="10728" y="9202"/>
                      <a:pt x="11158" y="8979"/>
                      <a:pt x="11556" y="8677"/>
                    </a:cubicBezTo>
                    <a:lnTo>
                      <a:pt x="11636" y="8677"/>
                    </a:lnTo>
                    <a:cubicBezTo>
                      <a:pt x="11636" y="8756"/>
                      <a:pt x="11652" y="8820"/>
                      <a:pt x="11652" y="8883"/>
                    </a:cubicBezTo>
                    <a:cubicBezTo>
                      <a:pt x="11683" y="8788"/>
                      <a:pt x="11715" y="8692"/>
                      <a:pt x="11747" y="8597"/>
                    </a:cubicBezTo>
                    <a:cubicBezTo>
                      <a:pt x="11779" y="8549"/>
                      <a:pt x="11811" y="8486"/>
                      <a:pt x="11843" y="8406"/>
                    </a:cubicBezTo>
                    <a:cubicBezTo>
                      <a:pt x="12559" y="6337"/>
                      <a:pt x="12957" y="4188"/>
                      <a:pt x="13005" y="1975"/>
                    </a:cubicBezTo>
                    <a:cubicBezTo>
                      <a:pt x="13005" y="1625"/>
                      <a:pt x="12973" y="1291"/>
                      <a:pt x="12941" y="941"/>
                    </a:cubicBezTo>
                    <a:cubicBezTo>
                      <a:pt x="12925" y="781"/>
                      <a:pt x="12861" y="606"/>
                      <a:pt x="12782" y="447"/>
                    </a:cubicBezTo>
                    <a:cubicBezTo>
                      <a:pt x="12644" y="173"/>
                      <a:pt x="12434" y="1"/>
                      <a:pt x="12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5983869" y="2966644"/>
                <a:ext cx="216527" cy="212478"/>
              </a:xfrm>
              <a:custGeom>
                <a:avLst/>
                <a:gdLst/>
                <a:ahLst/>
                <a:cxnLst/>
                <a:rect l="l" t="t" r="r" b="b"/>
                <a:pathLst>
                  <a:path w="11015" h="10809" extrusionOk="0">
                    <a:moveTo>
                      <a:pt x="11015" y="1"/>
                    </a:moveTo>
                    <a:lnTo>
                      <a:pt x="11015" y="1"/>
                    </a:lnTo>
                    <a:cubicBezTo>
                      <a:pt x="10553" y="112"/>
                      <a:pt x="10092" y="208"/>
                      <a:pt x="9630" y="335"/>
                    </a:cubicBezTo>
                    <a:cubicBezTo>
                      <a:pt x="7975" y="749"/>
                      <a:pt x="6303" y="1179"/>
                      <a:pt x="4680" y="1720"/>
                    </a:cubicBezTo>
                    <a:cubicBezTo>
                      <a:pt x="4298" y="1847"/>
                      <a:pt x="3932" y="2006"/>
                      <a:pt x="3550" y="2150"/>
                    </a:cubicBezTo>
                    <a:cubicBezTo>
                      <a:pt x="3566" y="2516"/>
                      <a:pt x="3566" y="2882"/>
                      <a:pt x="3486" y="3248"/>
                    </a:cubicBezTo>
                    <a:cubicBezTo>
                      <a:pt x="3438" y="3550"/>
                      <a:pt x="3406" y="3853"/>
                      <a:pt x="3359" y="4139"/>
                    </a:cubicBezTo>
                    <a:cubicBezTo>
                      <a:pt x="3263" y="4251"/>
                      <a:pt x="3311" y="4394"/>
                      <a:pt x="3279" y="4505"/>
                    </a:cubicBezTo>
                    <a:cubicBezTo>
                      <a:pt x="2945" y="5906"/>
                      <a:pt x="2420" y="7211"/>
                      <a:pt x="1656" y="8405"/>
                    </a:cubicBezTo>
                    <a:cubicBezTo>
                      <a:pt x="1194" y="9137"/>
                      <a:pt x="701" y="9854"/>
                      <a:pt x="159" y="10538"/>
                    </a:cubicBezTo>
                    <a:cubicBezTo>
                      <a:pt x="112" y="10602"/>
                      <a:pt x="64" y="10697"/>
                      <a:pt x="0" y="10809"/>
                    </a:cubicBezTo>
                    <a:cubicBezTo>
                      <a:pt x="96" y="10809"/>
                      <a:pt x="127" y="10809"/>
                      <a:pt x="159" y="10793"/>
                    </a:cubicBezTo>
                    <a:cubicBezTo>
                      <a:pt x="605" y="10586"/>
                      <a:pt x="1051" y="10379"/>
                      <a:pt x="1496" y="10156"/>
                    </a:cubicBezTo>
                    <a:cubicBezTo>
                      <a:pt x="2404" y="9742"/>
                      <a:pt x="3311" y="9328"/>
                      <a:pt x="4202" y="8899"/>
                    </a:cubicBezTo>
                    <a:cubicBezTo>
                      <a:pt x="4648" y="8708"/>
                      <a:pt x="5078" y="8517"/>
                      <a:pt x="5523" y="8326"/>
                    </a:cubicBezTo>
                    <a:cubicBezTo>
                      <a:pt x="6049" y="8103"/>
                      <a:pt x="6574" y="7848"/>
                      <a:pt x="6876" y="7307"/>
                    </a:cubicBezTo>
                    <a:cubicBezTo>
                      <a:pt x="6892" y="7291"/>
                      <a:pt x="6908" y="7259"/>
                      <a:pt x="6940" y="7243"/>
                    </a:cubicBezTo>
                    <a:cubicBezTo>
                      <a:pt x="7418" y="6766"/>
                      <a:pt x="7800" y="6209"/>
                      <a:pt x="8198" y="5651"/>
                    </a:cubicBezTo>
                    <a:cubicBezTo>
                      <a:pt x="8659" y="4999"/>
                      <a:pt x="9073" y="4330"/>
                      <a:pt x="9455" y="3630"/>
                    </a:cubicBezTo>
                    <a:cubicBezTo>
                      <a:pt x="9773" y="3041"/>
                      <a:pt x="10108" y="2436"/>
                      <a:pt x="10315" y="1799"/>
                    </a:cubicBezTo>
                    <a:cubicBezTo>
                      <a:pt x="10346" y="1736"/>
                      <a:pt x="10394" y="1672"/>
                      <a:pt x="10410" y="1608"/>
                    </a:cubicBezTo>
                    <a:lnTo>
                      <a:pt x="110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6142819" y="2943487"/>
                <a:ext cx="149888" cy="160857"/>
              </a:xfrm>
              <a:custGeom>
                <a:avLst/>
                <a:gdLst/>
                <a:ahLst/>
                <a:cxnLst/>
                <a:rect l="l" t="t" r="r" b="b"/>
                <a:pathLst>
                  <a:path w="7625" h="8183" extrusionOk="0">
                    <a:moveTo>
                      <a:pt x="7625" y="1"/>
                    </a:moveTo>
                    <a:lnTo>
                      <a:pt x="7625" y="1"/>
                    </a:lnTo>
                    <a:cubicBezTo>
                      <a:pt x="7545" y="17"/>
                      <a:pt x="7481" y="17"/>
                      <a:pt x="7402" y="49"/>
                    </a:cubicBezTo>
                    <a:cubicBezTo>
                      <a:pt x="6335" y="319"/>
                      <a:pt x="5253" y="590"/>
                      <a:pt x="4186" y="860"/>
                    </a:cubicBezTo>
                    <a:cubicBezTo>
                      <a:pt x="3804" y="972"/>
                      <a:pt x="3407" y="1067"/>
                      <a:pt x="3025" y="1163"/>
                    </a:cubicBezTo>
                    <a:cubicBezTo>
                      <a:pt x="3009" y="1274"/>
                      <a:pt x="3009" y="1402"/>
                      <a:pt x="2993" y="1497"/>
                    </a:cubicBezTo>
                    <a:cubicBezTo>
                      <a:pt x="2913" y="1879"/>
                      <a:pt x="2834" y="2245"/>
                      <a:pt x="2754" y="2627"/>
                    </a:cubicBezTo>
                    <a:cubicBezTo>
                      <a:pt x="2579" y="3121"/>
                      <a:pt x="2420" y="3614"/>
                      <a:pt x="2260" y="4092"/>
                    </a:cubicBezTo>
                    <a:cubicBezTo>
                      <a:pt x="2022" y="4792"/>
                      <a:pt x="1687" y="5461"/>
                      <a:pt x="1321" y="6097"/>
                    </a:cubicBezTo>
                    <a:cubicBezTo>
                      <a:pt x="955" y="6750"/>
                      <a:pt x="557" y="7387"/>
                      <a:pt x="96" y="7991"/>
                    </a:cubicBezTo>
                    <a:cubicBezTo>
                      <a:pt x="64" y="8023"/>
                      <a:pt x="0" y="8103"/>
                      <a:pt x="80" y="8182"/>
                    </a:cubicBezTo>
                    <a:cubicBezTo>
                      <a:pt x="143" y="8151"/>
                      <a:pt x="207" y="8119"/>
                      <a:pt x="271" y="8087"/>
                    </a:cubicBezTo>
                    <a:cubicBezTo>
                      <a:pt x="732" y="7816"/>
                      <a:pt x="1194" y="7546"/>
                      <a:pt x="1656" y="7275"/>
                    </a:cubicBezTo>
                    <a:cubicBezTo>
                      <a:pt x="2706" y="6638"/>
                      <a:pt x="3725" y="5954"/>
                      <a:pt x="4728" y="5238"/>
                    </a:cubicBezTo>
                    <a:cubicBezTo>
                      <a:pt x="5078" y="4999"/>
                      <a:pt x="5333" y="4681"/>
                      <a:pt x="5571" y="4330"/>
                    </a:cubicBezTo>
                    <a:cubicBezTo>
                      <a:pt x="6240" y="3359"/>
                      <a:pt x="6797" y="2325"/>
                      <a:pt x="7227" y="1242"/>
                    </a:cubicBezTo>
                    <a:cubicBezTo>
                      <a:pt x="7322" y="1020"/>
                      <a:pt x="7386" y="781"/>
                      <a:pt x="7450" y="542"/>
                    </a:cubicBezTo>
                    <a:cubicBezTo>
                      <a:pt x="7513" y="367"/>
                      <a:pt x="7561" y="176"/>
                      <a:pt x="7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5864017" y="3139689"/>
                <a:ext cx="17240" cy="34125"/>
              </a:xfrm>
              <a:custGeom>
                <a:avLst/>
                <a:gdLst/>
                <a:ahLst/>
                <a:cxnLst/>
                <a:rect l="l" t="t" r="r" b="b"/>
                <a:pathLst>
                  <a:path w="877" h="1736" extrusionOk="0">
                    <a:moveTo>
                      <a:pt x="399" y="0"/>
                    </a:moveTo>
                    <a:cubicBezTo>
                      <a:pt x="287" y="414"/>
                      <a:pt x="176" y="828"/>
                      <a:pt x="64" y="1226"/>
                    </a:cubicBezTo>
                    <a:cubicBezTo>
                      <a:pt x="33" y="1401"/>
                      <a:pt x="17" y="1560"/>
                      <a:pt x="1" y="1735"/>
                    </a:cubicBezTo>
                    <a:cubicBezTo>
                      <a:pt x="208" y="1369"/>
                      <a:pt x="399" y="1003"/>
                      <a:pt x="606" y="653"/>
                    </a:cubicBezTo>
                    <a:cubicBezTo>
                      <a:pt x="701" y="478"/>
                      <a:pt x="781" y="318"/>
                      <a:pt x="876" y="159"/>
                    </a:cubicBezTo>
                    <a:cubicBezTo>
                      <a:pt x="717" y="112"/>
                      <a:pt x="542" y="112"/>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5498564" y="2814574"/>
                <a:ext cx="232175" cy="314481"/>
              </a:xfrm>
              <a:custGeom>
                <a:avLst/>
                <a:gdLst/>
                <a:ahLst/>
                <a:cxnLst/>
                <a:rect l="l" t="t" r="r" b="b"/>
                <a:pathLst>
                  <a:path w="11811" h="15998" extrusionOk="0">
                    <a:moveTo>
                      <a:pt x="0" y="1"/>
                    </a:moveTo>
                    <a:lnTo>
                      <a:pt x="0" y="1"/>
                    </a:lnTo>
                    <a:cubicBezTo>
                      <a:pt x="80" y="415"/>
                      <a:pt x="128" y="829"/>
                      <a:pt x="207" y="1242"/>
                    </a:cubicBezTo>
                    <a:cubicBezTo>
                      <a:pt x="525" y="2818"/>
                      <a:pt x="1067" y="4330"/>
                      <a:pt x="1703" y="5811"/>
                    </a:cubicBezTo>
                    <a:cubicBezTo>
                      <a:pt x="1735" y="5874"/>
                      <a:pt x="1767" y="5922"/>
                      <a:pt x="1815" y="5986"/>
                    </a:cubicBezTo>
                    <a:cubicBezTo>
                      <a:pt x="1958" y="6463"/>
                      <a:pt x="2197" y="6909"/>
                      <a:pt x="2436" y="7355"/>
                    </a:cubicBezTo>
                    <a:cubicBezTo>
                      <a:pt x="2865" y="7371"/>
                      <a:pt x="3263" y="7546"/>
                      <a:pt x="3661" y="7689"/>
                    </a:cubicBezTo>
                    <a:cubicBezTo>
                      <a:pt x="4282" y="7912"/>
                      <a:pt x="4871" y="8198"/>
                      <a:pt x="5460" y="8517"/>
                    </a:cubicBezTo>
                    <a:cubicBezTo>
                      <a:pt x="5476" y="8533"/>
                      <a:pt x="5492" y="8549"/>
                      <a:pt x="5524" y="8564"/>
                    </a:cubicBezTo>
                    <a:cubicBezTo>
                      <a:pt x="6256" y="8978"/>
                      <a:pt x="6908" y="9504"/>
                      <a:pt x="7529" y="10077"/>
                    </a:cubicBezTo>
                    <a:cubicBezTo>
                      <a:pt x="8229" y="10745"/>
                      <a:pt x="8850" y="11477"/>
                      <a:pt x="9423" y="12257"/>
                    </a:cubicBezTo>
                    <a:cubicBezTo>
                      <a:pt x="10283" y="13387"/>
                      <a:pt x="11079" y="14565"/>
                      <a:pt x="11604" y="15886"/>
                    </a:cubicBezTo>
                    <a:cubicBezTo>
                      <a:pt x="11620" y="15918"/>
                      <a:pt x="11652" y="15950"/>
                      <a:pt x="11699" y="15998"/>
                    </a:cubicBezTo>
                    <a:cubicBezTo>
                      <a:pt x="11731" y="15616"/>
                      <a:pt x="11795" y="15266"/>
                      <a:pt x="11795" y="14916"/>
                    </a:cubicBezTo>
                    <a:cubicBezTo>
                      <a:pt x="11811" y="14231"/>
                      <a:pt x="11811" y="13547"/>
                      <a:pt x="11795" y="12862"/>
                    </a:cubicBezTo>
                    <a:cubicBezTo>
                      <a:pt x="11795" y="12767"/>
                      <a:pt x="11795" y="12671"/>
                      <a:pt x="11795" y="12560"/>
                    </a:cubicBezTo>
                    <a:cubicBezTo>
                      <a:pt x="11763" y="12353"/>
                      <a:pt x="11731" y="12130"/>
                      <a:pt x="11731" y="11923"/>
                    </a:cubicBezTo>
                    <a:cubicBezTo>
                      <a:pt x="11763" y="11079"/>
                      <a:pt x="11652" y="10252"/>
                      <a:pt x="11636" y="9424"/>
                    </a:cubicBezTo>
                    <a:cubicBezTo>
                      <a:pt x="11636" y="9392"/>
                      <a:pt x="11620" y="9360"/>
                      <a:pt x="11620" y="9328"/>
                    </a:cubicBezTo>
                    <a:cubicBezTo>
                      <a:pt x="11540" y="8724"/>
                      <a:pt x="11445" y="8103"/>
                      <a:pt x="11381" y="7498"/>
                    </a:cubicBezTo>
                    <a:cubicBezTo>
                      <a:pt x="11365" y="7259"/>
                      <a:pt x="11286" y="7084"/>
                      <a:pt x="11142" y="6893"/>
                    </a:cubicBezTo>
                    <a:cubicBezTo>
                      <a:pt x="10792" y="6416"/>
                      <a:pt x="10442" y="5954"/>
                      <a:pt x="10028" y="5524"/>
                    </a:cubicBezTo>
                    <a:cubicBezTo>
                      <a:pt x="9376" y="4872"/>
                      <a:pt x="8707" y="4235"/>
                      <a:pt x="7975" y="3662"/>
                    </a:cubicBezTo>
                    <a:cubicBezTo>
                      <a:pt x="7227" y="3057"/>
                      <a:pt x="6463" y="2468"/>
                      <a:pt x="5635" y="1959"/>
                    </a:cubicBezTo>
                    <a:cubicBezTo>
                      <a:pt x="4664" y="1338"/>
                      <a:pt x="3613" y="892"/>
                      <a:pt x="2515" y="590"/>
                    </a:cubicBezTo>
                    <a:cubicBezTo>
                      <a:pt x="2276" y="526"/>
                      <a:pt x="2054" y="447"/>
                      <a:pt x="1815" y="383"/>
                    </a:cubicBezTo>
                    <a:cubicBezTo>
                      <a:pt x="1242" y="208"/>
                      <a:pt x="669" y="112"/>
                      <a:pt x="80" y="6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5734474" y="2753871"/>
                <a:ext cx="103910" cy="503488"/>
              </a:xfrm>
              <a:custGeom>
                <a:avLst/>
                <a:gdLst/>
                <a:ahLst/>
                <a:cxnLst/>
                <a:rect l="l" t="t" r="r" b="b"/>
                <a:pathLst>
                  <a:path w="5286" h="25613" extrusionOk="0">
                    <a:moveTo>
                      <a:pt x="1816" y="1"/>
                    </a:moveTo>
                    <a:cubicBezTo>
                      <a:pt x="1784" y="128"/>
                      <a:pt x="1752" y="256"/>
                      <a:pt x="1720" y="383"/>
                    </a:cubicBezTo>
                    <a:cubicBezTo>
                      <a:pt x="1688" y="415"/>
                      <a:pt x="1656" y="447"/>
                      <a:pt x="1640" y="478"/>
                    </a:cubicBezTo>
                    <a:cubicBezTo>
                      <a:pt x="1402" y="1274"/>
                      <a:pt x="1163" y="2054"/>
                      <a:pt x="940" y="2834"/>
                    </a:cubicBezTo>
                    <a:cubicBezTo>
                      <a:pt x="797" y="3359"/>
                      <a:pt x="701" y="3869"/>
                      <a:pt x="590" y="4394"/>
                    </a:cubicBezTo>
                    <a:cubicBezTo>
                      <a:pt x="494" y="4824"/>
                      <a:pt x="415" y="5238"/>
                      <a:pt x="335" y="5667"/>
                    </a:cubicBezTo>
                    <a:cubicBezTo>
                      <a:pt x="287" y="5906"/>
                      <a:pt x="256" y="6145"/>
                      <a:pt x="240" y="6384"/>
                    </a:cubicBezTo>
                    <a:cubicBezTo>
                      <a:pt x="224" y="6877"/>
                      <a:pt x="112" y="7355"/>
                      <a:pt x="144" y="7848"/>
                    </a:cubicBezTo>
                    <a:cubicBezTo>
                      <a:pt x="160" y="7896"/>
                      <a:pt x="128" y="7944"/>
                      <a:pt x="128" y="7976"/>
                    </a:cubicBezTo>
                    <a:cubicBezTo>
                      <a:pt x="112" y="8135"/>
                      <a:pt x="81" y="8294"/>
                      <a:pt x="65" y="8453"/>
                    </a:cubicBezTo>
                    <a:cubicBezTo>
                      <a:pt x="1" y="9090"/>
                      <a:pt x="192" y="9711"/>
                      <a:pt x="272" y="10331"/>
                    </a:cubicBezTo>
                    <a:cubicBezTo>
                      <a:pt x="351" y="10825"/>
                      <a:pt x="447" y="11318"/>
                      <a:pt x="494" y="11828"/>
                    </a:cubicBezTo>
                    <a:cubicBezTo>
                      <a:pt x="526" y="12257"/>
                      <a:pt x="638" y="12671"/>
                      <a:pt x="590" y="13117"/>
                    </a:cubicBezTo>
                    <a:cubicBezTo>
                      <a:pt x="590" y="13165"/>
                      <a:pt x="606" y="13228"/>
                      <a:pt x="622" y="13276"/>
                    </a:cubicBezTo>
                    <a:cubicBezTo>
                      <a:pt x="638" y="13435"/>
                      <a:pt x="669" y="13594"/>
                      <a:pt x="669" y="13754"/>
                    </a:cubicBezTo>
                    <a:cubicBezTo>
                      <a:pt x="685" y="14088"/>
                      <a:pt x="669" y="14422"/>
                      <a:pt x="685" y="14756"/>
                    </a:cubicBezTo>
                    <a:cubicBezTo>
                      <a:pt x="685" y="14868"/>
                      <a:pt x="685" y="14979"/>
                      <a:pt x="701" y="15091"/>
                    </a:cubicBezTo>
                    <a:cubicBezTo>
                      <a:pt x="717" y="15266"/>
                      <a:pt x="765" y="15441"/>
                      <a:pt x="765" y="15600"/>
                    </a:cubicBezTo>
                    <a:cubicBezTo>
                      <a:pt x="765" y="16507"/>
                      <a:pt x="765" y="17399"/>
                      <a:pt x="765" y="18290"/>
                    </a:cubicBezTo>
                    <a:cubicBezTo>
                      <a:pt x="765" y="18354"/>
                      <a:pt x="733" y="18449"/>
                      <a:pt x="845" y="18465"/>
                    </a:cubicBezTo>
                    <a:cubicBezTo>
                      <a:pt x="876" y="18433"/>
                      <a:pt x="908" y="18401"/>
                      <a:pt x="924" y="18370"/>
                    </a:cubicBezTo>
                    <a:cubicBezTo>
                      <a:pt x="1163" y="17940"/>
                      <a:pt x="1402" y="17510"/>
                      <a:pt x="1625" y="17064"/>
                    </a:cubicBezTo>
                    <a:cubicBezTo>
                      <a:pt x="1943" y="16444"/>
                      <a:pt x="2325" y="15839"/>
                      <a:pt x="2707" y="15250"/>
                    </a:cubicBezTo>
                    <a:cubicBezTo>
                      <a:pt x="3328" y="14247"/>
                      <a:pt x="4044" y="13308"/>
                      <a:pt x="4760" y="12369"/>
                    </a:cubicBezTo>
                    <a:cubicBezTo>
                      <a:pt x="4824" y="12241"/>
                      <a:pt x="4919" y="12146"/>
                      <a:pt x="5063" y="12066"/>
                    </a:cubicBezTo>
                    <a:lnTo>
                      <a:pt x="5063" y="12066"/>
                    </a:lnTo>
                    <a:cubicBezTo>
                      <a:pt x="5126" y="12448"/>
                      <a:pt x="5110" y="12528"/>
                      <a:pt x="4951" y="12735"/>
                    </a:cubicBezTo>
                    <a:cubicBezTo>
                      <a:pt x="4840" y="12878"/>
                      <a:pt x="4712" y="13021"/>
                      <a:pt x="4617" y="13181"/>
                    </a:cubicBezTo>
                    <a:cubicBezTo>
                      <a:pt x="4219" y="13833"/>
                      <a:pt x="3837" y="14502"/>
                      <a:pt x="3407" y="15138"/>
                    </a:cubicBezTo>
                    <a:cubicBezTo>
                      <a:pt x="2818" y="16014"/>
                      <a:pt x="2341" y="16969"/>
                      <a:pt x="1816" y="17908"/>
                    </a:cubicBezTo>
                    <a:cubicBezTo>
                      <a:pt x="1561" y="18370"/>
                      <a:pt x="1322" y="18847"/>
                      <a:pt x="1099" y="19341"/>
                    </a:cubicBezTo>
                    <a:cubicBezTo>
                      <a:pt x="892" y="19802"/>
                      <a:pt x="606" y="20264"/>
                      <a:pt x="669" y="20805"/>
                    </a:cubicBezTo>
                    <a:cubicBezTo>
                      <a:pt x="669" y="20837"/>
                      <a:pt x="669" y="20869"/>
                      <a:pt x="654" y="20900"/>
                    </a:cubicBezTo>
                    <a:cubicBezTo>
                      <a:pt x="574" y="21091"/>
                      <a:pt x="590" y="21298"/>
                      <a:pt x="590" y="21489"/>
                    </a:cubicBezTo>
                    <a:cubicBezTo>
                      <a:pt x="590" y="21617"/>
                      <a:pt x="606" y="21760"/>
                      <a:pt x="574" y="21887"/>
                    </a:cubicBezTo>
                    <a:cubicBezTo>
                      <a:pt x="447" y="22285"/>
                      <a:pt x="510" y="22715"/>
                      <a:pt x="431" y="23113"/>
                    </a:cubicBezTo>
                    <a:cubicBezTo>
                      <a:pt x="351" y="23463"/>
                      <a:pt x="351" y="23829"/>
                      <a:pt x="319" y="24195"/>
                    </a:cubicBezTo>
                    <a:cubicBezTo>
                      <a:pt x="319" y="24291"/>
                      <a:pt x="256" y="24339"/>
                      <a:pt x="160" y="24355"/>
                    </a:cubicBezTo>
                    <a:cubicBezTo>
                      <a:pt x="510" y="24514"/>
                      <a:pt x="860" y="24689"/>
                      <a:pt x="1211" y="24816"/>
                    </a:cubicBezTo>
                    <a:cubicBezTo>
                      <a:pt x="1911" y="25087"/>
                      <a:pt x="2611" y="25341"/>
                      <a:pt x="3312" y="25612"/>
                    </a:cubicBezTo>
                    <a:cubicBezTo>
                      <a:pt x="3375" y="25485"/>
                      <a:pt x="3455" y="25357"/>
                      <a:pt x="3487" y="25214"/>
                    </a:cubicBezTo>
                    <a:cubicBezTo>
                      <a:pt x="3917" y="23988"/>
                      <a:pt x="4251" y="22731"/>
                      <a:pt x="4490" y="21458"/>
                    </a:cubicBezTo>
                    <a:cubicBezTo>
                      <a:pt x="4633" y="20741"/>
                      <a:pt x="4744" y="20041"/>
                      <a:pt x="4872" y="19325"/>
                    </a:cubicBezTo>
                    <a:cubicBezTo>
                      <a:pt x="4872" y="19293"/>
                      <a:pt x="4904" y="19277"/>
                      <a:pt x="4919" y="19245"/>
                    </a:cubicBezTo>
                    <a:lnTo>
                      <a:pt x="5174" y="16889"/>
                    </a:lnTo>
                    <a:cubicBezTo>
                      <a:pt x="5174" y="16810"/>
                      <a:pt x="5174" y="16746"/>
                      <a:pt x="5174" y="16666"/>
                    </a:cubicBezTo>
                    <a:cubicBezTo>
                      <a:pt x="5286" y="14693"/>
                      <a:pt x="5270" y="12719"/>
                      <a:pt x="5047" y="10745"/>
                    </a:cubicBezTo>
                    <a:cubicBezTo>
                      <a:pt x="4856" y="9074"/>
                      <a:pt x="4569" y="7434"/>
                      <a:pt x="4139" y="5811"/>
                    </a:cubicBezTo>
                    <a:cubicBezTo>
                      <a:pt x="3646" y="3932"/>
                      <a:pt x="2977" y="2118"/>
                      <a:pt x="2070" y="399"/>
                    </a:cubicBezTo>
                    <a:cubicBezTo>
                      <a:pt x="1991" y="271"/>
                      <a:pt x="1895" y="144"/>
                      <a:pt x="1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5495124" y="2697867"/>
                <a:ext cx="220282" cy="229305"/>
              </a:xfrm>
              <a:custGeom>
                <a:avLst/>
                <a:gdLst/>
                <a:ahLst/>
                <a:cxnLst/>
                <a:rect l="l" t="t" r="r" b="b"/>
                <a:pathLst>
                  <a:path w="11206" h="11665" extrusionOk="0">
                    <a:moveTo>
                      <a:pt x="1130" y="1"/>
                    </a:moveTo>
                    <a:cubicBezTo>
                      <a:pt x="1082" y="64"/>
                      <a:pt x="1019" y="128"/>
                      <a:pt x="971" y="208"/>
                    </a:cubicBezTo>
                    <a:cubicBezTo>
                      <a:pt x="637" y="860"/>
                      <a:pt x="398" y="1529"/>
                      <a:pt x="255" y="2245"/>
                    </a:cubicBezTo>
                    <a:cubicBezTo>
                      <a:pt x="16" y="3439"/>
                      <a:pt x="0" y="4633"/>
                      <a:pt x="175" y="5826"/>
                    </a:cubicBezTo>
                    <a:cubicBezTo>
                      <a:pt x="310" y="5819"/>
                      <a:pt x="446" y="5815"/>
                      <a:pt x="581" y="5815"/>
                    </a:cubicBezTo>
                    <a:cubicBezTo>
                      <a:pt x="1018" y="5815"/>
                      <a:pt x="1453" y="5857"/>
                      <a:pt x="1878" y="5954"/>
                    </a:cubicBezTo>
                    <a:cubicBezTo>
                      <a:pt x="2117" y="6017"/>
                      <a:pt x="2356" y="6049"/>
                      <a:pt x="2595" y="6097"/>
                    </a:cubicBezTo>
                    <a:cubicBezTo>
                      <a:pt x="2626" y="6129"/>
                      <a:pt x="2658" y="6161"/>
                      <a:pt x="2706" y="6161"/>
                    </a:cubicBezTo>
                    <a:cubicBezTo>
                      <a:pt x="3088" y="6272"/>
                      <a:pt x="3470" y="6336"/>
                      <a:pt x="3836" y="6463"/>
                    </a:cubicBezTo>
                    <a:cubicBezTo>
                      <a:pt x="4966" y="6829"/>
                      <a:pt x="6033" y="7339"/>
                      <a:pt x="7020" y="8023"/>
                    </a:cubicBezTo>
                    <a:cubicBezTo>
                      <a:pt x="7258" y="8198"/>
                      <a:pt x="7513" y="8357"/>
                      <a:pt x="7752" y="8548"/>
                    </a:cubicBezTo>
                    <a:cubicBezTo>
                      <a:pt x="8452" y="9090"/>
                      <a:pt x="9169" y="9615"/>
                      <a:pt x="9773" y="10251"/>
                    </a:cubicBezTo>
                    <a:cubicBezTo>
                      <a:pt x="10171" y="10681"/>
                      <a:pt x="10633" y="11079"/>
                      <a:pt x="10983" y="11557"/>
                    </a:cubicBezTo>
                    <a:cubicBezTo>
                      <a:pt x="11019" y="11593"/>
                      <a:pt x="11046" y="11664"/>
                      <a:pt x="11117" y="11664"/>
                    </a:cubicBezTo>
                    <a:cubicBezTo>
                      <a:pt x="11141" y="11664"/>
                      <a:pt x="11170" y="11656"/>
                      <a:pt x="11206" y="11636"/>
                    </a:cubicBezTo>
                    <a:cubicBezTo>
                      <a:pt x="10999" y="10872"/>
                      <a:pt x="10792" y="10092"/>
                      <a:pt x="10553" y="9328"/>
                    </a:cubicBezTo>
                    <a:cubicBezTo>
                      <a:pt x="10219" y="8310"/>
                      <a:pt x="9885" y="7291"/>
                      <a:pt x="9519" y="6288"/>
                    </a:cubicBezTo>
                    <a:cubicBezTo>
                      <a:pt x="9264" y="5588"/>
                      <a:pt x="8962" y="4887"/>
                      <a:pt x="8691" y="4203"/>
                    </a:cubicBezTo>
                    <a:cubicBezTo>
                      <a:pt x="8564" y="3916"/>
                      <a:pt x="8404" y="3662"/>
                      <a:pt x="8166" y="3455"/>
                    </a:cubicBezTo>
                    <a:cubicBezTo>
                      <a:pt x="8007" y="3311"/>
                      <a:pt x="7863" y="3152"/>
                      <a:pt x="7704" y="2993"/>
                    </a:cubicBezTo>
                    <a:cubicBezTo>
                      <a:pt x="7004" y="2261"/>
                      <a:pt x="6160" y="1704"/>
                      <a:pt x="5269" y="1226"/>
                    </a:cubicBezTo>
                    <a:cubicBezTo>
                      <a:pt x="4346" y="733"/>
                      <a:pt x="3359" y="399"/>
                      <a:pt x="2340" y="192"/>
                    </a:cubicBezTo>
                    <a:cubicBezTo>
                      <a:pt x="1926" y="128"/>
                      <a:pt x="1544" y="17"/>
                      <a:pt x="1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5518890" y="3646793"/>
                <a:ext cx="163354" cy="166479"/>
              </a:xfrm>
              <a:custGeom>
                <a:avLst/>
                <a:gdLst/>
                <a:ahLst/>
                <a:cxnLst/>
                <a:rect l="l" t="t" r="r" b="b"/>
                <a:pathLst>
                  <a:path w="8310" h="8469" extrusionOk="0">
                    <a:moveTo>
                      <a:pt x="3932" y="0"/>
                    </a:moveTo>
                    <a:cubicBezTo>
                      <a:pt x="3313" y="0"/>
                      <a:pt x="2720" y="124"/>
                      <a:pt x="2166" y="451"/>
                    </a:cubicBezTo>
                    <a:cubicBezTo>
                      <a:pt x="1799" y="578"/>
                      <a:pt x="1497" y="817"/>
                      <a:pt x="1211" y="1088"/>
                    </a:cubicBezTo>
                    <a:cubicBezTo>
                      <a:pt x="1370" y="1215"/>
                      <a:pt x="1529" y="1310"/>
                      <a:pt x="1672" y="1422"/>
                    </a:cubicBezTo>
                    <a:cubicBezTo>
                      <a:pt x="2086" y="1947"/>
                      <a:pt x="2181" y="2552"/>
                      <a:pt x="2118" y="3205"/>
                    </a:cubicBezTo>
                    <a:cubicBezTo>
                      <a:pt x="2070" y="3587"/>
                      <a:pt x="1927" y="3937"/>
                      <a:pt x="1815" y="4287"/>
                    </a:cubicBezTo>
                    <a:cubicBezTo>
                      <a:pt x="1624" y="4542"/>
                      <a:pt x="1481" y="4828"/>
                      <a:pt x="1226" y="5035"/>
                    </a:cubicBezTo>
                    <a:cubicBezTo>
                      <a:pt x="963" y="5270"/>
                      <a:pt x="672" y="5437"/>
                      <a:pt x="304" y="5437"/>
                    </a:cubicBezTo>
                    <a:cubicBezTo>
                      <a:pt x="272" y="5437"/>
                      <a:pt x="240" y="5436"/>
                      <a:pt x="208" y="5433"/>
                    </a:cubicBezTo>
                    <a:cubicBezTo>
                      <a:pt x="144" y="5433"/>
                      <a:pt x="80" y="5449"/>
                      <a:pt x="17" y="5449"/>
                    </a:cubicBezTo>
                    <a:cubicBezTo>
                      <a:pt x="17" y="5497"/>
                      <a:pt x="1" y="5529"/>
                      <a:pt x="17" y="5560"/>
                    </a:cubicBezTo>
                    <a:cubicBezTo>
                      <a:pt x="583" y="7325"/>
                      <a:pt x="2260" y="8468"/>
                      <a:pt x="4048" y="8468"/>
                    </a:cubicBezTo>
                    <a:cubicBezTo>
                      <a:pt x="4422" y="8468"/>
                      <a:pt x="4800" y="8419"/>
                      <a:pt x="5174" y="8314"/>
                    </a:cubicBezTo>
                    <a:cubicBezTo>
                      <a:pt x="6845" y="7868"/>
                      <a:pt x="8246" y="6340"/>
                      <a:pt x="8294" y="4335"/>
                    </a:cubicBezTo>
                    <a:cubicBezTo>
                      <a:pt x="8310" y="3587"/>
                      <a:pt x="8166" y="2854"/>
                      <a:pt x="7753" y="2202"/>
                    </a:cubicBezTo>
                    <a:cubicBezTo>
                      <a:pt x="7737" y="2154"/>
                      <a:pt x="7737" y="2106"/>
                      <a:pt x="7705" y="2075"/>
                    </a:cubicBezTo>
                    <a:cubicBezTo>
                      <a:pt x="6877" y="769"/>
                      <a:pt x="5699" y="53"/>
                      <a:pt x="4155" y="5"/>
                    </a:cubicBezTo>
                    <a:cubicBezTo>
                      <a:pt x="4081" y="2"/>
                      <a:pt x="4006" y="0"/>
                      <a:pt x="3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5924090" y="3745317"/>
                <a:ext cx="165870" cy="166676"/>
              </a:xfrm>
              <a:custGeom>
                <a:avLst/>
                <a:gdLst/>
                <a:ahLst/>
                <a:cxnLst/>
                <a:rect l="l" t="t" r="r" b="b"/>
                <a:pathLst>
                  <a:path w="8438" h="8479" extrusionOk="0">
                    <a:moveTo>
                      <a:pt x="4616" y="0"/>
                    </a:moveTo>
                    <a:cubicBezTo>
                      <a:pt x="4348" y="0"/>
                      <a:pt x="4073" y="24"/>
                      <a:pt x="3789" y="71"/>
                    </a:cubicBezTo>
                    <a:cubicBezTo>
                      <a:pt x="3153" y="182"/>
                      <a:pt x="2564" y="421"/>
                      <a:pt x="2070" y="835"/>
                    </a:cubicBezTo>
                    <a:cubicBezTo>
                      <a:pt x="2022" y="867"/>
                      <a:pt x="1975" y="883"/>
                      <a:pt x="1927" y="930"/>
                    </a:cubicBezTo>
                    <a:cubicBezTo>
                      <a:pt x="574" y="1997"/>
                      <a:pt x="1" y="3811"/>
                      <a:pt x="510" y="5483"/>
                    </a:cubicBezTo>
                    <a:cubicBezTo>
                      <a:pt x="1112" y="7388"/>
                      <a:pt x="2822" y="8479"/>
                      <a:pt x="4581" y="8479"/>
                    </a:cubicBezTo>
                    <a:cubicBezTo>
                      <a:pt x="5658" y="8479"/>
                      <a:pt x="6754" y="8069"/>
                      <a:pt x="7625" y="7186"/>
                    </a:cubicBezTo>
                    <a:cubicBezTo>
                      <a:pt x="7673" y="7138"/>
                      <a:pt x="7769" y="7090"/>
                      <a:pt x="7705" y="6963"/>
                    </a:cubicBezTo>
                    <a:cubicBezTo>
                      <a:pt x="7100" y="6772"/>
                      <a:pt x="6814" y="6279"/>
                      <a:pt x="6686" y="5690"/>
                    </a:cubicBezTo>
                    <a:cubicBezTo>
                      <a:pt x="6638" y="5531"/>
                      <a:pt x="6623" y="5355"/>
                      <a:pt x="6591" y="5180"/>
                    </a:cubicBezTo>
                    <a:cubicBezTo>
                      <a:pt x="6591" y="5085"/>
                      <a:pt x="6607" y="4989"/>
                      <a:pt x="6607" y="4878"/>
                    </a:cubicBezTo>
                    <a:cubicBezTo>
                      <a:pt x="6702" y="3971"/>
                      <a:pt x="7021" y="3191"/>
                      <a:pt x="7816" y="2681"/>
                    </a:cubicBezTo>
                    <a:cubicBezTo>
                      <a:pt x="8023" y="2634"/>
                      <a:pt x="8230" y="2586"/>
                      <a:pt x="8437" y="2538"/>
                    </a:cubicBezTo>
                    <a:cubicBezTo>
                      <a:pt x="8326" y="2172"/>
                      <a:pt x="8135" y="1885"/>
                      <a:pt x="7896" y="1615"/>
                    </a:cubicBezTo>
                    <a:cubicBezTo>
                      <a:pt x="7880" y="1599"/>
                      <a:pt x="7880" y="1567"/>
                      <a:pt x="7864" y="1535"/>
                    </a:cubicBezTo>
                    <a:cubicBezTo>
                      <a:pt x="6958" y="524"/>
                      <a:pt x="5878" y="0"/>
                      <a:pt x="4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4" name="Google Shape;1274;p39"/>
          <p:cNvSpPr/>
          <p:nvPr/>
        </p:nvSpPr>
        <p:spPr>
          <a:xfrm rot="1056481">
            <a:off x="8650588" y="182422"/>
            <a:ext cx="256318" cy="276208"/>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rot="-595908">
            <a:off x="7868886" y="1168442"/>
            <a:ext cx="312340" cy="336576"/>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rot="-595908">
            <a:off x="7080861" y="76917"/>
            <a:ext cx="312340" cy="336576"/>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2;p31"/>
          <p:cNvSpPr/>
          <p:nvPr/>
        </p:nvSpPr>
        <p:spPr>
          <a:xfrm>
            <a:off x="5558983" y="747879"/>
            <a:ext cx="1606800" cy="1606800"/>
          </a:xfrm>
          <a:prstGeom prst="ellipse">
            <a:avLst/>
          </a:prstGeom>
          <a:solidFill>
            <a:schemeClr val="accent3"/>
          </a:solid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 name="Google Shape;364;p31"/>
          <p:cNvSpPr txBox="1">
            <a:spLocks noGrp="1"/>
          </p:cNvSpPr>
          <p:nvPr>
            <p:ph type="title" idx="4294967295"/>
          </p:nvPr>
        </p:nvSpPr>
        <p:spPr>
          <a:xfrm>
            <a:off x="5644183" y="975879"/>
            <a:ext cx="1436400" cy="115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chemeClr val="accent6"/>
                </a:solidFill>
                <a:latin typeface="+mj-lt"/>
                <a:ea typeface="Mochiy Pop One"/>
                <a:cs typeface="Mochiy Pop One"/>
                <a:sym typeface="Mochiy Pop One"/>
              </a:rPr>
              <a:t>02</a:t>
            </a:r>
            <a:endParaRPr sz="6000" b="1">
              <a:solidFill>
                <a:schemeClr val="accent6"/>
              </a:solidFill>
              <a:latin typeface="+mj-lt"/>
              <a:ea typeface="Mochiy Pop One"/>
              <a:cs typeface="Mochiy Pop One"/>
              <a:sym typeface="Mochiy Pop One"/>
            </a:endParaRPr>
          </a:p>
        </p:txBody>
      </p:sp>
      <p:sp>
        <p:nvSpPr>
          <p:cNvPr id="62" name="Rectangle 61"/>
          <p:cNvSpPr/>
          <p:nvPr/>
        </p:nvSpPr>
        <p:spPr>
          <a:xfrm>
            <a:off x="4706617" y="2385289"/>
            <a:ext cx="3307604" cy="2308324"/>
          </a:xfrm>
          <a:prstGeom prst="rect">
            <a:avLst/>
          </a:prstGeom>
        </p:spPr>
        <p:txBody>
          <a:bodyPr wrap="square">
            <a:spAutoFit/>
          </a:bodyPr>
          <a:lstStyle/>
          <a:p>
            <a:pPr algn="ctr">
              <a:lnSpc>
                <a:spcPct val="150000"/>
              </a:lnSpc>
            </a:pPr>
            <a:r>
              <a:rPr lang="vi-VN" sz="4800" b="1">
                <a:solidFill>
                  <a:schemeClr val="bg2">
                    <a:lumMod val="50000"/>
                  </a:schemeClr>
                </a:solidFill>
                <a:cs typeface="Arial" panose="020B0604020202020204" pitchFamily="34" charset="0"/>
              </a:rPr>
              <a:t>TRẢ LỜI CÂU HỎI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89773" y="6027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9" name="TextBox 8">
            <a:extLst>
              <a:ext uri="{FF2B5EF4-FFF2-40B4-BE49-F238E27FC236}">
                <a16:creationId xmlns:a16="http://schemas.microsoft.com/office/drawing/2014/main" id="{4030B817-35A3-4F5B-9B16-CB7AFFDED6EA}"/>
              </a:ext>
            </a:extLst>
          </p:cNvPr>
          <p:cNvSpPr txBox="1"/>
          <p:nvPr/>
        </p:nvSpPr>
        <p:spPr>
          <a:xfrm>
            <a:off x="949255" y="905053"/>
            <a:ext cx="4016445" cy="553998"/>
          </a:xfrm>
          <a:prstGeom prst="rect">
            <a:avLst/>
          </a:prstGeom>
          <a:noFill/>
        </p:spPr>
        <p:txBody>
          <a:bodyPr wrap="square">
            <a:spAutoFit/>
          </a:bodyPr>
          <a:lstStyle/>
          <a:p>
            <a:pPr marL="0" lvl="0" indent="0" algn="ctr">
              <a:spcBef>
                <a:spcPct val="0"/>
              </a:spcBef>
            </a:pPr>
            <a:r>
              <a:rPr lang="en-US" sz="3000" b="1">
                <a:solidFill>
                  <a:schemeClr val="tx2"/>
                </a:solidFill>
                <a:latin typeface="Arial" panose="020B0604020202020204" pitchFamily="34" charset="0"/>
                <a:cs typeface="Arial" panose="020B0604020202020204" pitchFamily="34" charset="0"/>
              </a:rPr>
              <a:t>TÌM NGHĨA CỦA TỪ</a:t>
            </a:r>
            <a:endParaRPr lang="en-US" sz="3000" b="1" dirty="0">
              <a:solidFill>
                <a:schemeClr val="tx2"/>
              </a:solidFill>
              <a:latin typeface="Arial" panose="020B0604020202020204" pitchFamily="34" charset="0"/>
              <a:cs typeface="Arial" panose="020B0604020202020204" pitchFamily="34" charset="0"/>
            </a:endParaRPr>
          </a:p>
        </p:txBody>
      </p:sp>
      <p:sp>
        <p:nvSpPr>
          <p:cNvPr id="10" name="Rectangle 9"/>
          <p:cNvSpPr/>
          <p:nvPr/>
        </p:nvSpPr>
        <p:spPr>
          <a:xfrm>
            <a:off x="949255" y="2100165"/>
            <a:ext cx="4016445" cy="2707309"/>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49365" y="1749828"/>
            <a:ext cx="1926048" cy="667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FF"/>
                </a:solidFill>
                <a:latin typeface="Arial" panose="020B0604020202020204" pitchFamily="34" charset="0"/>
                <a:cs typeface="Arial" panose="020B0604020202020204" pitchFamily="34" charset="0"/>
              </a:rPr>
              <a:t>Bù nhìn</a:t>
            </a:r>
            <a:endParaRPr lang="en-US" sz="2800" b="1">
              <a:solidFill>
                <a:srgbClr val="FFFFFF"/>
              </a:solidFill>
            </a:endParaRPr>
          </a:p>
        </p:txBody>
      </p:sp>
      <p:sp>
        <p:nvSpPr>
          <p:cNvPr id="12" name="Rectangle 11"/>
          <p:cNvSpPr/>
          <p:nvPr/>
        </p:nvSpPr>
        <p:spPr>
          <a:xfrm>
            <a:off x="1260067" y="2572513"/>
            <a:ext cx="3451633" cy="1754326"/>
          </a:xfrm>
          <a:prstGeom prst="rect">
            <a:avLst/>
          </a:prstGeom>
        </p:spPr>
        <p:txBody>
          <a:bodyPr wrap="square">
            <a:spAutoFit/>
          </a:bodyPr>
          <a:lstStyle/>
          <a:p>
            <a:pPr lvl="0" algn="just">
              <a:lnSpc>
                <a:spcPct val="150000"/>
              </a:lnSpc>
              <a:spcAft>
                <a:spcPts val="600"/>
              </a:spcAft>
            </a:pPr>
            <a:r>
              <a:rPr lang="en-US" sz="2400">
                <a:latin typeface="+mn-lt"/>
                <a:cs typeface="Arial" panose="020B0604020202020204" pitchFamily="34" charset="0"/>
              </a:rPr>
              <a:t>V</a:t>
            </a:r>
            <a:r>
              <a:rPr lang="vi-VN" sz="2400">
                <a:latin typeface="+mn-lt"/>
                <a:cs typeface="Arial" panose="020B0604020202020204" pitchFamily="34" charset="0"/>
              </a:rPr>
              <a:t>ật giả hình người, thường làm bằng rơm, dùng để dọa chim, thú.</a:t>
            </a:r>
            <a:endParaRPr lang="en-US" sz="2400">
              <a:latin typeface="+mn-lt"/>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1750" b="98750" l="10000" r="90000"/>
                    </a14:imgEffect>
                  </a14:imgLayer>
                </a14:imgProps>
              </a:ext>
              <a:ext uri="{28A0092B-C50C-407E-A947-70E740481C1C}">
                <a14:useLocalDpi xmlns:a14="http://schemas.microsoft.com/office/drawing/2010/main" val="0"/>
              </a:ext>
            </a:extLst>
          </a:blip>
          <a:stretch>
            <a:fillRect/>
          </a:stretch>
        </p:blipFill>
        <p:spPr>
          <a:xfrm>
            <a:off x="5160767" y="824242"/>
            <a:ext cx="3983233" cy="3983233"/>
          </a:xfrm>
          <a:prstGeom prst="rect">
            <a:avLst/>
          </a:prstGeom>
        </p:spPr>
      </p:pic>
    </p:spTree>
    <p:extLst>
      <p:ext uri="{BB962C8B-B14F-4D97-AF65-F5344CB8AC3E}">
        <p14:creationId xmlns:p14="http://schemas.microsoft.com/office/powerpoint/2010/main" val="166810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7F2A0F-12FF-B796-5B8B-C1854B0B4A08}"/>
              </a:ext>
            </a:extLst>
          </p:cNvPr>
          <p:cNvSpPr/>
          <p:nvPr/>
        </p:nvSpPr>
        <p:spPr>
          <a:xfrm>
            <a:off x="317500" y="1157969"/>
            <a:ext cx="8610599" cy="3784734"/>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1800" b="1">
                <a:solidFill>
                  <a:schemeClr val="bg2">
                    <a:lumMod val="50000"/>
                  </a:schemeClr>
                </a:solidFill>
                <a:cs typeface="Arial" panose="020B0604020202020204" pitchFamily="34" charset="0"/>
              </a:rPr>
              <a:t>Câu 1: </a:t>
            </a:r>
            <a:r>
              <a:rPr lang="vi-VN" sz="1800">
                <a:solidFill>
                  <a:schemeClr val="bg2">
                    <a:lumMod val="50000"/>
                  </a:schemeClr>
                </a:solidFill>
                <a:cs typeface="Arial" panose="020B0604020202020204" pitchFamily="34" charset="0"/>
              </a:rPr>
              <a:t>Tìm thông tin về bối cảnh diễn ra câu chuyện (thời gian, địa điểm).</a:t>
            </a:r>
          </a:p>
          <a:p>
            <a:pPr>
              <a:lnSpc>
                <a:spcPct val="150000"/>
              </a:lnSpc>
              <a:spcAft>
                <a:spcPts val="300"/>
              </a:spcAft>
            </a:pPr>
            <a:r>
              <a:rPr lang="vi-VN" sz="1800" b="1">
                <a:solidFill>
                  <a:schemeClr val="bg2">
                    <a:lumMod val="50000"/>
                  </a:schemeClr>
                </a:solidFill>
                <a:cs typeface="Arial" panose="020B0604020202020204" pitchFamily="34" charset="0"/>
              </a:rPr>
              <a:t>Câu 2: </a:t>
            </a:r>
            <a:r>
              <a:rPr lang="vi-VN" sz="1800">
                <a:solidFill>
                  <a:schemeClr val="bg2">
                    <a:lumMod val="50000"/>
                  </a:schemeClr>
                </a:solidFill>
                <a:cs typeface="Arial" panose="020B0604020202020204" pitchFamily="34" charset="0"/>
              </a:rPr>
              <a:t>Các bạn nhỏ cảm nhận như thế nào khi quan sát ngôi làng và bầu trời?</a:t>
            </a:r>
            <a:endParaRPr lang="en-US" sz="1800">
              <a:solidFill>
                <a:schemeClr val="bg2">
                  <a:lumMod val="50000"/>
                </a:schemeClr>
              </a:solidFill>
              <a:cs typeface="Arial" panose="020B0604020202020204" pitchFamily="34" charset="0"/>
            </a:endParaRPr>
          </a:p>
          <a:p>
            <a:pPr>
              <a:lnSpc>
                <a:spcPct val="150000"/>
              </a:lnSpc>
              <a:spcAft>
                <a:spcPts val="300"/>
              </a:spcAft>
            </a:pPr>
            <a:r>
              <a:rPr lang="vi-VN" sz="1800" b="1">
                <a:solidFill>
                  <a:schemeClr val="bg2">
                    <a:lumMod val="50000"/>
                  </a:schemeClr>
                </a:solidFill>
                <a:cs typeface="Arial" panose="020B0604020202020204" pitchFamily="34" charset="0"/>
              </a:rPr>
              <a:t>Câu 3: </a:t>
            </a:r>
            <a:r>
              <a:rPr lang="vi-VN" sz="1800">
                <a:solidFill>
                  <a:schemeClr val="bg2">
                    <a:lumMod val="50000"/>
                  </a:schemeClr>
                </a:solidFill>
                <a:cs typeface="Arial" panose="020B0604020202020204" pitchFamily="34" charset="0"/>
              </a:rPr>
              <a:t>Các bạn nhỏ đã ước mơ những gì? Đóng vai 1 bạn nhỏ trong câu chuyện, nói về ước mơ của mình và giải thích vì sao mình có ước mơ đó.</a:t>
            </a:r>
            <a:endParaRPr lang="en-US" sz="1800">
              <a:solidFill>
                <a:schemeClr val="bg2">
                  <a:lumMod val="50000"/>
                </a:schemeClr>
              </a:solidFill>
              <a:cs typeface="Arial" panose="020B0604020202020204" pitchFamily="34" charset="0"/>
            </a:endParaRPr>
          </a:p>
          <a:p>
            <a:pPr>
              <a:lnSpc>
                <a:spcPct val="150000"/>
              </a:lnSpc>
              <a:spcAft>
                <a:spcPts val="300"/>
              </a:spcAft>
            </a:pPr>
            <a:r>
              <a:rPr lang="vi-VN" sz="1800" b="1">
                <a:solidFill>
                  <a:schemeClr val="bg2">
                    <a:lumMod val="50000"/>
                  </a:schemeClr>
                </a:solidFill>
                <a:cs typeface="Arial" panose="020B0604020202020204" pitchFamily="34" charset="0"/>
              </a:rPr>
              <a:t>Câu 4: </a:t>
            </a:r>
            <a:r>
              <a:rPr lang="vi-VN" sz="1800">
                <a:solidFill>
                  <a:schemeClr val="bg2">
                    <a:lumMod val="50000"/>
                  </a:schemeClr>
                </a:solidFill>
                <a:cs typeface="Arial" panose="020B0604020202020204" pitchFamily="34" charset="0"/>
              </a:rPr>
              <a:t>Nêu cảm nghĩ của em về hình ảnh bạn nhỏ mơ mình và các bạn bám vào những quả bóng ước mơ bay lên trời xanh. </a:t>
            </a:r>
            <a:endParaRPr lang="en-US" sz="1800">
              <a:solidFill>
                <a:schemeClr val="bg2">
                  <a:lumMod val="50000"/>
                </a:schemeClr>
              </a:solidFill>
              <a:cs typeface="Arial" panose="020B0604020202020204" pitchFamily="34" charset="0"/>
            </a:endParaRPr>
          </a:p>
          <a:p>
            <a:pPr>
              <a:lnSpc>
                <a:spcPct val="150000"/>
              </a:lnSpc>
              <a:spcAft>
                <a:spcPts val="300"/>
              </a:spcAft>
            </a:pPr>
            <a:r>
              <a:rPr lang="vi-VN" sz="1800" b="1">
                <a:solidFill>
                  <a:schemeClr val="bg2">
                    <a:lumMod val="50000"/>
                  </a:schemeClr>
                </a:solidFill>
                <a:cs typeface="Arial" panose="020B0604020202020204" pitchFamily="34" charset="0"/>
              </a:rPr>
              <a:t>Câu</a:t>
            </a:r>
            <a:r>
              <a:rPr lang="en-US" sz="1800" b="1">
                <a:solidFill>
                  <a:schemeClr val="bg2">
                    <a:lumMod val="50000"/>
                  </a:schemeClr>
                </a:solidFill>
                <a:cs typeface="Arial" panose="020B0604020202020204" pitchFamily="34" charset="0"/>
              </a:rPr>
              <a:t> </a:t>
            </a:r>
            <a:r>
              <a:rPr lang="vi-VN" sz="1800" b="1">
                <a:solidFill>
                  <a:schemeClr val="bg2">
                    <a:lumMod val="50000"/>
                  </a:schemeClr>
                </a:solidFill>
                <a:cs typeface="Arial" panose="020B0604020202020204" pitchFamily="34" charset="0"/>
              </a:rPr>
              <a:t>5: </a:t>
            </a:r>
            <a:r>
              <a:rPr lang="vi-VN" sz="1800">
                <a:solidFill>
                  <a:schemeClr val="bg2">
                    <a:lumMod val="50000"/>
                  </a:schemeClr>
                </a:solidFill>
                <a:cs typeface="Arial" panose="020B0604020202020204" pitchFamily="34" charset="0"/>
              </a:rPr>
              <a:t>Nếu tham gia vào câu chuyện của các bạn nhỏ, em sẽ kể những gì về ước mơ của mình?</a:t>
            </a:r>
          </a:p>
        </p:txBody>
      </p:sp>
      <p:sp>
        <p:nvSpPr>
          <p:cNvPr id="16" name="Arrow: Pentagon 18">
            <a:extLst>
              <a:ext uri="{FF2B5EF4-FFF2-40B4-BE49-F238E27FC236}">
                <a16:creationId xmlns:a16="http://schemas.microsoft.com/office/drawing/2014/main" id="{ED9E9F7A-14C3-7A04-524B-A681E3CB78F7}"/>
              </a:ext>
            </a:extLst>
          </p:cNvPr>
          <p:cNvSpPr/>
          <p:nvPr/>
        </p:nvSpPr>
        <p:spPr>
          <a:xfrm>
            <a:off x="670377" y="827677"/>
            <a:ext cx="3828404" cy="507479"/>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đôi</a:t>
            </a:r>
            <a:endParaRPr lang="en-US" sz="2400" b="1" i="1" dirty="0">
              <a:solidFill>
                <a:srgbClr val="FFFFFF"/>
              </a:solidFill>
              <a:latin typeface="+mj-lt"/>
              <a:cs typeface="Arial" panose="020B0604020202020204" pitchFamily="34" charset="0"/>
            </a:endParaRPr>
          </a:p>
        </p:txBody>
      </p:sp>
      <p:sp>
        <p:nvSpPr>
          <p:cNvPr id="17" name="Rounded Rectangle 16"/>
          <p:cNvSpPr/>
          <p:nvPr/>
        </p:nvSpPr>
        <p:spPr>
          <a:xfrm>
            <a:off x="1537867"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29318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06585" y="2479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16" name="Rounded Rectangle 15"/>
          <p:cNvSpPr/>
          <p:nvPr/>
        </p:nvSpPr>
        <p:spPr>
          <a:xfrm>
            <a:off x="939800" y="1092675"/>
            <a:ext cx="7493985" cy="109707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ysClr val="windowText" lastClr="000000"/>
                </a:solidFill>
                <a:ea typeface="Calibri" panose="020F0502020204030204" pitchFamily="34" charset="0"/>
                <a:cs typeface="Arial" panose="020B0604020202020204" pitchFamily="34" charset="0"/>
              </a:rPr>
              <a:t>Câu </a:t>
            </a:r>
            <a:r>
              <a:rPr lang="en-US" sz="2000" b="1">
                <a:solidFill>
                  <a:sysClr val="windowText" lastClr="000000"/>
                </a:solidFill>
                <a:ea typeface="Calibri" panose="020F0502020204030204" pitchFamily="34" charset="0"/>
                <a:cs typeface="Arial" panose="020B0604020202020204" pitchFamily="34" charset="0"/>
              </a:rPr>
              <a:t>1</a:t>
            </a:r>
            <a:r>
              <a:rPr lang="vi-VN" sz="2000" b="1">
                <a:solidFill>
                  <a:sysClr val="windowText" lastClr="000000"/>
                </a:solidFill>
                <a:ea typeface="Calibri" panose="020F0502020204030204" pitchFamily="34" charset="0"/>
                <a:cs typeface="Arial" panose="020B0604020202020204" pitchFamily="34" charset="0"/>
              </a:rPr>
              <a:t>: </a:t>
            </a:r>
            <a:r>
              <a:rPr lang="vi-VN" sz="2000">
                <a:solidFill>
                  <a:sysClr val="windowText" lastClr="000000"/>
                </a:solidFill>
                <a:ea typeface="Calibri" panose="020F0502020204030204" pitchFamily="34" charset="0"/>
                <a:cs typeface="Arial" panose="020B0604020202020204" pitchFamily="34" charset="0"/>
              </a:rPr>
              <a:t>Tìm thông tin về bối cảnh diễn ra câu chuyện (thời gian, địa điểm).</a:t>
            </a:r>
          </a:p>
        </p:txBody>
      </p:sp>
      <p:cxnSp>
        <p:nvCxnSpPr>
          <p:cNvPr id="20" name="Straight Connector 19"/>
          <p:cNvCxnSpPr/>
          <p:nvPr/>
        </p:nvCxnSpPr>
        <p:spPr>
          <a:xfrm>
            <a:off x="3826275" y="1582444"/>
            <a:ext cx="98542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314935" y="143156"/>
            <a:ext cx="708290" cy="706101"/>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400" b="1">
                <a:solidFill>
                  <a:srgbClr val="FFFFFF"/>
                </a:solidFill>
              </a:rPr>
              <a:t>?</a:t>
            </a:r>
          </a:p>
        </p:txBody>
      </p:sp>
      <p:sp>
        <p:nvSpPr>
          <p:cNvPr id="26" name="Rectangle 25"/>
          <p:cNvSpPr/>
          <p:nvPr/>
        </p:nvSpPr>
        <p:spPr>
          <a:xfrm>
            <a:off x="939799" y="2953754"/>
            <a:ext cx="7493985" cy="1485081"/>
          </a:xfrm>
          <a:prstGeom prst="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pPr>
            <a:endParaRPr lang="en-US" sz="2000">
              <a:solidFill>
                <a:sysClr val="windowText" lastClr="000000"/>
              </a:solidFill>
              <a:ea typeface="Calibri" panose="020F0502020204030204" pitchFamily="34" charset="0"/>
              <a:cs typeface="Arial" panose="020B0604020202020204" pitchFamily="34" charset="0"/>
            </a:endParaRPr>
          </a:p>
        </p:txBody>
      </p:sp>
      <p:sp>
        <p:nvSpPr>
          <p:cNvPr id="27" name="Rectangle 26"/>
          <p:cNvSpPr/>
          <p:nvPr/>
        </p:nvSpPr>
        <p:spPr>
          <a:xfrm>
            <a:off x="2032367" y="2693335"/>
            <a:ext cx="5308847" cy="5018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5" name="Rectangle 24"/>
          <p:cNvSpPr/>
          <p:nvPr/>
        </p:nvSpPr>
        <p:spPr>
          <a:xfrm>
            <a:off x="2628373" y="2750731"/>
            <a:ext cx="4116833" cy="400110"/>
          </a:xfrm>
          <a:prstGeom prst="rect">
            <a:avLst/>
          </a:prstGeom>
        </p:spPr>
        <p:txBody>
          <a:bodyPr wrap="none">
            <a:spAutoFit/>
          </a:bodyPr>
          <a:lstStyle/>
          <a:p>
            <a:r>
              <a:rPr lang="en-US" sz="2000" b="1">
                <a:solidFill>
                  <a:schemeClr val="accent6"/>
                </a:solidFill>
                <a:latin typeface="+mn-lt"/>
                <a:ea typeface="Calibri" panose="020F0502020204030204" pitchFamily="34" charset="0"/>
                <a:cs typeface="Arial" panose="020B0604020202020204" pitchFamily="34" charset="0"/>
              </a:rPr>
              <a:t>B</a:t>
            </a:r>
            <a:r>
              <a:rPr lang="vi-VN" sz="2000" b="1">
                <a:solidFill>
                  <a:schemeClr val="accent6"/>
                </a:solidFill>
                <a:latin typeface="+mn-lt"/>
                <a:ea typeface="Calibri" panose="020F0502020204030204" pitchFamily="34" charset="0"/>
                <a:cs typeface="Arial" panose="020B0604020202020204" pitchFamily="34" charset="0"/>
              </a:rPr>
              <a:t>ối cảnh diễn ra câu chuyện</a:t>
            </a:r>
            <a:r>
              <a:rPr lang="en-US" sz="2000" b="1">
                <a:solidFill>
                  <a:schemeClr val="accent6"/>
                </a:solidFill>
                <a:latin typeface="+mn-lt"/>
                <a:ea typeface="Calibri" panose="020F0502020204030204" pitchFamily="34" charset="0"/>
                <a:cs typeface="Arial" panose="020B0604020202020204" pitchFamily="34" charset="0"/>
              </a:rPr>
              <a:t> gì</a:t>
            </a:r>
            <a:r>
              <a:rPr lang="vi-VN" sz="2000" b="1">
                <a:solidFill>
                  <a:schemeClr val="accent6"/>
                </a:solidFill>
                <a:latin typeface="+mn-lt"/>
                <a:ea typeface="Calibri" panose="020F0502020204030204" pitchFamily="34" charset="0"/>
                <a:cs typeface="Arial" panose="020B0604020202020204" pitchFamily="34" charset="0"/>
              </a:rPr>
              <a:t>?</a:t>
            </a:r>
            <a:endParaRPr lang="en-US" sz="2000" b="1">
              <a:solidFill>
                <a:schemeClr val="accent6"/>
              </a:solidFill>
              <a:latin typeface="+mn-lt"/>
              <a:ea typeface="Calibri" panose="020F0502020204030204" pitchFamily="34" charset="0"/>
              <a:cs typeface="Arial" panose="020B0604020202020204" pitchFamily="34" charset="0"/>
            </a:endParaRPr>
          </a:p>
        </p:txBody>
      </p:sp>
      <p:sp>
        <p:nvSpPr>
          <p:cNvPr id="28" name="Rectangle 27"/>
          <p:cNvSpPr/>
          <p:nvPr/>
        </p:nvSpPr>
        <p:spPr>
          <a:xfrm>
            <a:off x="1101931" y="3252627"/>
            <a:ext cx="7169716" cy="958660"/>
          </a:xfrm>
          <a:prstGeom prst="rect">
            <a:avLst/>
          </a:prstGeom>
        </p:spPr>
        <p:txBody>
          <a:bodyPr wrap="square">
            <a:spAutoFit/>
          </a:bodyPr>
          <a:lstStyle/>
          <a:p>
            <a:pPr algn="ctr">
              <a:lnSpc>
                <a:spcPct val="150000"/>
              </a:lnSpc>
            </a:pPr>
            <a:r>
              <a:rPr lang="vi-VN" sz="2000">
                <a:solidFill>
                  <a:sysClr val="windowText" lastClr="000000"/>
                </a:solidFill>
                <a:latin typeface="+mn-lt"/>
                <a:ea typeface="Calibri" panose="020F0502020204030204" pitchFamily="34" charset="0"/>
                <a:cs typeface="Arial" panose="020B0604020202020204" pitchFamily="34" charset="0"/>
              </a:rPr>
              <a:t>Bối cảnh là hoàn cảnh xung quanh nhân vật trong câu chuyện, như thời gian, địa điểm,... diễn ra câu chuyện.</a:t>
            </a:r>
            <a:endParaRPr lang="en-US" sz="20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44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P spid="27" grpId="0" animBg="1"/>
      <p:bldP spid="25"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06585" y="2479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16" name="Rounded Rectangle 15"/>
          <p:cNvSpPr/>
          <p:nvPr/>
        </p:nvSpPr>
        <p:spPr>
          <a:xfrm>
            <a:off x="939800" y="1092675"/>
            <a:ext cx="7493985" cy="109707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ysClr val="windowText" lastClr="000000"/>
                </a:solidFill>
                <a:ea typeface="Calibri" panose="020F0502020204030204" pitchFamily="34" charset="0"/>
                <a:cs typeface="Arial" panose="020B0604020202020204" pitchFamily="34" charset="0"/>
              </a:rPr>
              <a:t>Câu </a:t>
            </a:r>
            <a:r>
              <a:rPr lang="en-US" sz="2000" b="1">
                <a:solidFill>
                  <a:sysClr val="windowText" lastClr="000000"/>
                </a:solidFill>
                <a:ea typeface="Calibri" panose="020F0502020204030204" pitchFamily="34" charset="0"/>
                <a:cs typeface="Arial" panose="020B0604020202020204" pitchFamily="34" charset="0"/>
              </a:rPr>
              <a:t>1</a:t>
            </a:r>
            <a:r>
              <a:rPr lang="vi-VN" sz="2000" b="1">
                <a:solidFill>
                  <a:sysClr val="windowText" lastClr="000000"/>
                </a:solidFill>
                <a:ea typeface="Calibri" panose="020F0502020204030204" pitchFamily="34" charset="0"/>
                <a:cs typeface="Arial" panose="020B0604020202020204" pitchFamily="34" charset="0"/>
              </a:rPr>
              <a:t>: </a:t>
            </a:r>
            <a:r>
              <a:rPr lang="vi-VN" sz="2000">
                <a:solidFill>
                  <a:sysClr val="windowText" lastClr="000000"/>
                </a:solidFill>
                <a:ea typeface="Calibri" panose="020F0502020204030204" pitchFamily="34" charset="0"/>
                <a:cs typeface="Arial" panose="020B0604020202020204" pitchFamily="34" charset="0"/>
              </a:rPr>
              <a:t>Tìm thông tin về bối cảnh diễn ra câu chuyện (thời gian, địa điểm).</a:t>
            </a:r>
          </a:p>
        </p:txBody>
      </p:sp>
      <p:sp>
        <p:nvSpPr>
          <p:cNvPr id="23" name="Oval 22"/>
          <p:cNvSpPr/>
          <p:nvPr/>
        </p:nvSpPr>
        <p:spPr>
          <a:xfrm>
            <a:off x="8314935" y="143156"/>
            <a:ext cx="708290" cy="706101"/>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400" b="1">
                <a:solidFill>
                  <a:srgbClr val="FFFFFF"/>
                </a:solidFill>
              </a:rPr>
              <a:t>?</a:t>
            </a:r>
          </a:p>
        </p:txBody>
      </p:sp>
      <p:sp>
        <p:nvSpPr>
          <p:cNvPr id="10" name="TextBox 9">
            <a:extLst>
              <a:ext uri="{FF2B5EF4-FFF2-40B4-BE49-F238E27FC236}">
                <a16:creationId xmlns:a16="http://schemas.microsoft.com/office/drawing/2014/main" id="{8671BA59-C2B6-848C-E08B-A5ACB240C20C}"/>
              </a:ext>
            </a:extLst>
          </p:cNvPr>
          <p:cNvSpPr txBox="1"/>
          <p:nvPr/>
        </p:nvSpPr>
        <p:spPr>
          <a:xfrm>
            <a:off x="3979895" y="2253535"/>
            <a:ext cx="1175207" cy="496996"/>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0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939799" y="2896066"/>
            <a:ext cx="7493985" cy="1420325"/>
          </a:xfrm>
          <a:prstGeom prst="rect">
            <a:avLst/>
          </a:prstGeom>
        </p:spPr>
        <p:txBody>
          <a:bodyPr wrap="square">
            <a:spAutoFit/>
          </a:bodyPr>
          <a:lstStyle/>
          <a:p>
            <a:pPr marL="342900" indent="-342900">
              <a:lnSpc>
                <a:spcPct val="150000"/>
              </a:lnSpc>
              <a:buFont typeface="Arial" panose="020B0604020202020204" pitchFamily="34" charset="0"/>
              <a:buChar char="•"/>
            </a:pPr>
            <a:r>
              <a:rPr lang="vi-VN" sz="2000" b="1">
                <a:solidFill>
                  <a:sysClr val="windowText" lastClr="000000"/>
                </a:solidFill>
                <a:latin typeface="+mn-lt"/>
                <a:ea typeface="Calibri" panose="020F0502020204030204" pitchFamily="34" charset="0"/>
                <a:cs typeface="Arial" panose="020B0604020202020204" pitchFamily="34" charset="0"/>
              </a:rPr>
              <a:t>Địa điểm: </a:t>
            </a:r>
            <a:r>
              <a:rPr lang="vi-VN" sz="2000">
                <a:solidFill>
                  <a:sysClr val="windowText" lastClr="000000"/>
                </a:solidFill>
                <a:latin typeface="+mn-lt"/>
                <a:ea typeface="Calibri" panose="020F0502020204030204" pitchFamily="34" charset="0"/>
                <a:cs typeface="Arial" panose="020B0604020202020204" pitchFamily="34" charset="0"/>
              </a:rPr>
              <a:t>bãi cỏ ở lưng đồi.</a:t>
            </a:r>
          </a:p>
          <a:p>
            <a:pPr marL="342900" indent="-342900">
              <a:lnSpc>
                <a:spcPct val="150000"/>
              </a:lnSpc>
              <a:buFont typeface="Arial" panose="020B0604020202020204" pitchFamily="34" charset="0"/>
              <a:buChar char="•"/>
            </a:pPr>
            <a:r>
              <a:rPr lang="vi-VN" sz="2000" b="1">
                <a:solidFill>
                  <a:sysClr val="windowText" lastClr="000000"/>
                </a:solidFill>
                <a:latin typeface="+mn-lt"/>
                <a:ea typeface="Calibri" panose="020F0502020204030204" pitchFamily="34" charset="0"/>
                <a:cs typeface="Arial" panose="020B0604020202020204" pitchFamily="34" charset="0"/>
              </a:rPr>
              <a:t>Thời gian</a:t>
            </a:r>
            <a:r>
              <a:rPr lang="vi-VN" sz="2000">
                <a:solidFill>
                  <a:sysClr val="windowText" lastClr="000000"/>
                </a:solidFill>
                <a:latin typeface="+mn-lt"/>
                <a:ea typeface="Calibri" panose="020F0502020204030204" pitchFamily="34" charset="0"/>
                <a:cs typeface="Arial" panose="020B0604020202020204" pitchFamily="34" charset="0"/>
              </a:rPr>
              <a:t>: buổi chiều (nhận biết qua chi tiết các bạn nói chuyện với nhau đến khi những tia nắng cuối ngày đã tắt.) </a:t>
            </a:r>
          </a:p>
        </p:txBody>
      </p:sp>
    </p:spTree>
    <p:extLst>
      <p:ext uri="{BB962C8B-B14F-4D97-AF65-F5344CB8AC3E}">
        <p14:creationId xmlns:p14="http://schemas.microsoft.com/office/powerpoint/2010/main" val="153706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16" name="Rounded Rectangle 15"/>
          <p:cNvSpPr/>
          <p:nvPr/>
        </p:nvSpPr>
        <p:spPr>
          <a:xfrm>
            <a:off x="417187" y="764470"/>
            <a:ext cx="8300622" cy="63820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a:solidFill>
                  <a:sysClr val="windowText" lastClr="000000"/>
                </a:solidFill>
                <a:ea typeface="Calibri" panose="020F0502020204030204" pitchFamily="34" charset="0"/>
                <a:cs typeface="Arial" panose="020B0604020202020204" pitchFamily="34" charset="0"/>
              </a:rPr>
              <a:t>Câu </a:t>
            </a:r>
            <a:r>
              <a:rPr lang="en-US" sz="1800" b="1">
                <a:solidFill>
                  <a:sysClr val="windowText" lastClr="000000"/>
                </a:solidFill>
                <a:ea typeface="Calibri" panose="020F0502020204030204" pitchFamily="34" charset="0"/>
                <a:cs typeface="Arial" panose="020B0604020202020204" pitchFamily="34" charset="0"/>
              </a:rPr>
              <a:t>2</a:t>
            </a:r>
            <a:r>
              <a:rPr lang="vi-VN" sz="1800" b="1">
                <a:solidFill>
                  <a:sysClr val="windowText" lastClr="000000"/>
                </a:solidFill>
                <a:ea typeface="Calibri" panose="020F0502020204030204" pitchFamily="34" charset="0"/>
                <a:cs typeface="Arial" panose="020B0604020202020204" pitchFamily="34" charset="0"/>
              </a:rPr>
              <a:t>: </a:t>
            </a:r>
            <a:r>
              <a:rPr lang="vi-VN" sz="1800">
                <a:solidFill>
                  <a:sysClr val="windowText" lastClr="000000"/>
                </a:solidFill>
                <a:ea typeface="Calibri" panose="020F0502020204030204" pitchFamily="34" charset="0"/>
                <a:cs typeface="Arial" panose="020B0604020202020204" pitchFamily="34" charset="0"/>
              </a:rPr>
              <a:t>Các bạn nhỏ cảm nhận như thế nào khi quan sát ngôi làng và bầu trời?</a:t>
            </a:r>
          </a:p>
        </p:txBody>
      </p:sp>
      <p:sp>
        <p:nvSpPr>
          <p:cNvPr id="23" name="Oval 22"/>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10" name="TextBox 9">
            <a:extLst>
              <a:ext uri="{FF2B5EF4-FFF2-40B4-BE49-F238E27FC236}">
                <a16:creationId xmlns:a16="http://schemas.microsoft.com/office/drawing/2014/main" id="{8671BA59-C2B6-848C-E08B-A5ACB240C20C}"/>
              </a:ext>
            </a:extLst>
          </p:cNvPr>
          <p:cNvSpPr txBox="1"/>
          <p:nvPr/>
        </p:nvSpPr>
        <p:spPr>
          <a:xfrm>
            <a:off x="3979892" y="1489774"/>
            <a:ext cx="1175207" cy="45653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8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18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417186" y="1946309"/>
            <a:ext cx="8300621" cy="3000821"/>
          </a:xfrm>
          <a:prstGeom prst="rect">
            <a:avLst/>
          </a:prstGeom>
        </p:spPr>
        <p:txBody>
          <a:bodyPr wrap="square">
            <a:spAutoFit/>
          </a:bodyPr>
          <a:lstStyle/>
          <a:p>
            <a:pPr>
              <a:lnSpc>
                <a:spcPct val="150000"/>
              </a:lnSpc>
            </a:pPr>
            <a:r>
              <a:rPr lang="vi-VN" sz="1800" b="1">
                <a:solidFill>
                  <a:sysClr val="windowText" lastClr="000000"/>
                </a:solidFill>
                <a:latin typeface="+mn-lt"/>
                <a:ea typeface="Calibri" panose="020F0502020204030204" pitchFamily="34" charset="0"/>
                <a:cs typeface="Arial" panose="020B0604020202020204" pitchFamily="34" charset="0"/>
              </a:rPr>
              <a:t>Trong quan sát của các bạn, ngôi làng và - bầu trời được miêu tả rất đẹp:</a:t>
            </a:r>
          </a:p>
          <a:p>
            <a:pPr marL="342900" indent="-342900">
              <a:lnSpc>
                <a:spcPct val="150000"/>
              </a:lnSpc>
              <a:buFont typeface="Arial" panose="020B0604020202020204" pitchFamily="34" charset="0"/>
              <a:buChar char="•"/>
            </a:pPr>
            <a:r>
              <a:rPr lang="vi-VN" sz="1800">
                <a:solidFill>
                  <a:sysClr val="windowText" lastClr="000000"/>
                </a:solidFill>
                <a:latin typeface="+mn-lt"/>
                <a:ea typeface="Calibri" panose="020F0502020204030204" pitchFamily="34" charset="0"/>
                <a:cs typeface="Arial" panose="020B0604020202020204" pitchFamily="34" charset="0"/>
              </a:rPr>
              <a:t>Bầu trời cao vời vợi, xanh thăm thẳm và có mây đang bay.</a:t>
            </a:r>
          </a:p>
          <a:p>
            <a:pPr marL="342900" indent="-342900">
              <a:lnSpc>
                <a:spcPct val="150000"/>
              </a:lnSpc>
              <a:buFont typeface="Arial" panose="020B0604020202020204" pitchFamily="34" charset="0"/>
              <a:buChar char="•"/>
            </a:pPr>
            <a:r>
              <a:rPr lang="vi-VN" sz="1800">
                <a:solidFill>
                  <a:sysClr val="windowText" lastClr="000000"/>
                </a:solidFill>
                <a:latin typeface="+mn-lt"/>
                <a:ea typeface="Calibri" panose="020F0502020204030204" pitchFamily="34" charset="0"/>
                <a:cs typeface="Arial" panose="020B0604020202020204" pitchFamily="34" charset="0"/>
              </a:rPr>
              <a:t>Những mái nhà cao thấp, nhấp nhô.</a:t>
            </a:r>
          </a:p>
          <a:p>
            <a:pPr marL="342900" indent="-342900">
              <a:lnSpc>
                <a:spcPct val="150000"/>
              </a:lnSpc>
              <a:buFont typeface="Arial" panose="020B0604020202020204" pitchFamily="34" charset="0"/>
              <a:buChar char="•"/>
            </a:pPr>
            <a:r>
              <a:rPr lang="vi-VN" sz="1800">
                <a:solidFill>
                  <a:sysClr val="windowText" lastClr="000000"/>
                </a:solidFill>
                <a:latin typeface="+mn-lt"/>
                <a:ea typeface="Calibri" panose="020F0502020204030204" pitchFamily="34" charset="0"/>
                <a:cs typeface="Arial" panose="020B0604020202020204" pitchFamily="34" charset="0"/>
              </a:rPr>
              <a:t>Những rặng dừa cao vút ôm quanh ao phủ đầy bèo tây hoa nở tím lịm.</a:t>
            </a:r>
          </a:p>
          <a:p>
            <a:pPr marL="342900" indent="-342900">
              <a:lnSpc>
                <a:spcPct val="150000"/>
              </a:lnSpc>
              <a:buFont typeface="Arial" panose="020B0604020202020204" pitchFamily="34" charset="0"/>
              <a:buChar char="•"/>
            </a:pPr>
            <a:r>
              <a:rPr lang="vi-VN" sz="1800">
                <a:solidFill>
                  <a:sysClr val="windowText" lastClr="000000"/>
                </a:solidFill>
                <a:latin typeface="+mn-lt"/>
                <a:ea typeface="Calibri" panose="020F0502020204030204" pitchFamily="34" charset="0"/>
                <a:cs typeface="Arial" panose="020B0604020202020204" pitchFamily="34" charset="0"/>
              </a:rPr>
              <a:t>Những vườn mía lá xanh rờn.</a:t>
            </a:r>
          </a:p>
          <a:p>
            <a:pPr marL="342900" indent="-342900">
              <a:lnSpc>
                <a:spcPct val="150000"/>
              </a:lnSpc>
              <a:buFont typeface="Arial" panose="020B0604020202020204" pitchFamily="34" charset="0"/>
              <a:buChar char="•"/>
            </a:pPr>
            <a:r>
              <a:rPr lang="vi-VN" sz="1800">
                <a:solidFill>
                  <a:sysClr val="windowText" lastClr="000000"/>
                </a:solidFill>
                <a:latin typeface="+mn-lt"/>
                <a:ea typeface="Calibri" panose="020F0502020204030204" pitchFamily="34" charset="0"/>
                <a:cs typeface="Arial" panose="020B0604020202020204" pitchFamily="34" charset="0"/>
              </a:rPr>
              <a:t>Những vườn rau xanh mướt, với rất nhiều bù nhìn làm bằng rơm vàng óng hoặc nâu sậm, gắn thêm các mảnh áo mưa bay phấp phới. </a:t>
            </a:r>
          </a:p>
        </p:txBody>
      </p:sp>
    </p:spTree>
    <p:extLst>
      <p:ext uri="{BB962C8B-B14F-4D97-AF65-F5344CB8AC3E}">
        <p14:creationId xmlns:p14="http://schemas.microsoft.com/office/powerpoint/2010/main" val="152404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10529" y="1225410"/>
            <a:ext cx="8307280" cy="644174"/>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27882" y="2340393"/>
            <a:ext cx="8307280" cy="944139"/>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10529" y="3753370"/>
            <a:ext cx="8307280" cy="944139"/>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784138" y="227668"/>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23" name="Oval 22"/>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2" name="Rectangle 1"/>
          <p:cNvSpPr/>
          <p:nvPr/>
        </p:nvSpPr>
        <p:spPr>
          <a:xfrm>
            <a:off x="427882" y="1342915"/>
            <a:ext cx="8300621" cy="456535"/>
          </a:xfrm>
          <a:prstGeom prst="rect">
            <a:avLst/>
          </a:prstGeom>
        </p:spPr>
        <p:txBody>
          <a:bodyPr wrap="square">
            <a:spAutoFit/>
          </a:bodyPr>
          <a:lstStyle/>
          <a:p>
            <a:pPr algn="ctr">
              <a:lnSpc>
                <a:spcPct val="150000"/>
              </a:lnSpc>
            </a:pPr>
            <a:r>
              <a:rPr lang="vi-VN" sz="1800" b="1">
                <a:solidFill>
                  <a:sysClr val="windowText" lastClr="000000"/>
                </a:solidFill>
                <a:latin typeface="+mn-lt"/>
                <a:ea typeface="Calibri" panose="020F0502020204030204" pitchFamily="34" charset="0"/>
                <a:cs typeface="Arial" panose="020B0604020202020204" pitchFamily="34" charset="0"/>
              </a:rPr>
              <a:t>Trong quan sát của các bạn, ngôi làng và - bầu trời được miêu tả rất đẹp</a:t>
            </a:r>
          </a:p>
        </p:txBody>
      </p:sp>
      <p:sp>
        <p:nvSpPr>
          <p:cNvPr id="3" name="Down Arrow 2"/>
          <p:cNvSpPr/>
          <p:nvPr/>
        </p:nvSpPr>
        <p:spPr>
          <a:xfrm>
            <a:off x="4563122" y="1960455"/>
            <a:ext cx="297339" cy="301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83581" y="2340393"/>
            <a:ext cx="7830104" cy="872034"/>
          </a:xfrm>
          <a:prstGeom prst="rect">
            <a:avLst/>
          </a:prstGeom>
        </p:spPr>
        <p:txBody>
          <a:bodyPr wrap="square">
            <a:spAutoFit/>
          </a:bodyPr>
          <a:lstStyle/>
          <a:p>
            <a:pPr algn="ctr">
              <a:lnSpc>
                <a:spcPct val="150000"/>
              </a:lnSpc>
            </a:pPr>
            <a:r>
              <a:rPr lang="vi-VN" sz="1800">
                <a:solidFill>
                  <a:sysClr val="windowText" lastClr="000000"/>
                </a:solidFill>
                <a:latin typeface="+mn-lt"/>
                <a:ea typeface="Calibri" panose="020F0502020204030204" pitchFamily="34" charset="0"/>
                <a:cs typeface="Arial" panose="020B0604020202020204" pitchFamily="34" charset="0"/>
              </a:rPr>
              <a:t>Nhờ quan sát, các bạn nhỏ đã nhận ra được vẻ đẹp của cảnh vật xung quanh và miêu tả lại bằng những từ ngữ sinh động, giàu hình ảnh. </a:t>
            </a:r>
            <a:endParaRPr lang="en-US" sz="1800">
              <a:solidFill>
                <a:sysClr val="windowText" lastClr="000000"/>
              </a:solidFill>
              <a:latin typeface="+mn-lt"/>
              <a:ea typeface="Calibri" panose="020F0502020204030204" pitchFamily="34" charset="0"/>
              <a:cs typeface="Arial" panose="020B0604020202020204" pitchFamily="34" charset="0"/>
            </a:endParaRPr>
          </a:p>
        </p:txBody>
      </p:sp>
      <p:sp>
        <p:nvSpPr>
          <p:cNvPr id="5" name="Rectangle 4"/>
          <p:cNvSpPr/>
          <p:nvPr/>
        </p:nvSpPr>
        <p:spPr>
          <a:xfrm>
            <a:off x="683581" y="3755342"/>
            <a:ext cx="7830104" cy="872034"/>
          </a:xfrm>
          <a:prstGeom prst="rect">
            <a:avLst/>
          </a:prstGeom>
        </p:spPr>
        <p:txBody>
          <a:bodyPr wrap="square">
            <a:spAutoFit/>
          </a:bodyPr>
          <a:lstStyle/>
          <a:p>
            <a:pPr algn="ctr">
              <a:lnSpc>
                <a:spcPct val="150000"/>
              </a:lnSpc>
            </a:pPr>
            <a:r>
              <a:rPr lang="vi-VN" sz="1800">
                <a:solidFill>
                  <a:sysClr val="windowText" lastClr="000000"/>
                </a:solidFill>
                <a:latin typeface="+mn-lt"/>
                <a:ea typeface="Calibri" panose="020F0502020204030204" pitchFamily="34" charset="0"/>
                <a:cs typeface="Arial" panose="020B0604020202020204" pitchFamily="34" charset="0"/>
              </a:rPr>
              <a:t>Do vậy, muốn miêu tả tốt, cần phải quan sát thật kĩ, sau đó lựa chọn những từ ngữ giàu hình ảnh để miêu tả một cách sinh động nhất.</a:t>
            </a:r>
            <a:endParaRPr lang="en-US" sz="1800">
              <a:solidFill>
                <a:sysClr val="windowText" lastClr="000000"/>
              </a:solidFill>
              <a:latin typeface="+mn-lt"/>
              <a:ea typeface="Calibri" panose="020F0502020204030204" pitchFamily="34" charset="0"/>
              <a:cs typeface="Arial" panose="020B0604020202020204" pitchFamily="34" charset="0"/>
            </a:endParaRPr>
          </a:p>
        </p:txBody>
      </p:sp>
      <p:sp>
        <p:nvSpPr>
          <p:cNvPr id="11" name="Down Arrow 10"/>
          <p:cNvSpPr/>
          <p:nvPr/>
        </p:nvSpPr>
        <p:spPr>
          <a:xfrm>
            <a:off x="4563122" y="3367608"/>
            <a:ext cx="297339" cy="301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32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12" grpId="0" animBg="1"/>
      <p:bldP spid="2" grpId="0"/>
      <p:bldP spid="3" grpId="0" animBg="1"/>
      <p:bldP spid="4" grpId="0"/>
      <p:bldP spid="5"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06585" y="2479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23" name="Oval 22"/>
          <p:cNvSpPr/>
          <p:nvPr/>
        </p:nvSpPr>
        <p:spPr>
          <a:xfrm>
            <a:off x="8314935" y="143156"/>
            <a:ext cx="708290" cy="706101"/>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400" b="1">
                <a:solidFill>
                  <a:srgbClr val="FFFFFF"/>
                </a:solidFill>
              </a:rPr>
              <a:t>?</a:t>
            </a:r>
          </a:p>
        </p:txBody>
      </p:sp>
      <p:sp>
        <p:nvSpPr>
          <p:cNvPr id="7" name="Rounded Rectangle 6"/>
          <p:cNvSpPr/>
          <p:nvPr/>
        </p:nvSpPr>
        <p:spPr>
          <a:xfrm>
            <a:off x="545914" y="1092675"/>
            <a:ext cx="8043169" cy="1021556"/>
          </a:xfrm>
          <a:prstGeom prst="roundRect">
            <a:avLst/>
          </a:prstGeom>
          <a:solidFill>
            <a:schemeClr val="accent6"/>
          </a:solidFill>
          <a:ln w="28575">
            <a:solidFill>
              <a:schemeClr val="tx1"/>
            </a:solidFill>
          </a:ln>
        </p:spPr>
        <p:txBody>
          <a:bodyPr wrap="square">
            <a:spAutoFit/>
          </a:bodyPr>
          <a:lstStyle/>
          <a:p>
            <a:pPr algn="just">
              <a:lnSpc>
                <a:spcPct val="150000"/>
              </a:lnSpc>
            </a:pPr>
            <a:r>
              <a:rPr lang="en-US" sz="1800" b="1">
                <a:solidFill>
                  <a:sysClr val="windowText" lastClr="000000"/>
                </a:solidFill>
                <a:ea typeface="Calibri" panose="020F0502020204030204" pitchFamily="34" charset="0"/>
                <a:cs typeface="Arial" panose="020B0604020202020204" pitchFamily="34" charset="0"/>
              </a:rPr>
              <a:t>Câu 3: </a:t>
            </a:r>
            <a:r>
              <a:rPr lang="vi-VN" sz="1800">
                <a:solidFill>
                  <a:sysClr val="windowText" lastClr="000000"/>
                </a:solidFill>
                <a:ea typeface="Calibri" panose="020F0502020204030204" pitchFamily="34" charset="0"/>
                <a:cs typeface="Arial" panose="020B0604020202020204" pitchFamily="34" charset="0"/>
              </a:rPr>
              <a:t>Các bạn nhỏ đã ước mơ những gì? Đóng vai 1 bạn nhỏ trong câu chuyện, nói về ước mơ của mình và giải thích vì sao mình có ước mơ đó.</a:t>
            </a:r>
          </a:p>
        </p:txBody>
      </p:sp>
      <p:sp>
        <p:nvSpPr>
          <p:cNvPr id="18" name="Rectangle 17"/>
          <p:cNvSpPr/>
          <p:nvPr/>
        </p:nvSpPr>
        <p:spPr>
          <a:xfrm>
            <a:off x="545914" y="2266285"/>
            <a:ext cx="3475670" cy="2585323"/>
          </a:xfrm>
          <a:prstGeom prst="rect">
            <a:avLst/>
          </a:prstGeom>
        </p:spPr>
        <p:txBody>
          <a:bodyPr wrap="square">
            <a:spAutoFit/>
          </a:bodyPr>
          <a:lstStyle/>
          <a:p>
            <a:pPr algn="just">
              <a:lnSpc>
                <a:spcPct val="150000"/>
              </a:lnSpc>
            </a:pPr>
            <a:r>
              <a:rPr lang="vi-VN" sz="1800" b="1">
                <a:solidFill>
                  <a:srgbClr val="333333"/>
                </a:solidFill>
                <a:latin typeface="+mn-lt"/>
              </a:rPr>
              <a:t>Các bạn nhỏ đã ước mơ: </a:t>
            </a:r>
          </a:p>
          <a:p>
            <a:pPr algn="just">
              <a:lnSpc>
                <a:spcPct val="150000"/>
              </a:lnSpc>
            </a:pPr>
            <a:r>
              <a:rPr lang="vi-VN" sz="1800">
                <a:solidFill>
                  <a:srgbClr val="333333"/>
                </a:solidFill>
                <a:latin typeface="+mn-lt"/>
              </a:rPr>
              <a:t>- Tuyết ước mơ làm cô giáo. </a:t>
            </a:r>
          </a:p>
          <a:p>
            <a:pPr algn="just">
              <a:lnSpc>
                <a:spcPct val="150000"/>
              </a:lnSpc>
            </a:pPr>
            <a:r>
              <a:rPr lang="vi-VN" sz="1800">
                <a:solidFill>
                  <a:srgbClr val="333333"/>
                </a:solidFill>
                <a:latin typeface="+mn-lt"/>
              </a:rPr>
              <a:t>- Văn ước mơ làm chú bộ đội.</a:t>
            </a:r>
          </a:p>
          <a:p>
            <a:pPr algn="just">
              <a:lnSpc>
                <a:spcPct val="150000"/>
              </a:lnSpc>
            </a:pPr>
            <a:r>
              <a:rPr lang="vi-VN" sz="1800">
                <a:solidFill>
                  <a:srgbClr val="333333"/>
                </a:solidFill>
                <a:latin typeface="+mn-lt"/>
              </a:rPr>
              <a:t>- Điệp ước mơ làm y tá. </a:t>
            </a:r>
          </a:p>
          <a:p>
            <a:pPr algn="just">
              <a:lnSpc>
                <a:spcPct val="150000"/>
              </a:lnSpc>
            </a:pPr>
            <a:r>
              <a:rPr lang="vi-VN" sz="1800">
                <a:solidFill>
                  <a:srgbClr val="333333"/>
                </a:solidFill>
                <a:latin typeface="+mn-lt"/>
              </a:rPr>
              <a:t>- Lê ước mơ thành lái xe.</a:t>
            </a:r>
          </a:p>
          <a:p>
            <a:pPr algn="just">
              <a:lnSpc>
                <a:spcPct val="150000"/>
              </a:lnSpc>
            </a:pPr>
            <a:r>
              <a:rPr lang="vi-VN" sz="1800">
                <a:solidFill>
                  <a:srgbClr val="333333"/>
                </a:solidFill>
                <a:latin typeface="+mn-lt"/>
              </a:rPr>
              <a:t>- Thành mơ làm phi công. </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877" r="34283"/>
          <a:stretch/>
        </p:blipFill>
        <p:spPr>
          <a:xfrm>
            <a:off x="3981572" y="2266285"/>
            <a:ext cx="4607511" cy="2580409"/>
          </a:xfrm>
          <a:prstGeom prst="rect">
            <a:avLst/>
          </a:prstGeom>
        </p:spPr>
      </p:pic>
    </p:spTree>
    <p:extLst>
      <p:ext uri="{BB962C8B-B14F-4D97-AF65-F5344CB8AC3E}">
        <p14:creationId xmlns:p14="http://schemas.microsoft.com/office/powerpoint/2010/main" val="14352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80" name="Google Shape;580;p33"/>
          <p:cNvSpPr/>
          <p:nvPr/>
        </p:nvSpPr>
        <p:spPr>
          <a:xfrm rot="3214831">
            <a:off x="8780972" y="4490635"/>
            <a:ext cx="196887" cy="212165"/>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rot="-1182882">
            <a:off x="379772" y="253470"/>
            <a:ext cx="301962" cy="325394"/>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rot="1443856">
            <a:off x="175923" y="4777687"/>
            <a:ext cx="246868" cy="266024"/>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TextBox 23"/>
          <p:cNvSpPr txBox="1"/>
          <p:nvPr/>
        </p:nvSpPr>
        <p:spPr>
          <a:xfrm>
            <a:off x="2406062" y="51997"/>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75000"/>
                  </a:schemeClr>
                </a:solidFill>
                <a:latin typeface="Arial" panose="020B0604020202020204" pitchFamily="34" charset="0"/>
                <a:cs typeface="Arial" panose="020B0604020202020204" pitchFamily="34" charset="0"/>
              </a:rPr>
              <a:t>ÔN BÀI CŨ</a:t>
            </a:r>
            <a:endParaRPr lang="en-US" sz="3600" b="1" dirty="0">
              <a:solidFill>
                <a:schemeClr val="bg2">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27768" y="918176"/>
            <a:ext cx="7688463" cy="3233379"/>
          </a:xfrm>
          <a:prstGeom prst="rect">
            <a:avLst/>
          </a:prstGeom>
        </p:spPr>
      </p:pic>
      <p:sp>
        <p:nvSpPr>
          <p:cNvPr id="5" name="Rectangle 4"/>
          <p:cNvSpPr/>
          <p:nvPr/>
        </p:nvSpPr>
        <p:spPr>
          <a:xfrm>
            <a:off x="1520446" y="3752508"/>
            <a:ext cx="6146800" cy="1084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b="1">
                <a:solidFill>
                  <a:schemeClr val="tx1"/>
                </a:solidFill>
              </a:rPr>
              <a:t>Em hãy nêu cảm nghĩ về một chi tiết em thích trong bài đọc?</a:t>
            </a:r>
            <a:endParaRPr lang="en-US" sz="2400" b="1">
              <a:solidFill>
                <a:schemeClr val="tx1"/>
              </a:solidFill>
            </a:endParaRPr>
          </a:p>
        </p:txBody>
      </p:sp>
      <p:sp>
        <p:nvSpPr>
          <p:cNvPr id="275" name="Oval 274"/>
          <p:cNvSpPr/>
          <p:nvPr/>
        </p:nvSpPr>
        <p:spPr>
          <a:xfrm>
            <a:off x="8314935" y="143156"/>
            <a:ext cx="708290" cy="706101"/>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400" b="1">
                <a:solidFill>
                  <a:srgbClr val="FFFFFF"/>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p:cTn id="7" dur="500" fill="hold"/>
                                        <p:tgtEl>
                                          <p:spTgt spid="271"/>
                                        </p:tgtEl>
                                        <p:attrNameLst>
                                          <p:attrName>ppt_w</p:attrName>
                                        </p:attrNameLst>
                                      </p:cBhvr>
                                      <p:tavLst>
                                        <p:tav tm="0">
                                          <p:val>
                                            <p:fltVal val="0"/>
                                          </p:val>
                                        </p:tav>
                                        <p:tav tm="100000">
                                          <p:val>
                                            <p:strVal val="#ppt_w"/>
                                          </p:val>
                                        </p:tav>
                                      </p:tavLst>
                                    </p:anim>
                                    <p:anim calcmode="lin" valueType="num">
                                      <p:cBhvr>
                                        <p:cTn id="8" dur="500" fill="hold"/>
                                        <p:tgtEl>
                                          <p:spTgt spid="271"/>
                                        </p:tgtEl>
                                        <p:attrNameLst>
                                          <p:attrName>ppt_h</p:attrName>
                                        </p:attrNameLst>
                                      </p:cBhvr>
                                      <p:tavLst>
                                        <p:tav tm="0">
                                          <p:val>
                                            <p:fltVal val="0"/>
                                          </p:val>
                                        </p:tav>
                                        <p:tav tm="100000">
                                          <p:val>
                                            <p:strVal val="#ppt_h"/>
                                          </p:val>
                                        </p:tav>
                                      </p:tavLst>
                                    </p:anim>
                                    <p:animEffect transition="in" filter="fade">
                                      <p:cBhvr>
                                        <p:cTn id="9" dur="500"/>
                                        <p:tgtEl>
                                          <p:spTgt spid="27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16" name="Rounded Rectangle 15"/>
          <p:cNvSpPr/>
          <p:nvPr/>
        </p:nvSpPr>
        <p:spPr>
          <a:xfrm>
            <a:off x="417186" y="844775"/>
            <a:ext cx="8300622" cy="81429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b="1">
                <a:solidFill>
                  <a:sysClr val="windowText" lastClr="000000"/>
                </a:solidFill>
                <a:ea typeface="Calibri" panose="020F0502020204030204" pitchFamily="34" charset="0"/>
                <a:cs typeface="Arial" panose="020B0604020202020204" pitchFamily="34" charset="0"/>
              </a:rPr>
              <a:t>Câu 4: </a:t>
            </a:r>
            <a:r>
              <a:rPr lang="vi-VN" sz="1600">
                <a:solidFill>
                  <a:sysClr val="windowText" lastClr="000000"/>
                </a:solidFill>
                <a:ea typeface="Calibri" panose="020F0502020204030204" pitchFamily="34" charset="0"/>
                <a:cs typeface="Arial" panose="020B0604020202020204" pitchFamily="34" charset="0"/>
              </a:rPr>
              <a:t>Nêu cảm nghĩ của em về hình ảnh bạn nhỏ mơ mình và các bạn bám vào những quả bóng ước mơ bay lên trời xanh. </a:t>
            </a:r>
          </a:p>
        </p:txBody>
      </p:sp>
      <p:sp>
        <p:nvSpPr>
          <p:cNvPr id="23" name="Oval 22"/>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10" name="TextBox 9">
            <a:extLst>
              <a:ext uri="{FF2B5EF4-FFF2-40B4-BE49-F238E27FC236}">
                <a16:creationId xmlns:a16="http://schemas.microsoft.com/office/drawing/2014/main" id="{8671BA59-C2B6-848C-E08B-A5ACB240C20C}"/>
              </a:ext>
            </a:extLst>
          </p:cNvPr>
          <p:cNvSpPr txBox="1"/>
          <p:nvPr/>
        </p:nvSpPr>
        <p:spPr>
          <a:xfrm>
            <a:off x="3979892" y="1739316"/>
            <a:ext cx="1506508" cy="46166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6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16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417186" y="2200981"/>
            <a:ext cx="8300621" cy="2677656"/>
          </a:xfrm>
          <a:prstGeom prst="rect">
            <a:avLst/>
          </a:prstGeom>
        </p:spPr>
        <p:txBody>
          <a:bodyPr wrap="square">
            <a:spAutoFit/>
          </a:bodyPr>
          <a:lstStyle/>
          <a:p>
            <a:pPr algn="just">
              <a:lnSpc>
                <a:spcPct val="150000"/>
              </a:lnSpc>
            </a:pPr>
            <a:r>
              <a:rPr lang="vi-VN" sz="1600">
                <a:solidFill>
                  <a:sysClr val="windowText" lastClr="000000"/>
                </a:solidFill>
                <a:latin typeface="+mn-lt"/>
                <a:ea typeface="Calibri" panose="020F0502020204030204" pitchFamily="34" charset="0"/>
                <a:cs typeface="Arial" panose="020B0604020202020204" pitchFamily="34" charset="0"/>
              </a:rPr>
              <a:t>Ước mơ của mỗi người đều rất phong phú. Khi còn nhỏ, ta ước mơ được làm cô lao công, bác bán hàng, chủ lái xe,... Lớn lên một chút, ta hiểu hơn về công việc của bố mẹ và ước mơ được làm nghề giống như bố mẹ. Khi lớn hơn nữa, biết nhiều thứ hơn, ta lại tiếp tục thay đổi ước mơ. Như vậy, ước mơ sẽ thay đổi theo nhận thức và suy nghĩ của chúng ta. Nhưng dù có thay đổi bao nhiêu lần, thì có một điểm chung giữa các ước mơ là luôn hướng con người tới những điều tốt đẹp. Việc thay đổi ước mơ là việc rất bình thường và đáng yêu của trẻ nhỏ. </a:t>
            </a:r>
          </a:p>
        </p:txBody>
      </p:sp>
    </p:spTree>
    <p:extLst>
      <p:ext uri="{BB962C8B-B14F-4D97-AF65-F5344CB8AC3E}">
        <p14:creationId xmlns:p14="http://schemas.microsoft.com/office/powerpoint/2010/main" val="289756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606584"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50000"/>
                  </a:schemeClr>
                </a:solidFill>
                <a:cs typeface="Arial" panose="020B0604020202020204" pitchFamily="34" charset="0"/>
              </a:rPr>
              <a:t>TRẢ LỜI CÂU HỎI</a:t>
            </a:r>
            <a:endParaRPr lang="en-US" sz="3600" dirty="0">
              <a:solidFill>
                <a:schemeClr val="bg2">
                  <a:lumMod val="50000"/>
                </a:schemeClr>
              </a:solidFill>
              <a:cs typeface="Arial" panose="020B0604020202020204" pitchFamily="34" charset="0"/>
            </a:endParaRPr>
          </a:p>
        </p:txBody>
      </p:sp>
      <p:sp>
        <p:nvSpPr>
          <p:cNvPr id="16" name="Rounded Rectangle 15"/>
          <p:cNvSpPr/>
          <p:nvPr/>
        </p:nvSpPr>
        <p:spPr>
          <a:xfrm>
            <a:off x="417186" y="844775"/>
            <a:ext cx="8300622" cy="894541"/>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a:solidFill>
                  <a:sysClr val="windowText" lastClr="000000"/>
                </a:solidFill>
                <a:ea typeface="Calibri" panose="020F0502020204030204" pitchFamily="34" charset="0"/>
                <a:cs typeface="Arial" panose="020B0604020202020204" pitchFamily="34" charset="0"/>
              </a:rPr>
              <a:t>Câu </a:t>
            </a:r>
            <a:r>
              <a:rPr lang="en-US" sz="1800" b="1">
                <a:solidFill>
                  <a:sysClr val="windowText" lastClr="000000"/>
                </a:solidFill>
                <a:ea typeface="Calibri" panose="020F0502020204030204" pitchFamily="34" charset="0"/>
                <a:cs typeface="Arial" panose="020B0604020202020204" pitchFamily="34" charset="0"/>
              </a:rPr>
              <a:t>5</a:t>
            </a:r>
            <a:r>
              <a:rPr lang="vi-VN" sz="1800" b="1">
                <a:solidFill>
                  <a:sysClr val="windowText" lastClr="000000"/>
                </a:solidFill>
                <a:ea typeface="Calibri" panose="020F0502020204030204" pitchFamily="34" charset="0"/>
                <a:cs typeface="Arial" panose="020B0604020202020204" pitchFamily="34" charset="0"/>
              </a:rPr>
              <a:t>: </a:t>
            </a:r>
            <a:r>
              <a:rPr lang="vi-VN" sz="1800">
                <a:solidFill>
                  <a:sysClr val="windowText" lastClr="000000"/>
                </a:solidFill>
                <a:ea typeface="Calibri" panose="020F0502020204030204" pitchFamily="34" charset="0"/>
                <a:cs typeface="Arial" panose="020B0604020202020204" pitchFamily="34" charset="0"/>
              </a:rPr>
              <a:t>Nếu tham gia vào câu chuyện của các bạn nhỏ, em sẽ kể những gì về ước mơ của mình?</a:t>
            </a:r>
          </a:p>
        </p:txBody>
      </p:sp>
      <p:sp>
        <p:nvSpPr>
          <p:cNvPr id="23" name="Oval 22"/>
          <p:cNvSpPr/>
          <p:nvPr/>
        </p:nvSpPr>
        <p:spPr>
          <a:xfrm>
            <a:off x="8433783" y="143156"/>
            <a:ext cx="589441" cy="54042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b="1">
                <a:solidFill>
                  <a:srgbClr val="FFFFFF"/>
                </a:solidFill>
              </a:rPr>
              <a:t>?</a:t>
            </a:r>
          </a:p>
        </p:txBody>
      </p:sp>
      <p:sp>
        <p:nvSpPr>
          <p:cNvPr id="10" name="TextBox 9">
            <a:extLst>
              <a:ext uri="{FF2B5EF4-FFF2-40B4-BE49-F238E27FC236}">
                <a16:creationId xmlns:a16="http://schemas.microsoft.com/office/drawing/2014/main" id="{8671BA59-C2B6-848C-E08B-A5ACB240C20C}"/>
              </a:ext>
            </a:extLst>
          </p:cNvPr>
          <p:cNvSpPr txBox="1"/>
          <p:nvPr/>
        </p:nvSpPr>
        <p:spPr>
          <a:xfrm>
            <a:off x="3944381" y="1819216"/>
            <a:ext cx="1506508" cy="46166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6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16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417186" y="2218737"/>
            <a:ext cx="8300621" cy="2632003"/>
          </a:xfrm>
          <a:prstGeom prst="rect">
            <a:avLst/>
          </a:prstGeom>
        </p:spPr>
        <p:txBody>
          <a:bodyPr wrap="square">
            <a:spAutoFit/>
          </a:bodyPr>
          <a:lstStyle/>
          <a:p>
            <a:pPr algn="just">
              <a:lnSpc>
                <a:spcPct val="150000"/>
              </a:lnSpc>
            </a:pPr>
            <a:r>
              <a:rPr lang="vi-VN" sz="1600">
                <a:solidFill>
                  <a:sysClr val="windowText" lastClr="000000"/>
                </a:solidFill>
                <a:latin typeface="+mn-lt"/>
                <a:ea typeface="Calibri" panose="020F0502020204030204" pitchFamily="34" charset="0"/>
                <a:cs typeface="Arial" panose="020B0604020202020204" pitchFamily="34" charset="0"/>
              </a:rPr>
              <a:t>Nếu tham gia vào câu chuyện của các bạn nhỏ, em sẽ kể về ước mơ của mình là được trở thành một họa sĩ giỏi. Mỗi khi nhìn thấy một khoảnh khắc nào đẹp trong cuộc sống em đều muốn vẽ nó thành một bức tranh. Muốn biết những cảnh thực đó dưới ngòi bút, dưới bảng màu trong hội họa trông sẽ như thế nào. Trong các môn học em đặc biệt thích thú với môn mỹ thuật. Từ nhỏ mỗi khi học môn tô màu của mẫu giáo thì em luôn chăm chú, cẩn thận từng chút một để tô sao cho màu không lem ra bên ngoài. Ai trong đời cũng có những ước mơ, khát vọng và em cũng vậy. </a:t>
            </a:r>
          </a:p>
        </p:txBody>
      </p:sp>
    </p:spTree>
    <p:extLst>
      <p:ext uri="{BB962C8B-B14F-4D97-AF65-F5344CB8AC3E}">
        <p14:creationId xmlns:p14="http://schemas.microsoft.com/office/powerpoint/2010/main" val="418472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31"/>
          <p:cNvSpPr/>
          <p:nvPr/>
        </p:nvSpPr>
        <p:spPr>
          <a:xfrm>
            <a:off x="1860332" y="740315"/>
            <a:ext cx="1606800" cy="1606800"/>
          </a:xfrm>
          <a:prstGeom prst="ellipse">
            <a:avLst/>
          </a:pr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4" name="Google Shape;364;p31"/>
          <p:cNvSpPr txBox="1">
            <a:spLocks noGrp="1"/>
          </p:cNvSpPr>
          <p:nvPr>
            <p:ph type="title" idx="2"/>
          </p:nvPr>
        </p:nvSpPr>
        <p:spPr>
          <a:xfrm>
            <a:off x="1945532" y="968315"/>
            <a:ext cx="1436400" cy="115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mj-lt"/>
              </a:rPr>
              <a:t>03</a:t>
            </a:r>
            <a:endParaRPr>
              <a:solidFill>
                <a:schemeClr val="accent6"/>
              </a:solidFill>
              <a:latin typeface="+mj-lt"/>
            </a:endParaRPr>
          </a:p>
        </p:txBody>
      </p:sp>
      <p:sp>
        <p:nvSpPr>
          <p:cNvPr id="366" name="Google Shape;366;p31"/>
          <p:cNvSpPr/>
          <p:nvPr/>
        </p:nvSpPr>
        <p:spPr>
          <a:xfrm rot="-2293091">
            <a:off x="605799" y="1722777"/>
            <a:ext cx="248577" cy="267866"/>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7" name="Google Shape;367;p31"/>
          <p:cNvSpPr/>
          <p:nvPr/>
        </p:nvSpPr>
        <p:spPr>
          <a:xfrm rot="1941196">
            <a:off x="4549865" y="813708"/>
            <a:ext cx="399027" cy="429990"/>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8" name="Google Shape;368;p31"/>
          <p:cNvSpPr/>
          <p:nvPr/>
        </p:nvSpPr>
        <p:spPr>
          <a:xfrm rot="-1430581">
            <a:off x="4550439" y="1830016"/>
            <a:ext cx="222014" cy="239241"/>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51" name="Rectangle 50"/>
          <p:cNvSpPr/>
          <p:nvPr/>
        </p:nvSpPr>
        <p:spPr>
          <a:xfrm>
            <a:off x="1493488" y="2362748"/>
            <a:ext cx="2715807" cy="2171428"/>
          </a:xfrm>
          <a:prstGeom prst="rect">
            <a:avLst/>
          </a:prstGeom>
        </p:spPr>
        <p:txBody>
          <a:bodyPr wrap="none">
            <a:spAutoFit/>
          </a:bodyPr>
          <a:lstStyle/>
          <a:p>
            <a:pPr algn="ctr">
              <a:lnSpc>
                <a:spcPct val="150000"/>
              </a:lnSpc>
            </a:pPr>
            <a:r>
              <a:rPr lang="vi-VN" sz="4800" b="1">
                <a:solidFill>
                  <a:schemeClr val="bg2">
                    <a:lumMod val="50000"/>
                  </a:schemeClr>
                </a:solidFill>
                <a:cs typeface="Arial" panose="020B0604020202020204" pitchFamily="34" charset="0"/>
              </a:rPr>
              <a:t>LUYỆN </a:t>
            </a:r>
            <a:endParaRPr lang="en-US" sz="4800" b="1">
              <a:solidFill>
                <a:schemeClr val="bg2">
                  <a:lumMod val="50000"/>
                </a:schemeClr>
              </a:solidFill>
              <a:cs typeface="Arial" panose="020B0604020202020204" pitchFamily="34" charset="0"/>
            </a:endParaRPr>
          </a:p>
          <a:p>
            <a:pPr algn="ctr">
              <a:lnSpc>
                <a:spcPct val="150000"/>
              </a:lnSpc>
            </a:pPr>
            <a:r>
              <a:rPr lang="vi-VN" sz="4800" b="1">
                <a:solidFill>
                  <a:schemeClr val="bg2">
                    <a:lumMod val="50000"/>
                  </a:schemeClr>
                </a:solidFill>
                <a:cs typeface="Arial" panose="020B0604020202020204" pitchFamily="34" charset="0"/>
              </a:rPr>
              <a:t>ĐỌC LẠI</a:t>
            </a:r>
          </a:p>
        </p:txBody>
      </p:sp>
      <p:grpSp>
        <p:nvGrpSpPr>
          <p:cNvPr id="48" name="Google Shape;934;p36"/>
          <p:cNvGrpSpPr/>
          <p:nvPr/>
        </p:nvGrpSpPr>
        <p:grpSpPr>
          <a:xfrm flipH="1">
            <a:off x="5591152" y="1317091"/>
            <a:ext cx="2917848" cy="2742384"/>
            <a:chOff x="2555975" y="1866675"/>
            <a:chExt cx="805375" cy="744650"/>
          </a:xfrm>
        </p:grpSpPr>
        <p:sp>
          <p:nvSpPr>
            <p:cNvPr id="49" name="Google Shape;935;p36"/>
            <p:cNvSpPr/>
            <p:nvPr/>
          </p:nvSpPr>
          <p:spPr>
            <a:xfrm>
              <a:off x="2555975" y="1866675"/>
              <a:ext cx="805375" cy="744400"/>
            </a:xfrm>
            <a:custGeom>
              <a:avLst/>
              <a:gdLst/>
              <a:ahLst/>
              <a:cxnLst/>
              <a:rect l="l" t="t" r="r" b="b"/>
              <a:pathLst>
                <a:path w="32215" h="29776" extrusionOk="0">
                  <a:moveTo>
                    <a:pt x="12154" y="1"/>
                  </a:moveTo>
                  <a:cubicBezTo>
                    <a:pt x="11995" y="1"/>
                    <a:pt x="11835" y="14"/>
                    <a:pt x="11676" y="43"/>
                  </a:cubicBezTo>
                  <a:cubicBezTo>
                    <a:pt x="11492" y="69"/>
                    <a:pt x="11321" y="135"/>
                    <a:pt x="11150" y="200"/>
                  </a:cubicBezTo>
                  <a:cubicBezTo>
                    <a:pt x="10966" y="279"/>
                    <a:pt x="10782" y="358"/>
                    <a:pt x="10624" y="477"/>
                  </a:cubicBezTo>
                  <a:cubicBezTo>
                    <a:pt x="10361" y="661"/>
                    <a:pt x="10112" y="871"/>
                    <a:pt x="9914" y="1147"/>
                  </a:cubicBezTo>
                  <a:cubicBezTo>
                    <a:pt x="9717" y="1410"/>
                    <a:pt x="9533" y="1699"/>
                    <a:pt x="9428" y="2015"/>
                  </a:cubicBezTo>
                  <a:cubicBezTo>
                    <a:pt x="9402" y="2068"/>
                    <a:pt x="9388" y="2120"/>
                    <a:pt x="9349" y="2173"/>
                  </a:cubicBezTo>
                  <a:cubicBezTo>
                    <a:pt x="9283" y="2317"/>
                    <a:pt x="9257" y="2488"/>
                    <a:pt x="9217" y="2633"/>
                  </a:cubicBezTo>
                  <a:cubicBezTo>
                    <a:pt x="9165" y="2817"/>
                    <a:pt x="9152" y="2988"/>
                    <a:pt x="9139" y="3172"/>
                  </a:cubicBezTo>
                  <a:cubicBezTo>
                    <a:pt x="9112" y="3527"/>
                    <a:pt x="9125" y="3882"/>
                    <a:pt x="9204" y="4224"/>
                  </a:cubicBezTo>
                  <a:cubicBezTo>
                    <a:pt x="9244" y="4382"/>
                    <a:pt x="9270" y="4553"/>
                    <a:pt x="9323" y="4697"/>
                  </a:cubicBezTo>
                  <a:cubicBezTo>
                    <a:pt x="9388" y="4881"/>
                    <a:pt x="9428" y="5079"/>
                    <a:pt x="9507" y="5263"/>
                  </a:cubicBezTo>
                  <a:cubicBezTo>
                    <a:pt x="9573" y="5420"/>
                    <a:pt x="9678" y="5565"/>
                    <a:pt x="9730" y="5736"/>
                  </a:cubicBezTo>
                  <a:cubicBezTo>
                    <a:pt x="9730" y="5736"/>
                    <a:pt x="9730" y="5736"/>
                    <a:pt x="9743" y="5749"/>
                  </a:cubicBezTo>
                  <a:cubicBezTo>
                    <a:pt x="9888" y="5986"/>
                    <a:pt x="10033" y="6236"/>
                    <a:pt x="10204" y="6459"/>
                  </a:cubicBezTo>
                  <a:cubicBezTo>
                    <a:pt x="10230" y="6486"/>
                    <a:pt x="10243" y="6512"/>
                    <a:pt x="10243" y="6551"/>
                  </a:cubicBezTo>
                  <a:cubicBezTo>
                    <a:pt x="10177" y="6564"/>
                    <a:pt x="10098" y="6591"/>
                    <a:pt x="10020" y="6604"/>
                  </a:cubicBezTo>
                  <a:cubicBezTo>
                    <a:pt x="8797" y="6854"/>
                    <a:pt x="7640" y="7288"/>
                    <a:pt x="6561" y="7919"/>
                  </a:cubicBezTo>
                  <a:cubicBezTo>
                    <a:pt x="5851" y="8326"/>
                    <a:pt x="5194" y="8826"/>
                    <a:pt x="4602" y="9405"/>
                  </a:cubicBezTo>
                  <a:cubicBezTo>
                    <a:pt x="4563" y="9444"/>
                    <a:pt x="4510" y="9483"/>
                    <a:pt x="4484" y="9536"/>
                  </a:cubicBezTo>
                  <a:cubicBezTo>
                    <a:pt x="4458" y="9562"/>
                    <a:pt x="4431" y="9575"/>
                    <a:pt x="4418" y="9602"/>
                  </a:cubicBezTo>
                  <a:cubicBezTo>
                    <a:pt x="3603" y="10443"/>
                    <a:pt x="2946" y="11377"/>
                    <a:pt x="2446" y="12442"/>
                  </a:cubicBezTo>
                  <a:cubicBezTo>
                    <a:pt x="2406" y="12547"/>
                    <a:pt x="2354" y="12626"/>
                    <a:pt x="2314" y="12731"/>
                  </a:cubicBezTo>
                  <a:cubicBezTo>
                    <a:pt x="2117" y="12744"/>
                    <a:pt x="1920" y="12797"/>
                    <a:pt x="1736" y="12836"/>
                  </a:cubicBezTo>
                  <a:cubicBezTo>
                    <a:pt x="1381" y="12928"/>
                    <a:pt x="1039" y="13034"/>
                    <a:pt x="710" y="13191"/>
                  </a:cubicBezTo>
                  <a:cubicBezTo>
                    <a:pt x="566" y="13270"/>
                    <a:pt x="421" y="13349"/>
                    <a:pt x="289" y="13454"/>
                  </a:cubicBezTo>
                  <a:cubicBezTo>
                    <a:pt x="211" y="13533"/>
                    <a:pt x="119" y="13599"/>
                    <a:pt x="92" y="13704"/>
                  </a:cubicBezTo>
                  <a:cubicBezTo>
                    <a:pt x="0" y="13836"/>
                    <a:pt x="0" y="13967"/>
                    <a:pt x="26" y="14112"/>
                  </a:cubicBezTo>
                  <a:cubicBezTo>
                    <a:pt x="53" y="14217"/>
                    <a:pt x="92" y="14322"/>
                    <a:pt x="158" y="14414"/>
                  </a:cubicBezTo>
                  <a:cubicBezTo>
                    <a:pt x="250" y="14559"/>
                    <a:pt x="368" y="14690"/>
                    <a:pt x="487" y="14822"/>
                  </a:cubicBezTo>
                  <a:cubicBezTo>
                    <a:pt x="815" y="15151"/>
                    <a:pt x="1170" y="15440"/>
                    <a:pt x="1565" y="15690"/>
                  </a:cubicBezTo>
                  <a:cubicBezTo>
                    <a:pt x="1604" y="15729"/>
                    <a:pt x="1604" y="15769"/>
                    <a:pt x="1604" y="15821"/>
                  </a:cubicBezTo>
                  <a:cubicBezTo>
                    <a:pt x="1604" y="15926"/>
                    <a:pt x="1604" y="16045"/>
                    <a:pt x="1604" y="16150"/>
                  </a:cubicBezTo>
                  <a:cubicBezTo>
                    <a:pt x="1631" y="17438"/>
                    <a:pt x="1946" y="18648"/>
                    <a:pt x="2512" y="19792"/>
                  </a:cubicBezTo>
                  <a:cubicBezTo>
                    <a:pt x="2722" y="20200"/>
                    <a:pt x="2972" y="20594"/>
                    <a:pt x="3248" y="20962"/>
                  </a:cubicBezTo>
                  <a:cubicBezTo>
                    <a:pt x="3287" y="21002"/>
                    <a:pt x="3301" y="21054"/>
                    <a:pt x="3366" y="21068"/>
                  </a:cubicBezTo>
                  <a:cubicBezTo>
                    <a:pt x="3379" y="21120"/>
                    <a:pt x="3419" y="21173"/>
                    <a:pt x="3458" y="21225"/>
                  </a:cubicBezTo>
                  <a:cubicBezTo>
                    <a:pt x="3550" y="21330"/>
                    <a:pt x="3629" y="21423"/>
                    <a:pt x="3721" y="21528"/>
                  </a:cubicBezTo>
                  <a:cubicBezTo>
                    <a:pt x="3826" y="21646"/>
                    <a:pt x="3826" y="21620"/>
                    <a:pt x="3748" y="21764"/>
                  </a:cubicBezTo>
                  <a:cubicBezTo>
                    <a:pt x="3629" y="22001"/>
                    <a:pt x="3524" y="22238"/>
                    <a:pt x="3432" y="22488"/>
                  </a:cubicBezTo>
                  <a:cubicBezTo>
                    <a:pt x="3393" y="22593"/>
                    <a:pt x="3379" y="22698"/>
                    <a:pt x="3379" y="22816"/>
                  </a:cubicBezTo>
                  <a:cubicBezTo>
                    <a:pt x="3379" y="23179"/>
                    <a:pt x="3618" y="23423"/>
                    <a:pt x="3969" y="23423"/>
                  </a:cubicBezTo>
                  <a:cubicBezTo>
                    <a:pt x="3987" y="23423"/>
                    <a:pt x="4005" y="23422"/>
                    <a:pt x="4024" y="23421"/>
                  </a:cubicBezTo>
                  <a:cubicBezTo>
                    <a:pt x="4155" y="23408"/>
                    <a:pt x="4300" y="23369"/>
                    <a:pt x="4418" y="23303"/>
                  </a:cubicBezTo>
                  <a:cubicBezTo>
                    <a:pt x="4629" y="23211"/>
                    <a:pt x="4799" y="23066"/>
                    <a:pt x="4957" y="22895"/>
                  </a:cubicBezTo>
                  <a:cubicBezTo>
                    <a:pt x="4984" y="22869"/>
                    <a:pt x="5010" y="22843"/>
                    <a:pt x="5036" y="22803"/>
                  </a:cubicBezTo>
                  <a:cubicBezTo>
                    <a:pt x="5049" y="22797"/>
                    <a:pt x="5062" y="22793"/>
                    <a:pt x="5074" y="22793"/>
                  </a:cubicBezTo>
                  <a:cubicBezTo>
                    <a:pt x="5085" y="22793"/>
                    <a:pt x="5095" y="22797"/>
                    <a:pt x="5102" y="22803"/>
                  </a:cubicBezTo>
                  <a:cubicBezTo>
                    <a:pt x="5128" y="22816"/>
                    <a:pt x="5141" y="22829"/>
                    <a:pt x="5155" y="22843"/>
                  </a:cubicBezTo>
                  <a:cubicBezTo>
                    <a:pt x="5602" y="23184"/>
                    <a:pt x="6075" y="23513"/>
                    <a:pt x="6548" y="23816"/>
                  </a:cubicBezTo>
                  <a:cubicBezTo>
                    <a:pt x="6969" y="24079"/>
                    <a:pt x="7390" y="24328"/>
                    <a:pt x="7811" y="24578"/>
                  </a:cubicBezTo>
                  <a:cubicBezTo>
                    <a:pt x="7889" y="24631"/>
                    <a:pt x="7903" y="24670"/>
                    <a:pt x="7903" y="24749"/>
                  </a:cubicBezTo>
                  <a:cubicBezTo>
                    <a:pt x="7889" y="24920"/>
                    <a:pt x="7876" y="25104"/>
                    <a:pt x="7850" y="25275"/>
                  </a:cubicBezTo>
                  <a:cubicBezTo>
                    <a:pt x="7824" y="25446"/>
                    <a:pt x="7811" y="25617"/>
                    <a:pt x="7784" y="25788"/>
                  </a:cubicBezTo>
                  <a:cubicBezTo>
                    <a:pt x="7771" y="25906"/>
                    <a:pt x="7784" y="26025"/>
                    <a:pt x="7824" y="26130"/>
                  </a:cubicBezTo>
                  <a:cubicBezTo>
                    <a:pt x="7903" y="26380"/>
                    <a:pt x="8060" y="26524"/>
                    <a:pt x="8323" y="26564"/>
                  </a:cubicBezTo>
                  <a:cubicBezTo>
                    <a:pt x="8357" y="26571"/>
                    <a:pt x="8392" y="26574"/>
                    <a:pt x="8427" y="26574"/>
                  </a:cubicBezTo>
                  <a:cubicBezTo>
                    <a:pt x="8528" y="26574"/>
                    <a:pt x="8630" y="26547"/>
                    <a:pt x="8718" y="26498"/>
                  </a:cubicBezTo>
                  <a:cubicBezTo>
                    <a:pt x="8862" y="26432"/>
                    <a:pt x="8981" y="26327"/>
                    <a:pt x="9086" y="26209"/>
                  </a:cubicBezTo>
                  <a:cubicBezTo>
                    <a:pt x="9244" y="26025"/>
                    <a:pt x="9336" y="25814"/>
                    <a:pt x="9415" y="25591"/>
                  </a:cubicBezTo>
                  <a:cubicBezTo>
                    <a:pt x="9428" y="25564"/>
                    <a:pt x="9415" y="25525"/>
                    <a:pt x="9454" y="25499"/>
                  </a:cubicBezTo>
                  <a:cubicBezTo>
                    <a:pt x="9507" y="25525"/>
                    <a:pt x="9559" y="25538"/>
                    <a:pt x="9599" y="25564"/>
                  </a:cubicBezTo>
                  <a:cubicBezTo>
                    <a:pt x="9849" y="25683"/>
                    <a:pt x="10085" y="25814"/>
                    <a:pt x="10335" y="25919"/>
                  </a:cubicBezTo>
                  <a:cubicBezTo>
                    <a:pt x="10861" y="26156"/>
                    <a:pt x="11374" y="26393"/>
                    <a:pt x="11913" y="26577"/>
                  </a:cubicBezTo>
                  <a:cubicBezTo>
                    <a:pt x="11966" y="26603"/>
                    <a:pt x="12018" y="26616"/>
                    <a:pt x="12071" y="26629"/>
                  </a:cubicBezTo>
                  <a:cubicBezTo>
                    <a:pt x="12150" y="26669"/>
                    <a:pt x="12163" y="26669"/>
                    <a:pt x="12150" y="26761"/>
                  </a:cubicBezTo>
                  <a:cubicBezTo>
                    <a:pt x="12123" y="27011"/>
                    <a:pt x="12110" y="27247"/>
                    <a:pt x="12084" y="27497"/>
                  </a:cubicBezTo>
                  <a:cubicBezTo>
                    <a:pt x="12058" y="27668"/>
                    <a:pt x="12044" y="27839"/>
                    <a:pt x="12044" y="28010"/>
                  </a:cubicBezTo>
                  <a:cubicBezTo>
                    <a:pt x="12044" y="28142"/>
                    <a:pt x="12071" y="28273"/>
                    <a:pt x="12123" y="28391"/>
                  </a:cubicBezTo>
                  <a:cubicBezTo>
                    <a:pt x="12189" y="28523"/>
                    <a:pt x="12281" y="28615"/>
                    <a:pt x="12413" y="28681"/>
                  </a:cubicBezTo>
                  <a:cubicBezTo>
                    <a:pt x="12494" y="28718"/>
                    <a:pt x="12573" y="28735"/>
                    <a:pt x="12651" y="28735"/>
                  </a:cubicBezTo>
                  <a:cubicBezTo>
                    <a:pt x="12737" y="28735"/>
                    <a:pt x="12823" y="28715"/>
                    <a:pt x="12912" y="28681"/>
                  </a:cubicBezTo>
                  <a:cubicBezTo>
                    <a:pt x="13110" y="28602"/>
                    <a:pt x="13254" y="28457"/>
                    <a:pt x="13373" y="28299"/>
                  </a:cubicBezTo>
                  <a:cubicBezTo>
                    <a:pt x="13596" y="28010"/>
                    <a:pt x="13714" y="27668"/>
                    <a:pt x="13754" y="27300"/>
                  </a:cubicBezTo>
                  <a:cubicBezTo>
                    <a:pt x="13754" y="27261"/>
                    <a:pt x="13728" y="27208"/>
                    <a:pt x="13780" y="27169"/>
                  </a:cubicBezTo>
                  <a:lnTo>
                    <a:pt x="13806" y="27169"/>
                  </a:lnTo>
                  <a:cubicBezTo>
                    <a:pt x="14280" y="27300"/>
                    <a:pt x="14753" y="27418"/>
                    <a:pt x="15240" y="27524"/>
                  </a:cubicBezTo>
                  <a:cubicBezTo>
                    <a:pt x="15411" y="27550"/>
                    <a:pt x="15582" y="27589"/>
                    <a:pt x="15766" y="27616"/>
                  </a:cubicBezTo>
                  <a:cubicBezTo>
                    <a:pt x="15844" y="27668"/>
                    <a:pt x="15923" y="27655"/>
                    <a:pt x="16002" y="27681"/>
                  </a:cubicBezTo>
                  <a:cubicBezTo>
                    <a:pt x="16081" y="27693"/>
                    <a:pt x="16151" y="27723"/>
                    <a:pt x="16227" y="27723"/>
                  </a:cubicBezTo>
                  <a:cubicBezTo>
                    <a:pt x="16240" y="27723"/>
                    <a:pt x="16252" y="27723"/>
                    <a:pt x="16265" y="27721"/>
                  </a:cubicBezTo>
                  <a:lnTo>
                    <a:pt x="16278" y="27721"/>
                  </a:lnTo>
                  <a:cubicBezTo>
                    <a:pt x="16305" y="27734"/>
                    <a:pt x="16344" y="27747"/>
                    <a:pt x="16384" y="27747"/>
                  </a:cubicBezTo>
                  <a:cubicBezTo>
                    <a:pt x="16555" y="27787"/>
                    <a:pt x="16712" y="27813"/>
                    <a:pt x="16870" y="27879"/>
                  </a:cubicBezTo>
                  <a:cubicBezTo>
                    <a:pt x="16870" y="28142"/>
                    <a:pt x="16857" y="28405"/>
                    <a:pt x="16844" y="28681"/>
                  </a:cubicBezTo>
                  <a:cubicBezTo>
                    <a:pt x="16831" y="28825"/>
                    <a:pt x="16831" y="28983"/>
                    <a:pt x="16857" y="29128"/>
                  </a:cubicBezTo>
                  <a:cubicBezTo>
                    <a:pt x="16870" y="29272"/>
                    <a:pt x="16923" y="29404"/>
                    <a:pt x="17002" y="29509"/>
                  </a:cubicBezTo>
                  <a:cubicBezTo>
                    <a:pt x="17128" y="29669"/>
                    <a:pt x="17314" y="29775"/>
                    <a:pt x="17518" y="29775"/>
                  </a:cubicBezTo>
                  <a:cubicBezTo>
                    <a:pt x="17632" y="29775"/>
                    <a:pt x="17752" y="29742"/>
                    <a:pt x="17869" y="29667"/>
                  </a:cubicBezTo>
                  <a:cubicBezTo>
                    <a:pt x="17948" y="29627"/>
                    <a:pt x="18014" y="29562"/>
                    <a:pt x="18067" y="29496"/>
                  </a:cubicBezTo>
                  <a:cubicBezTo>
                    <a:pt x="18198" y="29351"/>
                    <a:pt x="18290" y="29180"/>
                    <a:pt x="18356" y="28996"/>
                  </a:cubicBezTo>
                  <a:cubicBezTo>
                    <a:pt x="18448" y="28746"/>
                    <a:pt x="18487" y="28470"/>
                    <a:pt x="18474" y="28194"/>
                  </a:cubicBezTo>
                  <a:cubicBezTo>
                    <a:pt x="18501" y="28194"/>
                    <a:pt x="18527" y="28194"/>
                    <a:pt x="18553" y="28207"/>
                  </a:cubicBezTo>
                  <a:cubicBezTo>
                    <a:pt x="18987" y="28273"/>
                    <a:pt x="19434" y="28326"/>
                    <a:pt x="19868" y="28352"/>
                  </a:cubicBezTo>
                  <a:cubicBezTo>
                    <a:pt x="20040" y="28373"/>
                    <a:pt x="20212" y="28395"/>
                    <a:pt x="20391" y="28395"/>
                  </a:cubicBezTo>
                  <a:cubicBezTo>
                    <a:pt x="20431" y="28395"/>
                    <a:pt x="20471" y="28394"/>
                    <a:pt x="20512" y="28391"/>
                  </a:cubicBezTo>
                  <a:cubicBezTo>
                    <a:pt x="20657" y="28431"/>
                    <a:pt x="20802" y="28418"/>
                    <a:pt x="20959" y="28431"/>
                  </a:cubicBezTo>
                  <a:cubicBezTo>
                    <a:pt x="21254" y="28442"/>
                    <a:pt x="21550" y="28448"/>
                    <a:pt x="21847" y="28448"/>
                  </a:cubicBezTo>
                  <a:cubicBezTo>
                    <a:pt x="22621" y="28448"/>
                    <a:pt x="23398" y="28408"/>
                    <a:pt x="24168" y="28312"/>
                  </a:cubicBezTo>
                  <a:cubicBezTo>
                    <a:pt x="24273" y="28299"/>
                    <a:pt x="24391" y="28299"/>
                    <a:pt x="24496" y="28260"/>
                  </a:cubicBezTo>
                  <a:lnTo>
                    <a:pt x="24523" y="28260"/>
                  </a:lnTo>
                  <a:cubicBezTo>
                    <a:pt x="25193" y="28168"/>
                    <a:pt x="25824" y="27997"/>
                    <a:pt x="26429" y="27695"/>
                  </a:cubicBezTo>
                  <a:cubicBezTo>
                    <a:pt x="26745" y="27537"/>
                    <a:pt x="27034" y="27339"/>
                    <a:pt x="27297" y="27090"/>
                  </a:cubicBezTo>
                  <a:cubicBezTo>
                    <a:pt x="27849" y="26537"/>
                    <a:pt x="28270" y="25880"/>
                    <a:pt x="28625" y="25170"/>
                  </a:cubicBezTo>
                  <a:cubicBezTo>
                    <a:pt x="28809" y="24815"/>
                    <a:pt x="28967" y="24434"/>
                    <a:pt x="29098" y="24052"/>
                  </a:cubicBezTo>
                  <a:cubicBezTo>
                    <a:pt x="29191" y="23789"/>
                    <a:pt x="29256" y="23526"/>
                    <a:pt x="29322" y="23263"/>
                  </a:cubicBezTo>
                  <a:cubicBezTo>
                    <a:pt x="29440" y="22777"/>
                    <a:pt x="29506" y="22290"/>
                    <a:pt x="29559" y="21804"/>
                  </a:cubicBezTo>
                  <a:cubicBezTo>
                    <a:pt x="29677" y="20502"/>
                    <a:pt x="29690" y="19214"/>
                    <a:pt x="29532" y="17912"/>
                  </a:cubicBezTo>
                  <a:cubicBezTo>
                    <a:pt x="29454" y="17202"/>
                    <a:pt x="29309" y="16505"/>
                    <a:pt x="29072" y="15821"/>
                  </a:cubicBezTo>
                  <a:cubicBezTo>
                    <a:pt x="28875" y="15282"/>
                    <a:pt x="28625" y="14769"/>
                    <a:pt x="28296" y="14296"/>
                  </a:cubicBezTo>
                  <a:cubicBezTo>
                    <a:pt x="27968" y="13823"/>
                    <a:pt x="27600" y="13389"/>
                    <a:pt x="27192" y="12968"/>
                  </a:cubicBezTo>
                  <a:cubicBezTo>
                    <a:pt x="27179" y="12928"/>
                    <a:pt x="27139" y="12902"/>
                    <a:pt x="27100" y="12863"/>
                  </a:cubicBezTo>
                  <a:cubicBezTo>
                    <a:pt x="27087" y="12850"/>
                    <a:pt x="27074" y="12823"/>
                    <a:pt x="27060" y="12810"/>
                  </a:cubicBezTo>
                  <a:cubicBezTo>
                    <a:pt x="26995" y="12744"/>
                    <a:pt x="26942" y="12665"/>
                    <a:pt x="26863" y="12613"/>
                  </a:cubicBezTo>
                  <a:cubicBezTo>
                    <a:pt x="26837" y="12573"/>
                    <a:pt x="26797" y="12534"/>
                    <a:pt x="26771" y="12495"/>
                  </a:cubicBezTo>
                  <a:cubicBezTo>
                    <a:pt x="26416" y="12113"/>
                    <a:pt x="26035" y="11745"/>
                    <a:pt x="25654" y="11390"/>
                  </a:cubicBezTo>
                  <a:cubicBezTo>
                    <a:pt x="25614" y="11364"/>
                    <a:pt x="25575" y="11337"/>
                    <a:pt x="25548" y="11298"/>
                  </a:cubicBezTo>
                  <a:cubicBezTo>
                    <a:pt x="25509" y="11272"/>
                    <a:pt x="25548" y="11232"/>
                    <a:pt x="25561" y="11206"/>
                  </a:cubicBezTo>
                  <a:cubicBezTo>
                    <a:pt x="25588" y="11193"/>
                    <a:pt x="25627" y="11166"/>
                    <a:pt x="25667" y="11140"/>
                  </a:cubicBezTo>
                  <a:cubicBezTo>
                    <a:pt x="25995" y="10904"/>
                    <a:pt x="26350" y="10680"/>
                    <a:pt x="26719" y="10509"/>
                  </a:cubicBezTo>
                  <a:cubicBezTo>
                    <a:pt x="27573" y="10101"/>
                    <a:pt x="28467" y="9878"/>
                    <a:pt x="29401" y="9825"/>
                  </a:cubicBezTo>
                  <a:cubicBezTo>
                    <a:pt x="29434" y="9825"/>
                    <a:pt x="29463" y="9822"/>
                    <a:pt x="29493" y="9822"/>
                  </a:cubicBezTo>
                  <a:cubicBezTo>
                    <a:pt x="29523" y="9822"/>
                    <a:pt x="29552" y="9825"/>
                    <a:pt x="29585" y="9838"/>
                  </a:cubicBezTo>
                  <a:cubicBezTo>
                    <a:pt x="29572" y="9904"/>
                    <a:pt x="29572" y="9957"/>
                    <a:pt x="29572" y="10009"/>
                  </a:cubicBezTo>
                  <a:cubicBezTo>
                    <a:pt x="29546" y="10522"/>
                    <a:pt x="29835" y="11009"/>
                    <a:pt x="30295" y="11232"/>
                  </a:cubicBezTo>
                  <a:cubicBezTo>
                    <a:pt x="30480" y="11320"/>
                    <a:pt x="30670" y="11359"/>
                    <a:pt x="30853" y="11359"/>
                  </a:cubicBezTo>
                  <a:cubicBezTo>
                    <a:pt x="31189" y="11359"/>
                    <a:pt x="31502" y="11226"/>
                    <a:pt x="31715" y="11022"/>
                  </a:cubicBezTo>
                  <a:cubicBezTo>
                    <a:pt x="31768" y="10982"/>
                    <a:pt x="31833" y="10930"/>
                    <a:pt x="31860" y="10851"/>
                  </a:cubicBezTo>
                  <a:cubicBezTo>
                    <a:pt x="31873" y="10851"/>
                    <a:pt x="31886" y="10851"/>
                    <a:pt x="31899" y="10838"/>
                  </a:cubicBezTo>
                  <a:cubicBezTo>
                    <a:pt x="32136" y="10496"/>
                    <a:pt x="32215" y="10128"/>
                    <a:pt x="32096" y="9733"/>
                  </a:cubicBezTo>
                  <a:lnTo>
                    <a:pt x="32083" y="9733"/>
                  </a:lnTo>
                  <a:cubicBezTo>
                    <a:pt x="31965" y="9326"/>
                    <a:pt x="31715" y="9036"/>
                    <a:pt x="31307" y="8879"/>
                  </a:cubicBezTo>
                  <a:cubicBezTo>
                    <a:pt x="31294" y="8879"/>
                    <a:pt x="31281" y="8865"/>
                    <a:pt x="31268" y="8865"/>
                  </a:cubicBezTo>
                  <a:cubicBezTo>
                    <a:pt x="31137" y="8818"/>
                    <a:pt x="30991" y="8792"/>
                    <a:pt x="30840" y="8792"/>
                  </a:cubicBezTo>
                  <a:cubicBezTo>
                    <a:pt x="30494" y="8792"/>
                    <a:pt x="30123" y="8930"/>
                    <a:pt x="29848" y="9260"/>
                  </a:cubicBezTo>
                  <a:cubicBezTo>
                    <a:pt x="29782" y="9339"/>
                    <a:pt x="29756" y="9444"/>
                    <a:pt x="29677" y="9483"/>
                  </a:cubicBezTo>
                  <a:cubicBezTo>
                    <a:pt x="29648" y="9493"/>
                    <a:pt x="29615" y="9496"/>
                    <a:pt x="29581" y="9496"/>
                  </a:cubicBezTo>
                  <a:cubicBezTo>
                    <a:pt x="29543" y="9496"/>
                    <a:pt x="29504" y="9493"/>
                    <a:pt x="29465" y="9493"/>
                  </a:cubicBezTo>
                  <a:cubicBezTo>
                    <a:pt x="29443" y="9493"/>
                    <a:pt x="29422" y="9494"/>
                    <a:pt x="29401" y="9497"/>
                  </a:cubicBezTo>
                  <a:lnTo>
                    <a:pt x="29322" y="9497"/>
                  </a:lnTo>
                  <a:cubicBezTo>
                    <a:pt x="27797" y="9589"/>
                    <a:pt x="26442" y="10088"/>
                    <a:pt x="25246" y="11035"/>
                  </a:cubicBezTo>
                  <a:cubicBezTo>
                    <a:pt x="25206" y="11009"/>
                    <a:pt x="25180" y="10996"/>
                    <a:pt x="25141" y="10969"/>
                  </a:cubicBezTo>
                  <a:cubicBezTo>
                    <a:pt x="24654" y="10548"/>
                    <a:pt x="24155" y="10167"/>
                    <a:pt x="23629" y="9799"/>
                  </a:cubicBezTo>
                  <a:cubicBezTo>
                    <a:pt x="23089" y="9418"/>
                    <a:pt x="22524" y="9063"/>
                    <a:pt x="21959" y="8747"/>
                  </a:cubicBezTo>
                  <a:cubicBezTo>
                    <a:pt x="21788" y="8655"/>
                    <a:pt x="21617" y="8563"/>
                    <a:pt x="21446" y="8471"/>
                  </a:cubicBezTo>
                  <a:cubicBezTo>
                    <a:pt x="21406" y="8445"/>
                    <a:pt x="21420" y="8418"/>
                    <a:pt x="21420" y="8392"/>
                  </a:cubicBezTo>
                  <a:cubicBezTo>
                    <a:pt x="21446" y="8366"/>
                    <a:pt x="21472" y="8353"/>
                    <a:pt x="21485" y="8326"/>
                  </a:cubicBezTo>
                  <a:cubicBezTo>
                    <a:pt x="21867" y="7906"/>
                    <a:pt x="22274" y="7511"/>
                    <a:pt x="22721" y="7156"/>
                  </a:cubicBezTo>
                  <a:cubicBezTo>
                    <a:pt x="23300" y="6696"/>
                    <a:pt x="23918" y="6301"/>
                    <a:pt x="24602" y="6038"/>
                  </a:cubicBezTo>
                  <a:cubicBezTo>
                    <a:pt x="24680" y="5999"/>
                    <a:pt x="24759" y="5973"/>
                    <a:pt x="24825" y="5946"/>
                  </a:cubicBezTo>
                  <a:cubicBezTo>
                    <a:pt x="24844" y="5942"/>
                    <a:pt x="24860" y="5939"/>
                    <a:pt x="24874" y="5939"/>
                  </a:cubicBezTo>
                  <a:cubicBezTo>
                    <a:pt x="24897" y="5939"/>
                    <a:pt x="24914" y="5948"/>
                    <a:pt x="24930" y="5973"/>
                  </a:cubicBezTo>
                  <a:cubicBezTo>
                    <a:pt x="24957" y="5999"/>
                    <a:pt x="24970" y="6025"/>
                    <a:pt x="24996" y="6052"/>
                  </a:cubicBezTo>
                  <a:cubicBezTo>
                    <a:pt x="25278" y="6371"/>
                    <a:pt x="25667" y="6529"/>
                    <a:pt x="26057" y="6529"/>
                  </a:cubicBezTo>
                  <a:cubicBezTo>
                    <a:pt x="26486" y="6529"/>
                    <a:pt x="26916" y="6338"/>
                    <a:pt x="27205" y="5960"/>
                  </a:cubicBezTo>
                  <a:cubicBezTo>
                    <a:pt x="27337" y="5789"/>
                    <a:pt x="27442" y="5605"/>
                    <a:pt x="27455" y="5381"/>
                  </a:cubicBezTo>
                  <a:cubicBezTo>
                    <a:pt x="27468" y="5368"/>
                    <a:pt x="27468" y="5355"/>
                    <a:pt x="27481" y="5342"/>
                  </a:cubicBezTo>
                  <a:cubicBezTo>
                    <a:pt x="27586" y="4632"/>
                    <a:pt x="27179" y="3895"/>
                    <a:pt x="26364" y="3698"/>
                  </a:cubicBezTo>
                  <a:cubicBezTo>
                    <a:pt x="26327" y="3689"/>
                    <a:pt x="26285" y="3674"/>
                    <a:pt x="26240" y="3674"/>
                  </a:cubicBezTo>
                  <a:cubicBezTo>
                    <a:pt x="26220" y="3674"/>
                    <a:pt x="26200" y="3677"/>
                    <a:pt x="26179" y="3685"/>
                  </a:cubicBezTo>
                  <a:cubicBezTo>
                    <a:pt x="26153" y="3672"/>
                    <a:pt x="26127" y="3672"/>
                    <a:pt x="26087" y="3672"/>
                  </a:cubicBezTo>
                  <a:cubicBezTo>
                    <a:pt x="26074" y="3671"/>
                    <a:pt x="26060" y="3671"/>
                    <a:pt x="26047" y="3671"/>
                  </a:cubicBezTo>
                  <a:cubicBezTo>
                    <a:pt x="25133" y="3671"/>
                    <a:pt x="24447" y="4540"/>
                    <a:pt x="24680" y="5447"/>
                  </a:cubicBezTo>
                  <a:cubicBezTo>
                    <a:pt x="24694" y="5486"/>
                    <a:pt x="24707" y="5539"/>
                    <a:pt x="24720" y="5578"/>
                  </a:cubicBezTo>
                  <a:cubicBezTo>
                    <a:pt x="24720" y="5605"/>
                    <a:pt x="24707" y="5631"/>
                    <a:pt x="24694" y="5631"/>
                  </a:cubicBezTo>
                  <a:cubicBezTo>
                    <a:pt x="24667" y="5644"/>
                    <a:pt x="24654" y="5644"/>
                    <a:pt x="24641" y="5657"/>
                  </a:cubicBezTo>
                  <a:cubicBezTo>
                    <a:pt x="23997" y="5894"/>
                    <a:pt x="23392" y="6236"/>
                    <a:pt x="22840" y="6643"/>
                  </a:cubicBezTo>
                  <a:cubicBezTo>
                    <a:pt x="22195" y="7117"/>
                    <a:pt x="21604" y="7656"/>
                    <a:pt x="21091" y="8274"/>
                  </a:cubicBezTo>
                  <a:cubicBezTo>
                    <a:pt x="20933" y="8221"/>
                    <a:pt x="20802" y="8142"/>
                    <a:pt x="20657" y="8063"/>
                  </a:cubicBezTo>
                  <a:cubicBezTo>
                    <a:pt x="20657" y="8037"/>
                    <a:pt x="20644" y="8011"/>
                    <a:pt x="20683" y="7984"/>
                  </a:cubicBezTo>
                  <a:cubicBezTo>
                    <a:pt x="20775" y="7932"/>
                    <a:pt x="20854" y="7866"/>
                    <a:pt x="20946" y="7800"/>
                  </a:cubicBezTo>
                  <a:cubicBezTo>
                    <a:pt x="21328" y="7524"/>
                    <a:pt x="21683" y="7209"/>
                    <a:pt x="21998" y="6854"/>
                  </a:cubicBezTo>
                  <a:cubicBezTo>
                    <a:pt x="22130" y="6696"/>
                    <a:pt x="22261" y="6551"/>
                    <a:pt x="22379" y="6380"/>
                  </a:cubicBezTo>
                  <a:cubicBezTo>
                    <a:pt x="22485" y="6249"/>
                    <a:pt x="22577" y="6117"/>
                    <a:pt x="22669" y="5960"/>
                  </a:cubicBezTo>
                  <a:cubicBezTo>
                    <a:pt x="22734" y="5841"/>
                    <a:pt x="22827" y="5723"/>
                    <a:pt x="22879" y="5591"/>
                  </a:cubicBezTo>
                  <a:cubicBezTo>
                    <a:pt x="22892" y="5565"/>
                    <a:pt x="22892" y="5539"/>
                    <a:pt x="22905" y="5526"/>
                  </a:cubicBezTo>
                  <a:cubicBezTo>
                    <a:pt x="22984" y="5447"/>
                    <a:pt x="23011" y="5355"/>
                    <a:pt x="23050" y="5263"/>
                  </a:cubicBezTo>
                  <a:cubicBezTo>
                    <a:pt x="23129" y="5052"/>
                    <a:pt x="23221" y="4842"/>
                    <a:pt x="23274" y="4632"/>
                  </a:cubicBezTo>
                  <a:cubicBezTo>
                    <a:pt x="23326" y="4447"/>
                    <a:pt x="23379" y="4277"/>
                    <a:pt x="23418" y="4106"/>
                  </a:cubicBezTo>
                  <a:cubicBezTo>
                    <a:pt x="23497" y="3724"/>
                    <a:pt x="23510" y="3343"/>
                    <a:pt x="23484" y="2962"/>
                  </a:cubicBezTo>
                  <a:cubicBezTo>
                    <a:pt x="23445" y="2620"/>
                    <a:pt x="23379" y="2291"/>
                    <a:pt x="23234" y="1975"/>
                  </a:cubicBezTo>
                  <a:cubicBezTo>
                    <a:pt x="23103" y="1660"/>
                    <a:pt x="22919" y="1371"/>
                    <a:pt x="22669" y="1134"/>
                  </a:cubicBezTo>
                  <a:cubicBezTo>
                    <a:pt x="22524" y="989"/>
                    <a:pt x="22353" y="871"/>
                    <a:pt x="22156" y="792"/>
                  </a:cubicBezTo>
                  <a:cubicBezTo>
                    <a:pt x="22130" y="779"/>
                    <a:pt x="22090" y="766"/>
                    <a:pt x="22064" y="739"/>
                  </a:cubicBezTo>
                  <a:cubicBezTo>
                    <a:pt x="22024" y="713"/>
                    <a:pt x="21985" y="700"/>
                    <a:pt x="21946" y="687"/>
                  </a:cubicBezTo>
                  <a:cubicBezTo>
                    <a:pt x="21880" y="674"/>
                    <a:pt x="21827" y="647"/>
                    <a:pt x="21775" y="634"/>
                  </a:cubicBezTo>
                  <a:cubicBezTo>
                    <a:pt x="21735" y="621"/>
                    <a:pt x="21696" y="595"/>
                    <a:pt x="21643" y="582"/>
                  </a:cubicBezTo>
                  <a:cubicBezTo>
                    <a:pt x="21391" y="527"/>
                    <a:pt x="21139" y="500"/>
                    <a:pt x="20879" y="500"/>
                  </a:cubicBezTo>
                  <a:cubicBezTo>
                    <a:pt x="20828" y="500"/>
                    <a:pt x="20775" y="501"/>
                    <a:pt x="20723" y="503"/>
                  </a:cubicBezTo>
                  <a:cubicBezTo>
                    <a:pt x="20223" y="529"/>
                    <a:pt x="19737" y="634"/>
                    <a:pt x="19276" y="832"/>
                  </a:cubicBezTo>
                  <a:cubicBezTo>
                    <a:pt x="19132" y="884"/>
                    <a:pt x="19000" y="950"/>
                    <a:pt x="18869" y="1029"/>
                  </a:cubicBezTo>
                  <a:cubicBezTo>
                    <a:pt x="18750" y="1081"/>
                    <a:pt x="18645" y="1147"/>
                    <a:pt x="18527" y="1213"/>
                  </a:cubicBezTo>
                  <a:cubicBezTo>
                    <a:pt x="18238" y="1410"/>
                    <a:pt x="17975" y="1620"/>
                    <a:pt x="17725" y="1883"/>
                  </a:cubicBezTo>
                  <a:cubicBezTo>
                    <a:pt x="17593" y="2015"/>
                    <a:pt x="17475" y="2160"/>
                    <a:pt x="17357" y="2317"/>
                  </a:cubicBezTo>
                  <a:cubicBezTo>
                    <a:pt x="17146" y="2580"/>
                    <a:pt x="16988" y="2883"/>
                    <a:pt x="16844" y="3185"/>
                  </a:cubicBezTo>
                  <a:cubicBezTo>
                    <a:pt x="16765" y="3343"/>
                    <a:pt x="16673" y="3501"/>
                    <a:pt x="16660" y="3685"/>
                  </a:cubicBezTo>
                  <a:cubicBezTo>
                    <a:pt x="16660" y="3711"/>
                    <a:pt x="16647" y="3737"/>
                    <a:pt x="16633" y="3764"/>
                  </a:cubicBezTo>
                  <a:cubicBezTo>
                    <a:pt x="16555" y="3908"/>
                    <a:pt x="16528" y="4053"/>
                    <a:pt x="16502" y="4198"/>
                  </a:cubicBezTo>
                  <a:cubicBezTo>
                    <a:pt x="16423" y="4513"/>
                    <a:pt x="16384" y="4829"/>
                    <a:pt x="16370" y="5144"/>
                  </a:cubicBezTo>
                  <a:cubicBezTo>
                    <a:pt x="16357" y="5355"/>
                    <a:pt x="16344" y="5565"/>
                    <a:pt x="16357" y="5775"/>
                  </a:cubicBezTo>
                  <a:cubicBezTo>
                    <a:pt x="16357" y="5999"/>
                    <a:pt x="16370" y="6209"/>
                    <a:pt x="16397" y="6433"/>
                  </a:cubicBezTo>
                  <a:cubicBezTo>
                    <a:pt x="16410" y="6512"/>
                    <a:pt x="16449" y="6591"/>
                    <a:pt x="16423" y="6670"/>
                  </a:cubicBezTo>
                  <a:cubicBezTo>
                    <a:pt x="16305" y="6656"/>
                    <a:pt x="16186" y="6643"/>
                    <a:pt x="16081" y="6604"/>
                  </a:cubicBezTo>
                  <a:cubicBezTo>
                    <a:pt x="16029" y="6578"/>
                    <a:pt x="16002" y="6538"/>
                    <a:pt x="16015" y="6459"/>
                  </a:cubicBezTo>
                  <a:cubicBezTo>
                    <a:pt x="16081" y="6104"/>
                    <a:pt x="16094" y="5749"/>
                    <a:pt x="16121" y="5394"/>
                  </a:cubicBezTo>
                  <a:cubicBezTo>
                    <a:pt x="16121" y="5184"/>
                    <a:pt x="16134" y="4987"/>
                    <a:pt x="16107" y="4776"/>
                  </a:cubicBezTo>
                  <a:cubicBezTo>
                    <a:pt x="16094" y="4579"/>
                    <a:pt x="16081" y="4382"/>
                    <a:pt x="16055" y="4198"/>
                  </a:cubicBezTo>
                  <a:cubicBezTo>
                    <a:pt x="16002" y="3895"/>
                    <a:pt x="15950" y="3606"/>
                    <a:pt x="15844" y="3330"/>
                  </a:cubicBezTo>
                  <a:cubicBezTo>
                    <a:pt x="15687" y="2922"/>
                    <a:pt x="15529" y="2515"/>
                    <a:pt x="15292" y="2133"/>
                  </a:cubicBezTo>
                  <a:cubicBezTo>
                    <a:pt x="15121" y="1857"/>
                    <a:pt x="14950" y="1594"/>
                    <a:pt x="14740" y="1344"/>
                  </a:cubicBezTo>
                  <a:cubicBezTo>
                    <a:pt x="14543" y="1095"/>
                    <a:pt x="14319" y="897"/>
                    <a:pt x="14069" y="687"/>
                  </a:cubicBezTo>
                  <a:cubicBezTo>
                    <a:pt x="13912" y="555"/>
                    <a:pt x="13741" y="437"/>
                    <a:pt x="13543" y="358"/>
                  </a:cubicBezTo>
                  <a:cubicBezTo>
                    <a:pt x="13307" y="240"/>
                    <a:pt x="13057" y="122"/>
                    <a:pt x="12781" y="69"/>
                  </a:cubicBezTo>
                  <a:cubicBezTo>
                    <a:pt x="12572" y="24"/>
                    <a:pt x="12363" y="1"/>
                    <a:pt x="1215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936;p36"/>
            <p:cNvGrpSpPr/>
            <p:nvPr/>
          </p:nvGrpSpPr>
          <p:grpSpPr>
            <a:xfrm>
              <a:off x="2555975" y="1866800"/>
              <a:ext cx="805375" cy="744525"/>
              <a:chOff x="1226800" y="1866800"/>
              <a:chExt cx="805375" cy="744525"/>
            </a:xfrm>
          </p:grpSpPr>
          <p:sp>
            <p:nvSpPr>
              <p:cNvPr id="52" name="Google Shape;937;p36"/>
              <p:cNvSpPr/>
              <p:nvPr/>
            </p:nvSpPr>
            <p:spPr>
              <a:xfrm>
                <a:off x="1299100" y="2031875"/>
                <a:ext cx="455650" cy="553525"/>
              </a:xfrm>
              <a:custGeom>
                <a:avLst/>
                <a:gdLst/>
                <a:ahLst/>
                <a:cxnLst/>
                <a:rect l="l" t="t" r="r" b="b"/>
                <a:pathLst>
                  <a:path w="18226" h="22141" extrusionOk="0">
                    <a:moveTo>
                      <a:pt x="13146" y="0"/>
                    </a:moveTo>
                    <a:cubicBezTo>
                      <a:pt x="13054" y="0"/>
                      <a:pt x="13043" y="88"/>
                      <a:pt x="13031" y="167"/>
                    </a:cubicBezTo>
                    <a:cubicBezTo>
                      <a:pt x="12913" y="640"/>
                      <a:pt x="12795" y="1100"/>
                      <a:pt x="12545" y="1521"/>
                    </a:cubicBezTo>
                    <a:cubicBezTo>
                      <a:pt x="12273" y="2006"/>
                      <a:pt x="11873" y="2267"/>
                      <a:pt x="11394" y="2267"/>
                    </a:cubicBezTo>
                    <a:cubicBezTo>
                      <a:pt x="11340" y="2267"/>
                      <a:pt x="11286" y="2264"/>
                      <a:pt x="11230" y="2257"/>
                    </a:cubicBezTo>
                    <a:cubicBezTo>
                      <a:pt x="10835" y="2192"/>
                      <a:pt x="10428" y="2087"/>
                      <a:pt x="10060" y="1942"/>
                    </a:cubicBezTo>
                    <a:cubicBezTo>
                      <a:pt x="9534" y="1731"/>
                      <a:pt x="9074" y="1442"/>
                      <a:pt x="8626" y="1114"/>
                    </a:cubicBezTo>
                    <a:cubicBezTo>
                      <a:pt x="8574" y="1074"/>
                      <a:pt x="8534" y="1021"/>
                      <a:pt x="8456" y="1021"/>
                    </a:cubicBezTo>
                    <a:cubicBezTo>
                      <a:pt x="8179" y="719"/>
                      <a:pt x="7877" y="430"/>
                      <a:pt x="7575" y="154"/>
                    </a:cubicBezTo>
                    <a:cubicBezTo>
                      <a:pt x="7572" y="151"/>
                      <a:pt x="7571" y="150"/>
                      <a:pt x="7571" y="150"/>
                    </a:cubicBezTo>
                    <a:lnTo>
                      <a:pt x="7571" y="150"/>
                    </a:lnTo>
                    <a:cubicBezTo>
                      <a:pt x="7570" y="150"/>
                      <a:pt x="7577" y="157"/>
                      <a:pt x="7572" y="157"/>
                    </a:cubicBezTo>
                    <a:cubicBezTo>
                      <a:pt x="7570" y="157"/>
                      <a:pt x="7567" y="156"/>
                      <a:pt x="7561" y="154"/>
                    </a:cubicBezTo>
                    <a:cubicBezTo>
                      <a:pt x="7496" y="154"/>
                      <a:pt x="7443" y="193"/>
                      <a:pt x="7377" y="219"/>
                    </a:cubicBezTo>
                    <a:cubicBezTo>
                      <a:pt x="6128" y="864"/>
                      <a:pt x="4997" y="1666"/>
                      <a:pt x="3985" y="2652"/>
                    </a:cubicBezTo>
                    <a:cubicBezTo>
                      <a:pt x="3235" y="3375"/>
                      <a:pt x="2578" y="4164"/>
                      <a:pt x="2026" y="5045"/>
                    </a:cubicBezTo>
                    <a:cubicBezTo>
                      <a:pt x="1710" y="5545"/>
                      <a:pt x="1434" y="6057"/>
                      <a:pt x="1197" y="6583"/>
                    </a:cubicBezTo>
                    <a:cubicBezTo>
                      <a:pt x="1040" y="6912"/>
                      <a:pt x="856" y="7228"/>
                      <a:pt x="750" y="7570"/>
                    </a:cubicBezTo>
                    <a:cubicBezTo>
                      <a:pt x="658" y="7885"/>
                      <a:pt x="514" y="8188"/>
                      <a:pt x="422" y="8503"/>
                    </a:cubicBezTo>
                    <a:cubicBezTo>
                      <a:pt x="224" y="9187"/>
                      <a:pt x="93" y="9871"/>
                      <a:pt x="53" y="10567"/>
                    </a:cubicBezTo>
                    <a:cubicBezTo>
                      <a:pt x="1" y="11606"/>
                      <a:pt x="93" y="12619"/>
                      <a:pt x="264" y="13644"/>
                    </a:cubicBezTo>
                    <a:cubicBezTo>
                      <a:pt x="316" y="13920"/>
                      <a:pt x="343" y="14210"/>
                      <a:pt x="474" y="14460"/>
                    </a:cubicBezTo>
                    <a:cubicBezTo>
                      <a:pt x="487" y="14525"/>
                      <a:pt x="527" y="14578"/>
                      <a:pt x="566" y="14630"/>
                    </a:cubicBezTo>
                    <a:cubicBezTo>
                      <a:pt x="658" y="14736"/>
                      <a:pt x="750" y="14828"/>
                      <a:pt x="829" y="14933"/>
                    </a:cubicBezTo>
                    <a:cubicBezTo>
                      <a:pt x="934" y="15051"/>
                      <a:pt x="934" y="15025"/>
                      <a:pt x="869" y="15170"/>
                    </a:cubicBezTo>
                    <a:cubicBezTo>
                      <a:pt x="750" y="15406"/>
                      <a:pt x="632" y="15643"/>
                      <a:pt x="553" y="15893"/>
                    </a:cubicBezTo>
                    <a:cubicBezTo>
                      <a:pt x="514" y="15998"/>
                      <a:pt x="487" y="16103"/>
                      <a:pt x="487" y="16208"/>
                    </a:cubicBezTo>
                    <a:cubicBezTo>
                      <a:pt x="487" y="16584"/>
                      <a:pt x="726" y="16828"/>
                      <a:pt x="1077" y="16828"/>
                    </a:cubicBezTo>
                    <a:cubicBezTo>
                      <a:pt x="1095" y="16828"/>
                      <a:pt x="1113" y="16828"/>
                      <a:pt x="1132" y="16826"/>
                    </a:cubicBezTo>
                    <a:cubicBezTo>
                      <a:pt x="1276" y="16813"/>
                      <a:pt x="1408" y="16774"/>
                      <a:pt x="1539" y="16708"/>
                    </a:cubicBezTo>
                    <a:cubicBezTo>
                      <a:pt x="1736" y="16616"/>
                      <a:pt x="1921" y="16471"/>
                      <a:pt x="2078" y="16300"/>
                    </a:cubicBezTo>
                    <a:cubicBezTo>
                      <a:pt x="2105" y="16274"/>
                      <a:pt x="2131" y="16248"/>
                      <a:pt x="2157" y="16208"/>
                    </a:cubicBezTo>
                    <a:cubicBezTo>
                      <a:pt x="2164" y="16202"/>
                      <a:pt x="2174" y="16198"/>
                      <a:pt x="2185" y="16198"/>
                    </a:cubicBezTo>
                    <a:cubicBezTo>
                      <a:pt x="2197" y="16198"/>
                      <a:pt x="2210" y="16202"/>
                      <a:pt x="2223" y="16208"/>
                    </a:cubicBezTo>
                    <a:cubicBezTo>
                      <a:pt x="2236" y="16221"/>
                      <a:pt x="2249" y="16235"/>
                      <a:pt x="2276" y="16248"/>
                    </a:cubicBezTo>
                    <a:cubicBezTo>
                      <a:pt x="2723" y="16590"/>
                      <a:pt x="3183" y="16905"/>
                      <a:pt x="3656" y="17221"/>
                    </a:cubicBezTo>
                    <a:cubicBezTo>
                      <a:pt x="4077" y="17484"/>
                      <a:pt x="4498" y="17734"/>
                      <a:pt x="4932" y="17983"/>
                    </a:cubicBezTo>
                    <a:cubicBezTo>
                      <a:pt x="4997" y="18023"/>
                      <a:pt x="5024" y="18075"/>
                      <a:pt x="5011" y="18154"/>
                    </a:cubicBezTo>
                    <a:cubicBezTo>
                      <a:pt x="5011" y="18325"/>
                      <a:pt x="4997" y="18496"/>
                      <a:pt x="4971" y="18680"/>
                    </a:cubicBezTo>
                    <a:cubicBezTo>
                      <a:pt x="4945" y="18851"/>
                      <a:pt x="4919" y="19022"/>
                      <a:pt x="4905" y="19193"/>
                    </a:cubicBezTo>
                    <a:cubicBezTo>
                      <a:pt x="4892" y="19311"/>
                      <a:pt x="4892" y="19430"/>
                      <a:pt x="4932" y="19535"/>
                    </a:cubicBezTo>
                    <a:cubicBezTo>
                      <a:pt x="5011" y="19785"/>
                      <a:pt x="5181" y="19929"/>
                      <a:pt x="5431" y="19969"/>
                    </a:cubicBezTo>
                    <a:cubicBezTo>
                      <a:pt x="5463" y="19975"/>
                      <a:pt x="5494" y="19977"/>
                      <a:pt x="5525" y="19977"/>
                    </a:cubicBezTo>
                    <a:cubicBezTo>
                      <a:pt x="5634" y="19977"/>
                      <a:pt x="5736" y="19944"/>
                      <a:pt x="5839" y="19903"/>
                    </a:cubicBezTo>
                    <a:cubicBezTo>
                      <a:pt x="5984" y="19824"/>
                      <a:pt x="6102" y="19732"/>
                      <a:pt x="6207" y="19614"/>
                    </a:cubicBezTo>
                    <a:cubicBezTo>
                      <a:pt x="6365" y="19430"/>
                      <a:pt x="6457" y="19219"/>
                      <a:pt x="6523" y="18996"/>
                    </a:cubicBezTo>
                    <a:cubicBezTo>
                      <a:pt x="6536" y="18970"/>
                      <a:pt x="6536" y="18930"/>
                      <a:pt x="6575" y="18904"/>
                    </a:cubicBezTo>
                    <a:cubicBezTo>
                      <a:pt x="6615" y="18930"/>
                      <a:pt x="6667" y="18943"/>
                      <a:pt x="6720" y="18970"/>
                    </a:cubicBezTo>
                    <a:cubicBezTo>
                      <a:pt x="6957" y="19088"/>
                      <a:pt x="7206" y="19219"/>
                      <a:pt x="7456" y="19325"/>
                    </a:cubicBezTo>
                    <a:cubicBezTo>
                      <a:pt x="7969" y="19561"/>
                      <a:pt x="8495" y="19798"/>
                      <a:pt x="9034" y="19982"/>
                    </a:cubicBezTo>
                    <a:cubicBezTo>
                      <a:pt x="9087" y="19995"/>
                      <a:pt x="9126" y="20021"/>
                      <a:pt x="9179" y="20035"/>
                    </a:cubicBezTo>
                    <a:cubicBezTo>
                      <a:pt x="9271" y="20074"/>
                      <a:pt x="9271" y="20074"/>
                      <a:pt x="9258" y="20166"/>
                    </a:cubicBezTo>
                    <a:cubicBezTo>
                      <a:pt x="9244" y="20416"/>
                      <a:pt x="9218" y="20653"/>
                      <a:pt x="9192" y="20902"/>
                    </a:cubicBezTo>
                    <a:cubicBezTo>
                      <a:pt x="9179" y="21073"/>
                      <a:pt x="9152" y="21244"/>
                      <a:pt x="9166" y="21415"/>
                    </a:cubicBezTo>
                    <a:cubicBezTo>
                      <a:pt x="9166" y="21547"/>
                      <a:pt x="9179" y="21678"/>
                      <a:pt x="9244" y="21797"/>
                    </a:cubicBezTo>
                    <a:cubicBezTo>
                      <a:pt x="9297" y="21928"/>
                      <a:pt x="9389" y="22020"/>
                      <a:pt x="9521" y="22086"/>
                    </a:cubicBezTo>
                    <a:cubicBezTo>
                      <a:pt x="9602" y="22123"/>
                      <a:pt x="9684" y="22140"/>
                      <a:pt x="9765" y="22140"/>
                    </a:cubicBezTo>
                    <a:cubicBezTo>
                      <a:pt x="9855" y="22140"/>
                      <a:pt x="9944" y="22120"/>
                      <a:pt x="10033" y="22086"/>
                    </a:cubicBezTo>
                    <a:cubicBezTo>
                      <a:pt x="10217" y="21994"/>
                      <a:pt x="10362" y="21862"/>
                      <a:pt x="10480" y="21704"/>
                    </a:cubicBezTo>
                    <a:cubicBezTo>
                      <a:pt x="10704" y="21415"/>
                      <a:pt x="10835" y="21073"/>
                      <a:pt x="10862" y="20705"/>
                    </a:cubicBezTo>
                    <a:cubicBezTo>
                      <a:pt x="10862" y="20666"/>
                      <a:pt x="10849" y="20613"/>
                      <a:pt x="10888" y="20574"/>
                    </a:cubicBezTo>
                    <a:lnTo>
                      <a:pt x="10928" y="20574"/>
                    </a:lnTo>
                    <a:cubicBezTo>
                      <a:pt x="11388" y="20705"/>
                      <a:pt x="11874" y="20824"/>
                      <a:pt x="12348" y="20916"/>
                    </a:cubicBezTo>
                    <a:cubicBezTo>
                      <a:pt x="12519" y="20955"/>
                      <a:pt x="12703" y="20994"/>
                      <a:pt x="12874" y="21021"/>
                    </a:cubicBezTo>
                    <a:cubicBezTo>
                      <a:pt x="12900" y="20942"/>
                      <a:pt x="12821" y="20929"/>
                      <a:pt x="12781" y="20889"/>
                    </a:cubicBezTo>
                    <a:cubicBezTo>
                      <a:pt x="12440" y="20758"/>
                      <a:pt x="12098" y="20679"/>
                      <a:pt x="11769" y="20547"/>
                    </a:cubicBezTo>
                    <a:cubicBezTo>
                      <a:pt x="10625" y="20100"/>
                      <a:pt x="9494" y="19640"/>
                      <a:pt x="8442" y="18996"/>
                    </a:cubicBezTo>
                    <a:cubicBezTo>
                      <a:pt x="7469" y="18404"/>
                      <a:pt x="6549" y="17760"/>
                      <a:pt x="5813" y="16866"/>
                    </a:cubicBezTo>
                    <a:cubicBezTo>
                      <a:pt x="5694" y="16747"/>
                      <a:pt x="5615" y="16603"/>
                      <a:pt x="5484" y="16484"/>
                    </a:cubicBezTo>
                    <a:cubicBezTo>
                      <a:pt x="5484" y="16471"/>
                      <a:pt x="5471" y="16458"/>
                      <a:pt x="5458" y="16445"/>
                    </a:cubicBezTo>
                    <a:cubicBezTo>
                      <a:pt x="5458" y="16366"/>
                      <a:pt x="5379" y="16300"/>
                      <a:pt x="5339" y="16221"/>
                    </a:cubicBezTo>
                    <a:cubicBezTo>
                      <a:pt x="4813" y="15340"/>
                      <a:pt x="4563" y="14367"/>
                      <a:pt x="4485" y="13355"/>
                    </a:cubicBezTo>
                    <a:cubicBezTo>
                      <a:pt x="4406" y="12237"/>
                      <a:pt x="4656" y="11185"/>
                      <a:pt x="5050" y="10147"/>
                    </a:cubicBezTo>
                    <a:cubicBezTo>
                      <a:pt x="5287" y="9502"/>
                      <a:pt x="5576" y="8898"/>
                      <a:pt x="5905" y="8293"/>
                    </a:cubicBezTo>
                    <a:cubicBezTo>
                      <a:pt x="6391" y="7412"/>
                      <a:pt x="6930" y="6583"/>
                      <a:pt x="7614" y="5834"/>
                    </a:cubicBezTo>
                    <a:cubicBezTo>
                      <a:pt x="8456" y="4913"/>
                      <a:pt x="9455" y="4203"/>
                      <a:pt x="10586" y="3678"/>
                    </a:cubicBezTo>
                    <a:cubicBezTo>
                      <a:pt x="11335" y="3336"/>
                      <a:pt x="12124" y="3125"/>
                      <a:pt x="12926" y="2981"/>
                    </a:cubicBezTo>
                    <a:cubicBezTo>
                      <a:pt x="13741" y="2836"/>
                      <a:pt x="14557" y="2783"/>
                      <a:pt x="15372" y="2783"/>
                    </a:cubicBezTo>
                    <a:cubicBezTo>
                      <a:pt x="15404" y="2783"/>
                      <a:pt x="15435" y="2782"/>
                      <a:pt x="15467" y="2782"/>
                    </a:cubicBezTo>
                    <a:cubicBezTo>
                      <a:pt x="15973" y="2782"/>
                      <a:pt x="16468" y="2875"/>
                      <a:pt x="16963" y="2875"/>
                    </a:cubicBezTo>
                    <a:cubicBezTo>
                      <a:pt x="16982" y="2873"/>
                      <a:pt x="17001" y="2872"/>
                      <a:pt x="17021" y="2872"/>
                    </a:cubicBezTo>
                    <a:cubicBezTo>
                      <a:pt x="17107" y="2872"/>
                      <a:pt x="17192" y="2893"/>
                      <a:pt x="17278" y="2915"/>
                    </a:cubicBezTo>
                    <a:cubicBezTo>
                      <a:pt x="17292" y="2915"/>
                      <a:pt x="17305" y="2928"/>
                      <a:pt x="17318" y="2941"/>
                    </a:cubicBezTo>
                    <a:cubicBezTo>
                      <a:pt x="17357" y="2928"/>
                      <a:pt x="17384" y="2889"/>
                      <a:pt x="17410" y="2849"/>
                    </a:cubicBezTo>
                    <a:cubicBezTo>
                      <a:pt x="17647" y="2494"/>
                      <a:pt x="17883" y="2152"/>
                      <a:pt x="18159" y="1810"/>
                    </a:cubicBezTo>
                    <a:cubicBezTo>
                      <a:pt x="18186" y="1771"/>
                      <a:pt x="18225" y="1731"/>
                      <a:pt x="18212" y="1679"/>
                    </a:cubicBezTo>
                    <a:lnTo>
                      <a:pt x="18212" y="1666"/>
                    </a:lnTo>
                    <a:cubicBezTo>
                      <a:pt x="18054" y="1613"/>
                      <a:pt x="17910" y="1521"/>
                      <a:pt x="17765" y="1455"/>
                    </a:cubicBezTo>
                    <a:cubicBezTo>
                      <a:pt x="17737" y="1428"/>
                      <a:pt x="17711" y="1418"/>
                      <a:pt x="17686" y="1418"/>
                    </a:cubicBezTo>
                    <a:cubicBezTo>
                      <a:pt x="17640" y="1418"/>
                      <a:pt x="17597" y="1451"/>
                      <a:pt x="17555" y="1469"/>
                    </a:cubicBezTo>
                    <a:cubicBezTo>
                      <a:pt x="17213" y="1653"/>
                      <a:pt x="16884" y="1837"/>
                      <a:pt x="16516" y="1942"/>
                    </a:cubicBezTo>
                    <a:cubicBezTo>
                      <a:pt x="16029" y="2100"/>
                      <a:pt x="15530" y="2218"/>
                      <a:pt x="15004" y="2218"/>
                    </a:cubicBezTo>
                    <a:cubicBezTo>
                      <a:pt x="14517" y="2205"/>
                      <a:pt x="14175" y="2008"/>
                      <a:pt x="14004" y="1547"/>
                    </a:cubicBezTo>
                    <a:cubicBezTo>
                      <a:pt x="13847" y="1127"/>
                      <a:pt x="13741" y="693"/>
                      <a:pt x="13649" y="272"/>
                    </a:cubicBezTo>
                    <a:cubicBezTo>
                      <a:pt x="13623" y="193"/>
                      <a:pt x="13649" y="101"/>
                      <a:pt x="13544" y="62"/>
                    </a:cubicBezTo>
                    <a:cubicBezTo>
                      <a:pt x="13426" y="62"/>
                      <a:pt x="13307" y="35"/>
                      <a:pt x="13202" y="9"/>
                    </a:cubicBezTo>
                    <a:cubicBezTo>
                      <a:pt x="13181" y="3"/>
                      <a:pt x="13162" y="0"/>
                      <a:pt x="13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8;p36"/>
              <p:cNvSpPr/>
              <p:nvPr/>
            </p:nvSpPr>
            <p:spPr>
              <a:xfrm>
                <a:off x="1454600" y="1866800"/>
                <a:ext cx="175550" cy="223050"/>
              </a:xfrm>
              <a:custGeom>
                <a:avLst/>
                <a:gdLst/>
                <a:ahLst/>
                <a:cxnLst/>
                <a:rect l="l" t="t" r="r" b="b"/>
                <a:pathLst>
                  <a:path w="7022" h="8922" extrusionOk="0">
                    <a:moveTo>
                      <a:pt x="3061" y="1"/>
                    </a:moveTo>
                    <a:cubicBezTo>
                      <a:pt x="2895" y="1"/>
                      <a:pt x="2730" y="14"/>
                      <a:pt x="2564" y="38"/>
                    </a:cubicBezTo>
                    <a:cubicBezTo>
                      <a:pt x="2380" y="77"/>
                      <a:pt x="2209" y="143"/>
                      <a:pt x="2038" y="209"/>
                    </a:cubicBezTo>
                    <a:cubicBezTo>
                      <a:pt x="1854" y="287"/>
                      <a:pt x="1670" y="353"/>
                      <a:pt x="1512" y="472"/>
                    </a:cubicBezTo>
                    <a:cubicBezTo>
                      <a:pt x="1249" y="669"/>
                      <a:pt x="1000" y="879"/>
                      <a:pt x="802" y="1142"/>
                    </a:cubicBezTo>
                    <a:cubicBezTo>
                      <a:pt x="605" y="1418"/>
                      <a:pt x="434" y="1694"/>
                      <a:pt x="316" y="2010"/>
                    </a:cubicBezTo>
                    <a:cubicBezTo>
                      <a:pt x="290" y="2076"/>
                      <a:pt x="276" y="2128"/>
                      <a:pt x="250" y="2181"/>
                    </a:cubicBezTo>
                    <a:cubicBezTo>
                      <a:pt x="171" y="2325"/>
                      <a:pt x="145" y="2483"/>
                      <a:pt x="105" y="2641"/>
                    </a:cubicBezTo>
                    <a:cubicBezTo>
                      <a:pt x="53" y="2812"/>
                      <a:pt x="40" y="2996"/>
                      <a:pt x="27" y="3180"/>
                    </a:cubicBezTo>
                    <a:cubicBezTo>
                      <a:pt x="0" y="3535"/>
                      <a:pt x="27" y="3877"/>
                      <a:pt x="92" y="4232"/>
                    </a:cubicBezTo>
                    <a:cubicBezTo>
                      <a:pt x="132" y="4390"/>
                      <a:pt x="158" y="4548"/>
                      <a:pt x="211" y="4705"/>
                    </a:cubicBezTo>
                    <a:cubicBezTo>
                      <a:pt x="276" y="4890"/>
                      <a:pt x="316" y="5087"/>
                      <a:pt x="395" y="5271"/>
                    </a:cubicBezTo>
                    <a:cubicBezTo>
                      <a:pt x="460" y="5429"/>
                      <a:pt x="566" y="5573"/>
                      <a:pt x="618" y="5731"/>
                    </a:cubicBezTo>
                    <a:cubicBezTo>
                      <a:pt x="618" y="5744"/>
                      <a:pt x="631" y="5744"/>
                      <a:pt x="631" y="5744"/>
                    </a:cubicBezTo>
                    <a:cubicBezTo>
                      <a:pt x="776" y="5994"/>
                      <a:pt x="921" y="6244"/>
                      <a:pt x="1105" y="6454"/>
                    </a:cubicBezTo>
                    <a:cubicBezTo>
                      <a:pt x="1118" y="6494"/>
                      <a:pt x="1131" y="6520"/>
                      <a:pt x="1131" y="6559"/>
                    </a:cubicBezTo>
                    <a:cubicBezTo>
                      <a:pt x="1184" y="6651"/>
                      <a:pt x="1249" y="6730"/>
                      <a:pt x="1341" y="6770"/>
                    </a:cubicBezTo>
                    <a:cubicBezTo>
                      <a:pt x="1355" y="6783"/>
                      <a:pt x="1381" y="6796"/>
                      <a:pt x="1394" y="6822"/>
                    </a:cubicBezTo>
                    <a:cubicBezTo>
                      <a:pt x="1644" y="7099"/>
                      <a:pt x="1907" y="7361"/>
                      <a:pt x="2183" y="7598"/>
                    </a:cubicBezTo>
                    <a:cubicBezTo>
                      <a:pt x="2196" y="7598"/>
                      <a:pt x="2196" y="7611"/>
                      <a:pt x="2209" y="7624"/>
                    </a:cubicBezTo>
                    <a:cubicBezTo>
                      <a:pt x="2236" y="7651"/>
                      <a:pt x="2262" y="7664"/>
                      <a:pt x="2288" y="7677"/>
                    </a:cubicBezTo>
                    <a:cubicBezTo>
                      <a:pt x="2591" y="7927"/>
                      <a:pt x="2906" y="8137"/>
                      <a:pt x="3248" y="8321"/>
                    </a:cubicBezTo>
                    <a:cubicBezTo>
                      <a:pt x="3577" y="8492"/>
                      <a:pt x="3919" y="8637"/>
                      <a:pt x="4274" y="8742"/>
                    </a:cubicBezTo>
                    <a:cubicBezTo>
                      <a:pt x="4537" y="8821"/>
                      <a:pt x="4786" y="8887"/>
                      <a:pt x="5063" y="8913"/>
                    </a:cubicBezTo>
                    <a:cubicBezTo>
                      <a:pt x="5113" y="8919"/>
                      <a:pt x="5164" y="8922"/>
                      <a:pt x="5213" y="8922"/>
                    </a:cubicBezTo>
                    <a:cubicBezTo>
                      <a:pt x="5497" y="8922"/>
                      <a:pt x="5761" y="8825"/>
                      <a:pt x="5996" y="8624"/>
                    </a:cubicBezTo>
                    <a:cubicBezTo>
                      <a:pt x="6062" y="8558"/>
                      <a:pt x="6128" y="8492"/>
                      <a:pt x="6180" y="8427"/>
                    </a:cubicBezTo>
                    <a:cubicBezTo>
                      <a:pt x="6338" y="8242"/>
                      <a:pt x="6456" y="8032"/>
                      <a:pt x="6548" y="7809"/>
                    </a:cubicBezTo>
                    <a:cubicBezTo>
                      <a:pt x="6693" y="7454"/>
                      <a:pt x="6798" y="7072"/>
                      <a:pt x="6864" y="6691"/>
                    </a:cubicBezTo>
                    <a:cubicBezTo>
                      <a:pt x="6877" y="6612"/>
                      <a:pt x="6930" y="6612"/>
                      <a:pt x="6982" y="6612"/>
                    </a:cubicBezTo>
                    <a:lnTo>
                      <a:pt x="6969" y="6612"/>
                    </a:lnTo>
                    <a:cubicBezTo>
                      <a:pt x="6917" y="6573"/>
                      <a:pt x="6890" y="6533"/>
                      <a:pt x="6903" y="6467"/>
                    </a:cubicBezTo>
                    <a:cubicBezTo>
                      <a:pt x="6969" y="6112"/>
                      <a:pt x="6982" y="5757"/>
                      <a:pt x="7009" y="5389"/>
                    </a:cubicBezTo>
                    <a:cubicBezTo>
                      <a:pt x="7022" y="5192"/>
                      <a:pt x="7022" y="4995"/>
                      <a:pt x="7009" y="4784"/>
                    </a:cubicBezTo>
                    <a:cubicBezTo>
                      <a:pt x="6982" y="4587"/>
                      <a:pt x="6969" y="4390"/>
                      <a:pt x="6943" y="4193"/>
                    </a:cubicBezTo>
                    <a:cubicBezTo>
                      <a:pt x="6903" y="3903"/>
                      <a:pt x="6838" y="3614"/>
                      <a:pt x="6732" y="3338"/>
                    </a:cubicBezTo>
                    <a:cubicBezTo>
                      <a:pt x="6575" y="2917"/>
                      <a:pt x="6417" y="2510"/>
                      <a:pt x="6180" y="2128"/>
                    </a:cubicBezTo>
                    <a:cubicBezTo>
                      <a:pt x="6022" y="1865"/>
                      <a:pt x="5838" y="1602"/>
                      <a:pt x="5641" y="1352"/>
                    </a:cubicBezTo>
                    <a:cubicBezTo>
                      <a:pt x="5444" y="1103"/>
                      <a:pt x="5207" y="892"/>
                      <a:pt x="4957" y="695"/>
                    </a:cubicBezTo>
                    <a:cubicBezTo>
                      <a:pt x="4800" y="564"/>
                      <a:pt x="4629" y="445"/>
                      <a:pt x="4431" y="353"/>
                    </a:cubicBezTo>
                    <a:cubicBezTo>
                      <a:pt x="4195" y="248"/>
                      <a:pt x="3945" y="130"/>
                      <a:pt x="3669" y="64"/>
                    </a:cubicBezTo>
                    <a:cubicBezTo>
                      <a:pt x="3466" y="20"/>
                      <a:pt x="3263"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9;p36"/>
              <p:cNvSpPr/>
              <p:nvPr/>
            </p:nvSpPr>
            <p:spPr>
              <a:xfrm>
                <a:off x="1635725" y="1879150"/>
                <a:ext cx="179175" cy="209175"/>
              </a:xfrm>
              <a:custGeom>
                <a:avLst/>
                <a:gdLst/>
                <a:ahLst/>
                <a:cxnLst/>
                <a:rect l="l" t="t" r="r" b="b"/>
                <a:pathLst>
                  <a:path w="7167" h="8367" extrusionOk="0">
                    <a:moveTo>
                      <a:pt x="4536" y="1"/>
                    </a:moveTo>
                    <a:cubicBezTo>
                      <a:pt x="4484" y="1"/>
                      <a:pt x="4431" y="2"/>
                      <a:pt x="4379" y="4"/>
                    </a:cubicBezTo>
                    <a:cubicBezTo>
                      <a:pt x="3879" y="30"/>
                      <a:pt x="3393" y="135"/>
                      <a:pt x="2932" y="333"/>
                    </a:cubicBezTo>
                    <a:cubicBezTo>
                      <a:pt x="2788" y="385"/>
                      <a:pt x="2656" y="451"/>
                      <a:pt x="2512" y="530"/>
                    </a:cubicBezTo>
                    <a:cubicBezTo>
                      <a:pt x="2406" y="582"/>
                      <a:pt x="2288" y="648"/>
                      <a:pt x="2183" y="714"/>
                    </a:cubicBezTo>
                    <a:cubicBezTo>
                      <a:pt x="1894" y="911"/>
                      <a:pt x="1618" y="1121"/>
                      <a:pt x="1381" y="1384"/>
                    </a:cubicBezTo>
                    <a:cubicBezTo>
                      <a:pt x="1249" y="1516"/>
                      <a:pt x="1118" y="1661"/>
                      <a:pt x="1000" y="1818"/>
                    </a:cubicBezTo>
                    <a:cubicBezTo>
                      <a:pt x="802" y="2081"/>
                      <a:pt x="645" y="2384"/>
                      <a:pt x="487" y="2686"/>
                    </a:cubicBezTo>
                    <a:cubicBezTo>
                      <a:pt x="408" y="2844"/>
                      <a:pt x="329" y="3002"/>
                      <a:pt x="316" y="3186"/>
                    </a:cubicBezTo>
                    <a:cubicBezTo>
                      <a:pt x="303" y="3212"/>
                      <a:pt x="290" y="3252"/>
                      <a:pt x="276" y="3265"/>
                    </a:cubicBezTo>
                    <a:cubicBezTo>
                      <a:pt x="211" y="3409"/>
                      <a:pt x="184" y="3554"/>
                      <a:pt x="158" y="3699"/>
                    </a:cubicBezTo>
                    <a:cubicBezTo>
                      <a:pt x="79" y="4014"/>
                      <a:pt x="40" y="4330"/>
                      <a:pt x="13" y="4645"/>
                    </a:cubicBezTo>
                    <a:cubicBezTo>
                      <a:pt x="0" y="4856"/>
                      <a:pt x="0" y="5066"/>
                      <a:pt x="0" y="5276"/>
                    </a:cubicBezTo>
                    <a:cubicBezTo>
                      <a:pt x="13" y="5500"/>
                      <a:pt x="27" y="5710"/>
                      <a:pt x="53" y="5934"/>
                    </a:cubicBezTo>
                    <a:cubicBezTo>
                      <a:pt x="66" y="6013"/>
                      <a:pt x="105" y="6092"/>
                      <a:pt x="79" y="6171"/>
                    </a:cubicBezTo>
                    <a:cubicBezTo>
                      <a:pt x="105" y="6210"/>
                      <a:pt x="105" y="6263"/>
                      <a:pt x="119" y="6302"/>
                    </a:cubicBezTo>
                    <a:cubicBezTo>
                      <a:pt x="184" y="6591"/>
                      <a:pt x="250" y="6867"/>
                      <a:pt x="329" y="7157"/>
                    </a:cubicBezTo>
                    <a:cubicBezTo>
                      <a:pt x="382" y="7393"/>
                      <a:pt x="474" y="7617"/>
                      <a:pt x="579" y="7840"/>
                    </a:cubicBezTo>
                    <a:cubicBezTo>
                      <a:pt x="723" y="8130"/>
                      <a:pt x="960" y="8288"/>
                      <a:pt x="1276" y="8340"/>
                    </a:cubicBezTo>
                    <a:cubicBezTo>
                      <a:pt x="1381" y="8360"/>
                      <a:pt x="1489" y="8366"/>
                      <a:pt x="1599" y="8366"/>
                    </a:cubicBezTo>
                    <a:cubicBezTo>
                      <a:pt x="1710" y="8366"/>
                      <a:pt x="1821" y="8360"/>
                      <a:pt x="1933" y="8353"/>
                    </a:cubicBezTo>
                    <a:cubicBezTo>
                      <a:pt x="2630" y="8274"/>
                      <a:pt x="3287" y="8064"/>
                      <a:pt x="3892" y="7735"/>
                    </a:cubicBezTo>
                    <a:cubicBezTo>
                      <a:pt x="3984" y="7683"/>
                      <a:pt x="4076" y="7630"/>
                      <a:pt x="4168" y="7578"/>
                    </a:cubicBezTo>
                    <a:cubicBezTo>
                      <a:pt x="4192" y="7562"/>
                      <a:pt x="4219" y="7556"/>
                      <a:pt x="4246" y="7556"/>
                    </a:cubicBezTo>
                    <a:cubicBezTo>
                      <a:pt x="4265" y="7556"/>
                      <a:pt x="4284" y="7559"/>
                      <a:pt x="4300" y="7564"/>
                    </a:cubicBezTo>
                    <a:cubicBezTo>
                      <a:pt x="4300" y="7538"/>
                      <a:pt x="4300" y="7512"/>
                      <a:pt x="4326" y="7485"/>
                    </a:cubicBezTo>
                    <a:cubicBezTo>
                      <a:pt x="4418" y="7433"/>
                      <a:pt x="4510" y="7367"/>
                      <a:pt x="4602" y="7301"/>
                    </a:cubicBezTo>
                    <a:cubicBezTo>
                      <a:pt x="4984" y="7025"/>
                      <a:pt x="5339" y="6710"/>
                      <a:pt x="5654" y="6355"/>
                    </a:cubicBezTo>
                    <a:cubicBezTo>
                      <a:pt x="5786" y="6197"/>
                      <a:pt x="5917" y="6052"/>
                      <a:pt x="6036" y="5881"/>
                    </a:cubicBezTo>
                    <a:cubicBezTo>
                      <a:pt x="6128" y="5750"/>
                      <a:pt x="6233" y="5618"/>
                      <a:pt x="6312" y="5461"/>
                    </a:cubicBezTo>
                    <a:cubicBezTo>
                      <a:pt x="6391" y="5342"/>
                      <a:pt x="6483" y="5224"/>
                      <a:pt x="6535" y="5092"/>
                    </a:cubicBezTo>
                    <a:cubicBezTo>
                      <a:pt x="6535" y="5066"/>
                      <a:pt x="6548" y="5040"/>
                      <a:pt x="6561" y="5027"/>
                    </a:cubicBezTo>
                    <a:cubicBezTo>
                      <a:pt x="6627" y="4948"/>
                      <a:pt x="6667" y="4856"/>
                      <a:pt x="6693" y="4764"/>
                    </a:cubicBezTo>
                    <a:cubicBezTo>
                      <a:pt x="6785" y="4553"/>
                      <a:pt x="6877" y="4343"/>
                      <a:pt x="6930" y="4133"/>
                    </a:cubicBezTo>
                    <a:cubicBezTo>
                      <a:pt x="6982" y="3948"/>
                      <a:pt x="7035" y="3778"/>
                      <a:pt x="7061" y="3607"/>
                    </a:cubicBezTo>
                    <a:cubicBezTo>
                      <a:pt x="7140" y="3225"/>
                      <a:pt x="7166" y="2844"/>
                      <a:pt x="7140" y="2463"/>
                    </a:cubicBezTo>
                    <a:cubicBezTo>
                      <a:pt x="7101" y="2121"/>
                      <a:pt x="7022" y="1792"/>
                      <a:pt x="6890" y="1476"/>
                    </a:cubicBezTo>
                    <a:cubicBezTo>
                      <a:pt x="6746" y="1161"/>
                      <a:pt x="6575" y="872"/>
                      <a:pt x="6325" y="635"/>
                    </a:cubicBezTo>
                    <a:cubicBezTo>
                      <a:pt x="6180" y="490"/>
                      <a:pt x="6009" y="372"/>
                      <a:pt x="5812" y="293"/>
                    </a:cubicBezTo>
                    <a:cubicBezTo>
                      <a:pt x="5786" y="280"/>
                      <a:pt x="5746" y="267"/>
                      <a:pt x="5720" y="240"/>
                    </a:cubicBezTo>
                    <a:cubicBezTo>
                      <a:pt x="5681" y="214"/>
                      <a:pt x="5641" y="201"/>
                      <a:pt x="5588" y="188"/>
                    </a:cubicBezTo>
                    <a:cubicBezTo>
                      <a:pt x="5536" y="175"/>
                      <a:pt x="5483" y="148"/>
                      <a:pt x="5431" y="135"/>
                    </a:cubicBezTo>
                    <a:cubicBezTo>
                      <a:pt x="5391" y="122"/>
                      <a:pt x="5339" y="96"/>
                      <a:pt x="5299" y="83"/>
                    </a:cubicBezTo>
                    <a:cubicBezTo>
                      <a:pt x="5047" y="28"/>
                      <a:pt x="4795" y="1"/>
                      <a:pt x="4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40;p36"/>
              <p:cNvSpPr/>
              <p:nvPr/>
            </p:nvSpPr>
            <p:spPr>
              <a:xfrm>
                <a:off x="1265900" y="2030775"/>
                <a:ext cx="222250" cy="362600"/>
              </a:xfrm>
              <a:custGeom>
                <a:avLst/>
                <a:gdLst/>
                <a:ahLst/>
                <a:cxnLst/>
                <a:rect l="l" t="t" r="r" b="b"/>
                <a:pathLst>
                  <a:path w="8890" h="14504" extrusionOk="0">
                    <a:moveTo>
                      <a:pt x="8679" y="0"/>
                    </a:moveTo>
                    <a:cubicBezTo>
                      <a:pt x="8613" y="14"/>
                      <a:pt x="8534" y="27"/>
                      <a:pt x="8469" y="53"/>
                    </a:cubicBezTo>
                    <a:cubicBezTo>
                      <a:pt x="7233" y="303"/>
                      <a:pt x="6076" y="724"/>
                      <a:pt x="4997" y="1355"/>
                    </a:cubicBezTo>
                    <a:cubicBezTo>
                      <a:pt x="4287" y="1775"/>
                      <a:pt x="3630" y="2262"/>
                      <a:pt x="3051" y="2841"/>
                    </a:cubicBezTo>
                    <a:cubicBezTo>
                      <a:pt x="2999" y="2893"/>
                      <a:pt x="2946" y="2933"/>
                      <a:pt x="2920" y="2985"/>
                    </a:cubicBezTo>
                    <a:cubicBezTo>
                      <a:pt x="2894" y="2998"/>
                      <a:pt x="2867" y="3025"/>
                      <a:pt x="2854" y="3038"/>
                    </a:cubicBezTo>
                    <a:cubicBezTo>
                      <a:pt x="2039" y="3879"/>
                      <a:pt x="1381" y="4826"/>
                      <a:pt x="895" y="5891"/>
                    </a:cubicBezTo>
                    <a:cubicBezTo>
                      <a:pt x="842" y="5983"/>
                      <a:pt x="803" y="6075"/>
                      <a:pt x="750" y="6167"/>
                    </a:cubicBezTo>
                    <a:cubicBezTo>
                      <a:pt x="579" y="6299"/>
                      <a:pt x="593" y="6522"/>
                      <a:pt x="514" y="6693"/>
                    </a:cubicBezTo>
                    <a:cubicBezTo>
                      <a:pt x="330" y="7114"/>
                      <a:pt x="224" y="7535"/>
                      <a:pt x="145" y="7982"/>
                    </a:cubicBezTo>
                    <a:cubicBezTo>
                      <a:pt x="67" y="8363"/>
                      <a:pt x="14" y="8744"/>
                      <a:pt x="1" y="9139"/>
                    </a:cubicBezTo>
                    <a:cubicBezTo>
                      <a:pt x="40" y="9178"/>
                      <a:pt x="40" y="9218"/>
                      <a:pt x="40" y="9257"/>
                    </a:cubicBezTo>
                    <a:cubicBezTo>
                      <a:pt x="40" y="9375"/>
                      <a:pt x="40" y="9481"/>
                      <a:pt x="40" y="9599"/>
                    </a:cubicBezTo>
                    <a:cubicBezTo>
                      <a:pt x="80" y="10874"/>
                      <a:pt x="382" y="12097"/>
                      <a:pt x="961" y="13241"/>
                    </a:cubicBezTo>
                    <a:cubicBezTo>
                      <a:pt x="1158" y="13649"/>
                      <a:pt x="1408" y="14043"/>
                      <a:pt x="1684" y="14398"/>
                    </a:cubicBezTo>
                    <a:cubicBezTo>
                      <a:pt x="1723" y="14438"/>
                      <a:pt x="1736" y="14490"/>
                      <a:pt x="1802" y="14504"/>
                    </a:cubicBezTo>
                    <a:cubicBezTo>
                      <a:pt x="1802" y="14425"/>
                      <a:pt x="1763" y="14359"/>
                      <a:pt x="1750" y="14293"/>
                    </a:cubicBezTo>
                    <a:cubicBezTo>
                      <a:pt x="1710" y="14096"/>
                      <a:pt x="1671" y="13899"/>
                      <a:pt x="1618" y="13701"/>
                    </a:cubicBezTo>
                    <a:cubicBezTo>
                      <a:pt x="1605" y="13609"/>
                      <a:pt x="1592" y="13504"/>
                      <a:pt x="1579" y="13399"/>
                    </a:cubicBezTo>
                    <a:cubicBezTo>
                      <a:pt x="1460" y="12479"/>
                      <a:pt x="1381" y="11571"/>
                      <a:pt x="1421" y="10651"/>
                    </a:cubicBezTo>
                    <a:cubicBezTo>
                      <a:pt x="1460" y="9849"/>
                      <a:pt x="1618" y="9073"/>
                      <a:pt x="1868" y="8324"/>
                    </a:cubicBezTo>
                    <a:cubicBezTo>
                      <a:pt x="1999" y="7929"/>
                      <a:pt x="2157" y="7522"/>
                      <a:pt x="2341" y="7140"/>
                    </a:cubicBezTo>
                    <a:cubicBezTo>
                      <a:pt x="2565" y="6654"/>
                      <a:pt x="2788" y="6167"/>
                      <a:pt x="3051" y="5694"/>
                    </a:cubicBezTo>
                    <a:cubicBezTo>
                      <a:pt x="3327" y="5194"/>
                      <a:pt x="3643" y="4695"/>
                      <a:pt x="3998" y="4234"/>
                    </a:cubicBezTo>
                    <a:cubicBezTo>
                      <a:pt x="4866" y="3104"/>
                      <a:pt x="5891" y="2117"/>
                      <a:pt x="7075" y="1289"/>
                    </a:cubicBezTo>
                    <a:cubicBezTo>
                      <a:pt x="7653" y="895"/>
                      <a:pt x="8258" y="540"/>
                      <a:pt x="8889" y="211"/>
                    </a:cubicBezTo>
                    <a:cubicBezTo>
                      <a:pt x="8824" y="132"/>
                      <a:pt x="8784" y="40"/>
                      <a:pt x="8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41;p36"/>
              <p:cNvSpPr/>
              <p:nvPr/>
            </p:nvSpPr>
            <p:spPr>
              <a:xfrm>
                <a:off x="1740900" y="2076125"/>
                <a:ext cx="117375" cy="73675"/>
              </a:xfrm>
              <a:custGeom>
                <a:avLst/>
                <a:gdLst/>
                <a:ahLst/>
                <a:cxnLst/>
                <a:rect l="l" t="t" r="r" b="b"/>
                <a:pathLst>
                  <a:path w="4695" h="2947" extrusionOk="0">
                    <a:moveTo>
                      <a:pt x="869" y="1"/>
                    </a:moveTo>
                    <a:lnTo>
                      <a:pt x="869" y="1"/>
                    </a:lnTo>
                    <a:cubicBezTo>
                      <a:pt x="842" y="14"/>
                      <a:pt x="816" y="27"/>
                      <a:pt x="816" y="54"/>
                    </a:cubicBezTo>
                    <a:cubicBezTo>
                      <a:pt x="790" y="106"/>
                      <a:pt x="763" y="146"/>
                      <a:pt x="724" y="198"/>
                    </a:cubicBezTo>
                    <a:cubicBezTo>
                      <a:pt x="619" y="317"/>
                      <a:pt x="514" y="448"/>
                      <a:pt x="422" y="593"/>
                    </a:cubicBezTo>
                    <a:cubicBezTo>
                      <a:pt x="277" y="790"/>
                      <a:pt x="132" y="987"/>
                      <a:pt x="1" y="1197"/>
                    </a:cubicBezTo>
                    <a:cubicBezTo>
                      <a:pt x="474" y="1276"/>
                      <a:pt x="934" y="1408"/>
                      <a:pt x="1395" y="1539"/>
                    </a:cubicBezTo>
                    <a:cubicBezTo>
                      <a:pt x="1618" y="1605"/>
                      <a:pt x="1829" y="1684"/>
                      <a:pt x="2052" y="1763"/>
                    </a:cubicBezTo>
                    <a:cubicBezTo>
                      <a:pt x="2302" y="1842"/>
                      <a:pt x="2539" y="1934"/>
                      <a:pt x="2775" y="2052"/>
                    </a:cubicBezTo>
                    <a:cubicBezTo>
                      <a:pt x="3130" y="2210"/>
                      <a:pt x="3485" y="2394"/>
                      <a:pt x="3827" y="2578"/>
                    </a:cubicBezTo>
                    <a:cubicBezTo>
                      <a:pt x="3998" y="2670"/>
                      <a:pt x="4156" y="2762"/>
                      <a:pt x="4314" y="2854"/>
                    </a:cubicBezTo>
                    <a:cubicBezTo>
                      <a:pt x="4353" y="2881"/>
                      <a:pt x="4366" y="2907"/>
                      <a:pt x="4353" y="2946"/>
                    </a:cubicBezTo>
                    <a:cubicBezTo>
                      <a:pt x="4458" y="2841"/>
                      <a:pt x="4577" y="2749"/>
                      <a:pt x="4695" y="2657"/>
                    </a:cubicBezTo>
                    <a:cubicBezTo>
                      <a:pt x="4656" y="2631"/>
                      <a:pt x="4629" y="2604"/>
                      <a:pt x="4590" y="2578"/>
                    </a:cubicBezTo>
                    <a:cubicBezTo>
                      <a:pt x="4103" y="2170"/>
                      <a:pt x="3590" y="1776"/>
                      <a:pt x="3065" y="1408"/>
                    </a:cubicBezTo>
                    <a:cubicBezTo>
                      <a:pt x="2525" y="1040"/>
                      <a:pt x="1973" y="685"/>
                      <a:pt x="1395" y="369"/>
                    </a:cubicBezTo>
                    <a:cubicBezTo>
                      <a:pt x="1237" y="277"/>
                      <a:pt x="1066" y="185"/>
                      <a:pt x="895" y="93"/>
                    </a:cubicBezTo>
                    <a:cubicBezTo>
                      <a:pt x="856" y="67"/>
                      <a:pt x="856" y="40"/>
                      <a:pt x="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42;p36"/>
              <p:cNvSpPr/>
              <p:nvPr/>
            </p:nvSpPr>
            <p:spPr>
              <a:xfrm>
                <a:off x="1710000" y="1958125"/>
                <a:ext cx="206800" cy="199300"/>
              </a:xfrm>
              <a:custGeom>
                <a:avLst/>
                <a:gdLst/>
                <a:ahLst/>
                <a:cxnLst/>
                <a:rect l="l" t="t" r="r" b="b"/>
                <a:pathLst>
                  <a:path w="8272" h="7972" extrusionOk="0">
                    <a:moveTo>
                      <a:pt x="6752" y="0"/>
                    </a:moveTo>
                    <a:cubicBezTo>
                      <a:pt x="5816" y="0"/>
                      <a:pt x="5131" y="875"/>
                      <a:pt x="5352" y="1789"/>
                    </a:cubicBezTo>
                    <a:cubicBezTo>
                      <a:pt x="5366" y="1828"/>
                      <a:pt x="5379" y="1881"/>
                      <a:pt x="5392" y="1920"/>
                    </a:cubicBezTo>
                    <a:cubicBezTo>
                      <a:pt x="5405" y="1947"/>
                      <a:pt x="5392" y="1960"/>
                      <a:pt x="5366" y="1973"/>
                    </a:cubicBezTo>
                    <a:cubicBezTo>
                      <a:pt x="5352" y="1986"/>
                      <a:pt x="5339" y="1986"/>
                      <a:pt x="5313" y="1999"/>
                    </a:cubicBezTo>
                    <a:cubicBezTo>
                      <a:pt x="4669" y="2236"/>
                      <a:pt x="4077" y="2578"/>
                      <a:pt x="3525" y="2985"/>
                    </a:cubicBezTo>
                    <a:cubicBezTo>
                      <a:pt x="2867" y="3459"/>
                      <a:pt x="2289" y="3998"/>
                      <a:pt x="1776" y="4616"/>
                    </a:cubicBezTo>
                    <a:cubicBezTo>
                      <a:pt x="1671" y="4747"/>
                      <a:pt x="1566" y="4879"/>
                      <a:pt x="1460" y="5010"/>
                    </a:cubicBezTo>
                    <a:cubicBezTo>
                      <a:pt x="1303" y="5194"/>
                      <a:pt x="1171" y="5405"/>
                      <a:pt x="1040" y="5602"/>
                    </a:cubicBezTo>
                    <a:cubicBezTo>
                      <a:pt x="974" y="5694"/>
                      <a:pt x="908" y="5786"/>
                      <a:pt x="869" y="5891"/>
                    </a:cubicBezTo>
                    <a:cubicBezTo>
                      <a:pt x="856" y="5904"/>
                      <a:pt x="842" y="5917"/>
                      <a:pt x="829" y="5944"/>
                    </a:cubicBezTo>
                    <a:cubicBezTo>
                      <a:pt x="711" y="6154"/>
                      <a:pt x="593" y="6365"/>
                      <a:pt x="487" y="6588"/>
                    </a:cubicBezTo>
                    <a:cubicBezTo>
                      <a:pt x="316" y="6943"/>
                      <a:pt x="172" y="7298"/>
                      <a:pt x="40" y="7666"/>
                    </a:cubicBezTo>
                    <a:cubicBezTo>
                      <a:pt x="14" y="7706"/>
                      <a:pt x="1" y="7758"/>
                      <a:pt x="1" y="7798"/>
                    </a:cubicBezTo>
                    <a:cubicBezTo>
                      <a:pt x="14" y="7890"/>
                      <a:pt x="53" y="7942"/>
                      <a:pt x="132" y="7969"/>
                    </a:cubicBezTo>
                    <a:cubicBezTo>
                      <a:pt x="143" y="7971"/>
                      <a:pt x="155" y="7972"/>
                      <a:pt x="166" y="7972"/>
                    </a:cubicBezTo>
                    <a:cubicBezTo>
                      <a:pt x="223" y="7972"/>
                      <a:pt x="284" y="7945"/>
                      <a:pt x="316" y="7890"/>
                    </a:cubicBezTo>
                    <a:cubicBezTo>
                      <a:pt x="330" y="7850"/>
                      <a:pt x="343" y="7811"/>
                      <a:pt x="369" y="7785"/>
                    </a:cubicBezTo>
                    <a:cubicBezTo>
                      <a:pt x="408" y="7653"/>
                      <a:pt x="461" y="7522"/>
                      <a:pt x="501" y="7403"/>
                    </a:cubicBezTo>
                    <a:cubicBezTo>
                      <a:pt x="606" y="7114"/>
                      <a:pt x="737" y="6838"/>
                      <a:pt x="882" y="6562"/>
                    </a:cubicBezTo>
                    <a:cubicBezTo>
                      <a:pt x="1000" y="6338"/>
                      <a:pt x="1119" y="6141"/>
                      <a:pt x="1237" y="5917"/>
                    </a:cubicBezTo>
                    <a:cubicBezTo>
                      <a:pt x="1395" y="5839"/>
                      <a:pt x="1447" y="5681"/>
                      <a:pt x="1539" y="5549"/>
                    </a:cubicBezTo>
                    <a:cubicBezTo>
                      <a:pt x="1723" y="5273"/>
                      <a:pt x="1986" y="5050"/>
                      <a:pt x="2105" y="4734"/>
                    </a:cubicBezTo>
                    <a:cubicBezTo>
                      <a:pt x="2131" y="4708"/>
                      <a:pt x="2157" y="4695"/>
                      <a:pt x="2170" y="4668"/>
                    </a:cubicBezTo>
                    <a:cubicBezTo>
                      <a:pt x="2552" y="4248"/>
                      <a:pt x="2959" y="3853"/>
                      <a:pt x="3406" y="3498"/>
                    </a:cubicBezTo>
                    <a:cubicBezTo>
                      <a:pt x="3985" y="3038"/>
                      <a:pt x="4603" y="2643"/>
                      <a:pt x="5287" y="2380"/>
                    </a:cubicBezTo>
                    <a:cubicBezTo>
                      <a:pt x="5366" y="2341"/>
                      <a:pt x="5431" y="2315"/>
                      <a:pt x="5510" y="2288"/>
                    </a:cubicBezTo>
                    <a:cubicBezTo>
                      <a:pt x="5529" y="2284"/>
                      <a:pt x="5545" y="2281"/>
                      <a:pt x="5559" y="2281"/>
                    </a:cubicBezTo>
                    <a:cubicBezTo>
                      <a:pt x="5582" y="2281"/>
                      <a:pt x="5599" y="2290"/>
                      <a:pt x="5615" y="2315"/>
                    </a:cubicBezTo>
                    <a:cubicBezTo>
                      <a:pt x="5629" y="2341"/>
                      <a:pt x="5655" y="2367"/>
                      <a:pt x="5668" y="2394"/>
                    </a:cubicBezTo>
                    <a:cubicBezTo>
                      <a:pt x="5956" y="2713"/>
                      <a:pt x="6349" y="2871"/>
                      <a:pt x="6739" y="2871"/>
                    </a:cubicBezTo>
                    <a:cubicBezTo>
                      <a:pt x="7168" y="2871"/>
                      <a:pt x="7595" y="2680"/>
                      <a:pt x="7877" y="2302"/>
                    </a:cubicBezTo>
                    <a:cubicBezTo>
                      <a:pt x="8008" y="2131"/>
                      <a:pt x="8114" y="1947"/>
                      <a:pt x="8140" y="1723"/>
                    </a:cubicBezTo>
                    <a:cubicBezTo>
                      <a:pt x="8140" y="1710"/>
                      <a:pt x="8153" y="1697"/>
                      <a:pt x="8153" y="1684"/>
                    </a:cubicBezTo>
                    <a:cubicBezTo>
                      <a:pt x="8271" y="974"/>
                      <a:pt x="7864" y="237"/>
                      <a:pt x="7049" y="40"/>
                    </a:cubicBezTo>
                    <a:cubicBezTo>
                      <a:pt x="7003" y="31"/>
                      <a:pt x="6958" y="16"/>
                      <a:pt x="6917" y="16"/>
                    </a:cubicBezTo>
                    <a:cubicBezTo>
                      <a:pt x="6898" y="16"/>
                      <a:pt x="6881" y="19"/>
                      <a:pt x="6865" y="27"/>
                    </a:cubicBezTo>
                    <a:cubicBezTo>
                      <a:pt x="6825" y="14"/>
                      <a:pt x="6799" y="1"/>
                      <a:pt x="6773" y="1"/>
                    </a:cubicBezTo>
                    <a:cubicBezTo>
                      <a:pt x="6766" y="0"/>
                      <a:pt x="6759" y="0"/>
                      <a:pt x="6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43;p36"/>
              <p:cNvSpPr/>
              <p:nvPr/>
            </p:nvSpPr>
            <p:spPr>
              <a:xfrm>
                <a:off x="1814225" y="2086450"/>
                <a:ext cx="217950" cy="116800"/>
              </a:xfrm>
              <a:custGeom>
                <a:avLst/>
                <a:gdLst/>
                <a:ahLst/>
                <a:cxnLst/>
                <a:rect l="l" t="t" r="r" b="b"/>
                <a:pathLst>
                  <a:path w="8718" h="4672" extrusionOk="0">
                    <a:moveTo>
                      <a:pt x="7352" y="1"/>
                    </a:moveTo>
                    <a:cubicBezTo>
                      <a:pt x="7010" y="1"/>
                      <a:pt x="6639" y="139"/>
                      <a:pt x="6364" y="469"/>
                    </a:cubicBezTo>
                    <a:cubicBezTo>
                      <a:pt x="6298" y="548"/>
                      <a:pt x="6272" y="653"/>
                      <a:pt x="6193" y="692"/>
                    </a:cubicBezTo>
                    <a:cubicBezTo>
                      <a:pt x="6164" y="702"/>
                      <a:pt x="6131" y="705"/>
                      <a:pt x="6097" y="705"/>
                    </a:cubicBezTo>
                    <a:cubicBezTo>
                      <a:pt x="6059" y="705"/>
                      <a:pt x="6020" y="702"/>
                      <a:pt x="5981" y="702"/>
                    </a:cubicBezTo>
                    <a:cubicBezTo>
                      <a:pt x="5959" y="702"/>
                      <a:pt x="5938" y="703"/>
                      <a:pt x="5917" y="706"/>
                    </a:cubicBezTo>
                    <a:lnTo>
                      <a:pt x="5825" y="706"/>
                    </a:lnTo>
                    <a:cubicBezTo>
                      <a:pt x="4313" y="798"/>
                      <a:pt x="2945" y="1297"/>
                      <a:pt x="1762" y="2244"/>
                    </a:cubicBezTo>
                    <a:cubicBezTo>
                      <a:pt x="1591" y="2283"/>
                      <a:pt x="1499" y="2389"/>
                      <a:pt x="1420" y="2533"/>
                    </a:cubicBezTo>
                    <a:cubicBezTo>
                      <a:pt x="1407" y="2546"/>
                      <a:pt x="1394" y="2546"/>
                      <a:pt x="1381" y="2560"/>
                    </a:cubicBezTo>
                    <a:cubicBezTo>
                      <a:pt x="828" y="3072"/>
                      <a:pt x="355" y="3651"/>
                      <a:pt x="39" y="4348"/>
                    </a:cubicBezTo>
                    <a:cubicBezTo>
                      <a:pt x="26" y="4387"/>
                      <a:pt x="13" y="4440"/>
                      <a:pt x="0" y="4479"/>
                    </a:cubicBezTo>
                    <a:cubicBezTo>
                      <a:pt x="0" y="4571"/>
                      <a:pt x="39" y="4637"/>
                      <a:pt x="118" y="4663"/>
                    </a:cubicBezTo>
                    <a:cubicBezTo>
                      <a:pt x="132" y="4669"/>
                      <a:pt x="147" y="4672"/>
                      <a:pt x="162" y="4672"/>
                    </a:cubicBezTo>
                    <a:cubicBezTo>
                      <a:pt x="217" y="4672"/>
                      <a:pt x="274" y="4636"/>
                      <a:pt x="316" y="4584"/>
                    </a:cubicBezTo>
                    <a:cubicBezTo>
                      <a:pt x="329" y="4558"/>
                      <a:pt x="342" y="4519"/>
                      <a:pt x="355" y="4492"/>
                    </a:cubicBezTo>
                    <a:cubicBezTo>
                      <a:pt x="487" y="4203"/>
                      <a:pt x="644" y="3940"/>
                      <a:pt x="828" y="3690"/>
                    </a:cubicBezTo>
                    <a:cubicBezTo>
                      <a:pt x="1105" y="3322"/>
                      <a:pt x="1420" y="2980"/>
                      <a:pt x="1775" y="2691"/>
                    </a:cubicBezTo>
                    <a:cubicBezTo>
                      <a:pt x="1920" y="2652"/>
                      <a:pt x="1986" y="2533"/>
                      <a:pt x="2064" y="2428"/>
                    </a:cubicBezTo>
                    <a:cubicBezTo>
                      <a:pt x="2104" y="2402"/>
                      <a:pt x="2143" y="2389"/>
                      <a:pt x="2170" y="2362"/>
                    </a:cubicBezTo>
                    <a:cubicBezTo>
                      <a:pt x="2498" y="2113"/>
                      <a:pt x="2853" y="1902"/>
                      <a:pt x="3235" y="1718"/>
                    </a:cubicBezTo>
                    <a:cubicBezTo>
                      <a:pt x="4076" y="1310"/>
                      <a:pt x="4970" y="1087"/>
                      <a:pt x="5917" y="1047"/>
                    </a:cubicBezTo>
                    <a:cubicBezTo>
                      <a:pt x="5943" y="1041"/>
                      <a:pt x="5973" y="1034"/>
                      <a:pt x="6002" y="1034"/>
                    </a:cubicBezTo>
                    <a:cubicBezTo>
                      <a:pt x="6032" y="1034"/>
                      <a:pt x="6062" y="1041"/>
                      <a:pt x="6088" y="1061"/>
                    </a:cubicBezTo>
                    <a:cubicBezTo>
                      <a:pt x="6088" y="1113"/>
                      <a:pt x="6075" y="1166"/>
                      <a:pt x="6075" y="1232"/>
                    </a:cubicBezTo>
                    <a:cubicBezTo>
                      <a:pt x="6048" y="1744"/>
                      <a:pt x="6338" y="2231"/>
                      <a:pt x="6798" y="2441"/>
                    </a:cubicBezTo>
                    <a:cubicBezTo>
                      <a:pt x="6987" y="2536"/>
                      <a:pt x="7182" y="2578"/>
                      <a:pt x="7369" y="2578"/>
                    </a:cubicBezTo>
                    <a:cubicBezTo>
                      <a:pt x="7702" y="2578"/>
                      <a:pt x="8012" y="2446"/>
                      <a:pt x="8231" y="2244"/>
                    </a:cubicBezTo>
                    <a:cubicBezTo>
                      <a:pt x="8284" y="2191"/>
                      <a:pt x="8350" y="2139"/>
                      <a:pt x="8376" y="2073"/>
                    </a:cubicBezTo>
                    <a:cubicBezTo>
                      <a:pt x="8389" y="2060"/>
                      <a:pt x="8402" y="2060"/>
                      <a:pt x="8402" y="2060"/>
                    </a:cubicBezTo>
                    <a:cubicBezTo>
                      <a:pt x="8639" y="1718"/>
                      <a:pt x="8718" y="1337"/>
                      <a:pt x="8599" y="942"/>
                    </a:cubicBezTo>
                    <a:cubicBezTo>
                      <a:pt x="8481" y="535"/>
                      <a:pt x="8231" y="245"/>
                      <a:pt x="7824" y="88"/>
                    </a:cubicBezTo>
                    <a:cubicBezTo>
                      <a:pt x="7810" y="88"/>
                      <a:pt x="7784" y="74"/>
                      <a:pt x="7771" y="74"/>
                    </a:cubicBezTo>
                    <a:cubicBezTo>
                      <a:pt x="7644" y="27"/>
                      <a:pt x="7501" y="1"/>
                      <a:pt x="7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44;p36"/>
              <p:cNvSpPr/>
              <p:nvPr/>
            </p:nvSpPr>
            <p:spPr>
              <a:xfrm>
                <a:off x="1647550" y="2563625"/>
                <a:ext cx="41450" cy="47700"/>
              </a:xfrm>
              <a:custGeom>
                <a:avLst/>
                <a:gdLst/>
                <a:ahLst/>
                <a:cxnLst/>
                <a:rect l="l" t="t" r="r" b="b"/>
                <a:pathLst>
                  <a:path w="1658" h="1908" extrusionOk="0">
                    <a:moveTo>
                      <a:pt x="40" y="1"/>
                    </a:moveTo>
                    <a:cubicBezTo>
                      <a:pt x="40" y="277"/>
                      <a:pt x="27" y="540"/>
                      <a:pt x="14" y="803"/>
                    </a:cubicBezTo>
                    <a:cubicBezTo>
                      <a:pt x="1" y="960"/>
                      <a:pt x="1" y="1105"/>
                      <a:pt x="27" y="1250"/>
                    </a:cubicBezTo>
                    <a:cubicBezTo>
                      <a:pt x="53" y="1394"/>
                      <a:pt x="93" y="1526"/>
                      <a:pt x="185" y="1644"/>
                    </a:cubicBezTo>
                    <a:cubicBezTo>
                      <a:pt x="304" y="1798"/>
                      <a:pt x="491" y="1907"/>
                      <a:pt x="700" y="1907"/>
                    </a:cubicBezTo>
                    <a:cubicBezTo>
                      <a:pt x="813" y="1907"/>
                      <a:pt x="933" y="1876"/>
                      <a:pt x="1052" y="1802"/>
                    </a:cubicBezTo>
                    <a:cubicBezTo>
                      <a:pt x="1118" y="1749"/>
                      <a:pt x="1184" y="1697"/>
                      <a:pt x="1250" y="1631"/>
                    </a:cubicBezTo>
                    <a:cubicBezTo>
                      <a:pt x="1368" y="1486"/>
                      <a:pt x="1460" y="1315"/>
                      <a:pt x="1526" y="1131"/>
                    </a:cubicBezTo>
                    <a:cubicBezTo>
                      <a:pt x="1618" y="868"/>
                      <a:pt x="1657" y="605"/>
                      <a:pt x="1644" y="329"/>
                    </a:cubicBezTo>
                    <a:cubicBezTo>
                      <a:pt x="1592" y="316"/>
                      <a:pt x="1539" y="303"/>
                      <a:pt x="1473" y="290"/>
                    </a:cubicBezTo>
                    <a:cubicBezTo>
                      <a:pt x="1145" y="224"/>
                      <a:pt x="816" y="172"/>
                      <a:pt x="500" y="93"/>
                    </a:cubicBezTo>
                    <a:cubicBezTo>
                      <a:pt x="342" y="66"/>
                      <a:pt x="198" y="14"/>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5;p36"/>
              <p:cNvSpPr/>
              <p:nvPr/>
            </p:nvSpPr>
            <p:spPr>
              <a:xfrm>
                <a:off x="1226800" y="2184950"/>
                <a:ext cx="57875" cy="74300"/>
              </a:xfrm>
              <a:custGeom>
                <a:avLst/>
                <a:gdLst/>
                <a:ahLst/>
                <a:cxnLst/>
                <a:rect l="l" t="t" r="r" b="b"/>
                <a:pathLst>
                  <a:path w="2315" h="2972" extrusionOk="0">
                    <a:moveTo>
                      <a:pt x="2314" y="0"/>
                    </a:moveTo>
                    <a:cubicBezTo>
                      <a:pt x="2117" y="13"/>
                      <a:pt x="1933" y="66"/>
                      <a:pt x="1736" y="119"/>
                    </a:cubicBezTo>
                    <a:cubicBezTo>
                      <a:pt x="1381" y="197"/>
                      <a:pt x="1052" y="316"/>
                      <a:pt x="723" y="474"/>
                    </a:cubicBezTo>
                    <a:cubicBezTo>
                      <a:pt x="566" y="539"/>
                      <a:pt x="421" y="618"/>
                      <a:pt x="289" y="737"/>
                    </a:cubicBezTo>
                    <a:cubicBezTo>
                      <a:pt x="210" y="802"/>
                      <a:pt x="132" y="881"/>
                      <a:pt x="92" y="986"/>
                    </a:cubicBezTo>
                    <a:cubicBezTo>
                      <a:pt x="13" y="1105"/>
                      <a:pt x="0" y="1249"/>
                      <a:pt x="26" y="1381"/>
                    </a:cubicBezTo>
                    <a:cubicBezTo>
                      <a:pt x="53" y="1499"/>
                      <a:pt x="105" y="1591"/>
                      <a:pt x="158" y="1683"/>
                    </a:cubicBezTo>
                    <a:cubicBezTo>
                      <a:pt x="250" y="1841"/>
                      <a:pt x="368" y="1973"/>
                      <a:pt x="487" y="2091"/>
                    </a:cubicBezTo>
                    <a:cubicBezTo>
                      <a:pt x="815" y="2433"/>
                      <a:pt x="1183" y="2709"/>
                      <a:pt x="1565" y="2972"/>
                    </a:cubicBezTo>
                    <a:cubicBezTo>
                      <a:pt x="1604" y="2972"/>
                      <a:pt x="1617" y="2946"/>
                      <a:pt x="1617" y="2906"/>
                    </a:cubicBezTo>
                    <a:cubicBezTo>
                      <a:pt x="1631" y="2669"/>
                      <a:pt x="1657" y="2433"/>
                      <a:pt x="1696" y="2196"/>
                    </a:cubicBezTo>
                    <a:cubicBezTo>
                      <a:pt x="1709" y="2078"/>
                      <a:pt x="1749" y="1973"/>
                      <a:pt x="1736" y="1854"/>
                    </a:cubicBezTo>
                    <a:cubicBezTo>
                      <a:pt x="1749" y="1802"/>
                      <a:pt x="1762" y="1762"/>
                      <a:pt x="1775" y="1723"/>
                    </a:cubicBezTo>
                    <a:cubicBezTo>
                      <a:pt x="1841" y="1420"/>
                      <a:pt x="1907" y="1131"/>
                      <a:pt x="2012" y="842"/>
                    </a:cubicBezTo>
                    <a:cubicBezTo>
                      <a:pt x="2104" y="579"/>
                      <a:pt x="2183" y="316"/>
                      <a:pt x="2314" y="53"/>
                    </a:cubicBezTo>
                    <a:cubicBezTo>
                      <a:pt x="2314" y="40"/>
                      <a:pt x="2314" y="13"/>
                      <a:pt x="2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6;p36"/>
              <p:cNvSpPr/>
              <p:nvPr/>
            </p:nvSpPr>
            <p:spPr>
              <a:xfrm>
                <a:off x="1858600" y="2146800"/>
                <a:ext cx="40125" cy="36250"/>
              </a:xfrm>
              <a:custGeom>
                <a:avLst/>
                <a:gdLst/>
                <a:ahLst/>
                <a:cxnLst/>
                <a:rect l="l" t="t" r="r" b="b"/>
                <a:pathLst>
                  <a:path w="1605" h="1450" extrusionOk="0">
                    <a:moveTo>
                      <a:pt x="289" y="1"/>
                    </a:moveTo>
                    <a:lnTo>
                      <a:pt x="289" y="1"/>
                    </a:lnTo>
                    <a:cubicBezTo>
                      <a:pt x="184" y="93"/>
                      <a:pt x="92" y="185"/>
                      <a:pt x="0" y="264"/>
                    </a:cubicBezTo>
                    <a:cubicBezTo>
                      <a:pt x="355" y="501"/>
                      <a:pt x="697" y="764"/>
                      <a:pt x="1026" y="1027"/>
                    </a:cubicBezTo>
                    <a:cubicBezTo>
                      <a:pt x="1197" y="1158"/>
                      <a:pt x="1354" y="1290"/>
                      <a:pt x="1512" y="1421"/>
                    </a:cubicBezTo>
                    <a:cubicBezTo>
                      <a:pt x="1533" y="1435"/>
                      <a:pt x="1551" y="1449"/>
                      <a:pt x="1566" y="1449"/>
                    </a:cubicBezTo>
                    <a:cubicBezTo>
                      <a:pt x="1580" y="1449"/>
                      <a:pt x="1592" y="1438"/>
                      <a:pt x="1604" y="1408"/>
                    </a:cubicBezTo>
                    <a:cubicBezTo>
                      <a:pt x="1565" y="1368"/>
                      <a:pt x="1539" y="1329"/>
                      <a:pt x="1499" y="1290"/>
                    </a:cubicBezTo>
                    <a:cubicBezTo>
                      <a:pt x="1144" y="908"/>
                      <a:pt x="776" y="540"/>
                      <a:pt x="381" y="198"/>
                    </a:cubicBezTo>
                    <a:cubicBezTo>
                      <a:pt x="342" y="159"/>
                      <a:pt x="316" y="132"/>
                      <a:pt x="276" y="93"/>
                    </a:cubicBezTo>
                    <a:cubicBezTo>
                      <a:pt x="250" y="67"/>
                      <a:pt x="276" y="40"/>
                      <a:pt x="289" y="1"/>
                    </a:cubicBezTo>
                    <a:close/>
                  </a:path>
                </a:pathLst>
              </a:custGeom>
              <a:solidFill>
                <a:srgbClr val="28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47;p36"/>
              <p:cNvSpPr/>
              <p:nvPr/>
            </p:nvSpPr>
            <p:spPr>
              <a:xfrm>
                <a:off x="1896725" y="2182300"/>
                <a:ext cx="6600" cy="5475"/>
              </a:xfrm>
              <a:custGeom>
                <a:avLst/>
                <a:gdLst/>
                <a:ahLst/>
                <a:cxnLst/>
                <a:rect l="l" t="t" r="r" b="b"/>
                <a:pathLst>
                  <a:path w="264" h="219" extrusionOk="0">
                    <a:moveTo>
                      <a:pt x="0" y="1"/>
                    </a:moveTo>
                    <a:cubicBezTo>
                      <a:pt x="53" y="80"/>
                      <a:pt x="132" y="146"/>
                      <a:pt x="211" y="198"/>
                    </a:cubicBezTo>
                    <a:cubicBezTo>
                      <a:pt x="220" y="213"/>
                      <a:pt x="228" y="218"/>
                      <a:pt x="235" y="218"/>
                    </a:cubicBezTo>
                    <a:cubicBezTo>
                      <a:pt x="247" y="218"/>
                      <a:pt x="255" y="202"/>
                      <a:pt x="263" y="185"/>
                    </a:cubicBezTo>
                    <a:cubicBezTo>
                      <a:pt x="211" y="119"/>
                      <a:pt x="158" y="54"/>
                      <a:pt x="79" y="1"/>
                    </a:cubicBezTo>
                    <a:cubicBezTo>
                      <a:pt x="71" y="5"/>
                      <a:pt x="62" y="7"/>
                      <a:pt x="53" y="7"/>
                    </a:cubicBezTo>
                    <a:cubicBezTo>
                      <a:pt x="35" y="7"/>
                      <a:pt x="18" y="1"/>
                      <a:pt x="0" y="1"/>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48;p36"/>
              <p:cNvSpPr/>
              <p:nvPr/>
            </p:nvSpPr>
            <p:spPr>
              <a:xfrm>
                <a:off x="1617975" y="2555075"/>
                <a:ext cx="9550" cy="3650"/>
              </a:xfrm>
              <a:custGeom>
                <a:avLst/>
                <a:gdLst/>
                <a:ahLst/>
                <a:cxnLst/>
                <a:rect l="l" t="t" r="r" b="b"/>
                <a:pathLst>
                  <a:path w="382" h="146" extrusionOk="0">
                    <a:moveTo>
                      <a:pt x="0" y="1"/>
                    </a:moveTo>
                    <a:cubicBezTo>
                      <a:pt x="40" y="40"/>
                      <a:pt x="105" y="27"/>
                      <a:pt x="119" y="93"/>
                    </a:cubicBezTo>
                    <a:cubicBezTo>
                      <a:pt x="197" y="132"/>
                      <a:pt x="276" y="132"/>
                      <a:pt x="355" y="145"/>
                    </a:cubicBezTo>
                    <a:cubicBezTo>
                      <a:pt x="382" y="93"/>
                      <a:pt x="342" y="93"/>
                      <a:pt x="303" y="93"/>
                    </a:cubicBezTo>
                    <a:cubicBezTo>
                      <a:pt x="211" y="53"/>
                      <a:pt x="105" y="1"/>
                      <a:pt x="0" y="1"/>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49;p36"/>
              <p:cNvSpPr/>
              <p:nvPr/>
            </p:nvSpPr>
            <p:spPr>
              <a:xfrm>
                <a:off x="1625525" y="2557350"/>
                <a:ext cx="8250" cy="2450"/>
              </a:xfrm>
              <a:custGeom>
                <a:avLst/>
                <a:gdLst/>
                <a:ahLst/>
                <a:cxnLst/>
                <a:rect l="l" t="t" r="r" b="b"/>
                <a:pathLst>
                  <a:path w="330" h="98" extrusionOk="0">
                    <a:moveTo>
                      <a:pt x="32" y="0"/>
                    </a:moveTo>
                    <a:cubicBezTo>
                      <a:pt x="21" y="0"/>
                      <a:pt x="11" y="1"/>
                      <a:pt x="1" y="2"/>
                    </a:cubicBezTo>
                    <a:cubicBezTo>
                      <a:pt x="27" y="15"/>
                      <a:pt x="53" y="28"/>
                      <a:pt x="66" y="54"/>
                    </a:cubicBezTo>
                    <a:cubicBezTo>
                      <a:pt x="131" y="76"/>
                      <a:pt x="204" y="97"/>
                      <a:pt x="279" y="97"/>
                    </a:cubicBezTo>
                    <a:cubicBezTo>
                      <a:pt x="296" y="97"/>
                      <a:pt x="312" y="96"/>
                      <a:pt x="329" y="94"/>
                    </a:cubicBezTo>
                    <a:cubicBezTo>
                      <a:pt x="233" y="58"/>
                      <a:pt x="138" y="0"/>
                      <a:pt x="32" y="0"/>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0;p36"/>
              <p:cNvSpPr/>
              <p:nvPr/>
            </p:nvSpPr>
            <p:spPr>
              <a:xfrm>
                <a:off x="1903950" y="2188550"/>
                <a:ext cx="2650" cy="2675"/>
              </a:xfrm>
              <a:custGeom>
                <a:avLst/>
                <a:gdLst/>
                <a:ahLst/>
                <a:cxnLst/>
                <a:rect l="l" t="t" r="r" b="b"/>
                <a:pathLst>
                  <a:path w="106" h="107" extrusionOk="0">
                    <a:moveTo>
                      <a:pt x="27" y="1"/>
                    </a:moveTo>
                    <a:cubicBezTo>
                      <a:pt x="1" y="1"/>
                      <a:pt x="1" y="14"/>
                      <a:pt x="14" y="27"/>
                    </a:cubicBezTo>
                    <a:cubicBezTo>
                      <a:pt x="27" y="80"/>
                      <a:pt x="66" y="93"/>
                      <a:pt x="106" y="106"/>
                    </a:cubicBezTo>
                    <a:cubicBezTo>
                      <a:pt x="93" y="53"/>
                      <a:pt x="53" y="27"/>
                      <a:pt x="27" y="1"/>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1;p36"/>
              <p:cNvSpPr/>
              <p:nvPr/>
            </p:nvSpPr>
            <p:spPr>
              <a:xfrm>
                <a:off x="1902300" y="2186925"/>
                <a:ext cx="2325" cy="2325"/>
              </a:xfrm>
              <a:custGeom>
                <a:avLst/>
                <a:gdLst/>
                <a:ahLst/>
                <a:cxnLst/>
                <a:rect l="l" t="t" r="r" b="b"/>
                <a:pathLst>
                  <a:path w="93" h="93" extrusionOk="0">
                    <a:moveTo>
                      <a:pt x="40" y="0"/>
                    </a:moveTo>
                    <a:cubicBezTo>
                      <a:pt x="27" y="13"/>
                      <a:pt x="14" y="13"/>
                      <a:pt x="1" y="26"/>
                    </a:cubicBezTo>
                    <a:cubicBezTo>
                      <a:pt x="14" y="53"/>
                      <a:pt x="40" y="79"/>
                      <a:pt x="80" y="92"/>
                    </a:cubicBezTo>
                    <a:lnTo>
                      <a:pt x="93" y="66"/>
                    </a:lnTo>
                    <a:cubicBezTo>
                      <a:pt x="80" y="40"/>
                      <a:pt x="54" y="26"/>
                      <a:pt x="40" y="0"/>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2;p36"/>
              <p:cNvSpPr/>
              <p:nvPr/>
            </p:nvSpPr>
            <p:spPr>
              <a:xfrm>
                <a:off x="1408575" y="2100025"/>
                <a:ext cx="560500" cy="477850"/>
              </a:xfrm>
              <a:custGeom>
                <a:avLst/>
                <a:gdLst/>
                <a:ahLst/>
                <a:cxnLst/>
                <a:rect l="l" t="t" r="r" b="b"/>
                <a:pathLst>
                  <a:path w="22420" h="19114" extrusionOk="0">
                    <a:moveTo>
                      <a:pt x="4886" y="8774"/>
                    </a:moveTo>
                    <a:cubicBezTo>
                      <a:pt x="5391" y="8774"/>
                      <a:pt x="5893" y="8916"/>
                      <a:pt x="6391" y="9196"/>
                    </a:cubicBezTo>
                    <a:cubicBezTo>
                      <a:pt x="7009" y="9551"/>
                      <a:pt x="7443" y="10077"/>
                      <a:pt x="7666" y="10774"/>
                    </a:cubicBezTo>
                    <a:cubicBezTo>
                      <a:pt x="7995" y="11786"/>
                      <a:pt x="7837" y="12720"/>
                      <a:pt x="7180" y="13561"/>
                    </a:cubicBezTo>
                    <a:cubicBezTo>
                      <a:pt x="6785" y="14074"/>
                      <a:pt x="6259" y="14376"/>
                      <a:pt x="5654" y="14561"/>
                    </a:cubicBezTo>
                    <a:cubicBezTo>
                      <a:pt x="5602" y="14574"/>
                      <a:pt x="5497" y="14561"/>
                      <a:pt x="5497" y="14653"/>
                    </a:cubicBezTo>
                    <a:cubicBezTo>
                      <a:pt x="5470" y="14617"/>
                      <a:pt x="5438" y="14612"/>
                      <a:pt x="5404" y="14612"/>
                    </a:cubicBezTo>
                    <a:cubicBezTo>
                      <a:pt x="5387" y="14612"/>
                      <a:pt x="5369" y="14613"/>
                      <a:pt x="5352" y="14613"/>
                    </a:cubicBezTo>
                    <a:cubicBezTo>
                      <a:pt x="5192" y="14637"/>
                      <a:pt x="5035" y="14650"/>
                      <a:pt x="4879" y="14650"/>
                    </a:cubicBezTo>
                    <a:cubicBezTo>
                      <a:pt x="4444" y="14650"/>
                      <a:pt x="4023" y="14553"/>
                      <a:pt x="3616" y="14350"/>
                    </a:cubicBezTo>
                    <a:cubicBezTo>
                      <a:pt x="3571" y="14339"/>
                      <a:pt x="3526" y="14308"/>
                      <a:pt x="3481" y="14308"/>
                    </a:cubicBezTo>
                    <a:cubicBezTo>
                      <a:pt x="3473" y="14308"/>
                      <a:pt x="3466" y="14309"/>
                      <a:pt x="3459" y="14311"/>
                    </a:cubicBezTo>
                    <a:cubicBezTo>
                      <a:pt x="3406" y="14258"/>
                      <a:pt x="3366" y="14232"/>
                      <a:pt x="3314" y="14192"/>
                    </a:cubicBezTo>
                    <a:cubicBezTo>
                      <a:pt x="2564" y="13706"/>
                      <a:pt x="2131" y="13022"/>
                      <a:pt x="1986" y="12154"/>
                    </a:cubicBezTo>
                    <a:cubicBezTo>
                      <a:pt x="1973" y="12036"/>
                      <a:pt x="1960" y="11931"/>
                      <a:pt x="1920" y="11826"/>
                    </a:cubicBezTo>
                    <a:cubicBezTo>
                      <a:pt x="1960" y="11773"/>
                      <a:pt x="1960" y="11707"/>
                      <a:pt x="1960" y="11655"/>
                    </a:cubicBezTo>
                    <a:cubicBezTo>
                      <a:pt x="1999" y="10721"/>
                      <a:pt x="2380" y="9958"/>
                      <a:pt x="3117" y="9380"/>
                    </a:cubicBezTo>
                    <a:cubicBezTo>
                      <a:pt x="3169" y="9340"/>
                      <a:pt x="3222" y="9301"/>
                      <a:pt x="3222" y="9222"/>
                    </a:cubicBezTo>
                    <a:cubicBezTo>
                      <a:pt x="3242" y="9230"/>
                      <a:pt x="3261" y="9233"/>
                      <a:pt x="3278" y="9233"/>
                    </a:cubicBezTo>
                    <a:cubicBezTo>
                      <a:pt x="3353" y="9233"/>
                      <a:pt x="3408" y="9175"/>
                      <a:pt x="3472" y="9143"/>
                    </a:cubicBezTo>
                    <a:cubicBezTo>
                      <a:pt x="3946" y="8896"/>
                      <a:pt x="4418" y="8774"/>
                      <a:pt x="4886" y="8774"/>
                    </a:cubicBezTo>
                    <a:close/>
                    <a:moveTo>
                      <a:pt x="10850" y="1"/>
                    </a:moveTo>
                    <a:cubicBezTo>
                      <a:pt x="10154" y="1"/>
                      <a:pt x="9460" y="59"/>
                      <a:pt x="8771" y="163"/>
                    </a:cubicBezTo>
                    <a:cubicBezTo>
                      <a:pt x="8692" y="176"/>
                      <a:pt x="8613" y="176"/>
                      <a:pt x="8547" y="215"/>
                    </a:cubicBezTo>
                    <a:cubicBezTo>
                      <a:pt x="8363" y="215"/>
                      <a:pt x="8192" y="268"/>
                      <a:pt x="8021" y="307"/>
                    </a:cubicBezTo>
                    <a:cubicBezTo>
                      <a:pt x="7219" y="478"/>
                      <a:pt x="6443" y="741"/>
                      <a:pt x="5720" y="1122"/>
                    </a:cubicBezTo>
                    <a:cubicBezTo>
                      <a:pt x="4418" y="1819"/>
                      <a:pt x="3327" y="2753"/>
                      <a:pt x="2472" y="3963"/>
                    </a:cubicBezTo>
                    <a:cubicBezTo>
                      <a:pt x="2104" y="4462"/>
                      <a:pt x="1775" y="5001"/>
                      <a:pt x="1473" y="5554"/>
                    </a:cubicBezTo>
                    <a:cubicBezTo>
                      <a:pt x="1276" y="5909"/>
                      <a:pt x="1105" y="6264"/>
                      <a:pt x="934" y="6632"/>
                    </a:cubicBezTo>
                    <a:cubicBezTo>
                      <a:pt x="710" y="7131"/>
                      <a:pt x="513" y="7644"/>
                      <a:pt x="355" y="8183"/>
                    </a:cubicBezTo>
                    <a:cubicBezTo>
                      <a:pt x="263" y="8512"/>
                      <a:pt x="171" y="8841"/>
                      <a:pt x="132" y="9183"/>
                    </a:cubicBezTo>
                    <a:cubicBezTo>
                      <a:pt x="0" y="9958"/>
                      <a:pt x="14" y="10734"/>
                      <a:pt x="171" y="11510"/>
                    </a:cubicBezTo>
                    <a:cubicBezTo>
                      <a:pt x="316" y="12259"/>
                      <a:pt x="579" y="12970"/>
                      <a:pt x="987" y="13614"/>
                    </a:cubicBezTo>
                    <a:cubicBezTo>
                      <a:pt x="1013" y="13666"/>
                      <a:pt x="1052" y="13706"/>
                      <a:pt x="1065" y="13772"/>
                    </a:cubicBezTo>
                    <a:cubicBezTo>
                      <a:pt x="1092" y="13798"/>
                      <a:pt x="1118" y="13824"/>
                      <a:pt x="1144" y="13864"/>
                    </a:cubicBezTo>
                    <a:cubicBezTo>
                      <a:pt x="1355" y="14140"/>
                      <a:pt x="1578" y="14416"/>
                      <a:pt x="1828" y="14653"/>
                    </a:cubicBezTo>
                    <a:cubicBezTo>
                      <a:pt x="2393" y="15218"/>
                      <a:pt x="3025" y="15678"/>
                      <a:pt x="3695" y="16099"/>
                    </a:cubicBezTo>
                    <a:cubicBezTo>
                      <a:pt x="3998" y="16296"/>
                      <a:pt x="4300" y="16467"/>
                      <a:pt x="4616" y="16638"/>
                    </a:cubicBezTo>
                    <a:cubicBezTo>
                      <a:pt x="4931" y="16822"/>
                      <a:pt x="5260" y="16980"/>
                      <a:pt x="5589" y="17138"/>
                    </a:cubicBezTo>
                    <a:cubicBezTo>
                      <a:pt x="6154" y="17401"/>
                      <a:pt x="6733" y="17624"/>
                      <a:pt x="7324" y="17848"/>
                    </a:cubicBezTo>
                    <a:cubicBezTo>
                      <a:pt x="7377" y="17874"/>
                      <a:pt x="7443" y="17887"/>
                      <a:pt x="7495" y="17913"/>
                    </a:cubicBezTo>
                    <a:cubicBezTo>
                      <a:pt x="7798" y="18005"/>
                      <a:pt x="8087" y="18111"/>
                      <a:pt x="8376" y="18203"/>
                    </a:cubicBezTo>
                    <a:cubicBezTo>
                      <a:pt x="8488" y="18203"/>
                      <a:pt x="8553" y="18309"/>
                      <a:pt x="8660" y="18309"/>
                    </a:cubicBezTo>
                    <a:cubicBezTo>
                      <a:pt x="8666" y="18309"/>
                      <a:pt x="8672" y="18309"/>
                      <a:pt x="8679" y="18308"/>
                    </a:cubicBezTo>
                    <a:cubicBezTo>
                      <a:pt x="8797" y="18321"/>
                      <a:pt x="8889" y="18374"/>
                      <a:pt x="9007" y="18387"/>
                    </a:cubicBezTo>
                    <a:cubicBezTo>
                      <a:pt x="9047" y="18400"/>
                      <a:pt x="9073" y="18413"/>
                      <a:pt x="9113" y="18426"/>
                    </a:cubicBezTo>
                    <a:cubicBezTo>
                      <a:pt x="9283" y="18453"/>
                      <a:pt x="9441" y="18492"/>
                      <a:pt x="9599" y="18545"/>
                    </a:cubicBezTo>
                    <a:cubicBezTo>
                      <a:pt x="9638" y="18584"/>
                      <a:pt x="9678" y="18610"/>
                      <a:pt x="9731" y="18623"/>
                    </a:cubicBezTo>
                    <a:cubicBezTo>
                      <a:pt x="10164" y="18716"/>
                      <a:pt x="10611" y="18808"/>
                      <a:pt x="11045" y="18873"/>
                    </a:cubicBezTo>
                    <a:cubicBezTo>
                      <a:pt x="11076" y="18881"/>
                      <a:pt x="11106" y="18888"/>
                      <a:pt x="11137" y="18888"/>
                    </a:cubicBezTo>
                    <a:cubicBezTo>
                      <a:pt x="11159" y="18888"/>
                      <a:pt x="11181" y="18884"/>
                      <a:pt x="11203" y="18873"/>
                    </a:cubicBezTo>
                    <a:lnTo>
                      <a:pt x="11295" y="18873"/>
                    </a:lnTo>
                    <a:cubicBezTo>
                      <a:pt x="11729" y="18939"/>
                      <a:pt x="12163" y="18992"/>
                      <a:pt x="12597" y="19031"/>
                    </a:cubicBezTo>
                    <a:cubicBezTo>
                      <a:pt x="12807" y="19044"/>
                      <a:pt x="13018" y="19071"/>
                      <a:pt x="13241" y="19071"/>
                    </a:cubicBezTo>
                    <a:cubicBezTo>
                      <a:pt x="13386" y="19097"/>
                      <a:pt x="13544" y="19097"/>
                      <a:pt x="13688" y="19097"/>
                    </a:cubicBezTo>
                    <a:cubicBezTo>
                      <a:pt x="13987" y="19108"/>
                      <a:pt x="14285" y="19114"/>
                      <a:pt x="14582" y="19114"/>
                    </a:cubicBezTo>
                    <a:cubicBezTo>
                      <a:pt x="15357" y="19114"/>
                      <a:pt x="16127" y="19074"/>
                      <a:pt x="16897" y="18978"/>
                    </a:cubicBezTo>
                    <a:cubicBezTo>
                      <a:pt x="17015" y="18965"/>
                      <a:pt x="17120" y="18965"/>
                      <a:pt x="17225" y="18926"/>
                    </a:cubicBezTo>
                    <a:cubicBezTo>
                      <a:pt x="17238" y="18926"/>
                      <a:pt x="17252" y="18939"/>
                      <a:pt x="17265" y="18939"/>
                    </a:cubicBezTo>
                    <a:cubicBezTo>
                      <a:pt x="17922" y="18834"/>
                      <a:pt x="18553" y="18663"/>
                      <a:pt x="19158" y="18374"/>
                    </a:cubicBezTo>
                    <a:cubicBezTo>
                      <a:pt x="19487" y="18216"/>
                      <a:pt x="19776" y="18005"/>
                      <a:pt x="20026" y="17756"/>
                    </a:cubicBezTo>
                    <a:cubicBezTo>
                      <a:pt x="20591" y="17203"/>
                      <a:pt x="20999" y="16546"/>
                      <a:pt x="21354" y="15849"/>
                    </a:cubicBezTo>
                    <a:cubicBezTo>
                      <a:pt x="21538" y="15481"/>
                      <a:pt x="21696" y="15113"/>
                      <a:pt x="21827" y="14718"/>
                    </a:cubicBezTo>
                    <a:cubicBezTo>
                      <a:pt x="21919" y="14455"/>
                      <a:pt x="21998" y="14192"/>
                      <a:pt x="22051" y="13929"/>
                    </a:cubicBezTo>
                    <a:cubicBezTo>
                      <a:pt x="22169" y="13456"/>
                      <a:pt x="22248" y="12956"/>
                      <a:pt x="22288" y="12470"/>
                    </a:cubicBezTo>
                    <a:cubicBezTo>
                      <a:pt x="22406" y="11168"/>
                      <a:pt x="22419" y="9880"/>
                      <a:pt x="22274" y="8591"/>
                    </a:cubicBezTo>
                    <a:cubicBezTo>
                      <a:pt x="22182" y="7868"/>
                      <a:pt x="22051" y="7171"/>
                      <a:pt x="21801" y="6487"/>
                    </a:cubicBezTo>
                    <a:cubicBezTo>
                      <a:pt x="21604" y="5961"/>
                      <a:pt x="21354" y="5448"/>
                      <a:pt x="21039" y="4975"/>
                    </a:cubicBezTo>
                    <a:cubicBezTo>
                      <a:pt x="20710" y="4489"/>
                      <a:pt x="20328" y="4055"/>
                      <a:pt x="19921" y="3647"/>
                    </a:cubicBezTo>
                    <a:cubicBezTo>
                      <a:pt x="19895" y="3608"/>
                      <a:pt x="19855" y="3594"/>
                      <a:pt x="19829" y="3555"/>
                    </a:cubicBezTo>
                    <a:cubicBezTo>
                      <a:pt x="19803" y="3529"/>
                      <a:pt x="19776" y="3502"/>
                      <a:pt x="19750" y="3476"/>
                    </a:cubicBezTo>
                    <a:cubicBezTo>
                      <a:pt x="19671" y="3397"/>
                      <a:pt x="19592" y="3331"/>
                      <a:pt x="19526" y="3253"/>
                    </a:cubicBezTo>
                    <a:cubicBezTo>
                      <a:pt x="19185" y="2950"/>
                      <a:pt x="18816" y="2674"/>
                      <a:pt x="18461" y="2398"/>
                    </a:cubicBezTo>
                    <a:cubicBezTo>
                      <a:pt x="18317" y="2293"/>
                      <a:pt x="18172" y="2174"/>
                      <a:pt x="18001" y="2122"/>
                    </a:cubicBezTo>
                    <a:cubicBezTo>
                      <a:pt x="17856" y="2161"/>
                      <a:pt x="17764" y="2266"/>
                      <a:pt x="17672" y="2372"/>
                    </a:cubicBezTo>
                    <a:cubicBezTo>
                      <a:pt x="17199" y="2819"/>
                      <a:pt x="16818" y="3345"/>
                      <a:pt x="16528" y="3936"/>
                    </a:cubicBezTo>
                    <a:cubicBezTo>
                      <a:pt x="16498" y="3997"/>
                      <a:pt x="16459" y="4059"/>
                      <a:pt x="16401" y="4059"/>
                    </a:cubicBezTo>
                    <a:cubicBezTo>
                      <a:pt x="16384" y="4059"/>
                      <a:pt x="16365" y="4053"/>
                      <a:pt x="16344" y="4041"/>
                    </a:cubicBezTo>
                    <a:cubicBezTo>
                      <a:pt x="16252" y="3989"/>
                      <a:pt x="16265" y="3897"/>
                      <a:pt x="16305" y="3831"/>
                    </a:cubicBezTo>
                    <a:cubicBezTo>
                      <a:pt x="16397" y="3700"/>
                      <a:pt x="16450" y="3542"/>
                      <a:pt x="16528" y="3397"/>
                    </a:cubicBezTo>
                    <a:cubicBezTo>
                      <a:pt x="16818" y="2924"/>
                      <a:pt x="17160" y="2516"/>
                      <a:pt x="17554" y="2122"/>
                    </a:cubicBezTo>
                    <a:cubicBezTo>
                      <a:pt x="17607" y="2082"/>
                      <a:pt x="17659" y="2030"/>
                      <a:pt x="17672" y="1964"/>
                    </a:cubicBezTo>
                    <a:cubicBezTo>
                      <a:pt x="17672" y="1872"/>
                      <a:pt x="17607" y="1846"/>
                      <a:pt x="17541" y="1806"/>
                    </a:cubicBezTo>
                    <a:cubicBezTo>
                      <a:pt x="16989" y="1464"/>
                      <a:pt x="16410" y="1175"/>
                      <a:pt x="15805" y="925"/>
                    </a:cubicBezTo>
                    <a:cubicBezTo>
                      <a:pt x="15056" y="610"/>
                      <a:pt x="14280" y="386"/>
                      <a:pt x="13478" y="228"/>
                    </a:cubicBezTo>
                    <a:cubicBezTo>
                      <a:pt x="13440" y="221"/>
                      <a:pt x="13402" y="213"/>
                      <a:pt x="13367" y="213"/>
                    </a:cubicBezTo>
                    <a:cubicBezTo>
                      <a:pt x="13341" y="213"/>
                      <a:pt x="13316" y="217"/>
                      <a:pt x="13294" y="228"/>
                    </a:cubicBezTo>
                    <a:cubicBezTo>
                      <a:pt x="13254" y="241"/>
                      <a:pt x="13228" y="268"/>
                      <a:pt x="13215" y="307"/>
                    </a:cubicBezTo>
                    <a:cubicBezTo>
                      <a:pt x="12926" y="741"/>
                      <a:pt x="12702" y="1214"/>
                      <a:pt x="12518" y="1701"/>
                    </a:cubicBezTo>
                    <a:cubicBezTo>
                      <a:pt x="12452" y="1832"/>
                      <a:pt x="12413" y="1990"/>
                      <a:pt x="12347" y="2122"/>
                    </a:cubicBezTo>
                    <a:cubicBezTo>
                      <a:pt x="12326" y="2176"/>
                      <a:pt x="12295" y="2221"/>
                      <a:pt x="12241" y="2221"/>
                    </a:cubicBezTo>
                    <a:cubicBezTo>
                      <a:pt x="12230" y="2221"/>
                      <a:pt x="12217" y="2219"/>
                      <a:pt x="12202" y="2214"/>
                    </a:cubicBezTo>
                    <a:cubicBezTo>
                      <a:pt x="12110" y="2174"/>
                      <a:pt x="12124" y="2109"/>
                      <a:pt x="12137" y="2030"/>
                    </a:cubicBezTo>
                    <a:cubicBezTo>
                      <a:pt x="12150" y="1977"/>
                      <a:pt x="12176" y="1911"/>
                      <a:pt x="12202" y="1859"/>
                    </a:cubicBezTo>
                    <a:cubicBezTo>
                      <a:pt x="12400" y="1293"/>
                      <a:pt x="12663" y="767"/>
                      <a:pt x="12939" y="241"/>
                    </a:cubicBezTo>
                    <a:cubicBezTo>
                      <a:pt x="12952" y="149"/>
                      <a:pt x="12886" y="136"/>
                      <a:pt x="12820" y="110"/>
                    </a:cubicBezTo>
                    <a:cubicBezTo>
                      <a:pt x="12765" y="101"/>
                      <a:pt x="12709" y="91"/>
                      <a:pt x="12648" y="91"/>
                    </a:cubicBezTo>
                    <a:cubicBezTo>
                      <a:pt x="12623" y="91"/>
                      <a:pt x="12598" y="93"/>
                      <a:pt x="12571" y="97"/>
                    </a:cubicBezTo>
                    <a:cubicBezTo>
                      <a:pt x="12544" y="97"/>
                      <a:pt x="12518" y="110"/>
                      <a:pt x="12479" y="110"/>
                    </a:cubicBezTo>
                    <a:lnTo>
                      <a:pt x="12465" y="110"/>
                    </a:lnTo>
                    <a:cubicBezTo>
                      <a:pt x="11927" y="35"/>
                      <a:pt x="11388" y="1"/>
                      <a:pt x="10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3;p36"/>
              <p:cNvSpPr/>
              <p:nvPr/>
            </p:nvSpPr>
            <p:spPr>
              <a:xfrm>
                <a:off x="1753400" y="2397325"/>
                <a:ext cx="169325" cy="149400"/>
              </a:xfrm>
              <a:custGeom>
                <a:avLst/>
                <a:gdLst/>
                <a:ahLst/>
                <a:cxnLst/>
                <a:rect l="l" t="t" r="r" b="b"/>
                <a:pathLst>
                  <a:path w="6773" h="5976" extrusionOk="0">
                    <a:moveTo>
                      <a:pt x="3383" y="1"/>
                    </a:moveTo>
                    <a:cubicBezTo>
                      <a:pt x="2228" y="1"/>
                      <a:pt x="1103" y="669"/>
                      <a:pt x="619" y="1866"/>
                    </a:cubicBezTo>
                    <a:cubicBezTo>
                      <a:pt x="1" y="3352"/>
                      <a:pt x="671" y="5101"/>
                      <a:pt x="2249" y="5745"/>
                    </a:cubicBezTo>
                    <a:cubicBezTo>
                      <a:pt x="2626" y="5902"/>
                      <a:pt x="3012" y="5975"/>
                      <a:pt x="3391" y="5975"/>
                    </a:cubicBezTo>
                    <a:cubicBezTo>
                      <a:pt x="4572" y="5975"/>
                      <a:pt x="5673" y="5260"/>
                      <a:pt x="6141" y="4115"/>
                    </a:cubicBezTo>
                    <a:cubicBezTo>
                      <a:pt x="6772" y="2590"/>
                      <a:pt x="6036" y="854"/>
                      <a:pt x="4511" y="223"/>
                    </a:cubicBezTo>
                    <a:cubicBezTo>
                      <a:pt x="4146" y="73"/>
                      <a:pt x="3763" y="1"/>
                      <a:pt x="3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4;p36"/>
              <p:cNvSpPr/>
              <p:nvPr/>
            </p:nvSpPr>
            <p:spPr>
              <a:xfrm>
                <a:off x="1455900" y="2318125"/>
                <a:ext cx="153875" cy="149550"/>
              </a:xfrm>
              <a:custGeom>
                <a:avLst/>
                <a:gdLst/>
                <a:ahLst/>
                <a:cxnLst/>
                <a:rect l="l" t="t" r="r" b="b"/>
                <a:pathLst>
                  <a:path w="6155" h="5982" extrusionOk="0">
                    <a:moveTo>
                      <a:pt x="2993" y="1"/>
                    </a:moveTo>
                    <a:cubicBezTo>
                      <a:pt x="2477" y="1"/>
                      <a:pt x="1976" y="141"/>
                      <a:pt x="1500" y="406"/>
                    </a:cubicBezTo>
                    <a:cubicBezTo>
                      <a:pt x="1447" y="432"/>
                      <a:pt x="1408" y="485"/>
                      <a:pt x="1342" y="498"/>
                    </a:cubicBezTo>
                    <a:cubicBezTo>
                      <a:pt x="1289" y="538"/>
                      <a:pt x="1250" y="577"/>
                      <a:pt x="1197" y="616"/>
                    </a:cubicBezTo>
                    <a:cubicBezTo>
                      <a:pt x="435" y="1208"/>
                      <a:pt x="40" y="2010"/>
                      <a:pt x="14" y="2983"/>
                    </a:cubicBezTo>
                    <a:cubicBezTo>
                      <a:pt x="14" y="3023"/>
                      <a:pt x="14" y="3075"/>
                      <a:pt x="1" y="3115"/>
                    </a:cubicBezTo>
                    <a:cubicBezTo>
                      <a:pt x="14" y="3194"/>
                      <a:pt x="27" y="3259"/>
                      <a:pt x="27" y="3325"/>
                    </a:cubicBezTo>
                    <a:cubicBezTo>
                      <a:pt x="145" y="4219"/>
                      <a:pt x="579" y="4929"/>
                      <a:pt x="1316" y="5455"/>
                    </a:cubicBezTo>
                    <a:cubicBezTo>
                      <a:pt x="1381" y="5495"/>
                      <a:pt x="1447" y="5534"/>
                      <a:pt x="1513" y="5587"/>
                    </a:cubicBezTo>
                    <a:cubicBezTo>
                      <a:pt x="1566" y="5613"/>
                      <a:pt x="1618" y="5639"/>
                      <a:pt x="1671" y="5666"/>
                    </a:cubicBezTo>
                    <a:cubicBezTo>
                      <a:pt x="1855" y="5744"/>
                      <a:pt x="2039" y="5823"/>
                      <a:pt x="2236" y="5876"/>
                    </a:cubicBezTo>
                    <a:cubicBezTo>
                      <a:pt x="2484" y="5948"/>
                      <a:pt x="2737" y="5981"/>
                      <a:pt x="2992" y="5981"/>
                    </a:cubicBezTo>
                    <a:cubicBezTo>
                      <a:pt x="3156" y="5981"/>
                      <a:pt x="3321" y="5967"/>
                      <a:pt x="3485" y="5942"/>
                    </a:cubicBezTo>
                    <a:cubicBezTo>
                      <a:pt x="3525" y="5929"/>
                      <a:pt x="3564" y="5929"/>
                      <a:pt x="3604" y="5929"/>
                    </a:cubicBezTo>
                    <a:cubicBezTo>
                      <a:pt x="3643" y="5915"/>
                      <a:pt x="3669" y="5902"/>
                      <a:pt x="3709" y="5889"/>
                    </a:cubicBezTo>
                    <a:cubicBezTo>
                      <a:pt x="4879" y="5600"/>
                      <a:pt x="5773" y="4627"/>
                      <a:pt x="5957" y="3430"/>
                    </a:cubicBezTo>
                    <a:cubicBezTo>
                      <a:pt x="6154" y="2037"/>
                      <a:pt x="5366" y="538"/>
                      <a:pt x="3761" y="104"/>
                    </a:cubicBezTo>
                    <a:cubicBezTo>
                      <a:pt x="3502" y="34"/>
                      <a:pt x="3246" y="1"/>
                      <a:pt x="29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5;p36"/>
              <p:cNvSpPr/>
              <p:nvPr/>
            </p:nvSpPr>
            <p:spPr>
              <a:xfrm>
                <a:off x="1852025" y="2345350"/>
                <a:ext cx="60825" cy="57150"/>
              </a:xfrm>
              <a:custGeom>
                <a:avLst/>
                <a:gdLst/>
                <a:ahLst/>
                <a:cxnLst/>
                <a:rect l="l" t="t" r="r" b="b"/>
                <a:pathLst>
                  <a:path w="2433" h="2286" extrusionOk="0">
                    <a:moveTo>
                      <a:pt x="460" y="1"/>
                    </a:moveTo>
                    <a:cubicBezTo>
                      <a:pt x="184" y="14"/>
                      <a:pt x="0" y="251"/>
                      <a:pt x="0" y="500"/>
                    </a:cubicBezTo>
                    <a:cubicBezTo>
                      <a:pt x="13" y="685"/>
                      <a:pt x="66" y="855"/>
                      <a:pt x="158" y="1013"/>
                    </a:cubicBezTo>
                    <a:cubicBezTo>
                      <a:pt x="447" y="1539"/>
                      <a:pt x="868" y="1907"/>
                      <a:pt x="1407" y="2157"/>
                    </a:cubicBezTo>
                    <a:cubicBezTo>
                      <a:pt x="1473" y="2183"/>
                      <a:pt x="1539" y="2223"/>
                      <a:pt x="1604" y="2236"/>
                    </a:cubicBezTo>
                    <a:cubicBezTo>
                      <a:pt x="1698" y="2265"/>
                      <a:pt x="1796" y="2286"/>
                      <a:pt x="1895" y="2286"/>
                    </a:cubicBezTo>
                    <a:cubicBezTo>
                      <a:pt x="1977" y="2286"/>
                      <a:pt x="2060" y="2272"/>
                      <a:pt x="2143" y="2236"/>
                    </a:cubicBezTo>
                    <a:cubicBezTo>
                      <a:pt x="2301" y="2170"/>
                      <a:pt x="2406" y="2065"/>
                      <a:pt x="2420" y="1894"/>
                    </a:cubicBezTo>
                    <a:cubicBezTo>
                      <a:pt x="2433" y="1802"/>
                      <a:pt x="2433" y="1710"/>
                      <a:pt x="2420" y="1618"/>
                    </a:cubicBezTo>
                    <a:cubicBezTo>
                      <a:pt x="2367" y="1368"/>
                      <a:pt x="2235" y="1145"/>
                      <a:pt x="2078" y="948"/>
                    </a:cubicBezTo>
                    <a:cubicBezTo>
                      <a:pt x="1867" y="671"/>
                      <a:pt x="1617" y="435"/>
                      <a:pt x="1315" y="264"/>
                    </a:cubicBezTo>
                    <a:cubicBezTo>
                      <a:pt x="1157" y="172"/>
                      <a:pt x="1013" y="106"/>
                      <a:pt x="855" y="53"/>
                    </a:cubicBezTo>
                    <a:cubicBezTo>
                      <a:pt x="723" y="1"/>
                      <a:pt x="592" y="1"/>
                      <a:pt x="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6;p36"/>
              <p:cNvSpPr/>
              <p:nvPr/>
            </p:nvSpPr>
            <p:spPr>
              <a:xfrm>
                <a:off x="1497975" y="2264175"/>
                <a:ext cx="74000" cy="41800"/>
              </a:xfrm>
              <a:custGeom>
                <a:avLst/>
                <a:gdLst/>
                <a:ahLst/>
                <a:cxnLst/>
                <a:rect l="l" t="t" r="r" b="b"/>
                <a:pathLst>
                  <a:path w="2960" h="1672" extrusionOk="0">
                    <a:moveTo>
                      <a:pt x="1920" y="0"/>
                    </a:moveTo>
                    <a:cubicBezTo>
                      <a:pt x="1842" y="0"/>
                      <a:pt x="1763" y="4"/>
                      <a:pt x="1684" y="13"/>
                    </a:cubicBezTo>
                    <a:cubicBezTo>
                      <a:pt x="1263" y="66"/>
                      <a:pt x="869" y="210"/>
                      <a:pt x="514" y="434"/>
                    </a:cubicBezTo>
                    <a:cubicBezTo>
                      <a:pt x="356" y="539"/>
                      <a:pt x="198" y="684"/>
                      <a:pt x="106" y="855"/>
                    </a:cubicBezTo>
                    <a:cubicBezTo>
                      <a:pt x="1" y="1078"/>
                      <a:pt x="27" y="1249"/>
                      <a:pt x="172" y="1420"/>
                    </a:cubicBezTo>
                    <a:cubicBezTo>
                      <a:pt x="238" y="1499"/>
                      <a:pt x="330" y="1538"/>
                      <a:pt x="448" y="1591"/>
                    </a:cubicBezTo>
                    <a:cubicBezTo>
                      <a:pt x="527" y="1617"/>
                      <a:pt x="632" y="1644"/>
                      <a:pt x="737" y="1657"/>
                    </a:cubicBezTo>
                    <a:cubicBezTo>
                      <a:pt x="815" y="1668"/>
                      <a:pt x="893" y="1672"/>
                      <a:pt x="970" y="1672"/>
                    </a:cubicBezTo>
                    <a:cubicBezTo>
                      <a:pt x="1075" y="1672"/>
                      <a:pt x="1178" y="1664"/>
                      <a:pt x="1276" y="1657"/>
                    </a:cubicBezTo>
                    <a:cubicBezTo>
                      <a:pt x="1710" y="1604"/>
                      <a:pt x="2105" y="1473"/>
                      <a:pt x="2460" y="1223"/>
                    </a:cubicBezTo>
                    <a:cubicBezTo>
                      <a:pt x="2617" y="1118"/>
                      <a:pt x="2736" y="999"/>
                      <a:pt x="2841" y="842"/>
                    </a:cubicBezTo>
                    <a:cubicBezTo>
                      <a:pt x="2946" y="697"/>
                      <a:pt x="2959" y="408"/>
                      <a:pt x="2762" y="224"/>
                    </a:cubicBezTo>
                    <a:cubicBezTo>
                      <a:pt x="2644" y="132"/>
                      <a:pt x="2525" y="79"/>
                      <a:pt x="2381" y="53"/>
                    </a:cubicBezTo>
                    <a:cubicBezTo>
                      <a:pt x="2232" y="18"/>
                      <a:pt x="2077"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7;p36"/>
              <p:cNvSpPr/>
              <p:nvPr/>
            </p:nvSpPr>
            <p:spPr>
              <a:xfrm>
                <a:off x="1645900" y="2427025"/>
                <a:ext cx="73000" cy="50175"/>
              </a:xfrm>
              <a:custGeom>
                <a:avLst/>
                <a:gdLst/>
                <a:ahLst/>
                <a:cxnLst/>
                <a:rect l="l" t="t" r="r" b="b"/>
                <a:pathLst>
                  <a:path w="2920" h="2007" extrusionOk="0">
                    <a:moveTo>
                      <a:pt x="857" y="1"/>
                    </a:moveTo>
                    <a:cubicBezTo>
                      <a:pt x="604" y="1"/>
                      <a:pt x="402" y="129"/>
                      <a:pt x="251" y="350"/>
                    </a:cubicBezTo>
                    <a:cubicBezTo>
                      <a:pt x="1" y="718"/>
                      <a:pt x="1" y="1112"/>
                      <a:pt x="185" y="1520"/>
                    </a:cubicBezTo>
                    <a:cubicBezTo>
                      <a:pt x="200" y="1525"/>
                      <a:pt x="213" y="1527"/>
                      <a:pt x="225" y="1527"/>
                    </a:cubicBezTo>
                    <a:cubicBezTo>
                      <a:pt x="279" y="1527"/>
                      <a:pt x="313" y="1486"/>
                      <a:pt x="356" y="1454"/>
                    </a:cubicBezTo>
                    <a:cubicBezTo>
                      <a:pt x="612" y="1300"/>
                      <a:pt x="882" y="1225"/>
                      <a:pt x="1145" y="1225"/>
                    </a:cubicBezTo>
                    <a:cubicBezTo>
                      <a:pt x="1596" y="1225"/>
                      <a:pt x="2024" y="1446"/>
                      <a:pt x="2315" y="1862"/>
                    </a:cubicBezTo>
                    <a:cubicBezTo>
                      <a:pt x="2354" y="1914"/>
                      <a:pt x="2394" y="1980"/>
                      <a:pt x="2460" y="2006"/>
                    </a:cubicBezTo>
                    <a:cubicBezTo>
                      <a:pt x="2657" y="1836"/>
                      <a:pt x="2775" y="1625"/>
                      <a:pt x="2854" y="1388"/>
                    </a:cubicBezTo>
                    <a:cubicBezTo>
                      <a:pt x="2907" y="1231"/>
                      <a:pt x="2920" y="1073"/>
                      <a:pt x="2894" y="915"/>
                    </a:cubicBezTo>
                    <a:cubicBezTo>
                      <a:pt x="2842" y="557"/>
                      <a:pt x="2567" y="323"/>
                      <a:pt x="2225" y="323"/>
                    </a:cubicBezTo>
                    <a:cubicBezTo>
                      <a:pt x="2215" y="323"/>
                      <a:pt x="2206" y="323"/>
                      <a:pt x="2197" y="323"/>
                    </a:cubicBezTo>
                    <a:cubicBezTo>
                      <a:pt x="2078" y="323"/>
                      <a:pt x="1960" y="350"/>
                      <a:pt x="1855" y="389"/>
                    </a:cubicBezTo>
                    <a:cubicBezTo>
                      <a:pt x="1802" y="415"/>
                      <a:pt x="1750" y="442"/>
                      <a:pt x="1697" y="455"/>
                    </a:cubicBezTo>
                    <a:cubicBezTo>
                      <a:pt x="1670" y="466"/>
                      <a:pt x="1652" y="472"/>
                      <a:pt x="1637" y="472"/>
                    </a:cubicBezTo>
                    <a:cubicBezTo>
                      <a:pt x="1616" y="472"/>
                      <a:pt x="1602" y="459"/>
                      <a:pt x="1579" y="429"/>
                    </a:cubicBezTo>
                    <a:cubicBezTo>
                      <a:pt x="1500" y="363"/>
                      <a:pt x="1434" y="271"/>
                      <a:pt x="1368" y="205"/>
                    </a:cubicBezTo>
                    <a:cubicBezTo>
                      <a:pt x="1250" y="100"/>
                      <a:pt x="1132" y="21"/>
                      <a:pt x="961" y="8"/>
                    </a:cubicBezTo>
                    <a:cubicBezTo>
                      <a:pt x="925" y="3"/>
                      <a:pt x="891" y="1"/>
                      <a:pt x="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58;p36"/>
              <p:cNvSpPr/>
              <p:nvPr/>
            </p:nvSpPr>
            <p:spPr>
              <a:xfrm>
                <a:off x="1650500" y="2456725"/>
                <a:ext cx="57225" cy="29600"/>
              </a:xfrm>
              <a:custGeom>
                <a:avLst/>
                <a:gdLst/>
                <a:ahLst/>
                <a:cxnLst/>
                <a:rect l="l" t="t" r="r" b="b"/>
                <a:pathLst>
                  <a:path w="2289" h="1184" extrusionOk="0">
                    <a:moveTo>
                      <a:pt x="968" y="0"/>
                    </a:moveTo>
                    <a:cubicBezTo>
                      <a:pt x="695" y="0"/>
                      <a:pt x="438" y="78"/>
                      <a:pt x="198" y="214"/>
                    </a:cubicBezTo>
                    <a:cubicBezTo>
                      <a:pt x="132" y="253"/>
                      <a:pt x="67" y="293"/>
                      <a:pt x="1" y="332"/>
                    </a:cubicBezTo>
                    <a:cubicBezTo>
                      <a:pt x="14" y="371"/>
                      <a:pt x="27" y="411"/>
                      <a:pt x="54" y="450"/>
                    </a:cubicBezTo>
                    <a:cubicBezTo>
                      <a:pt x="264" y="805"/>
                      <a:pt x="566" y="1042"/>
                      <a:pt x="974" y="1134"/>
                    </a:cubicBezTo>
                    <a:cubicBezTo>
                      <a:pt x="1107" y="1166"/>
                      <a:pt x="1238" y="1183"/>
                      <a:pt x="1365" y="1183"/>
                    </a:cubicBezTo>
                    <a:cubicBezTo>
                      <a:pt x="1701" y="1183"/>
                      <a:pt x="2012" y="1067"/>
                      <a:pt x="2289" y="818"/>
                    </a:cubicBezTo>
                    <a:cubicBezTo>
                      <a:pt x="2236" y="753"/>
                      <a:pt x="2210" y="687"/>
                      <a:pt x="2157" y="621"/>
                    </a:cubicBezTo>
                    <a:cubicBezTo>
                      <a:pt x="1921" y="293"/>
                      <a:pt x="1592" y="82"/>
                      <a:pt x="1184" y="16"/>
                    </a:cubicBezTo>
                    <a:cubicBezTo>
                      <a:pt x="1111" y="6"/>
                      <a:pt x="1039" y="0"/>
                      <a:pt x="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9;p36"/>
              <p:cNvSpPr/>
              <p:nvPr/>
            </p:nvSpPr>
            <p:spPr>
              <a:xfrm>
                <a:off x="1474650" y="1902700"/>
                <a:ext cx="106200" cy="170225"/>
              </a:xfrm>
              <a:custGeom>
                <a:avLst/>
                <a:gdLst/>
                <a:ahLst/>
                <a:cxnLst/>
                <a:rect l="l" t="t" r="r" b="b"/>
                <a:pathLst>
                  <a:path w="4248" h="6809" extrusionOk="0">
                    <a:moveTo>
                      <a:pt x="528" y="1"/>
                    </a:moveTo>
                    <a:cubicBezTo>
                      <a:pt x="519" y="1"/>
                      <a:pt x="510" y="4"/>
                      <a:pt x="500" y="9"/>
                    </a:cubicBezTo>
                    <a:cubicBezTo>
                      <a:pt x="487" y="48"/>
                      <a:pt x="474" y="87"/>
                      <a:pt x="447" y="127"/>
                    </a:cubicBezTo>
                    <a:cubicBezTo>
                      <a:pt x="355" y="298"/>
                      <a:pt x="290" y="469"/>
                      <a:pt x="237" y="640"/>
                    </a:cubicBezTo>
                    <a:cubicBezTo>
                      <a:pt x="171" y="824"/>
                      <a:pt x="132" y="995"/>
                      <a:pt x="92" y="1179"/>
                    </a:cubicBezTo>
                    <a:cubicBezTo>
                      <a:pt x="0" y="1600"/>
                      <a:pt x="13" y="2007"/>
                      <a:pt x="79" y="2428"/>
                    </a:cubicBezTo>
                    <a:cubicBezTo>
                      <a:pt x="132" y="2809"/>
                      <a:pt x="211" y="3191"/>
                      <a:pt x="342" y="3559"/>
                    </a:cubicBezTo>
                    <a:cubicBezTo>
                      <a:pt x="447" y="3835"/>
                      <a:pt x="566" y="4111"/>
                      <a:pt x="710" y="4374"/>
                    </a:cubicBezTo>
                    <a:cubicBezTo>
                      <a:pt x="868" y="4624"/>
                      <a:pt x="1039" y="4860"/>
                      <a:pt x="1236" y="5084"/>
                    </a:cubicBezTo>
                    <a:cubicBezTo>
                      <a:pt x="1552" y="5465"/>
                      <a:pt x="1920" y="5781"/>
                      <a:pt x="2315" y="6070"/>
                    </a:cubicBezTo>
                    <a:cubicBezTo>
                      <a:pt x="2551" y="6228"/>
                      <a:pt x="2788" y="6386"/>
                      <a:pt x="3051" y="6491"/>
                    </a:cubicBezTo>
                    <a:cubicBezTo>
                      <a:pt x="3103" y="6504"/>
                      <a:pt x="3156" y="6530"/>
                      <a:pt x="3195" y="6570"/>
                    </a:cubicBezTo>
                    <a:cubicBezTo>
                      <a:pt x="3222" y="6596"/>
                      <a:pt x="3261" y="6609"/>
                      <a:pt x="3301" y="6622"/>
                    </a:cubicBezTo>
                    <a:cubicBezTo>
                      <a:pt x="3406" y="6622"/>
                      <a:pt x="3498" y="6675"/>
                      <a:pt x="3577" y="6701"/>
                    </a:cubicBezTo>
                    <a:cubicBezTo>
                      <a:pt x="3695" y="6754"/>
                      <a:pt x="3813" y="6767"/>
                      <a:pt x="3932" y="6793"/>
                    </a:cubicBezTo>
                    <a:cubicBezTo>
                      <a:pt x="3971" y="6804"/>
                      <a:pt x="4010" y="6808"/>
                      <a:pt x="4049" y="6808"/>
                    </a:cubicBezTo>
                    <a:cubicBezTo>
                      <a:pt x="4102" y="6808"/>
                      <a:pt x="4155" y="6801"/>
                      <a:pt x="4208" y="6793"/>
                    </a:cubicBezTo>
                    <a:cubicBezTo>
                      <a:pt x="4221" y="6793"/>
                      <a:pt x="4234" y="6780"/>
                      <a:pt x="4234" y="6767"/>
                    </a:cubicBezTo>
                    <a:cubicBezTo>
                      <a:pt x="4247" y="6754"/>
                      <a:pt x="4234" y="6741"/>
                      <a:pt x="4221" y="6728"/>
                    </a:cubicBezTo>
                    <a:cubicBezTo>
                      <a:pt x="4195" y="6688"/>
                      <a:pt x="4155" y="6675"/>
                      <a:pt x="4116" y="6662"/>
                    </a:cubicBezTo>
                    <a:cubicBezTo>
                      <a:pt x="3932" y="6583"/>
                      <a:pt x="3748" y="6504"/>
                      <a:pt x="3550" y="6438"/>
                    </a:cubicBezTo>
                    <a:cubicBezTo>
                      <a:pt x="3511" y="6412"/>
                      <a:pt x="3458" y="6399"/>
                      <a:pt x="3432" y="6373"/>
                    </a:cubicBezTo>
                    <a:cubicBezTo>
                      <a:pt x="3314" y="6281"/>
                      <a:pt x="3182" y="6241"/>
                      <a:pt x="3064" y="6162"/>
                    </a:cubicBezTo>
                    <a:cubicBezTo>
                      <a:pt x="2893" y="6057"/>
                      <a:pt x="2735" y="5939"/>
                      <a:pt x="2577" y="5820"/>
                    </a:cubicBezTo>
                    <a:cubicBezTo>
                      <a:pt x="2236" y="5544"/>
                      <a:pt x="1920" y="5255"/>
                      <a:pt x="1644" y="4926"/>
                    </a:cubicBezTo>
                    <a:cubicBezTo>
                      <a:pt x="1263" y="4479"/>
                      <a:pt x="934" y="4006"/>
                      <a:pt x="723" y="3454"/>
                    </a:cubicBezTo>
                    <a:cubicBezTo>
                      <a:pt x="684" y="3335"/>
                      <a:pt x="618" y="3217"/>
                      <a:pt x="579" y="3098"/>
                    </a:cubicBezTo>
                    <a:cubicBezTo>
                      <a:pt x="513" y="2862"/>
                      <a:pt x="447" y="2612"/>
                      <a:pt x="382" y="2375"/>
                    </a:cubicBezTo>
                    <a:cubicBezTo>
                      <a:pt x="303" y="2086"/>
                      <a:pt x="276" y="1797"/>
                      <a:pt x="276" y="1507"/>
                    </a:cubicBezTo>
                    <a:cubicBezTo>
                      <a:pt x="276" y="1008"/>
                      <a:pt x="395" y="508"/>
                      <a:pt x="566" y="35"/>
                    </a:cubicBezTo>
                    <a:cubicBezTo>
                      <a:pt x="557" y="10"/>
                      <a:pt x="544" y="1"/>
                      <a:pt x="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0;p36"/>
              <p:cNvSpPr/>
              <p:nvPr/>
            </p:nvSpPr>
            <p:spPr>
              <a:xfrm>
                <a:off x="1510150" y="1986075"/>
                <a:ext cx="47675" cy="54250"/>
              </a:xfrm>
              <a:custGeom>
                <a:avLst/>
                <a:gdLst/>
                <a:ahLst/>
                <a:cxnLst/>
                <a:rect l="l" t="t" r="r" b="b"/>
                <a:pathLst>
                  <a:path w="1907" h="2170" extrusionOk="0">
                    <a:moveTo>
                      <a:pt x="14" y="0"/>
                    </a:moveTo>
                    <a:cubicBezTo>
                      <a:pt x="0" y="40"/>
                      <a:pt x="14" y="79"/>
                      <a:pt x="27" y="119"/>
                    </a:cubicBezTo>
                    <a:cubicBezTo>
                      <a:pt x="53" y="184"/>
                      <a:pt x="92" y="263"/>
                      <a:pt x="106" y="329"/>
                    </a:cubicBezTo>
                    <a:cubicBezTo>
                      <a:pt x="158" y="566"/>
                      <a:pt x="303" y="750"/>
                      <a:pt x="395" y="960"/>
                    </a:cubicBezTo>
                    <a:cubicBezTo>
                      <a:pt x="461" y="1092"/>
                      <a:pt x="553" y="1223"/>
                      <a:pt x="645" y="1341"/>
                    </a:cubicBezTo>
                    <a:cubicBezTo>
                      <a:pt x="947" y="1710"/>
                      <a:pt x="1302" y="1999"/>
                      <a:pt x="1749" y="2143"/>
                    </a:cubicBezTo>
                    <a:cubicBezTo>
                      <a:pt x="1775" y="2157"/>
                      <a:pt x="1815" y="2157"/>
                      <a:pt x="1841" y="2170"/>
                    </a:cubicBezTo>
                    <a:cubicBezTo>
                      <a:pt x="1881" y="2170"/>
                      <a:pt x="1907" y="2117"/>
                      <a:pt x="1894" y="2078"/>
                    </a:cubicBezTo>
                    <a:cubicBezTo>
                      <a:pt x="1868" y="2038"/>
                      <a:pt x="1828" y="1999"/>
                      <a:pt x="1775" y="1959"/>
                    </a:cubicBezTo>
                    <a:cubicBezTo>
                      <a:pt x="1670" y="1880"/>
                      <a:pt x="1552" y="1802"/>
                      <a:pt x="1434" y="1710"/>
                    </a:cubicBezTo>
                    <a:cubicBezTo>
                      <a:pt x="1276" y="1604"/>
                      <a:pt x="1118" y="1499"/>
                      <a:pt x="1000" y="1368"/>
                    </a:cubicBezTo>
                    <a:cubicBezTo>
                      <a:pt x="645" y="1013"/>
                      <a:pt x="355" y="618"/>
                      <a:pt x="132" y="171"/>
                    </a:cubicBezTo>
                    <a:cubicBezTo>
                      <a:pt x="106" y="105"/>
                      <a:pt x="66" y="53"/>
                      <a:pt x="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61;p36"/>
              <p:cNvSpPr/>
              <p:nvPr/>
            </p:nvSpPr>
            <p:spPr>
              <a:xfrm>
                <a:off x="1510475" y="1985750"/>
                <a:ext cx="350" cy="350"/>
              </a:xfrm>
              <a:custGeom>
                <a:avLst/>
                <a:gdLst/>
                <a:ahLst/>
                <a:cxnLst/>
                <a:rect l="l" t="t" r="r" b="b"/>
                <a:pathLst>
                  <a:path w="14" h="14" extrusionOk="0">
                    <a:moveTo>
                      <a:pt x="1" y="0"/>
                    </a:moveTo>
                    <a:cubicBezTo>
                      <a:pt x="1" y="0"/>
                      <a:pt x="14" y="13"/>
                      <a:pt x="14" y="13"/>
                    </a:cubicBezTo>
                    <a:lnTo>
                      <a:pt x="14" y="0"/>
                    </a:ln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62;p36"/>
              <p:cNvSpPr/>
              <p:nvPr/>
            </p:nvSpPr>
            <p:spPr>
              <a:xfrm>
                <a:off x="1652800" y="1896000"/>
                <a:ext cx="84850" cy="165175"/>
              </a:xfrm>
              <a:custGeom>
                <a:avLst/>
                <a:gdLst/>
                <a:ahLst/>
                <a:cxnLst/>
                <a:rect l="l" t="t" r="r" b="b"/>
                <a:pathLst>
                  <a:path w="3394" h="6607" extrusionOk="0">
                    <a:moveTo>
                      <a:pt x="3380" y="0"/>
                    </a:moveTo>
                    <a:cubicBezTo>
                      <a:pt x="3262" y="27"/>
                      <a:pt x="3144" y="66"/>
                      <a:pt x="3012" y="119"/>
                    </a:cubicBezTo>
                    <a:cubicBezTo>
                      <a:pt x="2920" y="158"/>
                      <a:pt x="2841" y="211"/>
                      <a:pt x="2736" y="263"/>
                    </a:cubicBezTo>
                    <a:cubicBezTo>
                      <a:pt x="2618" y="316"/>
                      <a:pt x="2499" y="382"/>
                      <a:pt x="2381" y="461"/>
                    </a:cubicBezTo>
                    <a:cubicBezTo>
                      <a:pt x="2092" y="645"/>
                      <a:pt x="1816" y="868"/>
                      <a:pt x="1579" y="1118"/>
                    </a:cubicBezTo>
                    <a:cubicBezTo>
                      <a:pt x="1184" y="1539"/>
                      <a:pt x="842" y="1999"/>
                      <a:pt x="606" y="2538"/>
                    </a:cubicBezTo>
                    <a:cubicBezTo>
                      <a:pt x="593" y="2578"/>
                      <a:pt x="580" y="2604"/>
                      <a:pt x="553" y="2630"/>
                    </a:cubicBezTo>
                    <a:cubicBezTo>
                      <a:pt x="501" y="2696"/>
                      <a:pt x="487" y="2762"/>
                      <a:pt x="448" y="2827"/>
                    </a:cubicBezTo>
                    <a:cubicBezTo>
                      <a:pt x="395" y="2933"/>
                      <a:pt x="395" y="3038"/>
                      <a:pt x="356" y="3143"/>
                    </a:cubicBezTo>
                    <a:cubicBezTo>
                      <a:pt x="303" y="3274"/>
                      <a:pt x="264" y="3406"/>
                      <a:pt x="224" y="3537"/>
                    </a:cubicBezTo>
                    <a:cubicBezTo>
                      <a:pt x="172" y="3735"/>
                      <a:pt x="132" y="3932"/>
                      <a:pt x="106" y="4142"/>
                    </a:cubicBezTo>
                    <a:cubicBezTo>
                      <a:pt x="27" y="4550"/>
                      <a:pt x="1" y="4971"/>
                      <a:pt x="40" y="5391"/>
                    </a:cubicBezTo>
                    <a:cubicBezTo>
                      <a:pt x="67" y="5641"/>
                      <a:pt x="106" y="5878"/>
                      <a:pt x="159" y="6128"/>
                    </a:cubicBezTo>
                    <a:cubicBezTo>
                      <a:pt x="185" y="6220"/>
                      <a:pt x="224" y="6312"/>
                      <a:pt x="264" y="6404"/>
                    </a:cubicBezTo>
                    <a:cubicBezTo>
                      <a:pt x="290" y="6483"/>
                      <a:pt x="343" y="6535"/>
                      <a:pt x="395" y="6588"/>
                    </a:cubicBezTo>
                    <a:cubicBezTo>
                      <a:pt x="413" y="6600"/>
                      <a:pt x="431" y="6606"/>
                      <a:pt x="447" y="6606"/>
                    </a:cubicBezTo>
                    <a:cubicBezTo>
                      <a:pt x="468" y="6606"/>
                      <a:pt x="486" y="6597"/>
                      <a:pt x="501" y="6575"/>
                    </a:cubicBezTo>
                    <a:cubicBezTo>
                      <a:pt x="514" y="6522"/>
                      <a:pt x="540" y="6483"/>
                      <a:pt x="540" y="6443"/>
                    </a:cubicBezTo>
                    <a:cubicBezTo>
                      <a:pt x="553" y="6338"/>
                      <a:pt x="540" y="6246"/>
                      <a:pt x="527" y="6141"/>
                    </a:cubicBezTo>
                    <a:cubicBezTo>
                      <a:pt x="474" y="5878"/>
                      <a:pt x="448" y="5615"/>
                      <a:pt x="422" y="5352"/>
                    </a:cubicBezTo>
                    <a:cubicBezTo>
                      <a:pt x="409" y="5036"/>
                      <a:pt x="409" y="4734"/>
                      <a:pt x="448" y="4418"/>
                    </a:cubicBezTo>
                    <a:cubicBezTo>
                      <a:pt x="514" y="4050"/>
                      <a:pt x="566" y="3669"/>
                      <a:pt x="698" y="3301"/>
                    </a:cubicBezTo>
                    <a:cubicBezTo>
                      <a:pt x="711" y="3288"/>
                      <a:pt x="724" y="3261"/>
                      <a:pt x="724" y="3235"/>
                    </a:cubicBezTo>
                    <a:cubicBezTo>
                      <a:pt x="724" y="3156"/>
                      <a:pt x="750" y="3090"/>
                      <a:pt x="790" y="3025"/>
                    </a:cubicBezTo>
                    <a:cubicBezTo>
                      <a:pt x="908" y="2762"/>
                      <a:pt x="1000" y="2486"/>
                      <a:pt x="1145" y="2223"/>
                    </a:cubicBezTo>
                    <a:cubicBezTo>
                      <a:pt x="1263" y="2012"/>
                      <a:pt x="1382" y="1815"/>
                      <a:pt x="1500" y="1618"/>
                    </a:cubicBezTo>
                    <a:cubicBezTo>
                      <a:pt x="1671" y="1368"/>
                      <a:pt x="1855" y="1157"/>
                      <a:pt x="2065" y="947"/>
                    </a:cubicBezTo>
                    <a:cubicBezTo>
                      <a:pt x="2276" y="737"/>
                      <a:pt x="2512" y="566"/>
                      <a:pt x="2762" y="408"/>
                    </a:cubicBezTo>
                    <a:cubicBezTo>
                      <a:pt x="2959" y="263"/>
                      <a:pt x="3170" y="158"/>
                      <a:pt x="3380" y="27"/>
                    </a:cubicBezTo>
                    <a:lnTo>
                      <a:pt x="3380" y="27"/>
                    </a:lnTo>
                    <a:lnTo>
                      <a:pt x="3367" y="40"/>
                    </a:lnTo>
                    <a:cubicBezTo>
                      <a:pt x="3367" y="40"/>
                      <a:pt x="3380" y="40"/>
                      <a:pt x="3380" y="27"/>
                    </a:cubicBezTo>
                    <a:lnTo>
                      <a:pt x="3380" y="27"/>
                    </a:lnTo>
                    <a:cubicBezTo>
                      <a:pt x="3380" y="27"/>
                      <a:pt x="3380" y="27"/>
                      <a:pt x="3380" y="27"/>
                    </a:cubicBezTo>
                    <a:cubicBezTo>
                      <a:pt x="3393" y="27"/>
                      <a:pt x="3393" y="14"/>
                      <a:pt x="33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63;p36"/>
              <p:cNvSpPr/>
              <p:nvPr/>
            </p:nvSpPr>
            <p:spPr>
              <a:xfrm>
                <a:off x="1672200" y="1966200"/>
                <a:ext cx="20400" cy="61075"/>
              </a:xfrm>
              <a:custGeom>
                <a:avLst/>
                <a:gdLst/>
                <a:ahLst/>
                <a:cxnLst/>
                <a:rect l="l" t="t" r="r" b="b"/>
                <a:pathLst>
                  <a:path w="816" h="2443" extrusionOk="0">
                    <a:moveTo>
                      <a:pt x="794" y="1"/>
                    </a:moveTo>
                    <a:cubicBezTo>
                      <a:pt x="777" y="1"/>
                      <a:pt x="763" y="10"/>
                      <a:pt x="763" y="19"/>
                    </a:cubicBezTo>
                    <a:cubicBezTo>
                      <a:pt x="711" y="85"/>
                      <a:pt x="658" y="151"/>
                      <a:pt x="619" y="217"/>
                    </a:cubicBezTo>
                    <a:cubicBezTo>
                      <a:pt x="553" y="322"/>
                      <a:pt x="487" y="427"/>
                      <a:pt x="422" y="545"/>
                    </a:cubicBezTo>
                    <a:cubicBezTo>
                      <a:pt x="290" y="782"/>
                      <a:pt x="185" y="1045"/>
                      <a:pt x="106" y="1308"/>
                    </a:cubicBezTo>
                    <a:cubicBezTo>
                      <a:pt x="66" y="1453"/>
                      <a:pt x="53" y="1597"/>
                      <a:pt x="27" y="1742"/>
                    </a:cubicBezTo>
                    <a:cubicBezTo>
                      <a:pt x="1" y="1913"/>
                      <a:pt x="14" y="2097"/>
                      <a:pt x="40" y="2268"/>
                    </a:cubicBezTo>
                    <a:cubicBezTo>
                      <a:pt x="53" y="2320"/>
                      <a:pt x="80" y="2373"/>
                      <a:pt x="106" y="2412"/>
                    </a:cubicBezTo>
                    <a:cubicBezTo>
                      <a:pt x="119" y="2432"/>
                      <a:pt x="139" y="2442"/>
                      <a:pt x="157" y="2442"/>
                    </a:cubicBezTo>
                    <a:cubicBezTo>
                      <a:pt x="175" y="2442"/>
                      <a:pt x="191" y="2432"/>
                      <a:pt x="198" y="2412"/>
                    </a:cubicBezTo>
                    <a:cubicBezTo>
                      <a:pt x="251" y="2334"/>
                      <a:pt x="264" y="2255"/>
                      <a:pt x="264" y="2176"/>
                    </a:cubicBezTo>
                    <a:cubicBezTo>
                      <a:pt x="277" y="1965"/>
                      <a:pt x="264" y="1755"/>
                      <a:pt x="290" y="1545"/>
                    </a:cubicBezTo>
                    <a:cubicBezTo>
                      <a:pt x="316" y="1334"/>
                      <a:pt x="356" y="1124"/>
                      <a:pt x="435" y="927"/>
                    </a:cubicBezTo>
                    <a:cubicBezTo>
                      <a:pt x="448" y="900"/>
                      <a:pt x="461" y="874"/>
                      <a:pt x="461" y="848"/>
                    </a:cubicBezTo>
                    <a:cubicBezTo>
                      <a:pt x="514" y="624"/>
                      <a:pt x="592" y="414"/>
                      <a:pt x="711" y="217"/>
                    </a:cubicBezTo>
                    <a:cubicBezTo>
                      <a:pt x="763" y="151"/>
                      <a:pt x="790" y="85"/>
                      <a:pt x="803" y="6"/>
                    </a:cubicBezTo>
                    <a:lnTo>
                      <a:pt x="816" y="6"/>
                    </a:lnTo>
                    <a:cubicBezTo>
                      <a:pt x="808" y="2"/>
                      <a:pt x="801" y="1"/>
                      <a:pt x="7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64;p36"/>
              <p:cNvSpPr/>
              <p:nvPr/>
            </p:nvSpPr>
            <p:spPr>
              <a:xfrm>
                <a:off x="1764250" y="2410775"/>
                <a:ext cx="116050" cy="115125"/>
              </a:xfrm>
              <a:custGeom>
                <a:avLst/>
                <a:gdLst/>
                <a:ahLst/>
                <a:cxnLst/>
                <a:rect l="l" t="t" r="r" b="b"/>
                <a:pathLst>
                  <a:path w="4642" h="4605" extrusionOk="0">
                    <a:moveTo>
                      <a:pt x="2499" y="1"/>
                    </a:moveTo>
                    <a:cubicBezTo>
                      <a:pt x="2062" y="1"/>
                      <a:pt x="1648" y="131"/>
                      <a:pt x="1263" y="382"/>
                    </a:cubicBezTo>
                    <a:cubicBezTo>
                      <a:pt x="1223" y="395"/>
                      <a:pt x="1184" y="421"/>
                      <a:pt x="1158" y="447"/>
                    </a:cubicBezTo>
                    <a:cubicBezTo>
                      <a:pt x="1144" y="461"/>
                      <a:pt x="1118" y="474"/>
                      <a:pt x="1105" y="487"/>
                    </a:cubicBezTo>
                    <a:cubicBezTo>
                      <a:pt x="671" y="829"/>
                      <a:pt x="382" y="1276"/>
                      <a:pt x="263" y="1815"/>
                    </a:cubicBezTo>
                    <a:cubicBezTo>
                      <a:pt x="0" y="3051"/>
                      <a:pt x="789" y="4274"/>
                      <a:pt x="1999" y="4537"/>
                    </a:cubicBezTo>
                    <a:cubicBezTo>
                      <a:pt x="2187" y="4582"/>
                      <a:pt x="2371" y="4604"/>
                      <a:pt x="2550" y="4604"/>
                    </a:cubicBezTo>
                    <a:cubicBezTo>
                      <a:pt x="3051" y="4604"/>
                      <a:pt x="3519" y="4432"/>
                      <a:pt x="3945" y="4103"/>
                    </a:cubicBezTo>
                    <a:cubicBezTo>
                      <a:pt x="4024" y="4037"/>
                      <a:pt x="4103" y="3971"/>
                      <a:pt x="4169" y="3906"/>
                    </a:cubicBezTo>
                    <a:cubicBezTo>
                      <a:pt x="4221" y="3853"/>
                      <a:pt x="4208" y="3827"/>
                      <a:pt x="4142" y="3800"/>
                    </a:cubicBezTo>
                    <a:cubicBezTo>
                      <a:pt x="3919" y="3722"/>
                      <a:pt x="3787" y="3551"/>
                      <a:pt x="3695" y="3340"/>
                    </a:cubicBezTo>
                    <a:cubicBezTo>
                      <a:pt x="3656" y="3235"/>
                      <a:pt x="3629" y="3104"/>
                      <a:pt x="3616" y="2985"/>
                    </a:cubicBezTo>
                    <a:cubicBezTo>
                      <a:pt x="3603" y="2946"/>
                      <a:pt x="3603" y="2893"/>
                      <a:pt x="3590" y="2854"/>
                    </a:cubicBezTo>
                    <a:lnTo>
                      <a:pt x="3616" y="2683"/>
                    </a:lnTo>
                    <a:cubicBezTo>
                      <a:pt x="3669" y="2170"/>
                      <a:pt x="3840" y="1749"/>
                      <a:pt x="4313" y="1486"/>
                    </a:cubicBezTo>
                    <a:cubicBezTo>
                      <a:pt x="4366" y="1473"/>
                      <a:pt x="4405" y="1460"/>
                      <a:pt x="4458" y="1447"/>
                    </a:cubicBezTo>
                    <a:cubicBezTo>
                      <a:pt x="4510" y="1447"/>
                      <a:pt x="4576" y="1434"/>
                      <a:pt x="4642" y="1434"/>
                    </a:cubicBezTo>
                    <a:cubicBezTo>
                      <a:pt x="4563" y="1236"/>
                      <a:pt x="4471" y="1065"/>
                      <a:pt x="4353" y="934"/>
                    </a:cubicBezTo>
                    <a:cubicBezTo>
                      <a:pt x="4353" y="934"/>
                      <a:pt x="4353" y="921"/>
                      <a:pt x="4340" y="908"/>
                    </a:cubicBezTo>
                    <a:cubicBezTo>
                      <a:pt x="3998" y="461"/>
                      <a:pt x="3551" y="171"/>
                      <a:pt x="2985" y="53"/>
                    </a:cubicBezTo>
                    <a:cubicBezTo>
                      <a:pt x="2820" y="18"/>
                      <a:pt x="2658" y="1"/>
                      <a:pt x="2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65;p36"/>
              <p:cNvSpPr/>
              <p:nvPr/>
            </p:nvSpPr>
            <p:spPr>
              <a:xfrm>
                <a:off x="1486875" y="2337150"/>
                <a:ext cx="114350" cy="114850"/>
              </a:xfrm>
              <a:custGeom>
                <a:avLst/>
                <a:gdLst/>
                <a:ahLst/>
                <a:cxnLst/>
                <a:rect l="l" t="t" r="r" b="b"/>
                <a:pathLst>
                  <a:path w="4574" h="4594" extrusionOk="0">
                    <a:moveTo>
                      <a:pt x="2207" y="0"/>
                    </a:moveTo>
                    <a:cubicBezTo>
                      <a:pt x="1852" y="0"/>
                      <a:pt x="1523" y="66"/>
                      <a:pt x="1208" y="237"/>
                    </a:cubicBezTo>
                    <a:cubicBezTo>
                      <a:pt x="1115" y="263"/>
                      <a:pt x="1023" y="329"/>
                      <a:pt x="945" y="381"/>
                    </a:cubicBezTo>
                    <a:cubicBezTo>
                      <a:pt x="852" y="434"/>
                      <a:pt x="760" y="487"/>
                      <a:pt x="708" y="579"/>
                    </a:cubicBezTo>
                    <a:cubicBezTo>
                      <a:pt x="800" y="618"/>
                      <a:pt x="866" y="671"/>
                      <a:pt x="931" y="723"/>
                    </a:cubicBezTo>
                    <a:cubicBezTo>
                      <a:pt x="1063" y="881"/>
                      <a:pt x="1142" y="1065"/>
                      <a:pt x="1168" y="1276"/>
                    </a:cubicBezTo>
                    <a:cubicBezTo>
                      <a:pt x="1194" y="1420"/>
                      <a:pt x="1194" y="1565"/>
                      <a:pt x="1181" y="1709"/>
                    </a:cubicBezTo>
                    <a:cubicBezTo>
                      <a:pt x="1155" y="1907"/>
                      <a:pt x="1089" y="2091"/>
                      <a:pt x="1010" y="2275"/>
                    </a:cubicBezTo>
                    <a:cubicBezTo>
                      <a:pt x="997" y="2301"/>
                      <a:pt x="971" y="2327"/>
                      <a:pt x="945" y="2367"/>
                    </a:cubicBezTo>
                    <a:cubicBezTo>
                      <a:pt x="905" y="2446"/>
                      <a:pt x="852" y="2525"/>
                      <a:pt x="787" y="2590"/>
                    </a:cubicBezTo>
                    <a:cubicBezTo>
                      <a:pt x="617" y="2783"/>
                      <a:pt x="418" y="2917"/>
                      <a:pt x="173" y="2917"/>
                    </a:cubicBezTo>
                    <a:cubicBezTo>
                      <a:pt x="133" y="2917"/>
                      <a:pt x="92" y="2913"/>
                      <a:pt x="50" y="2906"/>
                    </a:cubicBezTo>
                    <a:cubicBezTo>
                      <a:pt x="43" y="2904"/>
                      <a:pt x="37" y="2903"/>
                      <a:pt x="32" y="2903"/>
                    </a:cubicBezTo>
                    <a:cubicBezTo>
                      <a:pt x="7" y="2903"/>
                      <a:pt x="0" y="2926"/>
                      <a:pt x="11" y="2959"/>
                    </a:cubicBezTo>
                    <a:cubicBezTo>
                      <a:pt x="11" y="2985"/>
                      <a:pt x="24" y="2998"/>
                      <a:pt x="24" y="3024"/>
                    </a:cubicBezTo>
                    <a:cubicBezTo>
                      <a:pt x="300" y="3853"/>
                      <a:pt x="1050" y="4471"/>
                      <a:pt x="1918" y="4576"/>
                    </a:cubicBezTo>
                    <a:cubicBezTo>
                      <a:pt x="2015" y="4588"/>
                      <a:pt x="2112" y="4594"/>
                      <a:pt x="2208" y="4594"/>
                    </a:cubicBezTo>
                    <a:cubicBezTo>
                      <a:pt x="3247" y="4594"/>
                      <a:pt x="4151" y="3895"/>
                      <a:pt x="4416" y="2932"/>
                    </a:cubicBezTo>
                    <a:cubicBezTo>
                      <a:pt x="4574" y="2354"/>
                      <a:pt x="4521" y="1801"/>
                      <a:pt x="4258" y="1262"/>
                    </a:cubicBezTo>
                    <a:cubicBezTo>
                      <a:pt x="4258" y="1236"/>
                      <a:pt x="4232" y="1223"/>
                      <a:pt x="4219" y="1197"/>
                    </a:cubicBezTo>
                    <a:cubicBezTo>
                      <a:pt x="4219" y="1183"/>
                      <a:pt x="4219" y="1170"/>
                      <a:pt x="4219" y="1170"/>
                    </a:cubicBezTo>
                    <a:cubicBezTo>
                      <a:pt x="3758" y="408"/>
                      <a:pt x="3088" y="13"/>
                      <a:pt x="2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1111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2431" y="0"/>
            <a:ext cx="4572000" cy="820674"/>
          </a:xfrm>
          <a:prstGeom prst="rect">
            <a:avLst/>
          </a:prstGeom>
        </p:spPr>
        <p:txBody>
          <a:bodyPr>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5" name="Rectangle 4"/>
          <p:cNvSpPr/>
          <p:nvPr/>
        </p:nvSpPr>
        <p:spPr>
          <a:xfrm>
            <a:off x="204186" y="905522"/>
            <a:ext cx="8744505" cy="4003829"/>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1688" y="968444"/>
            <a:ext cx="8309499" cy="3877985"/>
          </a:xfrm>
          <a:prstGeom prst="rect">
            <a:avLst/>
          </a:prstGeom>
        </p:spPr>
        <p:txBody>
          <a:bodyPr wrap="square">
            <a:spAutoFit/>
          </a:bodyPr>
          <a:lstStyle/>
          <a:p>
            <a:pPr algn="ctr">
              <a:lnSpc>
                <a:spcPct val="150000"/>
              </a:lnSpc>
            </a:pPr>
            <a:r>
              <a:rPr lang="vi-VN" sz="2000" b="1">
                <a:solidFill>
                  <a:schemeClr val="tx2"/>
                </a:solidFill>
                <a:latin typeface="+mn-lt"/>
              </a:rPr>
              <a:t>BAY CÙNG ƯỚC MƠ</a:t>
            </a:r>
            <a:endParaRPr lang="en-US" sz="2000" b="1">
              <a:solidFill>
                <a:schemeClr val="tx2"/>
              </a:solidFill>
              <a:latin typeface="+mn-lt"/>
            </a:endParaRPr>
          </a:p>
          <a:p>
            <a:pPr algn="just">
              <a:lnSpc>
                <a:spcPct val="150000"/>
              </a:lnSpc>
            </a:pPr>
            <a:r>
              <a:rPr lang="vi-VN" sz="1600">
                <a:solidFill>
                  <a:srgbClr val="242021"/>
                </a:solidFill>
                <a:latin typeface="+mn-lt"/>
              </a:rPr>
              <a:t>Đuổi bắt nhau chán, chúng tớ nằm</a:t>
            </a:r>
            <a:r>
              <a:rPr lang="en-US" sz="1600">
                <a:solidFill>
                  <a:srgbClr val="242021"/>
                </a:solidFill>
                <a:latin typeface="+mn-lt"/>
              </a:rPr>
              <a:t> </a:t>
            </a:r>
            <a:r>
              <a:rPr lang="vi-VN" sz="1600">
                <a:solidFill>
                  <a:srgbClr val="242021"/>
                </a:solidFill>
                <a:latin typeface="+mn-lt"/>
              </a:rPr>
              <a:t>lăn ra bãi cỏ ở lưng đồi. Từ đây nhìn</a:t>
            </a:r>
            <a:r>
              <a:rPr lang="en-US" sz="1600">
                <a:solidFill>
                  <a:srgbClr val="242021"/>
                </a:solidFill>
                <a:latin typeface="+mn-lt"/>
              </a:rPr>
              <a:t> </a:t>
            </a:r>
            <a:r>
              <a:rPr lang="vi-VN" sz="1600">
                <a:solidFill>
                  <a:srgbClr val="242021"/>
                </a:solidFill>
                <a:latin typeface="+mn-lt"/>
              </a:rPr>
              <a:t>xuống làng, thật khó có bức tranh</a:t>
            </a:r>
            <a:r>
              <a:rPr lang="en-US" sz="1600">
                <a:solidFill>
                  <a:srgbClr val="242021"/>
                </a:solidFill>
                <a:latin typeface="+mn-lt"/>
              </a:rPr>
              <a:t> </a:t>
            </a:r>
            <a:r>
              <a:rPr lang="vi-VN" sz="1600">
                <a:solidFill>
                  <a:srgbClr val="242021"/>
                </a:solidFill>
                <a:latin typeface="+mn-lt"/>
              </a:rPr>
              <a:t>nào đẹp hơn. Những mái nhà cao</a:t>
            </a:r>
            <a:r>
              <a:rPr lang="en-US" sz="1600">
                <a:solidFill>
                  <a:srgbClr val="242021"/>
                </a:solidFill>
                <a:latin typeface="+mn-lt"/>
              </a:rPr>
              <a:t> </a:t>
            </a:r>
            <a:r>
              <a:rPr lang="vi-VN" sz="1600">
                <a:solidFill>
                  <a:srgbClr val="242021"/>
                </a:solidFill>
                <a:latin typeface="+mn-lt"/>
              </a:rPr>
              <a:t>thấp, nhấp nhô. Những rặng dừa cao</a:t>
            </a:r>
            <a:r>
              <a:rPr lang="en-US" sz="1600">
                <a:solidFill>
                  <a:srgbClr val="242021"/>
                </a:solidFill>
                <a:latin typeface="+mn-lt"/>
              </a:rPr>
              <a:t> </a:t>
            </a:r>
            <a:r>
              <a:rPr lang="vi-VN" sz="1600">
                <a:solidFill>
                  <a:srgbClr val="242021"/>
                </a:solidFill>
                <a:latin typeface="+mn-lt"/>
              </a:rPr>
              <a:t>vút ôm quanh ao phủ đầy bèo tây hoa nở tím lịm. Những vườn mía</a:t>
            </a:r>
            <a:r>
              <a:rPr lang="en-US" sz="1600">
                <a:solidFill>
                  <a:srgbClr val="242021"/>
                </a:solidFill>
                <a:latin typeface="+mn-lt"/>
              </a:rPr>
              <a:t> </a:t>
            </a:r>
            <a:r>
              <a:rPr lang="vi-VN" sz="1600">
                <a:solidFill>
                  <a:srgbClr val="242021"/>
                </a:solidFill>
                <a:latin typeface="+mn-lt"/>
              </a:rPr>
              <a:t>lá xanh rờn. Những vườn rau xanh mướt, với rất nhiều bù nhìn làm</a:t>
            </a:r>
            <a:r>
              <a:rPr lang="en-US" sz="1600">
                <a:solidFill>
                  <a:srgbClr val="242021"/>
                </a:solidFill>
                <a:latin typeface="+mn-lt"/>
              </a:rPr>
              <a:t> </a:t>
            </a:r>
            <a:r>
              <a:rPr lang="vi-VN" sz="1600">
                <a:solidFill>
                  <a:srgbClr val="242021"/>
                </a:solidFill>
                <a:latin typeface="+mn-lt"/>
              </a:rPr>
              <a:t>bằng rơm vàng óng hoặc nâu sậm, gắn thêm các mảnh áo mưa bay</a:t>
            </a:r>
            <a:r>
              <a:rPr lang="en-US" sz="1600">
                <a:solidFill>
                  <a:srgbClr val="242021"/>
                </a:solidFill>
                <a:latin typeface="+mn-lt"/>
              </a:rPr>
              <a:t> </a:t>
            </a:r>
            <a:r>
              <a:rPr lang="vi-VN" sz="1600">
                <a:solidFill>
                  <a:srgbClr val="242021"/>
                </a:solidFill>
                <a:latin typeface="+mn-lt"/>
              </a:rPr>
              <a:t>phấp phới.</a:t>
            </a:r>
            <a:endParaRPr lang="en-US" sz="1600">
              <a:solidFill>
                <a:srgbClr val="242021"/>
              </a:solidFill>
              <a:latin typeface="+mn-lt"/>
            </a:endParaRPr>
          </a:p>
          <a:p>
            <a:pPr algn="just">
              <a:lnSpc>
                <a:spcPct val="150000"/>
              </a:lnSpc>
            </a:pPr>
            <a:r>
              <a:rPr lang="vi-VN" sz="1600">
                <a:solidFill>
                  <a:srgbClr val="242021"/>
                </a:solidFill>
                <a:latin typeface="+mn-lt"/>
              </a:rPr>
              <a:t>Nhìn xuống rồi lại nhìn lên. Trời cao vời vợi. Và xanh thăm</a:t>
            </a:r>
            <a:r>
              <a:rPr lang="en-US" sz="1600">
                <a:solidFill>
                  <a:srgbClr val="242021"/>
                </a:solidFill>
                <a:latin typeface="+mn-lt"/>
              </a:rPr>
              <a:t> </a:t>
            </a:r>
            <a:r>
              <a:rPr lang="vi-VN" sz="1600">
                <a:solidFill>
                  <a:srgbClr val="242021"/>
                </a:solidFill>
                <a:latin typeface="+mn-lt"/>
              </a:rPr>
              <a:t>thẳm.</a:t>
            </a:r>
            <a:r>
              <a:rPr lang="en-US" sz="1600">
                <a:solidFill>
                  <a:srgbClr val="242021"/>
                </a:solidFill>
                <a:latin typeface="+mn-lt"/>
              </a:rPr>
              <a:t> </a:t>
            </a:r>
            <a:r>
              <a:rPr lang="vi-VN" sz="1600">
                <a:solidFill>
                  <a:srgbClr val="242021"/>
                </a:solidFill>
                <a:latin typeface="+mn-lt"/>
              </a:rPr>
              <a:t>Điệp chỉ tay:</a:t>
            </a:r>
            <a:endParaRPr lang="en-US" sz="1600">
              <a:solidFill>
                <a:srgbClr val="242021"/>
              </a:solidFill>
              <a:latin typeface="+mn-lt"/>
            </a:endParaRPr>
          </a:p>
          <a:p>
            <a:pPr algn="just">
              <a:lnSpc>
                <a:spcPct val="150000"/>
              </a:lnSpc>
            </a:pPr>
            <a:r>
              <a:rPr lang="vi-VN" sz="1600">
                <a:solidFill>
                  <a:srgbClr val="242021"/>
                </a:solidFill>
                <a:latin typeface="+mn-lt"/>
              </a:rPr>
              <a:t>– Ước gì tớ được bay như đám mây kia.</a:t>
            </a:r>
            <a:endParaRPr lang="en-US" sz="1600">
              <a:solidFill>
                <a:srgbClr val="242021"/>
              </a:solidFill>
              <a:latin typeface="+mn-lt"/>
            </a:endParaRPr>
          </a:p>
          <a:p>
            <a:pPr algn="just">
              <a:lnSpc>
                <a:spcPct val="150000"/>
              </a:lnSpc>
            </a:pPr>
            <a:r>
              <a:rPr lang="vi-VN" sz="1600">
                <a:solidFill>
                  <a:srgbClr val="242021"/>
                </a:solidFill>
                <a:latin typeface="+mn-lt"/>
              </a:rPr>
              <a:t>– Cậu ngủ mơ à? – Lê cười.</a:t>
            </a:r>
            <a:endParaRPr lang="en-US" sz="1600">
              <a:solidFill>
                <a:srgbClr val="242021"/>
              </a:solidFill>
              <a:latin typeface="+mn-lt"/>
            </a:endParaRPr>
          </a:p>
          <a:p>
            <a:pPr algn="just">
              <a:lnSpc>
                <a:spcPct val="150000"/>
              </a:lnSpc>
            </a:pPr>
            <a:r>
              <a:rPr lang="vi-VN" sz="1600">
                <a:solidFill>
                  <a:srgbClr val="242021"/>
                </a:solidFill>
                <a:latin typeface="+mn-lt"/>
              </a:rPr>
              <a:t>– Đấy không phải ngủ mơ mà là ước mơ. Ước mơ thì không cần ngủ,</a:t>
            </a:r>
            <a:r>
              <a:rPr lang="en-US" sz="1600">
                <a:solidFill>
                  <a:srgbClr val="242021"/>
                </a:solidFill>
                <a:latin typeface="+mn-lt"/>
              </a:rPr>
              <a:t> </a:t>
            </a:r>
            <a:r>
              <a:rPr lang="vi-VN" sz="1600">
                <a:solidFill>
                  <a:srgbClr val="242021"/>
                </a:solidFill>
                <a:latin typeface="+mn-lt"/>
              </a:rPr>
              <a:t>mở mắt và mơ thôi.</a:t>
            </a:r>
            <a:r>
              <a:rPr lang="vi-VN" sz="1600">
                <a:latin typeface="+mn-lt"/>
              </a:rPr>
              <a:t> </a:t>
            </a:r>
            <a:endParaRPr lang="en-US" sz="1600">
              <a:latin typeface="+mn-lt"/>
            </a:endParaRPr>
          </a:p>
        </p:txBody>
      </p:sp>
    </p:spTree>
    <p:extLst>
      <p:ext uri="{BB962C8B-B14F-4D97-AF65-F5344CB8AC3E}">
        <p14:creationId xmlns:p14="http://schemas.microsoft.com/office/powerpoint/2010/main" val="266983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0389" y="17755"/>
            <a:ext cx="4572000" cy="820674"/>
          </a:xfrm>
          <a:prstGeom prst="rect">
            <a:avLst/>
          </a:prstGeom>
        </p:spPr>
        <p:txBody>
          <a:bodyPr>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5" name="Rectangle 4"/>
          <p:cNvSpPr/>
          <p:nvPr/>
        </p:nvSpPr>
        <p:spPr>
          <a:xfrm>
            <a:off x="452762" y="929599"/>
            <a:ext cx="8265110" cy="38022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1387" y="1136341"/>
            <a:ext cx="7847860" cy="3416320"/>
          </a:xfrm>
          <a:prstGeom prst="rect">
            <a:avLst/>
          </a:prstGeom>
        </p:spPr>
        <p:txBody>
          <a:bodyPr wrap="square">
            <a:spAutoFit/>
          </a:bodyPr>
          <a:lstStyle/>
          <a:p>
            <a:pPr algn="just">
              <a:lnSpc>
                <a:spcPct val="150000"/>
              </a:lnSpc>
            </a:pPr>
            <a:r>
              <a:rPr lang="en-US" sz="1600">
                <a:solidFill>
                  <a:srgbClr val="242021"/>
                </a:solidFill>
                <a:latin typeface="+mn-lt"/>
              </a:rPr>
              <a:t>          </a:t>
            </a:r>
            <a:r>
              <a:rPr lang="vi-VN" sz="1600">
                <a:solidFill>
                  <a:srgbClr val="242021"/>
                </a:solidFill>
                <a:latin typeface="+mn-lt"/>
              </a:rPr>
              <a:t>Thế là cả lũ kể về ước mơ của mình. Tuyết ước mơ làm cô giáo. Văn ước</a:t>
            </a:r>
            <a:r>
              <a:rPr lang="en-US" sz="1600">
                <a:solidFill>
                  <a:srgbClr val="242021"/>
                </a:solidFill>
                <a:latin typeface="+mn-lt"/>
              </a:rPr>
              <a:t> </a:t>
            </a:r>
            <a:r>
              <a:rPr lang="vi-VN" sz="1600">
                <a:solidFill>
                  <a:srgbClr val="242021"/>
                </a:solidFill>
                <a:latin typeface="+mn-lt"/>
              </a:rPr>
              <a:t>mơ làm chú bộ đội ngoài đảo, để tha hồ đọc thư của học sinh gửi cho.</a:t>
            </a:r>
            <a:r>
              <a:rPr lang="en-US" sz="1600">
                <a:solidFill>
                  <a:srgbClr val="242021"/>
                </a:solidFill>
                <a:latin typeface="+mn-lt"/>
              </a:rPr>
              <a:t> </a:t>
            </a:r>
            <a:r>
              <a:rPr lang="vi-VN" sz="1600">
                <a:solidFill>
                  <a:srgbClr val="242021"/>
                </a:solidFill>
                <a:latin typeface="+mn-lt"/>
              </a:rPr>
              <a:t>Điệp mơ làm y tá, vì muốn chăm sóc sức khoẻ cho ông nó. Lê mơ thành</a:t>
            </a:r>
            <a:r>
              <a:rPr lang="en-US" sz="1600">
                <a:solidFill>
                  <a:srgbClr val="242021"/>
                </a:solidFill>
                <a:latin typeface="+mn-lt"/>
              </a:rPr>
              <a:t> </a:t>
            </a:r>
            <a:r>
              <a:rPr lang="vi-VN" sz="1600">
                <a:solidFill>
                  <a:srgbClr val="242021"/>
                </a:solidFill>
                <a:latin typeface="+mn-lt"/>
              </a:rPr>
              <a:t>lái xe, ngồi trên cái xe thật xịn đi lại vòng vòng cho oách. Thành mơ làm</a:t>
            </a:r>
            <a:r>
              <a:rPr lang="en-US" sz="1600">
                <a:solidFill>
                  <a:srgbClr val="242021"/>
                </a:solidFill>
                <a:latin typeface="+mn-lt"/>
              </a:rPr>
              <a:t> </a:t>
            </a:r>
            <a:r>
              <a:rPr lang="vi-VN" sz="1600">
                <a:solidFill>
                  <a:srgbClr val="242021"/>
                </a:solidFill>
                <a:latin typeface="+mn-lt"/>
              </a:rPr>
              <a:t>phi công. Phi công nhảy dù cực mát.</a:t>
            </a:r>
            <a:endParaRPr lang="en-US" sz="1600">
              <a:solidFill>
                <a:srgbClr val="242021"/>
              </a:solidFill>
              <a:latin typeface="+mn-lt"/>
            </a:endParaRPr>
          </a:p>
          <a:p>
            <a:pPr algn="just">
              <a:lnSpc>
                <a:spcPct val="150000"/>
              </a:lnSpc>
            </a:pPr>
            <a:r>
              <a:rPr lang="en-US" sz="1600">
                <a:solidFill>
                  <a:srgbClr val="242021"/>
                </a:solidFill>
              </a:rPr>
              <a:t>          </a:t>
            </a:r>
            <a:r>
              <a:rPr lang="vi-VN" sz="1600">
                <a:solidFill>
                  <a:srgbClr val="242021"/>
                </a:solidFill>
                <a:latin typeface="+mn-lt"/>
              </a:rPr>
              <a:t>– Thôi, tớ không làm bộ đội hải quân nữa, tớ cũng làm phi công lái</a:t>
            </a:r>
            <a:br>
              <a:rPr lang="vi-VN" sz="1600">
                <a:solidFill>
                  <a:srgbClr val="242021"/>
                </a:solidFill>
                <a:latin typeface="+mn-lt"/>
              </a:rPr>
            </a:br>
            <a:r>
              <a:rPr lang="vi-VN" sz="1600">
                <a:solidFill>
                  <a:srgbClr val="242021"/>
                </a:solidFill>
                <a:latin typeface="+mn-lt"/>
              </a:rPr>
              <a:t>máy bay giống Thành. – Văn bảo.</a:t>
            </a:r>
            <a:endParaRPr lang="en-US" sz="1600">
              <a:solidFill>
                <a:srgbClr val="242021"/>
              </a:solidFill>
              <a:latin typeface="+mn-lt"/>
            </a:endParaRPr>
          </a:p>
          <a:p>
            <a:pPr algn="just">
              <a:lnSpc>
                <a:spcPct val="150000"/>
              </a:lnSpc>
            </a:pPr>
            <a:r>
              <a:rPr lang="en-US" sz="1600">
                <a:solidFill>
                  <a:srgbClr val="242021"/>
                </a:solidFill>
              </a:rPr>
              <a:t>          </a:t>
            </a:r>
            <a:r>
              <a:rPr lang="vi-VN" sz="1600">
                <a:solidFill>
                  <a:srgbClr val="242021"/>
                </a:solidFill>
                <a:latin typeface="+mn-lt"/>
              </a:rPr>
              <a:t>– Tớ cũng không lái xe nữa, tớ lái tàu vũ trụ. – Lê nói.</a:t>
            </a:r>
            <a:endParaRPr lang="en-US" sz="1600">
              <a:solidFill>
                <a:srgbClr val="242021"/>
              </a:solidFill>
              <a:latin typeface="+mn-lt"/>
            </a:endParaRPr>
          </a:p>
          <a:p>
            <a:pPr algn="just">
              <a:lnSpc>
                <a:spcPct val="150000"/>
              </a:lnSpc>
            </a:pPr>
            <a:r>
              <a:rPr lang="en-US" sz="1600">
                <a:solidFill>
                  <a:srgbClr val="242021"/>
                </a:solidFill>
              </a:rPr>
              <a:t>          </a:t>
            </a:r>
            <a:r>
              <a:rPr lang="vi-VN" sz="1600">
                <a:solidFill>
                  <a:srgbClr val="242021"/>
                </a:solidFill>
                <a:latin typeface="+mn-lt"/>
              </a:rPr>
              <a:t>– Tớ làm hoạ sĩ, vẽ tất cả các thứ mà mọi người mơ. – Tuyết lập tức từ bỏ</a:t>
            </a:r>
            <a:r>
              <a:rPr lang="en-US" sz="1600">
                <a:solidFill>
                  <a:srgbClr val="242021"/>
                </a:solidFill>
                <a:latin typeface="+mn-lt"/>
              </a:rPr>
              <a:t> </a:t>
            </a:r>
            <a:r>
              <a:rPr lang="vi-VN" sz="1600">
                <a:solidFill>
                  <a:srgbClr val="242021"/>
                </a:solidFill>
                <a:latin typeface="+mn-lt"/>
              </a:rPr>
              <a:t>ước mơ làm cô giáo.</a:t>
            </a:r>
            <a:endParaRPr lang="en-US" sz="1600">
              <a:solidFill>
                <a:srgbClr val="242021"/>
              </a:solidFill>
              <a:latin typeface="+mn-lt"/>
            </a:endParaRPr>
          </a:p>
        </p:txBody>
      </p:sp>
    </p:spTree>
    <p:extLst>
      <p:ext uri="{BB962C8B-B14F-4D97-AF65-F5344CB8AC3E}">
        <p14:creationId xmlns:p14="http://schemas.microsoft.com/office/powerpoint/2010/main" val="32602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0288" y="275207"/>
            <a:ext cx="4572000" cy="820674"/>
          </a:xfrm>
          <a:prstGeom prst="rect">
            <a:avLst/>
          </a:prstGeom>
        </p:spPr>
        <p:txBody>
          <a:bodyPr>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5" name="Rectangle 4"/>
          <p:cNvSpPr/>
          <p:nvPr/>
        </p:nvSpPr>
        <p:spPr>
          <a:xfrm>
            <a:off x="630314" y="1334979"/>
            <a:ext cx="8060924" cy="2852973"/>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65572" y="1494451"/>
            <a:ext cx="7590408" cy="2534027"/>
          </a:xfrm>
          <a:prstGeom prst="rect">
            <a:avLst/>
          </a:prstGeom>
        </p:spPr>
        <p:txBody>
          <a:bodyPr wrap="square">
            <a:spAutoFit/>
          </a:bodyPr>
          <a:lstStyle/>
          <a:p>
            <a:pPr algn="just">
              <a:lnSpc>
                <a:spcPct val="150000"/>
              </a:lnSpc>
            </a:pPr>
            <a:r>
              <a:rPr lang="en-US" sz="1800">
                <a:solidFill>
                  <a:srgbClr val="242021"/>
                </a:solidFill>
                <a:latin typeface="+mn-lt"/>
              </a:rPr>
              <a:t>          </a:t>
            </a:r>
            <a:r>
              <a:rPr lang="vi-VN" sz="1800">
                <a:solidFill>
                  <a:srgbClr val="242021"/>
                </a:solidFill>
                <a:latin typeface="+mn-lt"/>
              </a:rPr>
              <a:t>Cứ thế, chúng tớ thay đổi ước mơ liên tục, cho đến khi những tia nắng</a:t>
            </a:r>
            <a:r>
              <a:rPr lang="en-US" sz="1800">
                <a:solidFill>
                  <a:srgbClr val="242021"/>
                </a:solidFill>
                <a:latin typeface="+mn-lt"/>
              </a:rPr>
              <a:t> </a:t>
            </a:r>
            <a:r>
              <a:rPr lang="vi-VN" sz="1800">
                <a:solidFill>
                  <a:srgbClr val="242021"/>
                </a:solidFill>
                <a:latin typeface="+mn-lt"/>
              </a:rPr>
              <a:t>cuối ngày nấp sau lưng đồi hoặc đi ngủ từ lúc nào không hay.</a:t>
            </a:r>
            <a:r>
              <a:rPr lang="en-US" sz="1800">
                <a:solidFill>
                  <a:srgbClr val="242021"/>
                </a:solidFill>
                <a:latin typeface="+mn-lt"/>
              </a:rPr>
              <a:t> </a:t>
            </a:r>
            <a:r>
              <a:rPr lang="vi-VN" sz="1800">
                <a:solidFill>
                  <a:srgbClr val="242021"/>
                </a:solidFill>
                <a:latin typeface="+mn-lt"/>
              </a:rPr>
              <a:t>Đêm ấy, tớ mơ thấy các ước mơ như những quả bóng bay lớn đủ màu</a:t>
            </a:r>
            <a:r>
              <a:rPr lang="en-US" sz="1800">
                <a:solidFill>
                  <a:srgbClr val="242021"/>
                </a:solidFill>
                <a:latin typeface="+mn-lt"/>
              </a:rPr>
              <a:t> </a:t>
            </a:r>
            <a:r>
              <a:rPr lang="vi-VN" sz="1800">
                <a:solidFill>
                  <a:srgbClr val="242021"/>
                </a:solidFill>
                <a:latin typeface="+mn-lt"/>
              </a:rPr>
              <a:t>sắc, chao liệng khắp đồi. Cả hội bám vào những quả bóng ước mơ của</a:t>
            </a:r>
            <a:r>
              <a:rPr lang="en-US" sz="1800">
                <a:solidFill>
                  <a:srgbClr val="242021"/>
                </a:solidFill>
                <a:latin typeface="+mn-lt"/>
              </a:rPr>
              <a:t> </a:t>
            </a:r>
            <a:r>
              <a:rPr lang="vi-VN" sz="1800">
                <a:solidFill>
                  <a:srgbClr val="242021"/>
                </a:solidFill>
                <a:latin typeface="+mn-lt"/>
              </a:rPr>
              <a:t>mình, lửng lơ bay lên, vào thăm thẳm trời xanh.</a:t>
            </a:r>
            <a:endParaRPr lang="en-US" sz="1800">
              <a:solidFill>
                <a:srgbClr val="242021"/>
              </a:solidFill>
              <a:latin typeface="+mn-lt"/>
            </a:endParaRPr>
          </a:p>
          <a:p>
            <a:pPr algn="r">
              <a:lnSpc>
                <a:spcPct val="150000"/>
              </a:lnSpc>
            </a:pPr>
            <a:r>
              <a:rPr lang="vi-VN" sz="1800">
                <a:solidFill>
                  <a:srgbClr val="242021"/>
                </a:solidFill>
                <a:latin typeface="+mn-lt"/>
              </a:rPr>
              <a:t>(Theo Văn Thành Lê</a:t>
            </a:r>
            <a:r>
              <a:rPr lang="en-US" sz="1800">
                <a:solidFill>
                  <a:srgbClr val="242021"/>
                </a:solidFill>
                <a:latin typeface="+mn-lt"/>
              </a:rPr>
              <a:t>)</a:t>
            </a:r>
          </a:p>
        </p:txBody>
      </p:sp>
    </p:spTree>
    <p:extLst>
      <p:ext uri="{BB962C8B-B14F-4D97-AF65-F5344CB8AC3E}">
        <p14:creationId xmlns:p14="http://schemas.microsoft.com/office/powerpoint/2010/main" val="315795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7800" y="123837"/>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 sz="3600" b="1">
                <a:solidFill>
                  <a:schemeClr val="bg2">
                    <a:lumMod val="50000"/>
                  </a:schemeClr>
                </a:solidFill>
                <a:cs typeface="Arial" panose="020B0604020202020204" pitchFamily="34" charset="0"/>
              </a:rPr>
              <a:t>CỦNG CỐ, DẶN DÒ</a:t>
            </a:r>
            <a:endParaRPr lang="en-US" sz="3600" dirty="0">
              <a:solidFill>
                <a:schemeClr val="bg2">
                  <a:lumMod val="50000"/>
                </a:schemeClr>
              </a:solidFill>
              <a:cs typeface="Arial" panose="020B0604020202020204" pitchFamily="34" charset="0"/>
            </a:endParaRPr>
          </a:p>
        </p:txBody>
      </p:sp>
      <p:sp>
        <p:nvSpPr>
          <p:cNvPr id="9" name="Freeform 9">
            <a:extLst>
              <a:ext uri="{FF2B5EF4-FFF2-40B4-BE49-F238E27FC236}">
                <a16:creationId xmlns:a16="http://schemas.microsoft.com/office/drawing/2014/main" id="{D8F86FB1-AEE8-CDCC-BADC-518CA0BC6FB9}"/>
              </a:ext>
            </a:extLst>
          </p:cNvPr>
          <p:cNvSpPr/>
          <p:nvPr/>
        </p:nvSpPr>
        <p:spPr>
          <a:xfrm rot="5400000">
            <a:off x="4062257" y="-2339050"/>
            <a:ext cx="907917" cy="7957128"/>
          </a:xfrm>
          <a:prstGeom prst="roundRect">
            <a:avLst/>
          </a:prstGeom>
          <a:solidFill>
            <a:srgbClr val="FFFFFF"/>
          </a:solidFill>
          <a:ln w="19050">
            <a:solidFill>
              <a:schemeClr val="bg2">
                <a:lumMod val="50000"/>
              </a:schemeClr>
            </a:solidFill>
          </a:ln>
        </p:spPr>
        <p:txBody>
          <a:bodyPr/>
          <a:lstStyle/>
          <a:p>
            <a:endParaRPr lang="en-US"/>
          </a:p>
        </p:txBody>
      </p:sp>
      <p:sp>
        <p:nvSpPr>
          <p:cNvPr id="10" name="TextBox 9">
            <a:extLst>
              <a:ext uri="{FF2B5EF4-FFF2-40B4-BE49-F238E27FC236}">
                <a16:creationId xmlns:a16="http://schemas.microsoft.com/office/drawing/2014/main" id="{4A7180F8-B199-EE94-62C2-A863755ED707}"/>
              </a:ext>
            </a:extLst>
          </p:cNvPr>
          <p:cNvSpPr txBox="1"/>
          <p:nvPr/>
        </p:nvSpPr>
        <p:spPr>
          <a:xfrm>
            <a:off x="540015" y="1239714"/>
            <a:ext cx="7881887" cy="715089"/>
          </a:xfrm>
          <a:prstGeom prst="roundRect">
            <a:avLst/>
          </a:prstGeom>
          <a:noFill/>
        </p:spPr>
        <p:txBody>
          <a:bodyPr wrap="square">
            <a:spAutoFit/>
          </a:bodyPr>
          <a:lstStyle/>
          <a:p>
            <a:pPr algn="ctr">
              <a:lnSpc>
                <a:spcPct val="150000"/>
              </a:lnSpc>
              <a:spcBef>
                <a:spcPts val="300"/>
              </a:spcBef>
              <a:spcAft>
                <a:spcPts val="300"/>
              </a:spcAft>
            </a:pPr>
            <a:r>
              <a:rPr lang="nl-NL" sz="2400" dirty="0">
                <a:effectLst/>
                <a:latin typeface="Arial" panose="020B0604020202020204" pitchFamily="34" charset="0"/>
                <a:ea typeface="Calibri" panose="020F0502020204030204" pitchFamily="34" charset="0"/>
                <a:cs typeface="Arial" panose="020B0604020202020204" pitchFamily="34" charset="0"/>
              </a:rPr>
              <a:t>Đọc lại </a:t>
            </a:r>
            <a:r>
              <a:rPr lang="nl-NL" sz="2400">
                <a:effectLst/>
                <a:latin typeface="Arial" panose="020B0604020202020204" pitchFamily="34" charset="0"/>
                <a:ea typeface="Calibri" panose="020F0502020204030204" pitchFamily="34" charset="0"/>
                <a:cs typeface="Arial" panose="020B0604020202020204" pitchFamily="34" charset="0"/>
              </a:rPr>
              <a:t>bài </a:t>
            </a:r>
            <a:r>
              <a:rPr lang="vi-VN" sz="2400" b="1" i="1">
                <a:latin typeface="Arial" panose="020B0604020202020204" pitchFamily="34" charset="0"/>
                <a:ea typeface="Calibri" panose="020F0502020204030204" pitchFamily="34" charset="0"/>
                <a:cs typeface="Arial" panose="020B0604020202020204" pitchFamily="34" charset="0"/>
              </a:rPr>
              <a:t>Bay cùng ước mơ</a:t>
            </a:r>
            <a:r>
              <a:rPr lang="en-US" sz="2400" b="1" i="1">
                <a:latin typeface="Arial" panose="020B0604020202020204" pitchFamily="34" charset="0"/>
                <a:ea typeface="Calibri" panose="020F0502020204030204" pitchFamily="34" charset="0"/>
                <a:cs typeface="Arial" panose="020B0604020202020204" pitchFamily="34" charset="0"/>
              </a:rPr>
              <a:t> </a:t>
            </a:r>
            <a:r>
              <a:rPr lang="nl-NL" sz="2400">
                <a:latin typeface="Arial" panose="020B0604020202020204" pitchFamily="34" charset="0"/>
                <a:ea typeface="Calibri" panose="020F0502020204030204" pitchFamily="34" charset="0"/>
                <a:cs typeface="Arial" panose="020B0604020202020204" pitchFamily="34" charset="0"/>
              </a:rPr>
              <a:t>và</a:t>
            </a:r>
            <a:r>
              <a:rPr lang="nl-NL" sz="2400" b="1" i="1">
                <a:latin typeface="Arial" panose="020B0604020202020204" pitchFamily="34" charset="0"/>
                <a:ea typeface="Calibri" panose="020F0502020204030204" pitchFamily="34" charset="0"/>
                <a:cs typeface="Arial" panose="020B0604020202020204" pitchFamily="34"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Freeform 9">
            <a:extLst>
              <a:ext uri="{FF2B5EF4-FFF2-40B4-BE49-F238E27FC236}">
                <a16:creationId xmlns:a16="http://schemas.microsoft.com/office/drawing/2014/main" id="{324C7525-B644-0EBB-5A10-1A65B529C2A8}"/>
              </a:ext>
            </a:extLst>
          </p:cNvPr>
          <p:cNvSpPr/>
          <p:nvPr/>
        </p:nvSpPr>
        <p:spPr>
          <a:xfrm rot="5400000">
            <a:off x="4077354" y="-1217717"/>
            <a:ext cx="877724" cy="7957126"/>
          </a:xfrm>
          <a:prstGeom prst="roundRect">
            <a:avLst/>
          </a:prstGeom>
          <a:solidFill>
            <a:srgbClr val="FFFFFF"/>
          </a:solidFill>
          <a:ln w="19050">
            <a:solidFill>
              <a:schemeClr val="bg2">
                <a:lumMod val="50000"/>
              </a:schemeClr>
            </a:solidFill>
          </a:ln>
        </p:spPr>
        <p:txBody>
          <a:bodyPr/>
          <a:lstStyle/>
          <a:p>
            <a:endParaRPr lang="en-US"/>
          </a:p>
        </p:txBody>
      </p:sp>
      <p:sp>
        <p:nvSpPr>
          <p:cNvPr id="12" name="TextBox 11">
            <a:extLst>
              <a:ext uri="{FF2B5EF4-FFF2-40B4-BE49-F238E27FC236}">
                <a16:creationId xmlns:a16="http://schemas.microsoft.com/office/drawing/2014/main" id="{5D19B8CE-59FC-5193-BD37-1418679128FF}"/>
              </a:ext>
            </a:extLst>
          </p:cNvPr>
          <p:cNvSpPr txBox="1"/>
          <p:nvPr/>
        </p:nvSpPr>
        <p:spPr>
          <a:xfrm>
            <a:off x="753278" y="2375102"/>
            <a:ext cx="7562087"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Freeform 9">
            <a:extLst>
              <a:ext uri="{FF2B5EF4-FFF2-40B4-BE49-F238E27FC236}">
                <a16:creationId xmlns:a16="http://schemas.microsoft.com/office/drawing/2014/main" id="{BA4EF70B-803E-FDFF-401B-8D0D91F25E75}"/>
              </a:ext>
            </a:extLst>
          </p:cNvPr>
          <p:cNvSpPr/>
          <p:nvPr/>
        </p:nvSpPr>
        <p:spPr>
          <a:xfrm rot="5400000">
            <a:off x="4031571" y="-118819"/>
            <a:ext cx="969286" cy="7957126"/>
          </a:xfrm>
          <a:prstGeom prst="roundRect">
            <a:avLst/>
          </a:prstGeom>
          <a:solidFill>
            <a:srgbClr val="FFFFFF"/>
          </a:solidFill>
          <a:ln w="19050">
            <a:solidFill>
              <a:schemeClr val="bg2">
                <a:lumMod val="50000"/>
              </a:schemeClr>
            </a:solidFill>
          </a:ln>
        </p:spPr>
        <p:txBody>
          <a:bodyPr/>
          <a:lstStyle/>
          <a:p>
            <a:endParaRPr lang="en-US"/>
          </a:p>
        </p:txBody>
      </p:sp>
      <p:sp>
        <p:nvSpPr>
          <p:cNvPr id="14" name="TextBox 13">
            <a:extLst>
              <a:ext uri="{FF2B5EF4-FFF2-40B4-BE49-F238E27FC236}">
                <a16:creationId xmlns:a16="http://schemas.microsoft.com/office/drawing/2014/main" id="{2ED2231A-5838-2B0E-B207-3743C80D15FB}"/>
              </a:ext>
            </a:extLst>
          </p:cNvPr>
          <p:cNvSpPr txBox="1"/>
          <p:nvPr/>
        </p:nvSpPr>
        <p:spPr>
          <a:xfrm>
            <a:off x="610111" y="3502198"/>
            <a:ext cx="7806648" cy="639324"/>
          </a:xfrm>
          <a:prstGeom prst="roundRect">
            <a:avLst/>
          </a:prstGeom>
          <a:noFill/>
        </p:spPr>
        <p:txBody>
          <a:bodyPr wrap="square">
            <a:spAutoFit/>
          </a:bodyPr>
          <a:lstStyle/>
          <a:p>
            <a:pPr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Luyện từ và câu SGK tr.111</a:t>
            </a:r>
            <a:endParaRPr lang="en-US" sz="24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718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animBg="1"/>
      <p:bldP spid="12" grpId="0" animBg="1"/>
      <p:bldP spid="13"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2"/>
        <p:cNvGrpSpPr/>
        <p:nvPr/>
      </p:nvGrpSpPr>
      <p:grpSpPr>
        <a:xfrm>
          <a:off x="0" y="0"/>
          <a:ext cx="0" cy="0"/>
          <a:chOff x="0" y="0"/>
          <a:chExt cx="0" cy="0"/>
        </a:xfrm>
      </p:grpSpPr>
      <p:sp>
        <p:nvSpPr>
          <p:cNvPr id="5" name="Rounded Rectangle 4"/>
          <p:cNvSpPr/>
          <p:nvPr/>
        </p:nvSpPr>
        <p:spPr>
          <a:xfrm>
            <a:off x="241300" y="469900"/>
            <a:ext cx="8663754" cy="439609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65" name="Google Shape;3365;p54"/>
          <p:cNvGrpSpPr/>
          <p:nvPr/>
        </p:nvGrpSpPr>
        <p:grpSpPr>
          <a:xfrm>
            <a:off x="6881184" y="2851780"/>
            <a:ext cx="2475449" cy="2319223"/>
            <a:chOff x="1546788" y="3743525"/>
            <a:chExt cx="1288625" cy="1207300"/>
          </a:xfrm>
        </p:grpSpPr>
        <p:sp>
          <p:nvSpPr>
            <p:cNvPr id="3366" name="Google Shape;3366;p54"/>
            <p:cNvSpPr/>
            <p:nvPr/>
          </p:nvSpPr>
          <p:spPr>
            <a:xfrm>
              <a:off x="1546788" y="3743525"/>
              <a:ext cx="1288625" cy="1207300"/>
            </a:xfrm>
            <a:custGeom>
              <a:avLst/>
              <a:gdLst/>
              <a:ahLst/>
              <a:cxnLst/>
              <a:rect l="l" t="t" r="r" b="b"/>
              <a:pathLst>
                <a:path w="51545" h="48292" extrusionOk="0">
                  <a:moveTo>
                    <a:pt x="21118" y="4216"/>
                  </a:moveTo>
                  <a:cubicBezTo>
                    <a:pt x="21118" y="4216"/>
                    <a:pt x="21105" y="4229"/>
                    <a:pt x="21092" y="4229"/>
                  </a:cubicBezTo>
                  <a:cubicBezTo>
                    <a:pt x="21105" y="4216"/>
                    <a:pt x="21118" y="4216"/>
                    <a:pt x="21118" y="4216"/>
                  </a:cubicBezTo>
                  <a:close/>
                  <a:moveTo>
                    <a:pt x="18015" y="4348"/>
                  </a:moveTo>
                  <a:cubicBezTo>
                    <a:pt x="17896" y="4387"/>
                    <a:pt x="17778" y="4440"/>
                    <a:pt x="17660" y="4479"/>
                  </a:cubicBezTo>
                  <a:cubicBezTo>
                    <a:pt x="17778" y="4427"/>
                    <a:pt x="17896" y="4387"/>
                    <a:pt x="18015" y="4348"/>
                  </a:cubicBezTo>
                  <a:close/>
                  <a:moveTo>
                    <a:pt x="15780" y="6149"/>
                  </a:moveTo>
                  <a:lnTo>
                    <a:pt x="15780" y="6149"/>
                  </a:lnTo>
                  <a:cubicBezTo>
                    <a:pt x="15595" y="6254"/>
                    <a:pt x="15398" y="6346"/>
                    <a:pt x="15214" y="6452"/>
                  </a:cubicBezTo>
                  <a:cubicBezTo>
                    <a:pt x="15398" y="6346"/>
                    <a:pt x="15595" y="6241"/>
                    <a:pt x="15780" y="6149"/>
                  </a:cubicBezTo>
                  <a:close/>
                  <a:moveTo>
                    <a:pt x="39894" y="8976"/>
                  </a:moveTo>
                  <a:cubicBezTo>
                    <a:pt x="39901" y="8989"/>
                    <a:pt x="39904" y="9002"/>
                    <a:pt x="39908" y="9016"/>
                  </a:cubicBezTo>
                  <a:lnTo>
                    <a:pt x="39908" y="9016"/>
                  </a:lnTo>
                  <a:lnTo>
                    <a:pt x="39894" y="8976"/>
                  </a:lnTo>
                  <a:close/>
                  <a:moveTo>
                    <a:pt x="22972" y="10791"/>
                  </a:moveTo>
                  <a:cubicBezTo>
                    <a:pt x="22972" y="10804"/>
                    <a:pt x="22959" y="10817"/>
                    <a:pt x="22959" y="10830"/>
                  </a:cubicBezTo>
                  <a:cubicBezTo>
                    <a:pt x="22959" y="10817"/>
                    <a:pt x="22959" y="10804"/>
                    <a:pt x="22972" y="10791"/>
                  </a:cubicBezTo>
                  <a:close/>
                  <a:moveTo>
                    <a:pt x="23195" y="10502"/>
                  </a:moveTo>
                  <a:lnTo>
                    <a:pt x="23195" y="10502"/>
                  </a:lnTo>
                  <a:cubicBezTo>
                    <a:pt x="23169" y="10712"/>
                    <a:pt x="23156" y="10857"/>
                    <a:pt x="23117" y="10988"/>
                  </a:cubicBezTo>
                  <a:cubicBezTo>
                    <a:pt x="23156" y="10844"/>
                    <a:pt x="23169" y="10712"/>
                    <a:pt x="23195" y="10502"/>
                  </a:cubicBezTo>
                  <a:close/>
                  <a:moveTo>
                    <a:pt x="37054" y="11857"/>
                  </a:moveTo>
                  <a:cubicBezTo>
                    <a:pt x="37027" y="11883"/>
                    <a:pt x="36988" y="11908"/>
                    <a:pt x="36936" y="11922"/>
                  </a:cubicBezTo>
                  <a:lnTo>
                    <a:pt x="36936" y="11908"/>
                  </a:lnTo>
                  <a:cubicBezTo>
                    <a:pt x="36988" y="11908"/>
                    <a:pt x="37027" y="11883"/>
                    <a:pt x="37054" y="11857"/>
                  </a:cubicBezTo>
                  <a:close/>
                  <a:moveTo>
                    <a:pt x="31450" y="11559"/>
                  </a:moveTo>
                  <a:cubicBezTo>
                    <a:pt x="31414" y="11667"/>
                    <a:pt x="31375" y="11775"/>
                    <a:pt x="31335" y="11882"/>
                  </a:cubicBezTo>
                  <a:cubicBezTo>
                    <a:pt x="31190" y="12263"/>
                    <a:pt x="31032" y="12645"/>
                    <a:pt x="30848" y="13013"/>
                  </a:cubicBezTo>
                  <a:lnTo>
                    <a:pt x="30848" y="13000"/>
                  </a:lnTo>
                  <a:cubicBezTo>
                    <a:pt x="31032" y="12645"/>
                    <a:pt x="31190" y="12263"/>
                    <a:pt x="31335" y="11869"/>
                  </a:cubicBezTo>
                  <a:cubicBezTo>
                    <a:pt x="31374" y="11766"/>
                    <a:pt x="31413" y="11663"/>
                    <a:pt x="31450" y="11559"/>
                  </a:cubicBezTo>
                  <a:close/>
                  <a:moveTo>
                    <a:pt x="40578" y="11461"/>
                  </a:moveTo>
                  <a:cubicBezTo>
                    <a:pt x="40789" y="12158"/>
                    <a:pt x="41025" y="12855"/>
                    <a:pt x="41301" y="13539"/>
                  </a:cubicBezTo>
                  <a:lnTo>
                    <a:pt x="41315" y="13539"/>
                  </a:lnTo>
                  <a:cubicBezTo>
                    <a:pt x="41393" y="13743"/>
                    <a:pt x="41479" y="13945"/>
                    <a:pt x="41570" y="14144"/>
                  </a:cubicBezTo>
                  <a:lnTo>
                    <a:pt x="41570" y="14144"/>
                  </a:lnTo>
                  <a:cubicBezTo>
                    <a:pt x="41477" y="13945"/>
                    <a:pt x="41386" y="13745"/>
                    <a:pt x="41301" y="13539"/>
                  </a:cubicBezTo>
                  <a:cubicBezTo>
                    <a:pt x="41025" y="12855"/>
                    <a:pt x="40789" y="12171"/>
                    <a:pt x="40578" y="11461"/>
                  </a:cubicBezTo>
                  <a:close/>
                  <a:moveTo>
                    <a:pt x="10888" y="13000"/>
                  </a:moveTo>
                  <a:cubicBezTo>
                    <a:pt x="10665" y="13381"/>
                    <a:pt x="10467" y="13789"/>
                    <a:pt x="10270" y="14183"/>
                  </a:cubicBezTo>
                  <a:cubicBezTo>
                    <a:pt x="10454" y="13789"/>
                    <a:pt x="10664" y="13381"/>
                    <a:pt x="10888" y="13000"/>
                  </a:cubicBezTo>
                  <a:close/>
                  <a:moveTo>
                    <a:pt x="19080" y="13947"/>
                  </a:moveTo>
                  <a:cubicBezTo>
                    <a:pt x="19027" y="14052"/>
                    <a:pt x="18962" y="14170"/>
                    <a:pt x="18896" y="14262"/>
                  </a:cubicBezTo>
                  <a:cubicBezTo>
                    <a:pt x="18962" y="14157"/>
                    <a:pt x="19027" y="14052"/>
                    <a:pt x="19080" y="13947"/>
                  </a:cubicBezTo>
                  <a:close/>
                  <a:moveTo>
                    <a:pt x="40565" y="13591"/>
                  </a:moveTo>
                  <a:lnTo>
                    <a:pt x="40565" y="13591"/>
                  </a:lnTo>
                  <a:cubicBezTo>
                    <a:pt x="40670" y="13907"/>
                    <a:pt x="40775" y="14223"/>
                    <a:pt x="40907" y="14538"/>
                  </a:cubicBezTo>
                  <a:lnTo>
                    <a:pt x="40894" y="14538"/>
                  </a:lnTo>
                  <a:cubicBezTo>
                    <a:pt x="40775" y="14223"/>
                    <a:pt x="40657" y="13907"/>
                    <a:pt x="40565" y="13591"/>
                  </a:cubicBezTo>
                  <a:close/>
                  <a:moveTo>
                    <a:pt x="20158" y="15445"/>
                  </a:moveTo>
                  <a:lnTo>
                    <a:pt x="20158" y="15445"/>
                  </a:lnTo>
                  <a:cubicBezTo>
                    <a:pt x="20000" y="15643"/>
                    <a:pt x="19829" y="15827"/>
                    <a:pt x="19672" y="16024"/>
                  </a:cubicBezTo>
                  <a:cubicBezTo>
                    <a:pt x="19829" y="15827"/>
                    <a:pt x="20000" y="15629"/>
                    <a:pt x="20158" y="15445"/>
                  </a:cubicBezTo>
                  <a:close/>
                  <a:moveTo>
                    <a:pt x="17186" y="16629"/>
                  </a:moveTo>
                  <a:cubicBezTo>
                    <a:pt x="17081" y="16747"/>
                    <a:pt x="16963" y="16852"/>
                    <a:pt x="16845" y="16971"/>
                  </a:cubicBezTo>
                  <a:cubicBezTo>
                    <a:pt x="16963" y="16852"/>
                    <a:pt x="17068" y="16747"/>
                    <a:pt x="17186" y="16629"/>
                  </a:cubicBezTo>
                  <a:close/>
                  <a:moveTo>
                    <a:pt x="25865" y="16550"/>
                  </a:moveTo>
                  <a:lnTo>
                    <a:pt x="25865" y="16563"/>
                  </a:lnTo>
                  <a:cubicBezTo>
                    <a:pt x="25641" y="16708"/>
                    <a:pt x="25510" y="16918"/>
                    <a:pt x="25405" y="17155"/>
                  </a:cubicBezTo>
                  <a:cubicBezTo>
                    <a:pt x="25391" y="17181"/>
                    <a:pt x="25378" y="17207"/>
                    <a:pt x="25365" y="17246"/>
                  </a:cubicBezTo>
                  <a:lnTo>
                    <a:pt x="25365" y="17246"/>
                  </a:lnTo>
                  <a:cubicBezTo>
                    <a:pt x="25378" y="17207"/>
                    <a:pt x="25391" y="17181"/>
                    <a:pt x="25405" y="17142"/>
                  </a:cubicBezTo>
                  <a:cubicBezTo>
                    <a:pt x="25510" y="16918"/>
                    <a:pt x="25641" y="16708"/>
                    <a:pt x="25865" y="16550"/>
                  </a:cubicBezTo>
                  <a:close/>
                  <a:moveTo>
                    <a:pt x="9836" y="15223"/>
                  </a:moveTo>
                  <a:lnTo>
                    <a:pt x="9836" y="15223"/>
                  </a:lnTo>
                  <a:cubicBezTo>
                    <a:pt x="9468" y="16156"/>
                    <a:pt x="9192" y="17116"/>
                    <a:pt x="8955" y="18088"/>
                  </a:cubicBezTo>
                  <a:cubicBezTo>
                    <a:pt x="9179" y="17116"/>
                    <a:pt x="9468" y="16156"/>
                    <a:pt x="9836" y="15223"/>
                  </a:cubicBezTo>
                  <a:close/>
                  <a:moveTo>
                    <a:pt x="16358" y="17418"/>
                  </a:moveTo>
                  <a:cubicBezTo>
                    <a:pt x="16029" y="17694"/>
                    <a:pt x="15687" y="17957"/>
                    <a:pt x="15333" y="18167"/>
                  </a:cubicBezTo>
                  <a:cubicBezTo>
                    <a:pt x="15687" y="17944"/>
                    <a:pt x="16029" y="17694"/>
                    <a:pt x="16358" y="17418"/>
                  </a:cubicBezTo>
                  <a:close/>
                  <a:moveTo>
                    <a:pt x="7009" y="18983"/>
                  </a:moveTo>
                  <a:lnTo>
                    <a:pt x="7009" y="18983"/>
                  </a:lnTo>
                  <a:cubicBezTo>
                    <a:pt x="6970" y="19114"/>
                    <a:pt x="6957" y="19258"/>
                    <a:pt x="6957" y="19390"/>
                  </a:cubicBezTo>
                  <a:lnTo>
                    <a:pt x="6957" y="19390"/>
                  </a:lnTo>
                  <a:cubicBezTo>
                    <a:pt x="6957" y="19245"/>
                    <a:pt x="6970" y="19114"/>
                    <a:pt x="7009" y="18983"/>
                  </a:cubicBezTo>
                  <a:close/>
                  <a:moveTo>
                    <a:pt x="5826" y="19614"/>
                  </a:moveTo>
                  <a:cubicBezTo>
                    <a:pt x="5826" y="19679"/>
                    <a:pt x="5813" y="19732"/>
                    <a:pt x="5800" y="19811"/>
                  </a:cubicBezTo>
                  <a:cubicBezTo>
                    <a:pt x="5813" y="19732"/>
                    <a:pt x="5813" y="19679"/>
                    <a:pt x="5826" y="19614"/>
                  </a:cubicBezTo>
                  <a:close/>
                  <a:moveTo>
                    <a:pt x="7798" y="20258"/>
                  </a:moveTo>
                  <a:lnTo>
                    <a:pt x="7798" y="20258"/>
                  </a:lnTo>
                  <a:cubicBezTo>
                    <a:pt x="7785" y="20324"/>
                    <a:pt x="7772" y="20389"/>
                    <a:pt x="7772" y="20442"/>
                  </a:cubicBezTo>
                  <a:lnTo>
                    <a:pt x="7772" y="20442"/>
                  </a:lnTo>
                  <a:cubicBezTo>
                    <a:pt x="7772" y="20376"/>
                    <a:pt x="7785" y="20310"/>
                    <a:pt x="7798" y="20258"/>
                  </a:cubicBezTo>
                  <a:close/>
                  <a:moveTo>
                    <a:pt x="11848" y="22388"/>
                  </a:moveTo>
                  <a:lnTo>
                    <a:pt x="11848" y="22388"/>
                  </a:lnTo>
                  <a:cubicBezTo>
                    <a:pt x="11874" y="22401"/>
                    <a:pt x="11888" y="22401"/>
                    <a:pt x="11901" y="22414"/>
                  </a:cubicBezTo>
                  <a:cubicBezTo>
                    <a:pt x="11888" y="22401"/>
                    <a:pt x="11861" y="22401"/>
                    <a:pt x="11848" y="22388"/>
                  </a:cubicBezTo>
                  <a:close/>
                  <a:moveTo>
                    <a:pt x="8666" y="21560"/>
                  </a:moveTo>
                  <a:lnTo>
                    <a:pt x="8666" y="21560"/>
                  </a:lnTo>
                  <a:cubicBezTo>
                    <a:pt x="8667" y="21587"/>
                    <a:pt x="8692" y="21626"/>
                    <a:pt x="8692" y="21652"/>
                  </a:cubicBezTo>
                  <a:cubicBezTo>
                    <a:pt x="8666" y="21967"/>
                    <a:pt x="8719" y="22283"/>
                    <a:pt x="8758" y="22598"/>
                  </a:cubicBezTo>
                  <a:cubicBezTo>
                    <a:pt x="8719" y="22283"/>
                    <a:pt x="8666" y="21967"/>
                    <a:pt x="8679" y="21652"/>
                  </a:cubicBezTo>
                  <a:cubicBezTo>
                    <a:pt x="8692" y="21626"/>
                    <a:pt x="8667" y="21587"/>
                    <a:pt x="8666" y="21560"/>
                  </a:cubicBezTo>
                  <a:close/>
                  <a:moveTo>
                    <a:pt x="8679" y="23414"/>
                  </a:moveTo>
                  <a:cubicBezTo>
                    <a:pt x="8679" y="23427"/>
                    <a:pt x="8679" y="23453"/>
                    <a:pt x="8666" y="23466"/>
                  </a:cubicBezTo>
                  <a:cubicBezTo>
                    <a:pt x="8666" y="23453"/>
                    <a:pt x="8679" y="23427"/>
                    <a:pt x="8679" y="23414"/>
                  </a:cubicBezTo>
                  <a:close/>
                  <a:moveTo>
                    <a:pt x="39472" y="25249"/>
                  </a:moveTo>
                  <a:cubicBezTo>
                    <a:pt x="39469" y="25252"/>
                    <a:pt x="39466" y="25254"/>
                    <a:pt x="39461" y="25254"/>
                  </a:cubicBezTo>
                  <a:lnTo>
                    <a:pt x="39472" y="25249"/>
                  </a:lnTo>
                  <a:close/>
                  <a:moveTo>
                    <a:pt x="33701" y="27398"/>
                  </a:moveTo>
                  <a:cubicBezTo>
                    <a:pt x="33670" y="27591"/>
                    <a:pt x="33654" y="27785"/>
                    <a:pt x="33654" y="27979"/>
                  </a:cubicBezTo>
                  <a:lnTo>
                    <a:pt x="33654" y="27979"/>
                  </a:lnTo>
                  <a:cubicBezTo>
                    <a:pt x="33653" y="27782"/>
                    <a:pt x="33670" y="27587"/>
                    <a:pt x="33701" y="27398"/>
                  </a:cubicBezTo>
                  <a:close/>
                  <a:moveTo>
                    <a:pt x="43379" y="40981"/>
                  </a:moveTo>
                  <a:lnTo>
                    <a:pt x="43379" y="40981"/>
                  </a:lnTo>
                  <a:cubicBezTo>
                    <a:pt x="43155" y="41112"/>
                    <a:pt x="42932" y="41230"/>
                    <a:pt x="42695" y="41348"/>
                  </a:cubicBezTo>
                  <a:cubicBezTo>
                    <a:pt x="42919" y="41230"/>
                    <a:pt x="43155" y="41112"/>
                    <a:pt x="43379" y="40981"/>
                  </a:cubicBezTo>
                  <a:close/>
                  <a:moveTo>
                    <a:pt x="33517" y="41769"/>
                  </a:moveTo>
                  <a:lnTo>
                    <a:pt x="33517" y="41769"/>
                  </a:lnTo>
                  <a:cubicBezTo>
                    <a:pt x="33504" y="41782"/>
                    <a:pt x="33491" y="41809"/>
                    <a:pt x="33465" y="41822"/>
                  </a:cubicBezTo>
                  <a:cubicBezTo>
                    <a:pt x="33478" y="41809"/>
                    <a:pt x="33504" y="41782"/>
                    <a:pt x="33517" y="41769"/>
                  </a:cubicBezTo>
                  <a:close/>
                  <a:moveTo>
                    <a:pt x="29047" y="42782"/>
                  </a:moveTo>
                  <a:cubicBezTo>
                    <a:pt x="29165" y="42795"/>
                    <a:pt x="29297" y="42795"/>
                    <a:pt x="29415" y="42808"/>
                  </a:cubicBezTo>
                  <a:cubicBezTo>
                    <a:pt x="29283" y="42795"/>
                    <a:pt x="29165" y="42795"/>
                    <a:pt x="29047" y="42782"/>
                  </a:cubicBezTo>
                  <a:close/>
                  <a:moveTo>
                    <a:pt x="29586" y="42847"/>
                  </a:moveTo>
                  <a:cubicBezTo>
                    <a:pt x="29599" y="42847"/>
                    <a:pt x="29612" y="42861"/>
                    <a:pt x="29625" y="42887"/>
                  </a:cubicBezTo>
                  <a:cubicBezTo>
                    <a:pt x="29612" y="42861"/>
                    <a:pt x="29599" y="42861"/>
                    <a:pt x="29586" y="42847"/>
                  </a:cubicBezTo>
                  <a:close/>
                  <a:moveTo>
                    <a:pt x="43589" y="43045"/>
                  </a:moveTo>
                  <a:cubicBezTo>
                    <a:pt x="43612" y="43079"/>
                    <a:pt x="43645" y="43114"/>
                    <a:pt x="43645" y="43174"/>
                  </a:cubicBezTo>
                  <a:lnTo>
                    <a:pt x="43645" y="43174"/>
                  </a:lnTo>
                  <a:cubicBezTo>
                    <a:pt x="43644" y="43122"/>
                    <a:pt x="43612" y="43078"/>
                    <a:pt x="43589" y="43045"/>
                  </a:cubicBezTo>
                  <a:close/>
                  <a:moveTo>
                    <a:pt x="26930" y="43452"/>
                  </a:moveTo>
                  <a:lnTo>
                    <a:pt x="26930" y="43452"/>
                  </a:lnTo>
                  <a:cubicBezTo>
                    <a:pt x="26627" y="43518"/>
                    <a:pt x="26312" y="43557"/>
                    <a:pt x="25996" y="43610"/>
                  </a:cubicBezTo>
                  <a:cubicBezTo>
                    <a:pt x="26312" y="43557"/>
                    <a:pt x="26614" y="43518"/>
                    <a:pt x="26930" y="43452"/>
                  </a:cubicBezTo>
                  <a:close/>
                  <a:moveTo>
                    <a:pt x="44628" y="43992"/>
                  </a:moveTo>
                  <a:lnTo>
                    <a:pt x="44628" y="43992"/>
                  </a:lnTo>
                  <a:cubicBezTo>
                    <a:pt x="44852" y="44281"/>
                    <a:pt x="45088" y="44570"/>
                    <a:pt x="45312" y="44859"/>
                  </a:cubicBezTo>
                  <a:cubicBezTo>
                    <a:pt x="45075" y="44570"/>
                    <a:pt x="44852" y="44281"/>
                    <a:pt x="44628" y="43992"/>
                  </a:cubicBezTo>
                  <a:close/>
                  <a:moveTo>
                    <a:pt x="23235" y="46608"/>
                  </a:moveTo>
                  <a:cubicBezTo>
                    <a:pt x="23196" y="46621"/>
                    <a:pt x="23156" y="46621"/>
                    <a:pt x="23103" y="46621"/>
                  </a:cubicBezTo>
                  <a:cubicBezTo>
                    <a:pt x="23156" y="46621"/>
                    <a:pt x="23196" y="46608"/>
                    <a:pt x="23235" y="46608"/>
                  </a:cubicBezTo>
                  <a:close/>
                  <a:moveTo>
                    <a:pt x="36214" y="1"/>
                  </a:moveTo>
                  <a:cubicBezTo>
                    <a:pt x="36030" y="1"/>
                    <a:pt x="35852" y="41"/>
                    <a:pt x="35674" y="114"/>
                  </a:cubicBezTo>
                  <a:cubicBezTo>
                    <a:pt x="35411" y="232"/>
                    <a:pt x="35174" y="390"/>
                    <a:pt x="34964" y="587"/>
                  </a:cubicBezTo>
                  <a:cubicBezTo>
                    <a:pt x="34635" y="890"/>
                    <a:pt x="34385" y="1245"/>
                    <a:pt x="34175" y="1626"/>
                  </a:cubicBezTo>
                  <a:cubicBezTo>
                    <a:pt x="34135" y="1679"/>
                    <a:pt x="34096" y="1744"/>
                    <a:pt x="34030" y="1850"/>
                  </a:cubicBezTo>
                  <a:cubicBezTo>
                    <a:pt x="33991" y="1705"/>
                    <a:pt x="33978" y="1626"/>
                    <a:pt x="33964" y="1534"/>
                  </a:cubicBezTo>
                  <a:cubicBezTo>
                    <a:pt x="33885" y="1205"/>
                    <a:pt x="33793" y="863"/>
                    <a:pt x="33583" y="587"/>
                  </a:cubicBezTo>
                  <a:cubicBezTo>
                    <a:pt x="33373" y="296"/>
                    <a:pt x="33100" y="151"/>
                    <a:pt x="32824" y="151"/>
                  </a:cubicBezTo>
                  <a:cubicBezTo>
                    <a:pt x="32564" y="151"/>
                    <a:pt x="32301" y="280"/>
                    <a:pt x="32084" y="535"/>
                  </a:cubicBezTo>
                  <a:cubicBezTo>
                    <a:pt x="31926" y="719"/>
                    <a:pt x="31821" y="942"/>
                    <a:pt x="31755" y="1192"/>
                  </a:cubicBezTo>
                  <a:cubicBezTo>
                    <a:pt x="31637" y="1613"/>
                    <a:pt x="31663" y="2047"/>
                    <a:pt x="31703" y="2481"/>
                  </a:cubicBezTo>
                  <a:cubicBezTo>
                    <a:pt x="31716" y="2533"/>
                    <a:pt x="31716" y="2586"/>
                    <a:pt x="31716" y="2638"/>
                  </a:cubicBezTo>
                  <a:lnTo>
                    <a:pt x="31637" y="2638"/>
                  </a:lnTo>
                  <a:cubicBezTo>
                    <a:pt x="31571" y="2625"/>
                    <a:pt x="31519" y="2612"/>
                    <a:pt x="31466" y="2586"/>
                  </a:cubicBezTo>
                  <a:cubicBezTo>
                    <a:pt x="30112" y="2165"/>
                    <a:pt x="28731" y="1928"/>
                    <a:pt x="27311" y="1850"/>
                  </a:cubicBezTo>
                  <a:cubicBezTo>
                    <a:pt x="26836" y="1822"/>
                    <a:pt x="26361" y="1809"/>
                    <a:pt x="25887" y="1809"/>
                  </a:cubicBezTo>
                  <a:cubicBezTo>
                    <a:pt x="24526" y="1809"/>
                    <a:pt x="23170" y="1917"/>
                    <a:pt x="21815" y="2113"/>
                  </a:cubicBezTo>
                  <a:cubicBezTo>
                    <a:pt x="20763" y="2270"/>
                    <a:pt x="19711" y="2494"/>
                    <a:pt x="18685" y="2770"/>
                  </a:cubicBezTo>
                  <a:cubicBezTo>
                    <a:pt x="15924" y="3533"/>
                    <a:pt x="13400" y="4742"/>
                    <a:pt x="11099" y="6452"/>
                  </a:cubicBezTo>
                  <a:cubicBezTo>
                    <a:pt x="9705" y="7490"/>
                    <a:pt x="8456" y="8700"/>
                    <a:pt x="7430" y="10120"/>
                  </a:cubicBezTo>
                  <a:cubicBezTo>
                    <a:pt x="5510" y="12750"/>
                    <a:pt x="4577" y="15722"/>
                    <a:pt x="4432" y="18969"/>
                  </a:cubicBezTo>
                  <a:cubicBezTo>
                    <a:pt x="4393" y="19706"/>
                    <a:pt x="4406" y="20455"/>
                    <a:pt x="4472" y="21205"/>
                  </a:cubicBezTo>
                  <a:cubicBezTo>
                    <a:pt x="4550" y="22164"/>
                    <a:pt x="4682" y="23111"/>
                    <a:pt x="4919" y="24032"/>
                  </a:cubicBezTo>
                  <a:cubicBezTo>
                    <a:pt x="5497" y="26254"/>
                    <a:pt x="6286" y="28384"/>
                    <a:pt x="7443" y="30369"/>
                  </a:cubicBezTo>
                  <a:cubicBezTo>
                    <a:pt x="7364" y="30409"/>
                    <a:pt x="7285" y="30448"/>
                    <a:pt x="7207" y="30488"/>
                  </a:cubicBezTo>
                  <a:cubicBezTo>
                    <a:pt x="6799" y="30724"/>
                    <a:pt x="6510" y="31066"/>
                    <a:pt x="6352" y="31513"/>
                  </a:cubicBezTo>
                  <a:cubicBezTo>
                    <a:pt x="6220" y="31789"/>
                    <a:pt x="6168" y="32079"/>
                    <a:pt x="6155" y="32381"/>
                  </a:cubicBezTo>
                  <a:cubicBezTo>
                    <a:pt x="6128" y="32907"/>
                    <a:pt x="6168" y="33433"/>
                    <a:pt x="6286" y="33946"/>
                  </a:cubicBezTo>
                  <a:cubicBezTo>
                    <a:pt x="6483" y="34735"/>
                    <a:pt x="6786" y="35484"/>
                    <a:pt x="7299" y="36128"/>
                  </a:cubicBezTo>
                  <a:cubicBezTo>
                    <a:pt x="7627" y="36549"/>
                    <a:pt x="8009" y="36878"/>
                    <a:pt x="8482" y="37088"/>
                  </a:cubicBezTo>
                  <a:cubicBezTo>
                    <a:pt x="8798" y="37236"/>
                    <a:pt x="9128" y="37310"/>
                    <a:pt x="9468" y="37310"/>
                  </a:cubicBezTo>
                  <a:cubicBezTo>
                    <a:pt x="9581" y="37310"/>
                    <a:pt x="9695" y="37302"/>
                    <a:pt x="9810" y="37286"/>
                  </a:cubicBezTo>
                  <a:cubicBezTo>
                    <a:pt x="10231" y="37220"/>
                    <a:pt x="10612" y="37075"/>
                    <a:pt x="10967" y="36852"/>
                  </a:cubicBezTo>
                  <a:cubicBezTo>
                    <a:pt x="11072" y="36891"/>
                    <a:pt x="11138" y="36996"/>
                    <a:pt x="11204" y="37075"/>
                  </a:cubicBezTo>
                  <a:cubicBezTo>
                    <a:pt x="11348" y="37272"/>
                    <a:pt x="11480" y="37483"/>
                    <a:pt x="11638" y="37667"/>
                  </a:cubicBezTo>
                  <a:cubicBezTo>
                    <a:pt x="11953" y="38035"/>
                    <a:pt x="12269" y="38390"/>
                    <a:pt x="12650" y="38679"/>
                  </a:cubicBezTo>
                  <a:cubicBezTo>
                    <a:pt x="12716" y="38745"/>
                    <a:pt x="12768" y="38811"/>
                    <a:pt x="12834" y="38863"/>
                  </a:cubicBezTo>
                  <a:cubicBezTo>
                    <a:pt x="13557" y="39455"/>
                    <a:pt x="14373" y="39876"/>
                    <a:pt x="15254" y="40191"/>
                  </a:cubicBezTo>
                  <a:cubicBezTo>
                    <a:pt x="16043" y="40481"/>
                    <a:pt x="16858" y="40704"/>
                    <a:pt x="17686" y="40849"/>
                  </a:cubicBezTo>
                  <a:cubicBezTo>
                    <a:pt x="18055" y="40923"/>
                    <a:pt x="18412" y="41008"/>
                    <a:pt x="18791" y="41008"/>
                  </a:cubicBezTo>
                  <a:cubicBezTo>
                    <a:pt x="18817" y="41008"/>
                    <a:pt x="18843" y="41007"/>
                    <a:pt x="18870" y="41007"/>
                  </a:cubicBezTo>
                  <a:cubicBezTo>
                    <a:pt x="19040" y="41099"/>
                    <a:pt x="19238" y="41072"/>
                    <a:pt x="19422" y="41086"/>
                  </a:cubicBezTo>
                  <a:cubicBezTo>
                    <a:pt x="19948" y="41125"/>
                    <a:pt x="20474" y="41178"/>
                    <a:pt x="20987" y="41191"/>
                  </a:cubicBezTo>
                  <a:cubicBezTo>
                    <a:pt x="21120" y="41194"/>
                    <a:pt x="21254" y="41196"/>
                    <a:pt x="21388" y="41196"/>
                  </a:cubicBezTo>
                  <a:cubicBezTo>
                    <a:pt x="21755" y="41196"/>
                    <a:pt x="22123" y="41184"/>
                    <a:pt x="22499" y="41164"/>
                  </a:cubicBezTo>
                  <a:cubicBezTo>
                    <a:pt x="23248" y="41125"/>
                    <a:pt x="24011" y="41099"/>
                    <a:pt x="24760" y="41007"/>
                  </a:cubicBezTo>
                  <a:cubicBezTo>
                    <a:pt x="25378" y="40941"/>
                    <a:pt x="25996" y="40875"/>
                    <a:pt x="26614" y="40783"/>
                  </a:cubicBezTo>
                  <a:cubicBezTo>
                    <a:pt x="26930" y="40731"/>
                    <a:pt x="27258" y="40678"/>
                    <a:pt x="27574" y="40612"/>
                  </a:cubicBezTo>
                  <a:lnTo>
                    <a:pt x="27574" y="40612"/>
                  </a:lnTo>
                  <a:cubicBezTo>
                    <a:pt x="27574" y="40744"/>
                    <a:pt x="27561" y="40862"/>
                    <a:pt x="27548" y="40993"/>
                  </a:cubicBezTo>
                  <a:cubicBezTo>
                    <a:pt x="27518" y="40988"/>
                    <a:pt x="27488" y="40986"/>
                    <a:pt x="27458" y="40986"/>
                  </a:cubicBezTo>
                  <a:cubicBezTo>
                    <a:pt x="27256" y="40986"/>
                    <a:pt x="27076" y="41102"/>
                    <a:pt x="26996" y="41309"/>
                  </a:cubicBezTo>
                  <a:cubicBezTo>
                    <a:pt x="26956" y="41375"/>
                    <a:pt x="26956" y="41454"/>
                    <a:pt x="26930" y="41533"/>
                  </a:cubicBezTo>
                  <a:cubicBezTo>
                    <a:pt x="26627" y="41585"/>
                    <a:pt x="26312" y="41625"/>
                    <a:pt x="26009" y="41664"/>
                  </a:cubicBezTo>
                  <a:cubicBezTo>
                    <a:pt x="25142" y="41796"/>
                    <a:pt x="24274" y="41914"/>
                    <a:pt x="23406" y="42032"/>
                  </a:cubicBezTo>
                  <a:cubicBezTo>
                    <a:pt x="22670" y="42124"/>
                    <a:pt x="21946" y="42203"/>
                    <a:pt x="21210" y="42269"/>
                  </a:cubicBezTo>
                  <a:cubicBezTo>
                    <a:pt x="20474" y="42335"/>
                    <a:pt x="19737" y="42374"/>
                    <a:pt x="18988" y="42427"/>
                  </a:cubicBezTo>
                  <a:cubicBezTo>
                    <a:pt x="18962" y="42387"/>
                    <a:pt x="18935" y="42348"/>
                    <a:pt x="18922" y="42308"/>
                  </a:cubicBezTo>
                  <a:cubicBezTo>
                    <a:pt x="18832" y="42142"/>
                    <a:pt x="18652" y="42050"/>
                    <a:pt x="18468" y="42050"/>
                  </a:cubicBezTo>
                  <a:cubicBezTo>
                    <a:pt x="18274" y="42050"/>
                    <a:pt x="18077" y="42152"/>
                    <a:pt x="17975" y="42374"/>
                  </a:cubicBezTo>
                  <a:cubicBezTo>
                    <a:pt x="17923" y="42466"/>
                    <a:pt x="17883" y="42571"/>
                    <a:pt x="17857" y="42677"/>
                  </a:cubicBezTo>
                  <a:cubicBezTo>
                    <a:pt x="17726" y="42677"/>
                    <a:pt x="17607" y="42677"/>
                    <a:pt x="17476" y="42663"/>
                  </a:cubicBezTo>
                  <a:cubicBezTo>
                    <a:pt x="16792" y="42624"/>
                    <a:pt x="16095" y="42584"/>
                    <a:pt x="15411" y="42545"/>
                  </a:cubicBezTo>
                  <a:cubicBezTo>
                    <a:pt x="15017" y="42519"/>
                    <a:pt x="14636" y="42492"/>
                    <a:pt x="14241" y="42466"/>
                  </a:cubicBezTo>
                  <a:cubicBezTo>
                    <a:pt x="13978" y="42440"/>
                    <a:pt x="13715" y="42427"/>
                    <a:pt x="13439" y="42400"/>
                  </a:cubicBezTo>
                  <a:cubicBezTo>
                    <a:pt x="12887" y="42335"/>
                    <a:pt x="12335" y="42282"/>
                    <a:pt x="11782" y="42216"/>
                  </a:cubicBezTo>
                  <a:cubicBezTo>
                    <a:pt x="11283" y="42164"/>
                    <a:pt x="10783" y="42124"/>
                    <a:pt x="10297" y="42059"/>
                  </a:cubicBezTo>
                  <a:cubicBezTo>
                    <a:pt x="9639" y="41980"/>
                    <a:pt x="8995" y="41888"/>
                    <a:pt x="8337" y="41809"/>
                  </a:cubicBezTo>
                  <a:cubicBezTo>
                    <a:pt x="8153" y="41782"/>
                    <a:pt x="7969" y="41743"/>
                    <a:pt x="7785" y="41704"/>
                  </a:cubicBezTo>
                  <a:cubicBezTo>
                    <a:pt x="7654" y="41690"/>
                    <a:pt x="7562" y="41625"/>
                    <a:pt x="7496" y="41506"/>
                  </a:cubicBezTo>
                  <a:cubicBezTo>
                    <a:pt x="7338" y="41243"/>
                    <a:pt x="7167" y="40980"/>
                    <a:pt x="6996" y="40717"/>
                  </a:cubicBezTo>
                  <a:cubicBezTo>
                    <a:pt x="6773" y="40349"/>
                    <a:pt x="6523" y="40007"/>
                    <a:pt x="6207" y="39718"/>
                  </a:cubicBezTo>
                  <a:cubicBezTo>
                    <a:pt x="5984" y="39508"/>
                    <a:pt x="5721" y="39363"/>
                    <a:pt x="5418" y="39310"/>
                  </a:cubicBezTo>
                  <a:cubicBezTo>
                    <a:pt x="5349" y="39295"/>
                    <a:pt x="5271" y="39289"/>
                    <a:pt x="5191" y="39289"/>
                  </a:cubicBezTo>
                  <a:cubicBezTo>
                    <a:pt x="5135" y="39289"/>
                    <a:pt x="5078" y="39292"/>
                    <a:pt x="5024" y="39297"/>
                  </a:cubicBezTo>
                  <a:cubicBezTo>
                    <a:pt x="4524" y="39402"/>
                    <a:pt x="4195" y="39810"/>
                    <a:pt x="4169" y="40323"/>
                  </a:cubicBezTo>
                  <a:cubicBezTo>
                    <a:pt x="4169" y="40441"/>
                    <a:pt x="4195" y="40586"/>
                    <a:pt x="4143" y="40731"/>
                  </a:cubicBezTo>
                  <a:cubicBezTo>
                    <a:pt x="4064" y="40704"/>
                    <a:pt x="4011" y="40678"/>
                    <a:pt x="3946" y="40665"/>
                  </a:cubicBezTo>
                  <a:cubicBezTo>
                    <a:pt x="3696" y="40573"/>
                    <a:pt x="3446" y="40481"/>
                    <a:pt x="3196" y="40375"/>
                  </a:cubicBezTo>
                  <a:cubicBezTo>
                    <a:pt x="2920" y="40270"/>
                    <a:pt x="2631" y="40244"/>
                    <a:pt x="2341" y="40218"/>
                  </a:cubicBezTo>
                  <a:cubicBezTo>
                    <a:pt x="2300" y="40214"/>
                    <a:pt x="2259" y="40213"/>
                    <a:pt x="2217" y="40213"/>
                  </a:cubicBezTo>
                  <a:cubicBezTo>
                    <a:pt x="1930" y="40213"/>
                    <a:pt x="1646" y="40292"/>
                    <a:pt x="1382" y="40441"/>
                  </a:cubicBezTo>
                  <a:cubicBezTo>
                    <a:pt x="987" y="40652"/>
                    <a:pt x="764" y="41164"/>
                    <a:pt x="1000" y="41651"/>
                  </a:cubicBezTo>
                  <a:cubicBezTo>
                    <a:pt x="1066" y="41782"/>
                    <a:pt x="1171" y="41914"/>
                    <a:pt x="1250" y="42032"/>
                  </a:cubicBezTo>
                  <a:cubicBezTo>
                    <a:pt x="1276" y="42085"/>
                    <a:pt x="1303" y="42124"/>
                    <a:pt x="1342" y="42190"/>
                  </a:cubicBezTo>
                  <a:cubicBezTo>
                    <a:pt x="1237" y="42203"/>
                    <a:pt x="1171" y="42203"/>
                    <a:pt x="1105" y="42216"/>
                  </a:cubicBezTo>
                  <a:cubicBezTo>
                    <a:pt x="856" y="42269"/>
                    <a:pt x="619" y="42348"/>
                    <a:pt x="422" y="42532"/>
                  </a:cubicBezTo>
                  <a:cubicBezTo>
                    <a:pt x="54" y="42834"/>
                    <a:pt x="1" y="43255"/>
                    <a:pt x="251" y="43663"/>
                  </a:cubicBezTo>
                  <a:cubicBezTo>
                    <a:pt x="369" y="43834"/>
                    <a:pt x="527" y="43965"/>
                    <a:pt x="698" y="44070"/>
                  </a:cubicBezTo>
                  <a:cubicBezTo>
                    <a:pt x="777" y="44136"/>
                    <a:pt x="882" y="44162"/>
                    <a:pt x="961" y="44268"/>
                  </a:cubicBezTo>
                  <a:cubicBezTo>
                    <a:pt x="856" y="44346"/>
                    <a:pt x="750" y="44399"/>
                    <a:pt x="672" y="44465"/>
                  </a:cubicBezTo>
                  <a:cubicBezTo>
                    <a:pt x="474" y="44623"/>
                    <a:pt x="317" y="44807"/>
                    <a:pt x="317" y="45083"/>
                  </a:cubicBezTo>
                  <a:cubicBezTo>
                    <a:pt x="264" y="45411"/>
                    <a:pt x="382" y="45701"/>
                    <a:pt x="606" y="45937"/>
                  </a:cubicBezTo>
                  <a:cubicBezTo>
                    <a:pt x="724" y="46069"/>
                    <a:pt x="856" y="46187"/>
                    <a:pt x="1000" y="46292"/>
                  </a:cubicBezTo>
                  <a:cubicBezTo>
                    <a:pt x="1276" y="46516"/>
                    <a:pt x="1605" y="46674"/>
                    <a:pt x="1921" y="46832"/>
                  </a:cubicBezTo>
                  <a:cubicBezTo>
                    <a:pt x="2526" y="47121"/>
                    <a:pt x="3157" y="47344"/>
                    <a:pt x="3788" y="47542"/>
                  </a:cubicBezTo>
                  <a:cubicBezTo>
                    <a:pt x="4432" y="47765"/>
                    <a:pt x="5090" y="47949"/>
                    <a:pt x="5734" y="48146"/>
                  </a:cubicBezTo>
                  <a:cubicBezTo>
                    <a:pt x="5839" y="48173"/>
                    <a:pt x="5944" y="48186"/>
                    <a:pt x="5997" y="48291"/>
                  </a:cubicBezTo>
                  <a:lnTo>
                    <a:pt x="47337" y="48291"/>
                  </a:lnTo>
                  <a:cubicBezTo>
                    <a:pt x="47284" y="48160"/>
                    <a:pt x="47232" y="48041"/>
                    <a:pt x="47179" y="47923"/>
                  </a:cubicBezTo>
                  <a:cubicBezTo>
                    <a:pt x="46824" y="47160"/>
                    <a:pt x="46429" y="46437"/>
                    <a:pt x="45969" y="45753"/>
                  </a:cubicBezTo>
                  <a:cubicBezTo>
                    <a:pt x="45877" y="45635"/>
                    <a:pt x="45798" y="45530"/>
                    <a:pt x="45720" y="45412"/>
                  </a:cubicBezTo>
                  <a:lnTo>
                    <a:pt x="45720" y="45412"/>
                  </a:lnTo>
                  <a:cubicBezTo>
                    <a:pt x="45798" y="45530"/>
                    <a:pt x="45890" y="45635"/>
                    <a:pt x="45969" y="45753"/>
                  </a:cubicBezTo>
                  <a:cubicBezTo>
                    <a:pt x="46074" y="45688"/>
                    <a:pt x="46193" y="45622"/>
                    <a:pt x="46298" y="45556"/>
                  </a:cubicBezTo>
                  <a:cubicBezTo>
                    <a:pt x="46521" y="45425"/>
                    <a:pt x="46732" y="45306"/>
                    <a:pt x="46955" y="45175"/>
                  </a:cubicBezTo>
                  <a:cubicBezTo>
                    <a:pt x="47008" y="45214"/>
                    <a:pt x="47061" y="45241"/>
                    <a:pt x="47126" y="45267"/>
                  </a:cubicBezTo>
                  <a:cubicBezTo>
                    <a:pt x="47221" y="45321"/>
                    <a:pt x="47316" y="45351"/>
                    <a:pt x="47409" y="45351"/>
                  </a:cubicBezTo>
                  <a:cubicBezTo>
                    <a:pt x="47496" y="45351"/>
                    <a:pt x="47582" y="45324"/>
                    <a:pt x="47665" y="45267"/>
                  </a:cubicBezTo>
                  <a:cubicBezTo>
                    <a:pt x="47850" y="45148"/>
                    <a:pt x="47955" y="44964"/>
                    <a:pt x="47915" y="44728"/>
                  </a:cubicBezTo>
                  <a:cubicBezTo>
                    <a:pt x="47902" y="44623"/>
                    <a:pt x="47876" y="44517"/>
                    <a:pt x="47863" y="44399"/>
                  </a:cubicBezTo>
                  <a:cubicBezTo>
                    <a:pt x="47823" y="44254"/>
                    <a:pt x="47784" y="44097"/>
                    <a:pt x="47744" y="43952"/>
                  </a:cubicBezTo>
                  <a:cubicBezTo>
                    <a:pt x="48244" y="43571"/>
                    <a:pt x="48717" y="43176"/>
                    <a:pt x="49178" y="42755"/>
                  </a:cubicBezTo>
                  <a:cubicBezTo>
                    <a:pt x="49796" y="42190"/>
                    <a:pt x="50414" y="41638"/>
                    <a:pt x="50979" y="41020"/>
                  </a:cubicBezTo>
                  <a:cubicBezTo>
                    <a:pt x="51163" y="40836"/>
                    <a:pt x="51360" y="40652"/>
                    <a:pt x="51544" y="40468"/>
                  </a:cubicBezTo>
                  <a:lnTo>
                    <a:pt x="51544" y="29580"/>
                  </a:lnTo>
                  <a:cubicBezTo>
                    <a:pt x="51518" y="29607"/>
                    <a:pt x="51479" y="29620"/>
                    <a:pt x="51439" y="29646"/>
                  </a:cubicBezTo>
                  <a:cubicBezTo>
                    <a:pt x="50953" y="30054"/>
                    <a:pt x="50466" y="30461"/>
                    <a:pt x="49980" y="30869"/>
                  </a:cubicBezTo>
                  <a:cubicBezTo>
                    <a:pt x="48862" y="31802"/>
                    <a:pt x="47731" y="32736"/>
                    <a:pt x="46561" y="33604"/>
                  </a:cubicBezTo>
                  <a:cubicBezTo>
                    <a:pt x="45588" y="34327"/>
                    <a:pt x="44589" y="35050"/>
                    <a:pt x="43602" y="35760"/>
                  </a:cubicBezTo>
                  <a:cubicBezTo>
                    <a:pt x="43497" y="35642"/>
                    <a:pt x="43392" y="35537"/>
                    <a:pt x="43274" y="35432"/>
                  </a:cubicBezTo>
                  <a:cubicBezTo>
                    <a:pt x="43182" y="35340"/>
                    <a:pt x="43077" y="35247"/>
                    <a:pt x="42958" y="35182"/>
                  </a:cubicBezTo>
                  <a:cubicBezTo>
                    <a:pt x="42865" y="35127"/>
                    <a:pt x="42767" y="35101"/>
                    <a:pt x="42674" y="35101"/>
                  </a:cubicBezTo>
                  <a:cubicBezTo>
                    <a:pt x="42410" y="35101"/>
                    <a:pt x="42175" y="35302"/>
                    <a:pt x="42156" y="35602"/>
                  </a:cubicBezTo>
                  <a:cubicBezTo>
                    <a:pt x="42156" y="35681"/>
                    <a:pt x="42169" y="35760"/>
                    <a:pt x="42169" y="35839"/>
                  </a:cubicBezTo>
                  <a:cubicBezTo>
                    <a:pt x="42117" y="35865"/>
                    <a:pt x="42051" y="35892"/>
                    <a:pt x="41985" y="35918"/>
                  </a:cubicBezTo>
                  <a:cubicBezTo>
                    <a:pt x="40631" y="36694"/>
                    <a:pt x="39237" y="37391"/>
                    <a:pt x="37830" y="38061"/>
                  </a:cubicBezTo>
                  <a:cubicBezTo>
                    <a:pt x="36897" y="38495"/>
                    <a:pt x="35963" y="38942"/>
                    <a:pt x="35029" y="39376"/>
                  </a:cubicBezTo>
                  <a:cubicBezTo>
                    <a:pt x="34990" y="39350"/>
                    <a:pt x="34964" y="39324"/>
                    <a:pt x="34924" y="39297"/>
                  </a:cubicBezTo>
                  <a:cubicBezTo>
                    <a:pt x="34793" y="39199"/>
                    <a:pt x="34662" y="39147"/>
                    <a:pt x="34537" y="39147"/>
                  </a:cubicBezTo>
                  <a:cubicBezTo>
                    <a:pt x="34462" y="39147"/>
                    <a:pt x="34389" y="39166"/>
                    <a:pt x="34319" y="39205"/>
                  </a:cubicBezTo>
                  <a:cubicBezTo>
                    <a:pt x="34267" y="39126"/>
                    <a:pt x="34227" y="39047"/>
                    <a:pt x="34188" y="38982"/>
                  </a:cubicBezTo>
                  <a:cubicBezTo>
                    <a:pt x="34175" y="38955"/>
                    <a:pt x="34162" y="38929"/>
                    <a:pt x="34148" y="38916"/>
                  </a:cubicBezTo>
                  <a:cubicBezTo>
                    <a:pt x="35398" y="38495"/>
                    <a:pt x="36620" y="38009"/>
                    <a:pt x="37830" y="37496"/>
                  </a:cubicBezTo>
                  <a:cubicBezTo>
                    <a:pt x="38369" y="37259"/>
                    <a:pt x="38908" y="36970"/>
                    <a:pt x="39447" y="36720"/>
                  </a:cubicBezTo>
                  <a:cubicBezTo>
                    <a:pt x="39513" y="36681"/>
                    <a:pt x="39592" y="36654"/>
                    <a:pt x="39658" y="36615"/>
                  </a:cubicBezTo>
                  <a:cubicBezTo>
                    <a:pt x="40933" y="35944"/>
                    <a:pt x="42143" y="35169"/>
                    <a:pt x="43221" y="34209"/>
                  </a:cubicBezTo>
                  <a:cubicBezTo>
                    <a:pt x="43800" y="33696"/>
                    <a:pt x="44339" y="33157"/>
                    <a:pt x="44825" y="32565"/>
                  </a:cubicBezTo>
                  <a:cubicBezTo>
                    <a:pt x="44944" y="32434"/>
                    <a:pt x="45036" y="32276"/>
                    <a:pt x="45141" y="32131"/>
                  </a:cubicBezTo>
                  <a:cubicBezTo>
                    <a:pt x="45193" y="32079"/>
                    <a:pt x="45246" y="32026"/>
                    <a:pt x="45286" y="31960"/>
                  </a:cubicBezTo>
                  <a:cubicBezTo>
                    <a:pt x="45483" y="31645"/>
                    <a:pt x="45693" y="31342"/>
                    <a:pt x="45864" y="31014"/>
                  </a:cubicBezTo>
                  <a:cubicBezTo>
                    <a:pt x="46443" y="29988"/>
                    <a:pt x="46692" y="28870"/>
                    <a:pt x="46798" y="27700"/>
                  </a:cubicBezTo>
                  <a:cubicBezTo>
                    <a:pt x="46916" y="27687"/>
                    <a:pt x="47021" y="27674"/>
                    <a:pt x="47139" y="27661"/>
                  </a:cubicBezTo>
                  <a:lnTo>
                    <a:pt x="47166" y="27674"/>
                  </a:lnTo>
                  <a:lnTo>
                    <a:pt x="47192" y="27661"/>
                  </a:lnTo>
                  <a:cubicBezTo>
                    <a:pt x="48113" y="27542"/>
                    <a:pt x="48783" y="27082"/>
                    <a:pt x="49204" y="26254"/>
                  </a:cubicBezTo>
                  <a:cubicBezTo>
                    <a:pt x="49414" y="25807"/>
                    <a:pt x="49506" y="25320"/>
                    <a:pt x="49533" y="24834"/>
                  </a:cubicBezTo>
                  <a:cubicBezTo>
                    <a:pt x="49559" y="24216"/>
                    <a:pt x="49467" y="23611"/>
                    <a:pt x="49283" y="23019"/>
                  </a:cubicBezTo>
                  <a:cubicBezTo>
                    <a:pt x="49125" y="22506"/>
                    <a:pt x="48928" y="21993"/>
                    <a:pt x="48612" y="21546"/>
                  </a:cubicBezTo>
                  <a:cubicBezTo>
                    <a:pt x="48533" y="21336"/>
                    <a:pt x="48362" y="21191"/>
                    <a:pt x="48231" y="21047"/>
                  </a:cubicBezTo>
                  <a:cubicBezTo>
                    <a:pt x="47915" y="20705"/>
                    <a:pt x="47534" y="20442"/>
                    <a:pt x="47074" y="20350"/>
                  </a:cubicBezTo>
                  <a:cubicBezTo>
                    <a:pt x="47008" y="20337"/>
                    <a:pt x="46942" y="20310"/>
                    <a:pt x="46877" y="20297"/>
                  </a:cubicBezTo>
                  <a:cubicBezTo>
                    <a:pt x="46877" y="20140"/>
                    <a:pt x="46877" y="19982"/>
                    <a:pt x="46877" y="19824"/>
                  </a:cubicBezTo>
                  <a:cubicBezTo>
                    <a:pt x="46850" y="18798"/>
                    <a:pt x="46745" y="17760"/>
                    <a:pt x="46614" y="16734"/>
                  </a:cubicBezTo>
                  <a:cubicBezTo>
                    <a:pt x="46443" y="15432"/>
                    <a:pt x="46206" y="14144"/>
                    <a:pt x="45864" y="12868"/>
                  </a:cubicBezTo>
                  <a:cubicBezTo>
                    <a:pt x="45364" y="11001"/>
                    <a:pt x="44668" y="9200"/>
                    <a:pt x="43734" y="7490"/>
                  </a:cubicBezTo>
                  <a:cubicBezTo>
                    <a:pt x="43300" y="6701"/>
                    <a:pt x="42814" y="5965"/>
                    <a:pt x="42235" y="5281"/>
                  </a:cubicBezTo>
                  <a:cubicBezTo>
                    <a:pt x="41617" y="4571"/>
                    <a:pt x="40907" y="3967"/>
                    <a:pt x="40052" y="3533"/>
                  </a:cubicBezTo>
                  <a:cubicBezTo>
                    <a:pt x="39368" y="3190"/>
                    <a:pt x="38669" y="3012"/>
                    <a:pt x="37952" y="3012"/>
                  </a:cubicBezTo>
                  <a:cubicBezTo>
                    <a:pt x="37485" y="3012"/>
                    <a:pt x="37011" y="3088"/>
                    <a:pt x="36528" y="3243"/>
                  </a:cubicBezTo>
                  <a:cubicBezTo>
                    <a:pt x="36463" y="3256"/>
                    <a:pt x="36410" y="3270"/>
                    <a:pt x="36318" y="3296"/>
                  </a:cubicBezTo>
                  <a:cubicBezTo>
                    <a:pt x="36502" y="3046"/>
                    <a:pt x="36660" y="2823"/>
                    <a:pt x="36818" y="2586"/>
                  </a:cubicBezTo>
                  <a:cubicBezTo>
                    <a:pt x="37041" y="2244"/>
                    <a:pt x="37212" y="1863"/>
                    <a:pt x="37278" y="1455"/>
                  </a:cubicBezTo>
                  <a:cubicBezTo>
                    <a:pt x="37330" y="1153"/>
                    <a:pt x="37304" y="850"/>
                    <a:pt x="37173" y="574"/>
                  </a:cubicBezTo>
                  <a:cubicBezTo>
                    <a:pt x="37002" y="245"/>
                    <a:pt x="36739" y="48"/>
                    <a:pt x="36357" y="9"/>
                  </a:cubicBezTo>
                  <a:cubicBezTo>
                    <a:pt x="36309" y="3"/>
                    <a:pt x="36261" y="1"/>
                    <a:pt x="3621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3367" name="Google Shape;3367;p54"/>
            <p:cNvSpPr/>
            <p:nvPr/>
          </p:nvSpPr>
          <p:spPr>
            <a:xfrm>
              <a:off x="1699663" y="3983000"/>
              <a:ext cx="1085775" cy="804700"/>
            </a:xfrm>
            <a:custGeom>
              <a:avLst/>
              <a:gdLst/>
              <a:ahLst/>
              <a:cxnLst/>
              <a:rect l="l" t="t" r="r" b="b"/>
              <a:pathLst>
                <a:path w="43431" h="32188" extrusionOk="0">
                  <a:moveTo>
                    <a:pt x="30749" y="10038"/>
                  </a:moveTo>
                  <a:cubicBezTo>
                    <a:pt x="31427" y="10038"/>
                    <a:pt x="32066" y="10196"/>
                    <a:pt x="32675" y="10495"/>
                  </a:cubicBezTo>
                  <a:cubicBezTo>
                    <a:pt x="32780" y="10547"/>
                    <a:pt x="32885" y="10600"/>
                    <a:pt x="32977" y="10639"/>
                  </a:cubicBezTo>
                  <a:cubicBezTo>
                    <a:pt x="33017" y="10666"/>
                    <a:pt x="33043" y="10705"/>
                    <a:pt x="33083" y="10731"/>
                  </a:cubicBezTo>
                  <a:cubicBezTo>
                    <a:pt x="33411" y="10955"/>
                    <a:pt x="33674" y="11244"/>
                    <a:pt x="33779" y="11639"/>
                  </a:cubicBezTo>
                  <a:cubicBezTo>
                    <a:pt x="33766" y="12099"/>
                    <a:pt x="33516" y="12362"/>
                    <a:pt x="33109" y="12520"/>
                  </a:cubicBezTo>
                  <a:cubicBezTo>
                    <a:pt x="32806" y="12638"/>
                    <a:pt x="32491" y="12677"/>
                    <a:pt x="32188" y="12677"/>
                  </a:cubicBezTo>
                  <a:cubicBezTo>
                    <a:pt x="31400" y="12677"/>
                    <a:pt x="30663" y="12493"/>
                    <a:pt x="29979" y="12099"/>
                  </a:cubicBezTo>
                  <a:cubicBezTo>
                    <a:pt x="29756" y="11967"/>
                    <a:pt x="29546" y="11810"/>
                    <a:pt x="29375" y="11586"/>
                  </a:cubicBezTo>
                  <a:cubicBezTo>
                    <a:pt x="28941" y="11060"/>
                    <a:pt x="29059" y="10521"/>
                    <a:pt x="29677" y="10232"/>
                  </a:cubicBezTo>
                  <a:cubicBezTo>
                    <a:pt x="29927" y="10113"/>
                    <a:pt x="30190" y="10061"/>
                    <a:pt x="30453" y="10048"/>
                  </a:cubicBezTo>
                  <a:cubicBezTo>
                    <a:pt x="30552" y="10041"/>
                    <a:pt x="30651" y="10038"/>
                    <a:pt x="30749" y="10038"/>
                  </a:cubicBezTo>
                  <a:close/>
                  <a:moveTo>
                    <a:pt x="40617" y="12099"/>
                  </a:moveTo>
                  <a:cubicBezTo>
                    <a:pt x="40761" y="12099"/>
                    <a:pt x="40893" y="12138"/>
                    <a:pt x="41024" y="12191"/>
                  </a:cubicBezTo>
                  <a:cubicBezTo>
                    <a:pt x="41077" y="12217"/>
                    <a:pt x="41143" y="12257"/>
                    <a:pt x="41195" y="12296"/>
                  </a:cubicBezTo>
                  <a:cubicBezTo>
                    <a:pt x="41248" y="12336"/>
                    <a:pt x="41314" y="12375"/>
                    <a:pt x="41366" y="12428"/>
                  </a:cubicBezTo>
                  <a:cubicBezTo>
                    <a:pt x="41682" y="12691"/>
                    <a:pt x="41866" y="13032"/>
                    <a:pt x="42011" y="13414"/>
                  </a:cubicBezTo>
                  <a:cubicBezTo>
                    <a:pt x="42155" y="13795"/>
                    <a:pt x="42221" y="14190"/>
                    <a:pt x="42274" y="14584"/>
                  </a:cubicBezTo>
                  <a:cubicBezTo>
                    <a:pt x="42274" y="14834"/>
                    <a:pt x="42274" y="15084"/>
                    <a:pt x="42234" y="15334"/>
                  </a:cubicBezTo>
                  <a:cubicBezTo>
                    <a:pt x="42168" y="15675"/>
                    <a:pt x="42050" y="15978"/>
                    <a:pt x="41866" y="16254"/>
                  </a:cubicBezTo>
                  <a:cubicBezTo>
                    <a:pt x="41656" y="16583"/>
                    <a:pt x="41353" y="16832"/>
                    <a:pt x="40972" y="16964"/>
                  </a:cubicBezTo>
                  <a:cubicBezTo>
                    <a:pt x="40926" y="16977"/>
                    <a:pt x="40877" y="16980"/>
                    <a:pt x="40827" y="16980"/>
                  </a:cubicBezTo>
                  <a:cubicBezTo>
                    <a:pt x="40778" y="16980"/>
                    <a:pt x="40729" y="16977"/>
                    <a:pt x="40683" y="16977"/>
                  </a:cubicBezTo>
                  <a:cubicBezTo>
                    <a:pt x="40683" y="16832"/>
                    <a:pt x="40669" y="16675"/>
                    <a:pt x="40669" y="16517"/>
                  </a:cubicBezTo>
                  <a:cubicBezTo>
                    <a:pt x="40669" y="15978"/>
                    <a:pt x="40591" y="15439"/>
                    <a:pt x="40499" y="14900"/>
                  </a:cubicBezTo>
                  <a:cubicBezTo>
                    <a:pt x="40485" y="14794"/>
                    <a:pt x="40459" y="14676"/>
                    <a:pt x="40446" y="14558"/>
                  </a:cubicBezTo>
                  <a:cubicBezTo>
                    <a:pt x="40406" y="14334"/>
                    <a:pt x="40354" y="14098"/>
                    <a:pt x="40314" y="13874"/>
                  </a:cubicBezTo>
                  <a:cubicBezTo>
                    <a:pt x="40288" y="13756"/>
                    <a:pt x="40275" y="13650"/>
                    <a:pt x="40249" y="13532"/>
                  </a:cubicBezTo>
                  <a:cubicBezTo>
                    <a:pt x="40157" y="13151"/>
                    <a:pt x="40051" y="12756"/>
                    <a:pt x="39946" y="12375"/>
                  </a:cubicBezTo>
                  <a:cubicBezTo>
                    <a:pt x="39946" y="12336"/>
                    <a:pt x="39946" y="12283"/>
                    <a:pt x="39933" y="12244"/>
                  </a:cubicBezTo>
                  <a:cubicBezTo>
                    <a:pt x="40143" y="12099"/>
                    <a:pt x="40380" y="12099"/>
                    <a:pt x="40617" y="12099"/>
                  </a:cubicBezTo>
                  <a:close/>
                  <a:moveTo>
                    <a:pt x="10231" y="15197"/>
                  </a:moveTo>
                  <a:cubicBezTo>
                    <a:pt x="10266" y="15197"/>
                    <a:pt x="10300" y="15198"/>
                    <a:pt x="10335" y="15202"/>
                  </a:cubicBezTo>
                  <a:cubicBezTo>
                    <a:pt x="10664" y="15241"/>
                    <a:pt x="10874" y="15439"/>
                    <a:pt x="11006" y="15741"/>
                  </a:cubicBezTo>
                  <a:cubicBezTo>
                    <a:pt x="11071" y="16175"/>
                    <a:pt x="10966" y="16570"/>
                    <a:pt x="10756" y="16951"/>
                  </a:cubicBezTo>
                  <a:cubicBezTo>
                    <a:pt x="10322" y="17713"/>
                    <a:pt x="9704" y="18305"/>
                    <a:pt x="8928" y="18713"/>
                  </a:cubicBezTo>
                  <a:cubicBezTo>
                    <a:pt x="8692" y="18831"/>
                    <a:pt x="8442" y="18923"/>
                    <a:pt x="8166" y="18949"/>
                  </a:cubicBezTo>
                  <a:lnTo>
                    <a:pt x="8034" y="18949"/>
                  </a:lnTo>
                  <a:cubicBezTo>
                    <a:pt x="8024" y="18950"/>
                    <a:pt x="8014" y="18950"/>
                    <a:pt x="8004" y="18950"/>
                  </a:cubicBezTo>
                  <a:cubicBezTo>
                    <a:pt x="7483" y="18950"/>
                    <a:pt x="7167" y="18610"/>
                    <a:pt x="7193" y="18068"/>
                  </a:cubicBezTo>
                  <a:cubicBezTo>
                    <a:pt x="7206" y="17911"/>
                    <a:pt x="7232" y="17766"/>
                    <a:pt x="7258" y="17608"/>
                  </a:cubicBezTo>
                  <a:cubicBezTo>
                    <a:pt x="7456" y="17187"/>
                    <a:pt x="7692" y="16793"/>
                    <a:pt x="8008" y="16438"/>
                  </a:cubicBezTo>
                  <a:cubicBezTo>
                    <a:pt x="8350" y="16057"/>
                    <a:pt x="8744" y="15728"/>
                    <a:pt x="9191" y="15491"/>
                  </a:cubicBezTo>
                  <a:cubicBezTo>
                    <a:pt x="9441" y="15360"/>
                    <a:pt x="9704" y="15255"/>
                    <a:pt x="9967" y="15215"/>
                  </a:cubicBezTo>
                  <a:cubicBezTo>
                    <a:pt x="10060" y="15206"/>
                    <a:pt x="10146" y="15197"/>
                    <a:pt x="10231" y="15197"/>
                  </a:cubicBezTo>
                  <a:close/>
                  <a:moveTo>
                    <a:pt x="21985" y="18121"/>
                  </a:moveTo>
                  <a:cubicBezTo>
                    <a:pt x="22209" y="18147"/>
                    <a:pt x="22406" y="18174"/>
                    <a:pt x="22550" y="18305"/>
                  </a:cubicBezTo>
                  <a:cubicBezTo>
                    <a:pt x="22932" y="18608"/>
                    <a:pt x="22984" y="18949"/>
                    <a:pt x="22695" y="19344"/>
                  </a:cubicBezTo>
                  <a:cubicBezTo>
                    <a:pt x="22577" y="19515"/>
                    <a:pt x="22393" y="19646"/>
                    <a:pt x="22195" y="19725"/>
                  </a:cubicBezTo>
                  <a:cubicBezTo>
                    <a:pt x="22038" y="19778"/>
                    <a:pt x="21880" y="19830"/>
                    <a:pt x="21709" y="19844"/>
                  </a:cubicBezTo>
                  <a:cubicBezTo>
                    <a:pt x="21677" y="19849"/>
                    <a:pt x="21643" y="19851"/>
                    <a:pt x="21609" y="19851"/>
                  </a:cubicBezTo>
                  <a:cubicBezTo>
                    <a:pt x="21289" y="19851"/>
                    <a:pt x="20883" y="19636"/>
                    <a:pt x="20788" y="19291"/>
                  </a:cubicBezTo>
                  <a:cubicBezTo>
                    <a:pt x="20723" y="19041"/>
                    <a:pt x="20788" y="18857"/>
                    <a:pt x="20920" y="18673"/>
                  </a:cubicBezTo>
                  <a:cubicBezTo>
                    <a:pt x="21078" y="18463"/>
                    <a:pt x="21275" y="18292"/>
                    <a:pt x="21538" y="18226"/>
                  </a:cubicBezTo>
                  <a:cubicBezTo>
                    <a:pt x="21696" y="18200"/>
                    <a:pt x="21853" y="18147"/>
                    <a:pt x="21985" y="18121"/>
                  </a:cubicBezTo>
                  <a:close/>
                  <a:moveTo>
                    <a:pt x="31946" y="13455"/>
                  </a:moveTo>
                  <a:cubicBezTo>
                    <a:pt x="32607" y="13455"/>
                    <a:pt x="33259" y="13598"/>
                    <a:pt x="33898" y="13874"/>
                  </a:cubicBezTo>
                  <a:cubicBezTo>
                    <a:pt x="34450" y="14111"/>
                    <a:pt x="34937" y="14439"/>
                    <a:pt x="35357" y="14860"/>
                  </a:cubicBezTo>
                  <a:cubicBezTo>
                    <a:pt x="36028" y="15557"/>
                    <a:pt x="36475" y="16385"/>
                    <a:pt x="36659" y="17332"/>
                  </a:cubicBezTo>
                  <a:cubicBezTo>
                    <a:pt x="36712" y="17595"/>
                    <a:pt x="36738" y="17858"/>
                    <a:pt x="36738" y="18134"/>
                  </a:cubicBezTo>
                  <a:cubicBezTo>
                    <a:pt x="36738" y="18239"/>
                    <a:pt x="36751" y="18345"/>
                    <a:pt x="36764" y="18463"/>
                  </a:cubicBezTo>
                  <a:cubicBezTo>
                    <a:pt x="36725" y="18857"/>
                    <a:pt x="36672" y="19252"/>
                    <a:pt x="36554" y="19633"/>
                  </a:cubicBezTo>
                  <a:cubicBezTo>
                    <a:pt x="36436" y="20001"/>
                    <a:pt x="36304" y="20356"/>
                    <a:pt x="36107" y="20672"/>
                  </a:cubicBezTo>
                  <a:cubicBezTo>
                    <a:pt x="36054" y="20751"/>
                    <a:pt x="36028" y="20843"/>
                    <a:pt x="35988" y="20922"/>
                  </a:cubicBezTo>
                  <a:cubicBezTo>
                    <a:pt x="35857" y="21066"/>
                    <a:pt x="35725" y="21211"/>
                    <a:pt x="35594" y="21369"/>
                  </a:cubicBezTo>
                  <a:cubicBezTo>
                    <a:pt x="35265" y="21803"/>
                    <a:pt x="34845" y="22118"/>
                    <a:pt x="34384" y="22394"/>
                  </a:cubicBezTo>
                  <a:cubicBezTo>
                    <a:pt x="33964" y="22644"/>
                    <a:pt x="33530" y="22828"/>
                    <a:pt x="33056" y="22934"/>
                  </a:cubicBezTo>
                  <a:cubicBezTo>
                    <a:pt x="32687" y="23019"/>
                    <a:pt x="32312" y="23066"/>
                    <a:pt x="31935" y="23066"/>
                  </a:cubicBezTo>
                  <a:cubicBezTo>
                    <a:pt x="31735" y="23066"/>
                    <a:pt x="31534" y="23053"/>
                    <a:pt x="31334" y="23026"/>
                  </a:cubicBezTo>
                  <a:cubicBezTo>
                    <a:pt x="30505" y="22907"/>
                    <a:pt x="29769" y="22605"/>
                    <a:pt x="29098" y="22118"/>
                  </a:cubicBezTo>
                  <a:cubicBezTo>
                    <a:pt x="28310" y="21540"/>
                    <a:pt x="27757" y="20777"/>
                    <a:pt x="27415" y="19857"/>
                  </a:cubicBezTo>
                  <a:cubicBezTo>
                    <a:pt x="27166" y="19147"/>
                    <a:pt x="27100" y="18410"/>
                    <a:pt x="27192" y="17674"/>
                  </a:cubicBezTo>
                  <a:cubicBezTo>
                    <a:pt x="27284" y="16780"/>
                    <a:pt x="27626" y="15965"/>
                    <a:pt x="28204" y="15255"/>
                  </a:cubicBezTo>
                  <a:cubicBezTo>
                    <a:pt x="28836" y="14466"/>
                    <a:pt x="29651" y="13940"/>
                    <a:pt x="30611" y="13650"/>
                  </a:cubicBezTo>
                  <a:cubicBezTo>
                    <a:pt x="31058" y="13519"/>
                    <a:pt x="31504" y="13455"/>
                    <a:pt x="31946" y="13455"/>
                  </a:cubicBezTo>
                  <a:close/>
                  <a:moveTo>
                    <a:pt x="23653" y="20247"/>
                  </a:moveTo>
                  <a:cubicBezTo>
                    <a:pt x="24023" y="20247"/>
                    <a:pt x="24376" y="20441"/>
                    <a:pt x="24602" y="20803"/>
                  </a:cubicBezTo>
                  <a:cubicBezTo>
                    <a:pt x="24865" y="21224"/>
                    <a:pt x="24930" y="21671"/>
                    <a:pt x="24865" y="22158"/>
                  </a:cubicBezTo>
                  <a:cubicBezTo>
                    <a:pt x="24851" y="22289"/>
                    <a:pt x="24799" y="22434"/>
                    <a:pt x="24759" y="22565"/>
                  </a:cubicBezTo>
                  <a:cubicBezTo>
                    <a:pt x="24641" y="23065"/>
                    <a:pt x="24312" y="23420"/>
                    <a:pt x="23905" y="23709"/>
                  </a:cubicBezTo>
                  <a:cubicBezTo>
                    <a:pt x="23503" y="23985"/>
                    <a:pt x="23053" y="24118"/>
                    <a:pt x="22590" y="24118"/>
                  </a:cubicBezTo>
                  <a:cubicBezTo>
                    <a:pt x="22568" y="24118"/>
                    <a:pt x="22546" y="24118"/>
                    <a:pt x="22524" y="24117"/>
                  </a:cubicBezTo>
                  <a:cubicBezTo>
                    <a:pt x="22038" y="24117"/>
                    <a:pt x="21577" y="23985"/>
                    <a:pt x="21196" y="23657"/>
                  </a:cubicBezTo>
                  <a:cubicBezTo>
                    <a:pt x="20539" y="23262"/>
                    <a:pt x="20197" y="22408"/>
                    <a:pt x="20407" y="21698"/>
                  </a:cubicBezTo>
                  <a:cubicBezTo>
                    <a:pt x="20420" y="21658"/>
                    <a:pt x="20433" y="21632"/>
                    <a:pt x="20447" y="21605"/>
                  </a:cubicBezTo>
                  <a:cubicBezTo>
                    <a:pt x="20628" y="21167"/>
                    <a:pt x="20958" y="20842"/>
                    <a:pt x="21478" y="20842"/>
                  </a:cubicBezTo>
                  <a:cubicBezTo>
                    <a:pt x="21598" y="20842"/>
                    <a:pt x="21727" y="20859"/>
                    <a:pt x="21867" y="20895"/>
                  </a:cubicBezTo>
                  <a:cubicBezTo>
                    <a:pt x="22038" y="20948"/>
                    <a:pt x="22209" y="21014"/>
                    <a:pt x="22393" y="21080"/>
                  </a:cubicBezTo>
                  <a:cubicBezTo>
                    <a:pt x="22432" y="21027"/>
                    <a:pt x="22485" y="20974"/>
                    <a:pt x="22537" y="20922"/>
                  </a:cubicBezTo>
                  <a:cubicBezTo>
                    <a:pt x="22682" y="20777"/>
                    <a:pt x="22800" y="20606"/>
                    <a:pt x="22958" y="20488"/>
                  </a:cubicBezTo>
                  <a:cubicBezTo>
                    <a:pt x="23177" y="20325"/>
                    <a:pt x="23418" y="20247"/>
                    <a:pt x="23653" y="20247"/>
                  </a:cubicBezTo>
                  <a:close/>
                  <a:moveTo>
                    <a:pt x="2519" y="21991"/>
                  </a:moveTo>
                  <a:cubicBezTo>
                    <a:pt x="2577" y="21991"/>
                    <a:pt x="2637" y="21994"/>
                    <a:pt x="2696" y="22000"/>
                  </a:cubicBezTo>
                  <a:cubicBezTo>
                    <a:pt x="2853" y="22539"/>
                    <a:pt x="2998" y="23091"/>
                    <a:pt x="3169" y="23630"/>
                  </a:cubicBezTo>
                  <a:cubicBezTo>
                    <a:pt x="3406" y="24327"/>
                    <a:pt x="3669" y="25011"/>
                    <a:pt x="3997" y="25668"/>
                  </a:cubicBezTo>
                  <a:cubicBezTo>
                    <a:pt x="4050" y="25774"/>
                    <a:pt x="4076" y="25892"/>
                    <a:pt x="4116" y="26010"/>
                  </a:cubicBezTo>
                  <a:cubicBezTo>
                    <a:pt x="3876" y="26102"/>
                    <a:pt x="3644" y="26147"/>
                    <a:pt x="3420" y="26147"/>
                  </a:cubicBezTo>
                  <a:cubicBezTo>
                    <a:pt x="3031" y="26147"/>
                    <a:pt x="2665" y="26010"/>
                    <a:pt x="2314" y="25734"/>
                  </a:cubicBezTo>
                  <a:cubicBezTo>
                    <a:pt x="1972" y="25458"/>
                    <a:pt x="1736" y="25116"/>
                    <a:pt x="1565" y="24709"/>
                  </a:cubicBezTo>
                  <a:cubicBezTo>
                    <a:pt x="1525" y="24603"/>
                    <a:pt x="1473" y="24511"/>
                    <a:pt x="1433" y="24406"/>
                  </a:cubicBezTo>
                  <a:cubicBezTo>
                    <a:pt x="1394" y="24183"/>
                    <a:pt x="1354" y="23946"/>
                    <a:pt x="1328" y="23722"/>
                  </a:cubicBezTo>
                  <a:cubicBezTo>
                    <a:pt x="1315" y="23578"/>
                    <a:pt x="1328" y="23433"/>
                    <a:pt x="1328" y="23289"/>
                  </a:cubicBezTo>
                  <a:cubicBezTo>
                    <a:pt x="1328" y="23236"/>
                    <a:pt x="1354" y="23183"/>
                    <a:pt x="1354" y="23131"/>
                  </a:cubicBezTo>
                  <a:cubicBezTo>
                    <a:pt x="1394" y="22710"/>
                    <a:pt x="1578" y="22381"/>
                    <a:pt x="1894" y="22131"/>
                  </a:cubicBezTo>
                  <a:lnTo>
                    <a:pt x="1933" y="22131"/>
                  </a:lnTo>
                  <a:cubicBezTo>
                    <a:pt x="2117" y="22030"/>
                    <a:pt x="2316" y="21991"/>
                    <a:pt x="2519" y="21991"/>
                  </a:cubicBezTo>
                  <a:close/>
                  <a:moveTo>
                    <a:pt x="12215" y="18463"/>
                  </a:moveTo>
                  <a:cubicBezTo>
                    <a:pt x="14950" y="18476"/>
                    <a:pt x="17015" y="20711"/>
                    <a:pt x="17002" y="23275"/>
                  </a:cubicBezTo>
                  <a:cubicBezTo>
                    <a:pt x="17015" y="25832"/>
                    <a:pt x="14962" y="28075"/>
                    <a:pt x="12213" y="28075"/>
                  </a:cubicBezTo>
                  <a:cubicBezTo>
                    <a:pt x="12205" y="28075"/>
                    <a:pt x="12197" y="28075"/>
                    <a:pt x="12189" y="28075"/>
                  </a:cubicBezTo>
                  <a:cubicBezTo>
                    <a:pt x="9546" y="28062"/>
                    <a:pt x="7403" y="25997"/>
                    <a:pt x="7403" y="23262"/>
                  </a:cubicBezTo>
                  <a:cubicBezTo>
                    <a:pt x="7416" y="20488"/>
                    <a:pt x="9612" y="18463"/>
                    <a:pt x="12215" y="18463"/>
                  </a:cubicBezTo>
                  <a:close/>
                  <a:moveTo>
                    <a:pt x="27382" y="0"/>
                  </a:moveTo>
                  <a:cubicBezTo>
                    <a:pt x="27376" y="0"/>
                    <a:pt x="27370" y="1"/>
                    <a:pt x="27363" y="2"/>
                  </a:cubicBezTo>
                  <a:cubicBezTo>
                    <a:pt x="27284" y="120"/>
                    <a:pt x="27271" y="265"/>
                    <a:pt x="27231" y="397"/>
                  </a:cubicBezTo>
                  <a:cubicBezTo>
                    <a:pt x="26534" y="3053"/>
                    <a:pt x="25298" y="5446"/>
                    <a:pt x="23523" y="7536"/>
                  </a:cubicBezTo>
                  <a:cubicBezTo>
                    <a:pt x="22958" y="8194"/>
                    <a:pt x="22353" y="8785"/>
                    <a:pt x="21656" y="9298"/>
                  </a:cubicBezTo>
                  <a:cubicBezTo>
                    <a:pt x="21288" y="9561"/>
                    <a:pt x="20907" y="9785"/>
                    <a:pt x="20486" y="9929"/>
                  </a:cubicBezTo>
                  <a:cubicBezTo>
                    <a:pt x="20146" y="10056"/>
                    <a:pt x="19806" y="10121"/>
                    <a:pt x="19463" y="10121"/>
                  </a:cubicBezTo>
                  <a:cubicBezTo>
                    <a:pt x="19236" y="10121"/>
                    <a:pt x="19007" y="10092"/>
                    <a:pt x="18777" y="10035"/>
                  </a:cubicBezTo>
                  <a:cubicBezTo>
                    <a:pt x="18290" y="9916"/>
                    <a:pt x="17869" y="9666"/>
                    <a:pt x="17514" y="9325"/>
                  </a:cubicBezTo>
                  <a:cubicBezTo>
                    <a:pt x="17107" y="8943"/>
                    <a:pt x="16778" y="8496"/>
                    <a:pt x="16541" y="7983"/>
                  </a:cubicBezTo>
                  <a:cubicBezTo>
                    <a:pt x="16515" y="7918"/>
                    <a:pt x="16502" y="7839"/>
                    <a:pt x="16423" y="7786"/>
                  </a:cubicBezTo>
                  <a:cubicBezTo>
                    <a:pt x="16357" y="7891"/>
                    <a:pt x="16292" y="7983"/>
                    <a:pt x="16226" y="8075"/>
                  </a:cubicBezTo>
                  <a:cubicBezTo>
                    <a:pt x="15779" y="8812"/>
                    <a:pt x="15279" y="9509"/>
                    <a:pt x="14714" y="10166"/>
                  </a:cubicBezTo>
                  <a:cubicBezTo>
                    <a:pt x="13202" y="11902"/>
                    <a:pt x="11426" y="13309"/>
                    <a:pt x="9428" y="14453"/>
                  </a:cubicBezTo>
                  <a:cubicBezTo>
                    <a:pt x="8060" y="15228"/>
                    <a:pt x="6614" y="15781"/>
                    <a:pt x="5036" y="15965"/>
                  </a:cubicBezTo>
                  <a:cubicBezTo>
                    <a:pt x="4970" y="15965"/>
                    <a:pt x="4918" y="15991"/>
                    <a:pt x="4852" y="16004"/>
                  </a:cubicBezTo>
                  <a:cubicBezTo>
                    <a:pt x="4852" y="16070"/>
                    <a:pt x="4852" y="16109"/>
                    <a:pt x="4865" y="16162"/>
                  </a:cubicBezTo>
                  <a:cubicBezTo>
                    <a:pt x="4957" y="16675"/>
                    <a:pt x="4997" y="17201"/>
                    <a:pt x="4970" y="17727"/>
                  </a:cubicBezTo>
                  <a:cubicBezTo>
                    <a:pt x="4957" y="17805"/>
                    <a:pt x="4970" y="17898"/>
                    <a:pt x="4970" y="17990"/>
                  </a:cubicBezTo>
                  <a:cubicBezTo>
                    <a:pt x="4918" y="18213"/>
                    <a:pt x="4892" y="18437"/>
                    <a:pt x="4839" y="18673"/>
                  </a:cubicBezTo>
                  <a:cubicBezTo>
                    <a:pt x="4734" y="19199"/>
                    <a:pt x="4576" y="19699"/>
                    <a:pt x="4313" y="20159"/>
                  </a:cubicBezTo>
                  <a:cubicBezTo>
                    <a:pt x="4168" y="20409"/>
                    <a:pt x="4011" y="20632"/>
                    <a:pt x="3787" y="20803"/>
                  </a:cubicBezTo>
                  <a:cubicBezTo>
                    <a:pt x="3549" y="21002"/>
                    <a:pt x="3296" y="21118"/>
                    <a:pt x="3006" y="21118"/>
                  </a:cubicBezTo>
                  <a:cubicBezTo>
                    <a:pt x="2911" y="21118"/>
                    <a:pt x="2812" y="21105"/>
                    <a:pt x="2709" y="21080"/>
                  </a:cubicBezTo>
                  <a:cubicBezTo>
                    <a:pt x="2656" y="21066"/>
                    <a:pt x="2604" y="21066"/>
                    <a:pt x="2551" y="21053"/>
                  </a:cubicBezTo>
                  <a:cubicBezTo>
                    <a:pt x="2380" y="20961"/>
                    <a:pt x="2209" y="20895"/>
                    <a:pt x="2065" y="20777"/>
                  </a:cubicBezTo>
                  <a:cubicBezTo>
                    <a:pt x="1967" y="20709"/>
                    <a:pt x="1877" y="20672"/>
                    <a:pt x="1787" y="20672"/>
                  </a:cubicBezTo>
                  <a:cubicBezTo>
                    <a:pt x="1719" y="20672"/>
                    <a:pt x="1651" y="20693"/>
                    <a:pt x="1578" y="20738"/>
                  </a:cubicBezTo>
                  <a:lnTo>
                    <a:pt x="1315" y="20790"/>
                  </a:lnTo>
                  <a:cubicBezTo>
                    <a:pt x="1236" y="20830"/>
                    <a:pt x="1157" y="20869"/>
                    <a:pt x="1078" y="20909"/>
                  </a:cubicBezTo>
                  <a:cubicBezTo>
                    <a:pt x="671" y="21145"/>
                    <a:pt x="381" y="21487"/>
                    <a:pt x="237" y="21934"/>
                  </a:cubicBezTo>
                  <a:cubicBezTo>
                    <a:pt x="92" y="22210"/>
                    <a:pt x="53" y="22500"/>
                    <a:pt x="26" y="22802"/>
                  </a:cubicBezTo>
                  <a:cubicBezTo>
                    <a:pt x="0" y="23328"/>
                    <a:pt x="40" y="23854"/>
                    <a:pt x="171" y="24354"/>
                  </a:cubicBezTo>
                  <a:cubicBezTo>
                    <a:pt x="355" y="25156"/>
                    <a:pt x="671" y="25905"/>
                    <a:pt x="1184" y="26549"/>
                  </a:cubicBezTo>
                  <a:cubicBezTo>
                    <a:pt x="1499" y="26957"/>
                    <a:pt x="1880" y="27299"/>
                    <a:pt x="2354" y="27509"/>
                  </a:cubicBezTo>
                  <a:cubicBezTo>
                    <a:pt x="2686" y="27650"/>
                    <a:pt x="3018" y="27729"/>
                    <a:pt x="3368" y="27729"/>
                  </a:cubicBezTo>
                  <a:cubicBezTo>
                    <a:pt x="3475" y="27729"/>
                    <a:pt x="3584" y="27722"/>
                    <a:pt x="3695" y="27707"/>
                  </a:cubicBezTo>
                  <a:cubicBezTo>
                    <a:pt x="4103" y="27641"/>
                    <a:pt x="4484" y="27496"/>
                    <a:pt x="4839" y="27273"/>
                  </a:cubicBezTo>
                  <a:cubicBezTo>
                    <a:pt x="4957" y="27312"/>
                    <a:pt x="5010" y="27417"/>
                    <a:pt x="5076" y="27496"/>
                  </a:cubicBezTo>
                  <a:cubicBezTo>
                    <a:pt x="5220" y="27693"/>
                    <a:pt x="5365" y="27904"/>
                    <a:pt x="5523" y="28088"/>
                  </a:cubicBezTo>
                  <a:cubicBezTo>
                    <a:pt x="5825" y="28456"/>
                    <a:pt x="6141" y="28811"/>
                    <a:pt x="6522" y="29100"/>
                  </a:cubicBezTo>
                  <a:cubicBezTo>
                    <a:pt x="6601" y="29035"/>
                    <a:pt x="6693" y="28982"/>
                    <a:pt x="6772" y="28916"/>
                  </a:cubicBezTo>
                  <a:cubicBezTo>
                    <a:pt x="7298" y="28469"/>
                    <a:pt x="7916" y="28246"/>
                    <a:pt x="8586" y="28167"/>
                  </a:cubicBezTo>
                  <a:cubicBezTo>
                    <a:pt x="8708" y="28151"/>
                    <a:pt x="8831" y="28144"/>
                    <a:pt x="8954" y="28144"/>
                  </a:cubicBezTo>
                  <a:cubicBezTo>
                    <a:pt x="9243" y="28144"/>
                    <a:pt x="9532" y="28185"/>
                    <a:pt x="9809" y="28259"/>
                  </a:cubicBezTo>
                  <a:cubicBezTo>
                    <a:pt x="10493" y="28430"/>
                    <a:pt x="11071" y="28772"/>
                    <a:pt x="11571" y="29245"/>
                  </a:cubicBezTo>
                  <a:cubicBezTo>
                    <a:pt x="11847" y="29508"/>
                    <a:pt x="12084" y="29810"/>
                    <a:pt x="12255" y="30152"/>
                  </a:cubicBezTo>
                  <a:cubicBezTo>
                    <a:pt x="12386" y="30402"/>
                    <a:pt x="12505" y="30678"/>
                    <a:pt x="12623" y="30941"/>
                  </a:cubicBezTo>
                  <a:cubicBezTo>
                    <a:pt x="12649" y="30994"/>
                    <a:pt x="12689" y="31059"/>
                    <a:pt x="12715" y="31112"/>
                  </a:cubicBezTo>
                  <a:lnTo>
                    <a:pt x="12741" y="31428"/>
                  </a:lnTo>
                  <a:cubicBezTo>
                    <a:pt x="12925" y="31520"/>
                    <a:pt x="13110" y="31493"/>
                    <a:pt x="13307" y="31507"/>
                  </a:cubicBezTo>
                  <a:cubicBezTo>
                    <a:pt x="13820" y="31546"/>
                    <a:pt x="14346" y="31599"/>
                    <a:pt x="14871" y="31612"/>
                  </a:cubicBezTo>
                  <a:cubicBezTo>
                    <a:pt x="15005" y="31615"/>
                    <a:pt x="15139" y="31617"/>
                    <a:pt x="15273" y="31617"/>
                  </a:cubicBezTo>
                  <a:cubicBezTo>
                    <a:pt x="15639" y="31617"/>
                    <a:pt x="16005" y="31605"/>
                    <a:pt x="16370" y="31585"/>
                  </a:cubicBezTo>
                  <a:cubicBezTo>
                    <a:pt x="17120" y="31546"/>
                    <a:pt x="17883" y="31520"/>
                    <a:pt x="18632" y="31428"/>
                  </a:cubicBezTo>
                  <a:cubicBezTo>
                    <a:pt x="19250" y="31362"/>
                    <a:pt x="19868" y="31296"/>
                    <a:pt x="20486" y="31204"/>
                  </a:cubicBezTo>
                  <a:cubicBezTo>
                    <a:pt x="20802" y="31152"/>
                    <a:pt x="21130" y="31086"/>
                    <a:pt x="21446" y="31033"/>
                  </a:cubicBezTo>
                  <a:lnTo>
                    <a:pt x="21446" y="31033"/>
                  </a:lnTo>
                  <a:cubicBezTo>
                    <a:pt x="21446" y="31152"/>
                    <a:pt x="21433" y="31283"/>
                    <a:pt x="21433" y="31414"/>
                  </a:cubicBezTo>
                  <a:cubicBezTo>
                    <a:pt x="21485" y="31414"/>
                    <a:pt x="21538" y="31428"/>
                    <a:pt x="21591" y="31454"/>
                  </a:cubicBezTo>
                  <a:cubicBezTo>
                    <a:pt x="21656" y="31493"/>
                    <a:pt x="21722" y="31533"/>
                    <a:pt x="21788" y="31585"/>
                  </a:cubicBezTo>
                  <a:cubicBezTo>
                    <a:pt x="22222" y="31914"/>
                    <a:pt x="22721" y="32085"/>
                    <a:pt x="23260" y="32151"/>
                  </a:cubicBezTo>
                  <a:cubicBezTo>
                    <a:pt x="23474" y="32175"/>
                    <a:pt x="23687" y="32188"/>
                    <a:pt x="23899" y="32188"/>
                  </a:cubicBezTo>
                  <a:cubicBezTo>
                    <a:pt x="24599" y="32188"/>
                    <a:pt x="25286" y="32052"/>
                    <a:pt x="25943" y="31769"/>
                  </a:cubicBezTo>
                  <a:cubicBezTo>
                    <a:pt x="26771" y="31414"/>
                    <a:pt x="27415" y="30862"/>
                    <a:pt x="27836" y="30060"/>
                  </a:cubicBezTo>
                  <a:cubicBezTo>
                    <a:pt x="27876" y="29994"/>
                    <a:pt x="27902" y="29929"/>
                    <a:pt x="27955" y="29863"/>
                  </a:cubicBezTo>
                  <a:cubicBezTo>
                    <a:pt x="28020" y="29745"/>
                    <a:pt x="28099" y="29666"/>
                    <a:pt x="28191" y="29626"/>
                  </a:cubicBezTo>
                  <a:cubicBezTo>
                    <a:pt x="28152" y="29547"/>
                    <a:pt x="28099" y="29468"/>
                    <a:pt x="28060" y="29403"/>
                  </a:cubicBezTo>
                  <a:cubicBezTo>
                    <a:pt x="28047" y="29376"/>
                    <a:pt x="28033" y="29350"/>
                    <a:pt x="28020" y="29337"/>
                  </a:cubicBezTo>
                  <a:cubicBezTo>
                    <a:pt x="29269" y="28916"/>
                    <a:pt x="30492" y="28430"/>
                    <a:pt x="31702" y="27917"/>
                  </a:cubicBezTo>
                  <a:cubicBezTo>
                    <a:pt x="32254" y="27680"/>
                    <a:pt x="32780" y="27391"/>
                    <a:pt x="33319" y="27141"/>
                  </a:cubicBezTo>
                  <a:cubicBezTo>
                    <a:pt x="33293" y="25905"/>
                    <a:pt x="33661" y="24801"/>
                    <a:pt x="34424" y="23841"/>
                  </a:cubicBezTo>
                  <a:cubicBezTo>
                    <a:pt x="35055" y="23026"/>
                    <a:pt x="35883" y="22473"/>
                    <a:pt x="36922" y="22302"/>
                  </a:cubicBezTo>
                  <a:cubicBezTo>
                    <a:pt x="37145" y="22263"/>
                    <a:pt x="37370" y="22241"/>
                    <a:pt x="37594" y="22241"/>
                  </a:cubicBezTo>
                  <a:cubicBezTo>
                    <a:pt x="37900" y="22241"/>
                    <a:pt x="38204" y="22283"/>
                    <a:pt x="38500" y="22381"/>
                  </a:cubicBezTo>
                  <a:cubicBezTo>
                    <a:pt x="38671" y="22434"/>
                    <a:pt x="38842" y="22500"/>
                    <a:pt x="39013" y="22552"/>
                  </a:cubicBezTo>
                  <a:cubicBezTo>
                    <a:pt x="39065" y="22500"/>
                    <a:pt x="39131" y="22447"/>
                    <a:pt x="39170" y="22381"/>
                  </a:cubicBezTo>
                  <a:cubicBezTo>
                    <a:pt x="39368" y="22066"/>
                    <a:pt x="39565" y="21763"/>
                    <a:pt x="39749" y="21435"/>
                  </a:cubicBezTo>
                  <a:cubicBezTo>
                    <a:pt x="40314" y="20409"/>
                    <a:pt x="40577" y="19291"/>
                    <a:pt x="40683" y="18121"/>
                  </a:cubicBezTo>
                  <a:cubicBezTo>
                    <a:pt x="40788" y="18108"/>
                    <a:pt x="40906" y="18095"/>
                    <a:pt x="41011" y="18082"/>
                  </a:cubicBezTo>
                  <a:cubicBezTo>
                    <a:pt x="41018" y="18075"/>
                    <a:pt x="41028" y="18072"/>
                    <a:pt x="41038" y="18072"/>
                  </a:cubicBezTo>
                  <a:cubicBezTo>
                    <a:pt x="41047" y="18072"/>
                    <a:pt x="41057" y="18075"/>
                    <a:pt x="41064" y="18082"/>
                  </a:cubicBezTo>
                  <a:cubicBezTo>
                    <a:pt x="41984" y="17963"/>
                    <a:pt x="42668" y="17503"/>
                    <a:pt x="43076" y="16675"/>
                  </a:cubicBezTo>
                  <a:cubicBezTo>
                    <a:pt x="43299" y="16228"/>
                    <a:pt x="43378" y="15741"/>
                    <a:pt x="43404" y="15255"/>
                  </a:cubicBezTo>
                  <a:cubicBezTo>
                    <a:pt x="43431" y="14637"/>
                    <a:pt x="43339" y="14032"/>
                    <a:pt x="43155" y="13440"/>
                  </a:cubicBezTo>
                  <a:cubicBezTo>
                    <a:pt x="42997" y="12927"/>
                    <a:pt x="42813" y="12414"/>
                    <a:pt x="42484" y="11967"/>
                  </a:cubicBezTo>
                  <a:cubicBezTo>
                    <a:pt x="42405" y="11757"/>
                    <a:pt x="42247" y="11612"/>
                    <a:pt x="42103" y="11468"/>
                  </a:cubicBezTo>
                  <a:cubicBezTo>
                    <a:pt x="41787" y="11126"/>
                    <a:pt x="41406" y="10863"/>
                    <a:pt x="40946" y="10771"/>
                  </a:cubicBezTo>
                  <a:cubicBezTo>
                    <a:pt x="40880" y="10758"/>
                    <a:pt x="40814" y="10731"/>
                    <a:pt x="40748" y="10718"/>
                  </a:cubicBezTo>
                  <a:cubicBezTo>
                    <a:pt x="40551" y="10745"/>
                    <a:pt x="40341" y="10771"/>
                    <a:pt x="40143" y="10784"/>
                  </a:cubicBezTo>
                  <a:cubicBezTo>
                    <a:pt x="40065" y="10797"/>
                    <a:pt x="39999" y="10810"/>
                    <a:pt x="39920" y="10837"/>
                  </a:cubicBezTo>
                  <a:cubicBezTo>
                    <a:pt x="39815" y="10850"/>
                    <a:pt x="39762" y="10916"/>
                    <a:pt x="39736" y="11034"/>
                  </a:cubicBezTo>
                  <a:cubicBezTo>
                    <a:pt x="39710" y="11192"/>
                    <a:pt x="39657" y="11349"/>
                    <a:pt x="39618" y="11507"/>
                  </a:cubicBezTo>
                  <a:cubicBezTo>
                    <a:pt x="39604" y="11534"/>
                    <a:pt x="39578" y="11560"/>
                    <a:pt x="39565" y="11586"/>
                  </a:cubicBezTo>
                  <a:cubicBezTo>
                    <a:pt x="39360" y="11931"/>
                    <a:pt x="39077" y="12081"/>
                    <a:pt x="38728" y="12081"/>
                  </a:cubicBezTo>
                  <a:cubicBezTo>
                    <a:pt x="38651" y="12081"/>
                    <a:pt x="38570" y="12074"/>
                    <a:pt x="38487" y="12059"/>
                  </a:cubicBezTo>
                  <a:cubicBezTo>
                    <a:pt x="38079" y="11994"/>
                    <a:pt x="37724" y="11810"/>
                    <a:pt x="37395" y="11586"/>
                  </a:cubicBezTo>
                  <a:cubicBezTo>
                    <a:pt x="36869" y="11218"/>
                    <a:pt x="36422" y="10758"/>
                    <a:pt x="36028" y="10258"/>
                  </a:cubicBezTo>
                  <a:cubicBezTo>
                    <a:pt x="35239" y="9272"/>
                    <a:pt x="34634" y="8167"/>
                    <a:pt x="34134" y="7010"/>
                  </a:cubicBezTo>
                  <a:cubicBezTo>
                    <a:pt x="33543" y="5669"/>
                    <a:pt x="33096" y="4289"/>
                    <a:pt x="32728" y="2882"/>
                  </a:cubicBezTo>
                  <a:cubicBezTo>
                    <a:pt x="32701" y="2790"/>
                    <a:pt x="32675" y="2711"/>
                    <a:pt x="32636" y="2592"/>
                  </a:cubicBezTo>
                  <a:cubicBezTo>
                    <a:pt x="32543" y="2684"/>
                    <a:pt x="32451" y="2750"/>
                    <a:pt x="32373" y="2829"/>
                  </a:cubicBezTo>
                  <a:cubicBezTo>
                    <a:pt x="32162" y="3013"/>
                    <a:pt x="31939" y="3171"/>
                    <a:pt x="31689" y="3302"/>
                  </a:cubicBezTo>
                  <a:cubicBezTo>
                    <a:pt x="31353" y="3477"/>
                    <a:pt x="31013" y="3563"/>
                    <a:pt x="30669" y="3563"/>
                  </a:cubicBezTo>
                  <a:cubicBezTo>
                    <a:pt x="30368" y="3563"/>
                    <a:pt x="30063" y="3497"/>
                    <a:pt x="29756" y="3368"/>
                  </a:cubicBezTo>
                  <a:cubicBezTo>
                    <a:pt x="29256" y="3158"/>
                    <a:pt x="28849" y="2803"/>
                    <a:pt x="28520" y="2369"/>
                  </a:cubicBezTo>
                  <a:cubicBezTo>
                    <a:pt x="28270" y="2040"/>
                    <a:pt x="28073" y="1685"/>
                    <a:pt x="27915" y="1304"/>
                  </a:cubicBezTo>
                  <a:cubicBezTo>
                    <a:pt x="27744" y="896"/>
                    <a:pt x="27600" y="489"/>
                    <a:pt x="27442" y="81"/>
                  </a:cubicBezTo>
                  <a:cubicBezTo>
                    <a:pt x="27430" y="57"/>
                    <a:pt x="27440" y="0"/>
                    <a:pt x="27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4"/>
            <p:cNvSpPr/>
            <p:nvPr/>
          </p:nvSpPr>
          <p:spPr>
            <a:xfrm>
              <a:off x="2233813" y="4723650"/>
              <a:ext cx="184450" cy="88400"/>
            </a:xfrm>
            <a:custGeom>
              <a:avLst/>
              <a:gdLst/>
              <a:ahLst/>
              <a:cxnLst/>
              <a:rect l="l" t="t" r="r" b="b"/>
              <a:pathLst>
                <a:path w="7378" h="3536" extrusionOk="0">
                  <a:moveTo>
                    <a:pt x="6825" y="0"/>
                  </a:moveTo>
                  <a:cubicBezTo>
                    <a:pt x="6733" y="53"/>
                    <a:pt x="6654" y="132"/>
                    <a:pt x="6575" y="237"/>
                  </a:cubicBezTo>
                  <a:cubicBezTo>
                    <a:pt x="6536" y="303"/>
                    <a:pt x="6496" y="368"/>
                    <a:pt x="6470" y="434"/>
                  </a:cubicBezTo>
                  <a:cubicBezTo>
                    <a:pt x="6049" y="1236"/>
                    <a:pt x="5392" y="1788"/>
                    <a:pt x="4577" y="2143"/>
                  </a:cubicBezTo>
                  <a:cubicBezTo>
                    <a:pt x="3918" y="2433"/>
                    <a:pt x="3244" y="2563"/>
                    <a:pt x="2555" y="2563"/>
                  </a:cubicBezTo>
                  <a:cubicBezTo>
                    <a:pt x="2336" y="2563"/>
                    <a:pt x="2116" y="2550"/>
                    <a:pt x="1894" y="2525"/>
                  </a:cubicBezTo>
                  <a:cubicBezTo>
                    <a:pt x="1355" y="2459"/>
                    <a:pt x="856" y="2288"/>
                    <a:pt x="422" y="1959"/>
                  </a:cubicBezTo>
                  <a:cubicBezTo>
                    <a:pt x="356" y="1907"/>
                    <a:pt x="290" y="1867"/>
                    <a:pt x="225" y="1841"/>
                  </a:cubicBezTo>
                  <a:cubicBezTo>
                    <a:pt x="172" y="1815"/>
                    <a:pt x="119" y="1788"/>
                    <a:pt x="67" y="1788"/>
                  </a:cubicBezTo>
                  <a:cubicBezTo>
                    <a:pt x="54" y="1815"/>
                    <a:pt x="54" y="1828"/>
                    <a:pt x="54" y="1854"/>
                  </a:cubicBezTo>
                  <a:cubicBezTo>
                    <a:pt x="54" y="1959"/>
                    <a:pt x="67" y="2078"/>
                    <a:pt x="54" y="2183"/>
                  </a:cubicBezTo>
                  <a:cubicBezTo>
                    <a:pt x="1" y="2485"/>
                    <a:pt x="146" y="2696"/>
                    <a:pt x="369" y="2867"/>
                  </a:cubicBezTo>
                  <a:cubicBezTo>
                    <a:pt x="435" y="2919"/>
                    <a:pt x="514" y="2985"/>
                    <a:pt x="580" y="3024"/>
                  </a:cubicBezTo>
                  <a:cubicBezTo>
                    <a:pt x="948" y="3261"/>
                    <a:pt x="1342" y="3393"/>
                    <a:pt x="1763" y="3472"/>
                  </a:cubicBezTo>
                  <a:cubicBezTo>
                    <a:pt x="2028" y="3516"/>
                    <a:pt x="2294" y="3536"/>
                    <a:pt x="2560" y="3536"/>
                  </a:cubicBezTo>
                  <a:cubicBezTo>
                    <a:pt x="2846" y="3536"/>
                    <a:pt x="3133" y="3512"/>
                    <a:pt x="3420" y="3472"/>
                  </a:cubicBezTo>
                  <a:cubicBezTo>
                    <a:pt x="4445" y="3327"/>
                    <a:pt x="5379" y="2985"/>
                    <a:pt x="6234" y="2393"/>
                  </a:cubicBezTo>
                  <a:lnTo>
                    <a:pt x="6247" y="2393"/>
                  </a:lnTo>
                  <a:cubicBezTo>
                    <a:pt x="6641" y="2117"/>
                    <a:pt x="6983" y="1802"/>
                    <a:pt x="7259" y="1407"/>
                  </a:cubicBezTo>
                  <a:cubicBezTo>
                    <a:pt x="7312" y="1328"/>
                    <a:pt x="7351" y="1263"/>
                    <a:pt x="7364" y="1184"/>
                  </a:cubicBezTo>
                  <a:cubicBezTo>
                    <a:pt x="7377" y="1131"/>
                    <a:pt x="7377" y="1092"/>
                    <a:pt x="7377" y="1039"/>
                  </a:cubicBezTo>
                  <a:cubicBezTo>
                    <a:pt x="7364" y="973"/>
                    <a:pt x="7338" y="908"/>
                    <a:pt x="7312" y="842"/>
                  </a:cubicBezTo>
                  <a:cubicBezTo>
                    <a:pt x="7285" y="815"/>
                    <a:pt x="7259" y="763"/>
                    <a:pt x="7246" y="737"/>
                  </a:cubicBezTo>
                  <a:cubicBezTo>
                    <a:pt x="7101" y="487"/>
                    <a:pt x="6957" y="237"/>
                    <a:pt x="6825" y="0"/>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4"/>
            <p:cNvSpPr/>
            <p:nvPr/>
          </p:nvSpPr>
          <p:spPr>
            <a:xfrm>
              <a:off x="2605938" y="4483025"/>
              <a:ext cx="229475" cy="398300"/>
            </a:xfrm>
            <a:custGeom>
              <a:avLst/>
              <a:gdLst/>
              <a:ahLst/>
              <a:cxnLst/>
              <a:rect l="l" t="t" r="r" b="b"/>
              <a:pathLst>
                <a:path w="9179" h="15932" extrusionOk="0">
                  <a:moveTo>
                    <a:pt x="9178" y="0"/>
                  </a:moveTo>
                  <a:cubicBezTo>
                    <a:pt x="9139" y="13"/>
                    <a:pt x="9099" y="40"/>
                    <a:pt x="9060" y="66"/>
                  </a:cubicBezTo>
                  <a:cubicBezTo>
                    <a:pt x="8573" y="474"/>
                    <a:pt x="8087" y="881"/>
                    <a:pt x="7600" y="1289"/>
                  </a:cubicBezTo>
                  <a:cubicBezTo>
                    <a:pt x="6483" y="2222"/>
                    <a:pt x="5352" y="3156"/>
                    <a:pt x="4182" y="4024"/>
                  </a:cubicBezTo>
                  <a:cubicBezTo>
                    <a:pt x="3182" y="4773"/>
                    <a:pt x="2170" y="5497"/>
                    <a:pt x="1158" y="6220"/>
                  </a:cubicBezTo>
                  <a:cubicBezTo>
                    <a:pt x="1026" y="6325"/>
                    <a:pt x="842" y="6351"/>
                    <a:pt x="724" y="6456"/>
                  </a:cubicBezTo>
                  <a:cubicBezTo>
                    <a:pt x="592" y="6562"/>
                    <a:pt x="487" y="6680"/>
                    <a:pt x="342" y="6772"/>
                  </a:cubicBezTo>
                  <a:cubicBezTo>
                    <a:pt x="290" y="6811"/>
                    <a:pt x="224" y="6851"/>
                    <a:pt x="185" y="6890"/>
                  </a:cubicBezTo>
                  <a:cubicBezTo>
                    <a:pt x="0" y="7061"/>
                    <a:pt x="53" y="7324"/>
                    <a:pt x="290" y="7403"/>
                  </a:cubicBezTo>
                  <a:cubicBezTo>
                    <a:pt x="355" y="7429"/>
                    <a:pt x="434" y="7429"/>
                    <a:pt x="513" y="7443"/>
                  </a:cubicBezTo>
                  <a:cubicBezTo>
                    <a:pt x="526" y="7535"/>
                    <a:pt x="540" y="7613"/>
                    <a:pt x="553" y="7679"/>
                  </a:cubicBezTo>
                  <a:cubicBezTo>
                    <a:pt x="553" y="7771"/>
                    <a:pt x="566" y="7863"/>
                    <a:pt x="592" y="7942"/>
                  </a:cubicBezTo>
                  <a:cubicBezTo>
                    <a:pt x="868" y="9283"/>
                    <a:pt x="1407" y="10506"/>
                    <a:pt x="2104" y="11676"/>
                  </a:cubicBezTo>
                  <a:cubicBezTo>
                    <a:pt x="2196" y="11821"/>
                    <a:pt x="2262" y="11992"/>
                    <a:pt x="2420" y="12097"/>
                  </a:cubicBezTo>
                  <a:cubicBezTo>
                    <a:pt x="2459" y="12163"/>
                    <a:pt x="2486" y="12242"/>
                    <a:pt x="2525" y="12294"/>
                  </a:cubicBezTo>
                  <a:cubicBezTo>
                    <a:pt x="2946" y="12834"/>
                    <a:pt x="3432" y="13307"/>
                    <a:pt x="3985" y="13701"/>
                  </a:cubicBezTo>
                  <a:cubicBezTo>
                    <a:pt x="4077" y="13780"/>
                    <a:pt x="4195" y="13820"/>
                    <a:pt x="4274" y="13938"/>
                  </a:cubicBezTo>
                  <a:cubicBezTo>
                    <a:pt x="4221" y="14004"/>
                    <a:pt x="4155" y="14056"/>
                    <a:pt x="4116" y="14122"/>
                  </a:cubicBezTo>
                  <a:cubicBezTo>
                    <a:pt x="4063" y="14175"/>
                    <a:pt x="4011" y="14240"/>
                    <a:pt x="3998" y="14319"/>
                  </a:cubicBezTo>
                  <a:cubicBezTo>
                    <a:pt x="3985" y="14503"/>
                    <a:pt x="3853" y="14609"/>
                    <a:pt x="3722" y="14701"/>
                  </a:cubicBezTo>
                  <a:cubicBezTo>
                    <a:pt x="3459" y="14898"/>
                    <a:pt x="3196" y="15095"/>
                    <a:pt x="2933" y="15279"/>
                  </a:cubicBezTo>
                  <a:cubicBezTo>
                    <a:pt x="2854" y="15345"/>
                    <a:pt x="2762" y="15384"/>
                    <a:pt x="2735" y="15490"/>
                  </a:cubicBezTo>
                  <a:cubicBezTo>
                    <a:pt x="2656" y="15608"/>
                    <a:pt x="2670" y="15726"/>
                    <a:pt x="2749" y="15831"/>
                  </a:cubicBezTo>
                  <a:cubicBezTo>
                    <a:pt x="2801" y="15894"/>
                    <a:pt x="2877" y="15932"/>
                    <a:pt x="2953" y="15932"/>
                  </a:cubicBezTo>
                  <a:cubicBezTo>
                    <a:pt x="2973" y="15932"/>
                    <a:pt x="2992" y="15929"/>
                    <a:pt x="3012" y="15924"/>
                  </a:cubicBezTo>
                  <a:cubicBezTo>
                    <a:pt x="3182" y="15884"/>
                    <a:pt x="3353" y="15858"/>
                    <a:pt x="3485" y="15766"/>
                  </a:cubicBezTo>
                  <a:cubicBezTo>
                    <a:pt x="3722" y="15608"/>
                    <a:pt x="3932" y="15411"/>
                    <a:pt x="4155" y="15227"/>
                  </a:cubicBezTo>
                  <a:cubicBezTo>
                    <a:pt x="4392" y="15056"/>
                    <a:pt x="4642" y="14898"/>
                    <a:pt x="4892" y="14714"/>
                  </a:cubicBezTo>
                  <a:cubicBezTo>
                    <a:pt x="5549" y="14240"/>
                    <a:pt x="6194" y="13728"/>
                    <a:pt x="6798" y="13175"/>
                  </a:cubicBezTo>
                  <a:cubicBezTo>
                    <a:pt x="7416" y="12610"/>
                    <a:pt x="8034" y="12058"/>
                    <a:pt x="8600" y="11440"/>
                  </a:cubicBezTo>
                  <a:cubicBezTo>
                    <a:pt x="8784" y="11243"/>
                    <a:pt x="8981" y="11072"/>
                    <a:pt x="9178" y="10888"/>
                  </a:cubicBezTo>
                  <a:lnTo>
                    <a:pt x="91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4"/>
            <p:cNvSpPr/>
            <p:nvPr/>
          </p:nvSpPr>
          <p:spPr>
            <a:xfrm>
              <a:off x="1546788" y="4725725"/>
              <a:ext cx="505275" cy="225100"/>
            </a:xfrm>
            <a:custGeom>
              <a:avLst/>
              <a:gdLst/>
              <a:ahLst/>
              <a:cxnLst/>
              <a:rect l="l" t="t" r="r" b="b"/>
              <a:pathLst>
                <a:path w="20211" h="9004" extrusionOk="0">
                  <a:moveTo>
                    <a:pt x="5182" y="1"/>
                  </a:moveTo>
                  <a:cubicBezTo>
                    <a:pt x="5126" y="1"/>
                    <a:pt x="5073" y="4"/>
                    <a:pt x="5024" y="9"/>
                  </a:cubicBezTo>
                  <a:cubicBezTo>
                    <a:pt x="4524" y="114"/>
                    <a:pt x="4195" y="522"/>
                    <a:pt x="4169" y="1035"/>
                  </a:cubicBezTo>
                  <a:cubicBezTo>
                    <a:pt x="4156" y="1153"/>
                    <a:pt x="4195" y="1298"/>
                    <a:pt x="4130" y="1443"/>
                  </a:cubicBezTo>
                  <a:cubicBezTo>
                    <a:pt x="4064" y="1416"/>
                    <a:pt x="3998" y="1390"/>
                    <a:pt x="3946" y="1377"/>
                  </a:cubicBezTo>
                  <a:cubicBezTo>
                    <a:pt x="3696" y="1285"/>
                    <a:pt x="3433" y="1193"/>
                    <a:pt x="3196" y="1087"/>
                  </a:cubicBezTo>
                  <a:cubicBezTo>
                    <a:pt x="2920" y="982"/>
                    <a:pt x="2631" y="956"/>
                    <a:pt x="2341" y="930"/>
                  </a:cubicBezTo>
                  <a:cubicBezTo>
                    <a:pt x="2298" y="926"/>
                    <a:pt x="2256" y="925"/>
                    <a:pt x="2213" y="925"/>
                  </a:cubicBezTo>
                  <a:cubicBezTo>
                    <a:pt x="1917" y="925"/>
                    <a:pt x="1633" y="1004"/>
                    <a:pt x="1368" y="1153"/>
                  </a:cubicBezTo>
                  <a:cubicBezTo>
                    <a:pt x="987" y="1364"/>
                    <a:pt x="750" y="1876"/>
                    <a:pt x="1000" y="2363"/>
                  </a:cubicBezTo>
                  <a:cubicBezTo>
                    <a:pt x="1066" y="2494"/>
                    <a:pt x="1158" y="2626"/>
                    <a:pt x="1250" y="2757"/>
                  </a:cubicBezTo>
                  <a:cubicBezTo>
                    <a:pt x="1276" y="2797"/>
                    <a:pt x="1303" y="2836"/>
                    <a:pt x="1329" y="2902"/>
                  </a:cubicBezTo>
                  <a:cubicBezTo>
                    <a:pt x="1237" y="2915"/>
                    <a:pt x="1171" y="2915"/>
                    <a:pt x="1105" y="2928"/>
                  </a:cubicBezTo>
                  <a:cubicBezTo>
                    <a:pt x="856" y="2981"/>
                    <a:pt x="606" y="3060"/>
                    <a:pt x="409" y="3244"/>
                  </a:cubicBezTo>
                  <a:cubicBezTo>
                    <a:pt x="54" y="3559"/>
                    <a:pt x="1" y="3967"/>
                    <a:pt x="251" y="4375"/>
                  </a:cubicBezTo>
                  <a:cubicBezTo>
                    <a:pt x="356" y="4559"/>
                    <a:pt x="514" y="4677"/>
                    <a:pt x="685" y="4782"/>
                  </a:cubicBezTo>
                  <a:cubicBezTo>
                    <a:pt x="777" y="4848"/>
                    <a:pt x="882" y="4874"/>
                    <a:pt x="948" y="4980"/>
                  </a:cubicBezTo>
                  <a:cubicBezTo>
                    <a:pt x="842" y="5058"/>
                    <a:pt x="750" y="5111"/>
                    <a:pt x="658" y="5177"/>
                  </a:cubicBezTo>
                  <a:cubicBezTo>
                    <a:pt x="474" y="5335"/>
                    <a:pt x="317" y="5519"/>
                    <a:pt x="303" y="5795"/>
                  </a:cubicBezTo>
                  <a:cubicBezTo>
                    <a:pt x="251" y="6123"/>
                    <a:pt x="369" y="6413"/>
                    <a:pt x="593" y="6649"/>
                  </a:cubicBezTo>
                  <a:cubicBezTo>
                    <a:pt x="711" y="6781"/>
                    <a:pt x="856" y="6899"/>
                    <a:pt x="987" y="7004"/>
                  </a:cubicBezTo>
                  <a:cubicBezTo>
                    <a:pt x="1276" y="7228"/>
                    <a:pt x="1592" y="7386"/>
                    <a:pt x="1921" y="7544"/>
                  </a:cubicBezTo>
                  <a:cubicBezTo>
                    <a:pt x="2512" y="7833"/>
                    <a:pt x="3144" y="8056"/>
                    <a:pt x="3788" y="8267"/>
                  </a:cubicBezTo>
                  <a:cubicBezTo>
                    <a:pt x="4432" y="8477"/>
                    <a:pt x="5076" y="8661"/>
                    <a:pt x="5734" y="8858"/>
                  </a:cubicBezTo>
                  <a:cubicBezTo>
                    <a:pt x="5826" y="8885"/>
                    <a:pt x="5931" y="8898"/>
                    <a:pt x="5984" y="9003"/>
                  </a:cubicBezTo>
                  <a:lnTo>
                    <a:pt x="19238" y="9003"/>
                  </a:lnTo>
                  <a:cubicBezTo>
                    <a:pt x="19356" y="8780"/>
                    <a:pt x="19487" y="8556"/>
                    <a:pt x="19593" y="8319"/>
                  </a:cubicBezTo>
                  <a:cubicBezTo>
                    <a:pt x="19803" y="7859"/>
                    <a:pt x="19895" y="7373"/>
                    <a:pt x="19869" y="6860"/>
                  </a:cubicBezTo>
                  <a:cubicBezTo>
                    <a:pt x="19921" y="6571"/>
                    <a:pt x="19843" y="6294"/>
                    <a:pt x="19790" y="6005"/>
                  </a:cubicBezTo>
                  <a:cubicBezTo>
                    <a:pt x="19698" y="5361"/>
                    <a:pt x="19448" y="4769"/>
                    <a:pt x="19119" y="4204"/>
                  </a:cubicBezTo>
                  <a:cubicBezTo>
                    <a:pt x="19093" y="4151"/>
                    <a:pt x="19080" y="4085"/>
                    <a:pt x="19040" y="4020"/>
                  </a:cubicBezTo>
                  <a:cubicBezTo>
                    <a:pt x="19159" y="4000"/>
                    <a:pt x="19267" y="3993"/>
                    <a:pt x="19371" y="3993"/>
                  </a:cubicBezTo>
                  <a:cubicBezTo>
                    <a:pt x="19474" y="3993"/>
                    <a:pt x="19573" y="4000"/>
                    <a:pt x="19672" y="4007"/>
                  </a:cubicBezTo>
                  <a:cubicBezTo>
                    <a:pt x="19764" y="4007"/>
                    <a:pt x="19869" y="4007"/>
                    <a:pt x="19961" y="3993"/>
                  </a:cubicBezTo>
                  <a:cubicBezTo>
                    <a:pt x="20105" y="3967"/>
                    <a:pt x="20184" y="3862"/>
                    <a:pt x="20198" y="3744"/>
                  </a:cubicBezTo>
                  <a:cubicBezTo>
                    <a:pt x="20211" y="3625"/>
                    <a:pt x="20119" y="3481"/>
                    <a:pt x="19974" y="3441"/>
                  </a:cubicBezTo>
                  <a:cubicBezTo>
                    <a:pt x="19882" y="3415"/>
                    <a:pt x="19777" y="3402"/>
                    <a:pt x="19685" y="3402"/>
                  </a:cubicBezTo>
                  <a:cubicBezTo>
                    <a:pt x="19251" y="3402"/>
                    <a:pt x="18830" y="3402"/>
                    <a:pt x="18409" y="3389"/>
                  </a:cubicBezTo>
                  <a:cubicBezTo>
                    <a:pt x="18094" y="3389"/>
                    <a:pt x="17778" y="3389"/>
                    <a:pt x="17476" y="3375"/>
                  </a:cubicBezTo>
                  <a:cubicBezTo>
                    <a:pt x="16779" y="3336"/>
                    <a:pt x="16095" y="3296"/>
                    <a:pt x="15398" y="3257"/>
                  </a:cubicBezTo>
                  <a:cubicBezTo>
                    <a:pt x="15017" y="3231"/>
                    <a:pt x="14622" y="3204"/>
                    <a:pt x="14241" y="3178"/>
                  </a:cubicBezTo>
                  <a:cubicBezTo>
                    <a:pt x="13965" y="3152"/>
                    <a:pt x="13702" y="3139"/>
                    <a:pt x="13439" y="3112"/>
                  </a:cubicBezTo>
                  <a:cubicBezTo>
                    <a:pt x="12887" y="3047"/>
                    <a:pt x="12335" y="2994"/>
                    <a:pt x="11782" y="2928"/>
                  </a:cubicBezTo>
                  <a:cubicBezTo>
                    <a:pt x="11283" y="2876"/>
                    <a:pt x="10783" y="2836"/>
                    <a:pt x="10283" y="2771"/>
                  </a:cubicBezTo>
                  <a:cubicBezTo>
                    <a:pt x="9639" y="2692"/>
                    <a:pt x="8982" y="2600"/>
                    <a:pt x="8337" y="2521"/>
                  </a:cubicBezTo>
                  <a:cubicBezTo>
                    <a:pt x="8140" y="2494"/>
                    <a:pt x="7956" y="2455"/>
                    <a:pt x="7772" y="2416"/>
                  </a:cubicBezTo>
                  <a:cubicBezTo>
                    <a:pt x="7640" y="2402"/>
                    <a:pt x="7548" y="2337"/>
                    <a:pt x="7483" y="2218"/>
                  </a:cubicBezTo>
                  <a:cubicBezTo>
                    <a:pt x="7325" y="1955"/>
                    <a:pt x="7154" y="1692"/>
                    <a:pt x="6996" y="1429"/>
                  </a:cubicBezTo>
                  <a:cubicBezTo>
                    <a:pt x="6773" y="1061"/>
                    <a:pt x="6523" y="719"/>
                    <a:pt x="6207" y="430"/>
                  </a:cubicBezTo>
                  <a:cubicBezTo>
                    <a:pt x="5984" y="220"/>
                    <a:pt x="5721" y="75"/>
                    <a:pt x="5418" y="22"/>
                  </a:cubicBezTo>
                  <a:cubicBezTo>
                    <a:pt x="5341" y="7"/>
                    <a:pt x="5260" y="1"/>
                    <a:pt x="5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4"/>
            <p:cNvSpPr/>
            <p:nvPr/>
          </p:nvSpPr>
          <p:spPr>
            <a:xfrm>
              <a:off x="2176638" y="4823250"/>
              <a:ext cx="476325" cy="127575"/>
            </a:xfrm>
            <a:custGeom>
              <a:avLst/>
              <a:gdLst/>
              <a:ahLst/>
              <a:cxnLst/>
              <a:rect l="l" t="t" r="r" b="b"/>
              <a:pathLst>
                <a:path w="19053" h="5103" extrusionOk="0">
                  <a:moveTo>
                    <a:pt x="18435" y="0"/>
                  </a:moveTo>
                  <a:cubicBezTo>
                    <a:pt x="18290" y="53"/>
                    <a:pt x="18145" y="92"/>
                    <a:pt x="18001" y="158"/>
                  </a:cubicBezTo>
                  <a:cubicBezTo>
                    <a:pt x="17435" y="395"/>
                    <a:pt x="16883" y="645"/>
                    <a:pt x="16318" y="881"/>
                  </a:cubicBezTo>
                  <a:cubicBezTo>
                    <a:pt x="15371" y="1276"/>
                    <a:pt x="14424" y="1644"/>
                    <a:pt x="13451" y="1986"/>
                  </a:cubicBezTo>
                  <a:cubicBezTo>
                    <a:pt x="12557" y="2288"/>
                    <a:pt x="11650" y="2591"/>
                    <a:pt x="10730" y="2867"/>
                  </a:cubicBezTo>
                  <a:cubicBezTo>
                    <a:pt x="9967" y="3103"/>
                    <a:pt x="9191" y="3327"/>
                    <a:pt x="8428" y="3524"/>
                  </a:cubicBezTo>
                  <a:cubicBezTo>
                    <a:pt x="7179" y="3866"/>
                    <a:pt x="5930" y="4155"/>
                    <a:pt x="4655" y="4379"/>
                  </a:cubicBezTo>
                  <a:cubicBezTo>
                    <a:pt x="4181" y="4458"/>
                    <a:pt x="3721" y="4537"/>
                    <a:pt x="3248" y="4629"/>
                  </a:cubicBezTo>
                  <a:cubicBezTo>
                    <a:pt x="2919" y="4681"/>
                    <a:pt x="2590" y="4721"/>
                    <a:pt x="2262" y="4760"/>
                  </a:cubicBezTo>
                  <a:cubicBezTo>
                    <a:pt x="2012" y="4800"/>
                    <a:pt x="1749" y="4826"/>
                    <a:pt x="1499" y="4865"/>
                  </a:cubicBezTo>
                  <a:cubicBezTo>
                    <a:pt x="1183" y="4892"/>
                    <a:pt x="868" y="4944"/>
                    <a:pt x="539" y="4971"/>
                  </a:cubicBezTo>
                  <a:cubicBezTo>
                    <a:pt x="355" y="4984"/>
                    <a:pt x="171" y="4997"/>
                    <a:pt x="0" y="5102"/>
                  </a:cubicBezTo>
                  <a:lnTo>
                    <a:pt x="6824" y="5102"/>
                  </a:lnTo>
                  <a:cubicBezTo>
                    <a:pt x="6890" y="5010"/>
                    <a:pt x="7008" y="4997"/>
                    <a:pt x="7114" y="4957"/>
                  </a:cubicBezTo>
                  <a:cubicBezTo>
                    <a:pt x="7863" y="4773"/>
                    <a:pt x="8613" y="4576"/>
                    <a:pt x="9375" y="4379"/>
                  </a:cubicBezTo>
                  <a:cubicBezTo>
                    <a:pt x="10309" y="4142"/>
                    <a:pt x="11229" y="3853"/>
                    <a:pt x="12150" y="3551"/>
                  </a:cubicBezTo>
                  <a:cubicBezTo>
                    <a:pt x="12715" y="3380"/>
                    <a:pt x="13267" y="3182"/>
                    <a:pt x="13819" y="2985"/>
                  </a:cubicBezTo>
                  <a:cubicBezTo>
                    <a:pt x="14622" y="2683"/>
                    <a:pt x="15410" y="2393"/>
                    <a:pt x="16199" y="2091"/>
                  </a:cubicBezTo>
                  <a:cubicBezTo>
                    <a:pt x="16870" y="1828"/>
                    <a:pt x="17527" y="1539"/>
                    <a:pt x="18198" y="1249"/>
                  </a:cubicBezTo>
                  <a:cubicBezTo>
                    <a:pt x="18487" y="1118"/>
                    <a:pt x="18777" y="960"/>
                    <a:pt x="19053" y="829"/>
                  </a:cubicBezTo>
                  <a:lnTo>
                    <a:pt x="19053" y="816"/>
                  </a:lnTo>
                  <a:cubicBezTo>
                    <a:pt x="19040" y="658"/>
                    <a:pt x="18908" y="553"/>
                    <a:pt x="18816" y="447"/>
                  </a:cubicBezTo>
                  <a:cubicBezTo>
                    <a:pt x="18698" y="290"/>
                    <a:pt x="18632" y="92"/>
                    <a:pt x="18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4"/>
            <p:cNvSpPr/>
            <p:nvPr/>
          </p:nvSpPr>
          <p:spPr>
            <a:xfrm>
              <a:off x="1979063" y="4794775"/>
              <a:ext cx="42425" cy="156050"/>
            </a:xfrm>
            <a:custGeom>
              <a:avLst/>
              <a:gdLst/>
              <a:ahLst/>
              <a:cxnLst/>
              <a:rect l="l" t="t" r="r" b="b"/>
              <a:pathLst>
                <a:path w="1697" h="6242" extrusionOk="0">
                  <a:moveTo>
                    <a:pt x="1164" y="0"/>
                  </a:moveTo>
                  <a:cubicBezTo>
                    <a:pt x="970" y="0"/>
                    <a:pt x="772" y="102"/>
                    <a:pt x="671" y="324"/>
                  </a:cubicBezTo>
                  <a:cubicBezTo>
                    <a:pt x="619" y="442"/>
                    <a:pt x="579" y="548"/>
                    <a:pt x="540" y="666"/>
                  </a:cubicBezTo>
                  <a:cubicBezTo>
                    <a:pt x="303" y="1402"/>
                    <a:pt x="158" y="2152"/>
                    <a:pt x="93" y="2928"/>
                  </a:cubicBezTo>
                  <a:cubicBezTo>
                    <a:pt x="1" y="3927"/>
                    <a:pt x="53" y="4926"/>
                    <a:pt x="250" y="5912"/>
                  </a:cubicBezTo>
                  <a:cubicBezTo>
                    <a:pt x="277" y="6018"/>
                    <a:pt x="277" y="6136"/>
                    <a:pt x="290" y="6241"/>
                  </a:cubicBezTo>
                  <a:lnTo>
                    <a:pt x="1421" y="6241"/>
                  </a:lnTo>
                  <a:cubicBezTo>
                    <a:pt x="1355" y="5873"/>
                    <a:pt x="1276" y="5505"/>
                    <a:pt x="1223" y="5137"/>
                  </a:cubicBezTo>
                  <a:cubicBezTo>
                    <a:pt x="1184" y="4926"/>
                    <a:pt x="1184" y="4716"/>
                    <a:pt x="1158" y="4505"/>
                  </a:cubicBezTo>
                  <a:lnTo>
                    <a:pt x="1158" y="3427"/>
                  </a:lnTo>
                  <a:cubicBezTo>
                    <a:pt x="1131" y="2993"/>
                    <a:pt x="1223" y="2586"/>
                    <a:pt x="1289" y="2165"/>
                  </a:cubicBezTo>
                  <a:cubicBezTo>
                    <a:pt x="1342" y="1797"/>
                    <a:pt x="1408" y="1442"/>
                    <a:pt x="1552" y="1100"/>
                  </a:cubicBezTo>
                  <a:cubicBezTo>
                    <a:pt x="1565" y="1034"/>
                    <a:pt x="1579" y="968"/>
                    <a:pt x="1605" y="916"/>
                  </a:cubicBezTo>
                  <a:cubicBezTo>
                    <a:pt x="1671" y="732"/>
                    <a:pt x="1697" y="561"/>
                    <a:pt x="1684" y="377"/>
                  </a:cubicBezTo>
                  <a:cubicBezTo>
                    <a:pt x="1671" y="337"/>
                    <a:pt x="1644" y="298"/>
                    <a:pt x="1618" y="258"/>
                  </a:cubicBezTo>
                  <a:cubicBezTo>
                    <a:pt x="1528" y="92"/>
                    <a:pt x="1348" y="0"/>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4"/>
            <p:cNvSpPr/>
            <p:nvPr/>
          </p:nvSpPr>
          <p:spPr>
            <a:xfrm>
              <a:off x="2532638" y="4895575"/>
              <a:ext cx="165700" cy="55250"/>
            </a:xfrm>
            <a:custGeom>
              <a:avLst/>
              <a:gdLst/>
              <a:ahLst/>
              <a:cxnLst/>
              <a:rect l="l" t="t" r="r" b="b"/>
              <a:pathLst>
                <a:path w="6628" h="2210" extrusionOk="0">
                  <a:moveTo>
                    <a:pt x="6154" y="0"/>
                  </a:moveTo>
                  <a:cubicBezTo>
                    <a:pt x="5602" y="289"/>
                    <a:pt x="5023" y="526"/>
                    <a:pt x="4445" y="750"/>
                  </a:cubicBezTo>
                  <a:cubicBezTo>
                    <a:pt x="3616" y="1078"/>
                    <a:pt x="2762" y="1368"/>
                    <a:pt x="1894" y="1617"/>
                  </a:cubicBezTo>
                  <a:cubicBezTo>
                    <a:pt x="1341" y="1775"/>
                    <a:pt x="789" y="1920"/>
                    <a:pt x="237" y="2091"/>
                  </a:cubicBezTo>
                  <a:cubicBezTo>
                    <a:pt x="145" y="2104"/>
                    <a:pt x="79" y="2170"/>
                    <a:pt x="0" y="2209"/>
                  </a:cubicBezTo>
                  <a:lnTo>
                    <a:pt x="3748" y="2209"/>
                  </a:lnTo>
                  <a:cubicBezTo>
                    <a:pt x="3892" y="2064"/>
                    <a:pt x="4103" y="2025"/>
                    <a:pt x="4287" y="1959"/>
                  </a:cubicBezTo>
                  <a:cubicBezTo>
                    <a:pt x="4892" y="1736"/>
                    <a:pt x="5496" y="1486"/>
                    <a:pt x="6088" y="1210"/>
                  </a:cubicBezTo>
                  <a:cubicBezTo>
                    <a:pt x="6272" y="1118"/>
                    <a:pt x="6443" y="1026"/>
                    <a:pt x="6627" y="947"/>
                  </a:cubicBezTo>
                  <a:cubicBezTo>
                    <a:pt x="6509" y="605"/>
                    <a:pt x="6351" y="302"/>
                    <a:pt x="6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4"/>
            <p:cNvSpPr/>
            <p:nvPr/>
          </p:nvSpPr>
          <p:spPr>
            <a:xfrm>
              <a:off x="2600338" y="4621000"/>
              <a:ext cx="145000" cy="256400"/>
            </a:xfrm>
            <a:custGeom>
              <a:avLst/>
              <a:gdLst/>
              <a:ahLst/>
              <a:cxnLst/>
              <a:rect l="l" t="t" r="r" b="b"/>
              <a:pathLst>
                <a:path w="5800" h="10256" extrusionOk="0">
                  <a:moveTo>
                    <a:pt x="512" y="0"/>
                  </a:moveTo>
                  <a:cubicBezTo>
                    <a:pt x="251" y="0"/>
                    <a:pt x="20" y="195"/>
                    <a:pt x="1" y="503"/>
                  </a:cubicBezTo>
                  <a:cubicBezTo>
                    <a:pt x="1" y="582"/>
                    <a:pt x="14" y="661"/>
                    <a:pt x="14" y="740"/>
                  </a:cubicBezTo>
                  <a:cubicBezTo>
                    <a:pt x="119" y="845"/>
                    <a:pt x="224" y="964"/>
                    <a:pt x="330" y="1069"/>
                  </a:cubicBezTo>
                  <a:cubicBezTo>
                    <a:pt x="448" y="1214"/>
                    <a:pt x="579" y="1345"/>
                    <a:pt x="698" y="1490"/>
                  </a:cubicBezTo>
                  <a:cubicBezTo>
                    <a:pt x="987" y="1700"/>
                    <a:pt x="1184" y="1989"/>
                    <a:pt x="1368" y="2292"/>
                  </a:cubicBezTo>
                  <a:cubicBezTo>
                    <a:pt x="1552" y="2450"/>
                    <a:pt x="1671" y="2647"/>
                    <a:pt x="1802" y="2844"/>
                  </a:cubicBezTo>
                  <a:cubicBezTo>
                    <a:pt x="1986" y="3133"/>
                    <a:pt x="2157" y="3423"/>
                    <a:pt x="2341" y="3712"/>
                  </a:cubicBezTo>
                  <a:cubicBezTo>
                    <a:pt x="2381" y="3791"/>
                    <a:pt x="2407" y="3883"/>
                    <a:pt x="2447" y="3962"/>
                  </a:cubicBezTo>
                  <a:cubicBezTo>
                    <a:pt x="2473" y="3988"/>
                    <a:pt x="2525" y="4014"/>
                    <a:pt x="2539" y="4054"/>
                  </a:cubicBezTo>
                  <a:cubicBezTo>
                    <a:pt x="2657" y="4277"/>
                    <a:pt x="2775" y="4501"/>
                    <a:pt x="2880" y="4737"/>
                  </a:cubicBezTo>
                  <a:cubicBezTo>
                    <a:pt x="2907" y="4777"/>
                    <a:pt x="2907" y="4843"/>
                    <a:pt x="2920" y="4895"/>
                  </a:cubicBezTo>
                  <a:cubicBezTo>
                    <a:pt x="2959" y="4948"/>
                    <a:pt x="3025" y="5000"/>
                    <a:pt x="3065" y="5066"/>
                  </a:cubicBezTo>
                  <a:cubicBezTo>
                    <a:pt x="3314" y="5553"/>
                    <a:pt x="3525" y="6065"/>
                    <a:pt x="3722" y="6578"/>
                  </a:cubicBezTo>
                  <a:cubicBezTo>
                    <a:pt x="3761" y="6683"/>
                    <a:pt x="3761" y="6789"/>
                    <a:pt x="3788" y="6894"/>
                  </a:cubicBezTo>
                  <a:cubicBezTo>
                    <a:pt x="3827" y="6960"/>
                    <a:pt x="3893" y="7012"/>
                    <a:pt x="3906" y="7091"/>
                  </a:cubicBezTo>
                  <a:cubicBezTo>
                    <a:pt x="4011" y="7354"/>
                    <a:pt x="4090" y="7630"/>
                    <a:pt x="4182" y="7906"/>
                  </a:cubicBezTo>
                  <a:cubicBezTo>
                    <a:pt x="4379" y="8419"/>
                    <a:pt x="4511" y="8958"/>
                    <a:pt x="4642" y="9497"/>
                  </a:cubicBezTo>
                  <a:cubicBezTo>
                    <a:pt x="4695" y="9694"/>
                    <a:pt x="4748" y="9892"/>
                    <a:pt x="4800" y="10076"/>
                  </a:cubicBezTo>
                  <a:cubicBezTo>
                    <a:pt x="4853" y="10115"/>
                    <a:pt x="4919" y="10142"/>
                    <a:pt x="4971" y="10181"/>
                  </a:cubicBezTo>
                  <a:cubicBezTo>
                    <a:pt x="5066" y="10229"/>
                    <a:pt x="5161" y="10255"/>
                    <a:pt x="5255" y="10255"/>
                  </a:cubicBezTo>
                  <a:cubicBezTo>
                    <a:pt x="5342" y="10255"/>
                    <a:pt x="5428" y="10232"/>
                    <a:pt x="5510" y="10181"/>
                  </a:cubicBezTo>
                  <a:cubicBezTo>
                    <a:pt x="5694" y="10049"/>
                    <a:pt x="5800" y="9865"/>
                    <a:pt x="5773" y="9629"/>
                  </a:cubicBezTo>
                  <a:cubicBezTo>
                    <a:pt x="5760" y="9524"/>
                    <a:pt x="5734" y="9418"/>
                    <a:pt x="5707" y="9313"/>
                  </a:cubicBezTo>
                  <a:cubicBezTo>
                    <a:pt x="5326" y="7696"/>
                    <a:pt x="4787" y="6131"/>
                    <a:pt x="4064" y="4632"/>
                  </a:cubicBezTo>
                  <a:cubicBezTo>
                    <a:pt x="3525" y="3515"/>
                    <a:pt x="2907" y="2450"/>
                    <a:pt x="2144" y="1476"/>
                  </a:cubicBezTo>
                  <a:cubicBezTo>
                    <a:pt x="1829" y="1069"/>
                    <a:pt x="1500" y="674"/>
                    <a:pt x="1119" y="333"/>
                  </a:cubicBezTo>
                  <a:cubicBezTo>
                    <a:pt x="1027" y="241"/>
                    <a:pt x="921" y="148"/>
                    <a:pt x="803" y="83"/>
                  </a:cubicBezTo>
                  <a:cubicBezTo>
                    <a:pt x="708" y="26"/>
                    <a:pt x="608" y="0"/>
                    <a:pt x="5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4"/>
            <p:cNvSpPr/>
            <p:nvPr/>
          </p:nvSpPr>
          <p:spPr>
            <a:xfrm>
              <a:off x="2219688" y="4722175"/>
              <a:ext cx="205150" cy="93525"/>
            </a:xfrm>
            <a:custGeom>
              <a:avLst/>
              <a:gdLst/>
              <a:ahLst/>
              <a:cxnLst/>
              <a:rect l="l" t="t" r="r" b="b"/>
              <a:pathLst>
                <a:path w="8206" h="3741" extrusionOk="0">
                  <a:moveTo>
                    <a:pt x="7608" y="1"/>
                  </a:moveTo>
                  <a:cubicBezTo>
                    <a:pt x="7533" y="1"/>
                    <a:pt x="7460" y="20"/>
                    <a:pt x="7390" y="59"/>
                  </a:cubicBezTo>
                  <a:cubicBezTo>
                    <a:pt x="7298" y="112"/>
                    <a:pt x="7219" y="191"/>
                    <a:pt x="7140" y="296"/>
                  </a:cubicBezTo>
                  <a:cubicBezTo>
                    <a:pt x="7101" y="362"/>
                    <a:pt x="7075" y="427"/>
                    <a:pt x="7035" y="493"/>
                  </a:cubicBezTo>
                  <a:cubicBezTo>
                    <a:pt x="6614" y="1295"/>
                    <a:pt x="5970" y="1847"/>
                    <a:pt x="5142" y="2202"/>
                  </a:cubicBezTo>
                  <a:cubicBezTo>
                    <a:pt x="4493" y="2492"/>
                    <a:pt x="3814" y="2622"/>
                    <a:pt x="3122" y="2622"/>
                  </a:cubicBezTo>
                  <a:cubicBezTo>
                    <a:pt x="2902" y="2622"/>
                    <a:pt x="2681" y="2609"/>
                    <a:pt x="2459" y="2584"/>
                  </a:cubicBezTo>
                  <a:cubicBezTo>
                    <a:pt x="1920" y="2518"/>
                    <a:pt x="1421" y="2347"/>
                    <a:pt x="987" y="2018"/>
                  </a:cubicBezTo>
                  <a:cubicBezTo>
                    <a:pt x="921" y="1966"/>
                    <a:pt x="855" y="1926"/>
                    <a:pt x="790" y="1900"/>
                  </a:cubicBezTo>
                  <a:cubicBezTo>
                    <a:pt x="737" y="1874"/>
                    <a:pt x="684" y="1847"/>
                    <a:pt x="632" y="1847"/>
                  </a:cubicBezTo>
                  <a:cubicBezTo>
                    <a:pt x="602" y="1842"/>
                    <a:pt x="572" y="1840"/>
                    <a:pt x="542" y="1840"/>
                  </a:cubicBezTo>
                  <a:cubicBezTo>
                    <a:pt x="340" y="1840"/>
                    <a:pt x="158" y="1956"/>
                    <a:pt x="66" y="2163"/>
                  </a:cubicBezTo>
                  <a:cubicBezTo>
                    <a:pt x="40" y="2229"/>
                    <a:pt x="27" y="2308"/>
                    <a:pt x="1" y="2387"/>
                  </a:cubicBezTo>
                  <a:cubicBezTo>
                    <a:pt x="53" y="2636"/>
                    <a:pt x="224" y="2781"/>
                    <a:pt x="395" y="2939"/>
                  </a:cubicBezTo>
                  <a:cubicBezTo>
                    <a:pt x="474" y="2991"/>
                    <a:pt x="553" y="3057"/>
                    <a:pt x="619" y="3123"/>
                  </a:cubicBezTo>
                  <a:cubicBezTo>
                    <a:pt x="697" y="3149"/>
                    <a:pt x="776" y="3176"/>
                    <a:pt x="842" y="3202"/>
                  </a:cubicBezTo>
                  <a:cubicBezTo>
                    <a:pt x="1250" y="3425"/>
                    <a:pt x="1670" y="3557"/>
                    <a:pt x="2118" y="3636"/>
                  </a:cubicBezTo>
                  <a:cubicBezTo>
                    <a:pt x="2236" y="3662"/>
                    <a:pt x="2367" y="3662"/>
                    <a:pt x="2486" y="3662"/>
                  </a:cubicBezTo>
                  <a:cubicBezTo>
                    <a:pt x="2565" y="3675"/>
                    <a:pt x="2643" y="3675"/>
                    <a:pt x="2696" y="3741"/>
                  </a:cubicBezTo>
                  <a:cubicBezTo>
                    <a:pt x="3104" y="3715"/>
                    <a:pt x="3524" y="3701"/>
                    <a:pt x="3932" y="3649"/>
                  </a:cubicBezTo>
                  <a:cubicBezTo>
                    <a:pt x="4432" y="3583"/>
                    <a:pt x="4931" y="3465"/>
                    <a:pt x="5405" y="3268"/>
                  </a:cubicBezTo>
                  <a:cubicBezTo>
                    <a:pt x="5694" y="3149"/>
                    <a:pt x="5970" y="3005"/>
                    <a:pt x="6246" y="2873"/>
                  </a:cubicBezTo>
                  <a:cubicBezTo>
                    <a:pt x="6312" y="2847"/>
                    <a:pt x="6378" y="2820"/>
                    <a:pt x="6430" y="2794"/>
                  </a:cubicBezTo>
                  <a:cubicBezTo>
                    <a:pt x="6483" y="2742"/>
                    <a:pt x="6522" y="2676"/>
                    <a:pt x="6588" y="2623"/>
                  </a:cubicBezTo>
                  <a:cubicBezTo>
                    <a:pt x="6654" y="2571"/>
                    <a:pt x="6733" y="2518"/>
                    <a:pt x="6799" y="2452"/>
                  </a:cubicBezTo>
                  <a:lnTo>
                    <a:pt x="6812" y="2452"/>
                  </a:lnTo>
                  <a:cubicBezTo>
                    <a:pt x="7154" y="2163"/>
                    <a:pt x="7456" y="1821"/>
                    <a:pt x="7732" y="1453"/>
                  </a:cubicBezTo>
                  <a:cubicBezTo>
                    <a:pt x="7785" y="1387"/>
                    <a:pt x="7811" y="1322"/>
                    <a:pt x="7850" y="1243"/>
                  </a:cubicBezTo>
                  <a:cubicBezTo>
                    <a:pt x="7877" y="1203"/>
                    <a:pt x="7916" y="1151"/>
                    <a:pt x="7942" y="1098"/>
                  </a:cubicBezTo>
                  <a:cubicBezTo>
                    <a:pt x="7969" y="1059"/>
                    <a:pt x="7995" y="1006"/>
                    <a:pt x="8021" y="967"/>
                  </a:cubicBezTo>
                  <a:cubicBezTo>
                    <a:pt x="8140" y="730"/>
                    <a:pt x="8205" y="493"/>
                    <a:pt x="8100" y="243"/>
                  </a:cubicBezTo>
                  <a:cubicBezTo>
                    <a:pt x="8061" y="204"/>
                    <a:pt x="8035" y="178"/>
                    <a:pt x="7995" y="151"/>
                  </a:cubicBezTo>
                  <a:cubicBezTo>
                    <a:pt x="7864" y="53"/>
                    <a:pt x="7733" y="1"/>
                    <a:pt x="7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4"/>
            <p:cNvSpPr/>
            <p:nvPr/>
          </p:nvSpPr>
          <p:spPr>
            <a:xfrm>
              <a:off x="2007988" y="4720025"/>
              <a:ext cx="665350" cy="189125"/>
            </a:xfrm>
            <a:custGeom>
              <a:avLst/>
              <a:gdLst/>
              <a:ahLst/>
              <a:cxnLst/>
              <a:rect l="l" t="t" r="r" b="b"/>
              <a:pathLst>
                <a:path w="26614" h="7565" extrusionOk="0">
                  <a:moveTo>
                    <a:pt x="26141" y="1"/>
                  </a:moveTo>
                  <a:cubicBezTo>
                    <a:pt x="25759" y="224"/>
                    <a:pt x="25378" y="461"/>
                    <a:pt x="24997" y="671"/>
                  </a:cubicBezTo>
                  <a:cubicBezTo>
                    <a:pt x="24510" y="947"/>
                    <a:pt x="24024" y="1210"/>
                    <a:pt x="23524" y="1473"/>
                  </a:cubicBezTo>
                  <a:cubicBezTo>
                    <a:pt x="23156" y="1657"/>
                    <a:pt x="22788" y="1828"/>
                    <a:pt x="22406" y="1999"/>
                  </a:cubicBezTo>
                  <a:cubicBezTo>
                    <a:pt x="21736" y="2302"/>
                    <a:pt x="21065" y="2604"/>
                    <a:pt x="20395" y="2893"/>
                  </a:cubicBezTo>
                  <a:cubicBezTo>
                    <a:pt x="19172" y="3406"/>
                    <a:pt x="17923" y="3840"/>
                    <a:pt x="16660" y="4235"/>
                  </a:cubicBezTo>
                  <a:cubicBezTo>
                    <a:pt x="15845" y="4497"/>
                    <a:pt x="15017" y="4721"/>
                    <a:pt x="14188" y="4945"/>
                  </a:cubicBezTo>
                  <a:cubicBezTo>
                    <a:pt x="13649" y="5089"/>
                    <a:pt x="13110" y="5234"/>
                    <a:pt x="12571" y="5352"/>
                  </a:cubicBezTo>
                  <a:cubicBezTo>
                    <a:pt x="11808" y="5523"/>
                    <a:pt x="11033" y="5668"/>
                    <a:pt x="10257" y="5826"/>
                  </a:cubicBezTo>
                  <a:cubicBezTo>
                    <a:pt x="9665" y="5931"/>
                    <a:pt x="9073" y="6036"/>
                    <a:pt x="8482" y="6102"/>
                  </a:cubicBezTo>
                  <a:cubicBezTo>
                    <a:pt x="8035" y="6154"/>
                    <a:pt x="7601" y="6233"/>
                    <a:pt x="7167" y="6286"/>
                  </a:cubicBezTo>
                  <a:cubicBezTo>
                    <a:pt x="6838" y="6325"/>
                    <a:pt x="6509" y="6312"/>
                    <a:pt x="6207" y="6365"/>
                  </a:cubicBezTo>
                  <a:cubicBezTo>
                    <a:pt x="5747" y="6457"/>
                    <a:pt x="5287" y="6378"/>
                    <a:pt x="4840" y="6483"/>
                  </a:cubicBezTo>
                  <a:cubicBezTo>
                    <a:pt x="4813" y="6487"/>
                    <a:pt x="4785" y="6489"/>
                    <a:pt x="4757" y="6489"/>
                  </a:cubicBezTo>
                  <a:cubicBezTo>
                    <a:pt x="4699" y="6489"/>
                    <a:pt x="4638" y="6483"/>
                    <a:pt x="4577" y="6483"/>
                  </a:cubicBezTo>
                  <a:cubicBezTo>
                    <a:pt x="4005" y="6490"/>
                    <a:pt x="3436" y="6493"/>
                    <a:pt x="2869" y="6493"/>
                  </a:cubicBezTo>
                  <a:cubicBezTo>
                    <a:pt x="2302" y="6493"/>
                    <a:pt x="1736" y="6490"/>
                    <a:pt x="1171" y="6483"/>
                  </a:cubicBezTo>
                  <a:cubicBezTo>
                    <a:pt x="1026" y="6483"/>
                    <a:pt x="895" y="6457"/>
                    <a:pt x="763" y="6457"/>
                  </a:cubicBezTo>
                  <a:cubicBezTo>
                    <a:pt x="514" y="6444"/>
                    <a:pt x="251" y="6430"/>
                    <a:pt x="1" y="6417"/>
                  </a:cubicBezTo>
                  <a:lnTo>
                    <a:pt x="1" y="7495"/>
                  </a:lnTo>
                  <a:cubicBezTo>
                    <a:pt x="277" y="7509"/>
                    <a:pt x="553" y="7509"/>
                    <a:pt x="829" y="7522"/>
                  </a:cubicBezTo>
                  <a:cubicBezTo>
                    <a:pt x="974" y="7535"/>
                    <a:pt x="1105" y="7561"/>
                    <a:pt x="1237" y="7561"/>
                  </a:cubicBezTo>
                  <a:lnTo>
                    <a:pt x="4511" y="7561"/>
                  </a:lnTo>
                  <a:cubicBezTo>
                    <a:pt x="4550" y="7561"/>
                    <a:pt x="4596" y="7564"/>
                    <a:pt x="4642" y="7564"/>
                  </a:cubicBezTo>
                  <a:cubicBezTo>
                    <a:pt x="4688" y="7564"/>
                    <a:pt x="4734" y="7561"/>
                    <a:pt x="4774" y="7548"/>
                  </a:cubicBezTo>
                  <a:cubicBezTo>
                    <a:pt x="4997" y="7482"/>
                    <a:pt x="5234" y="7509"/>
                    <a:pt x="5471" y="7495"/>
                  </a:cubicBezTo>
                  <a:cubicBezTo>
                    <a:pt x="5839" y="7469"/>
                    <a:pt x="6207" y="7456"/>
                    <a:pt x="6562" y="7417"/>
                  </a:cubicBezTo>
                  <a:cubicBezTo>
                    <a:pt x="6891" y="7390"/>
                    <a:pt x="7206" y="7338"/>
                    <a:pt x="7522" y="7298"/>
                  </a:cubicBezTo>
                  <a:cubicBezTo>
                    <a:pt x="7943" y="7246"/>
                    <a:pt x="8363" y="7206"/>
                    <a:pt x="8784" y="7154"/>
                  </a:cubicBezTo>
                  <a:cubicBezTo>
                    <a:pt x="9455" y="7048"/>
                    <a:pt x="10138" y="6943"/>
                    <a:pt x="10809" y="6812"/>
                  </a:cubicBezTo>
                  <a:cubicBezTo>
                    <a:pt x="11624" y="6654"/>
                    <a:pt x="12426" y="6470"/>
                    <a:pt x="13228" y="6286"/>
                  </a:cubicBezTo>
                  <a:cubicBezTo>
                    <a:pt x="14754" y="5944"/>
                    <a:pt x="16266" y="5510"/>
                    <a:pt x="17752" y="5010"/>
                  </a:cubicBezTo>
                  <a:cubicBezTo>
                    <a:pt x="18619" y="4721"/>
                    <a:pt x="19474" y="4405"/>
                    <a:pt x="20316" y="4077"/>
                  </a:cubicBezTo>
                  <a:cubicBezTo>
                    <a:pt x="21354" y="3669"/>
                    <a:pt x="22380" y="3222"/>
                    <a:pt x="23379" y="2722"/>
                  </a:cubicBezTo>
                  <a:cubicBezTo>
                    <a:pt x="23669" y="2578"/>
                    <a:pt x="23958" y="2446"/>
                    <a:pt x="24247" y="2288"/>
                  </a:cubicBezTo>
                  <a:cubicBezTo>
                    <a:pt x="24694" y="2052"/>
                    <a:pt x="25141" y="1802"/>
                    <a:pt x="25588" y="1552"/>
                  </a:cubicBezTo>
                  <a:cubicBezTo>
                    <a:pt x="25812" y="1434"/>
                    <a:pt x="26035" y="1315"/>
                    <a:pt x="26272" y="1197"/>
                  </a:cubicBezTo>
                  <a:cubicBezTo>
                    <a:pt x="26377" y="1118"/>
                    <a:pt x="26496" y="1026"/>
                    <a:pt x="26614" y="934"/>
                  </a:cubicBezTo>
                  <a:cubicBezTo>
                    <a:pt x="26601" y="882"/>
                    <a:pt x="26601" y="816"/>
                    <a:pt x="26588" y="776"/>
                  </a:cubicBezTo>
                  <a:cubicBezTo>
                    <a:pt x="26469" y="540"/>
                    <a:pt x="26351" y="316"/>
                    <a:pt x="26233" y="93"/>
                  </a:cubicBezTo>
                  <a:cubicBezTo>
                    <a:pt x="26219" y="53"/>
                    <a:pt x="26180" y="27"/>
                    <a:pt x="26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4"/>
            <p:cNvSpPr/>
            <p:nvPr/>
          </p:nvSpPr>
          <p:spPr>
            <a:xfrm>
              <a:off x="2011288" y="4800225"/>
              <a:ext cx="275825" cy="49025"/>
            </a:xfrm>
            <a:custGeom>
              <a:avLst/>
              <a:gdLst/>
              <a:ahLst/>
              <a:cxnLst/>
              <a:rect l="l" t="t" r="r" b="b"/>
              <a:pathLst>
                <a:path w="11033" h="1961" extrusionOk="0">
                  <a:moveTo>
                    <a:pt x="8955" y="1"/>
                  </a:moveTo>
                  <a:cubicBezTo>
                    <a:pt x="8810" y="27"/>
                    <a:pt x="8665" y="54"/>
                    <a:pt x="8534" y="80"/>
                  </a:cubicBezTo>
                  <a:cubicBezTo>
                    <a:pt x="7771" y="198"/>
                    <a:pt x="7022" y="330"/>
                    <a:pt x="6272" y="461"/>
                  </a:cubicBezTo>
                  <a:cubicBezTo>
                    <a:pt x="6075" y="501"/>
                    <a:pt x="5865" y="514"/>
                    <a:pt x="5667" y="540"/>
                  </a:cubicBezTo>
                  <a:cubicBezTo>
                    <a:pt x="5365" y="579"/>
                    <a:pt x="5063" y="619"/>
                    <a:pt x="4747" y="658"/>
                  </a:cubicBezTo>
                  <a:cubicBezTo>
                    <a:pt x="4484" y="685"/>
                    <a:pt x="4221" y="724"/>
                    <a:pt x="3958" y="737"/>
                  </a:cubicBezTo>
                  <a:cubicBezTo>
                    <a:pt x="3537" y="777"/>
                    <a:pt x="3117" y="790"/>
                    <a:pt x="2696" y="816"/>
                  </a:cubicBezTo>
                  <a:cubicBezTo>
                    <a:pt x="2656" y="816"/>
                    <a:pt x="2630" y="829"/>
                    <a:pt x="2591" y="829"/>
                  </a:cubicBezTo>
                  <a:cubicBezTo>
                    <a:pt x="2433" y="842"/>
                    <a:pt x="2262" y="869"/>
                    <a:pt x="2091" y="869"/>
                  </a:cubicBezTo>
                  <a:cubicBezTo>
                    <a:pt x="1486" y="882"/>
                    <a:pt x="868" y="882"/>
                    <a:pt x="263" y="882"/>
                  </a:cubicBezTo>
                  <a:cubicBezTo>
                    <a:pt x="119" y="1224"/>
                    <a:pt x="53" y="1592"/>
                    <a:pt x="0" y="1960"/>
                  </a:cubicBezTo>
                  <a:lnTo>
                    <a:pt x="2038" y="1947"/>
                  </a:lnTo>
                  <a:cubicBezTo>
                    <a:pt x="2143" y="1947"/>
                    <a:pt x="2236" y="1947"/>
                    <a:pt x="2341" y="1934"/>
                  </a:cubicBezTo>
                  <a:cubicBezTo>
                    <a:pt x="2761" y="1894"/>
                    <a:pt x="3169" y="1842"/>
                    <a:pt x="3590" y="1829"/>
                  </a:cubicBezTo>
                  <a:cubicBezTo>
                    <a:pt x="4050" y="1802"/>
                    <a:pt x="4497" y="1737"/>
                    <a:pt x="4957" y="1684"/>
                  </a:cubicBezTo>
                  <a:cubicBezTo>
                    <a:pt x="5457" y="1631"/>
                    <a:pt x="5970" y="1566"/>
                    <a:pt x="6469" y="1487"/>
                  </a:cubicBezTo>
                  <a:cubicBezTo>
                    <a:pt x="7087" y="1382"/>
                    <a:pt x="7719" y="1303"/>
                    <a:pt x="8337" y="1197"/>
                  </a:cubicBezTo>
                  <a:cubicBezTo>
                    <a:pt x="9126" y="1053"/>
                    <a:pt x="9914" y="895"/>
                    <a:pt x="10690" y="724"/>
                  </a:cubicBezTo>
                  <a:cubicBezTo>
                    <a:pt x="10809" y="711"/>
                    <a:pt x="10914" y="658"/>
                    <a:pt x="11032" y="619"/>
                  </a:cubicBezTo>
                  <a:cubicBezTo>
                    <a:pt x="10979" y="553"/>
                    <a:pt x="10901" y="553"/>
                    <a:pt x="10822" y="540"/>
                  </a:cubicBezTo>
                  <a:cubicBezTo>
                    <a:pt x="10690" y="540"/>
                    <a:pt x="10572" y="540"/>
                    <a:pt x="10454" y="514"/>
                  </a:cubicBezTo>
                  <a:cubicBezTo>
                    <a:pt x="10006" y="435"/>
                    <a:pt x="9573" y="303"/>
                    <a:pt x="9165" y="93"/>
                  </a:cubicBezTo>
                  <a:cubicBezTo>
                    <a:pt x="9099" y="54"/>
                    <a:pt x="9020" y="27"/>
                    <a:pt x="8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4"/>
            <p:cNvSpPr/>
            <p:nvPr/>
          </p:nvSpPr>
          <p:spPr>
            <a:xfrm>
              <a:off x="2007988" y="4743375"/>
              <a:ext cx="721900" cy="207450"/>
            </a:xfrm>
            <a:custGeom>
              <a:avLst/>
              <a:gdLst/>
              <a:ahLst/>
              <a:cxnLst/>
              <a:rect l="l" t="t" r="r" b="b"/>
              <a:pathLst>
                <a:path w="28876" h="8298" extrusionOk="0">
                  <a:moveTo>
                    <a:pt x="26627" y="1591"/>
                  </a:moveTo>
                  <a:lnTo>
                    <a:pt x="26627" y="1591"/>
                  </a:lnTo>
                  <a:cubicBezTo>
                    <a:pt x="26653" y="1683"/>
                    <a:pt x="26667" y="1775"/>
                    <a:pt x="26693" y="1880"/>
                  </a:cubicBezTo>
                  <a:cubicBezTo>
                    <a:pt x="26667" y="1788"/>
                    <a:pt x="26653" y="1683"/>
                    <a:pt x="26627" y="1591"/>
                  </a:cubicBezTo>
                  <a:close/>
                  <a:moveTo>
                    <a:pt x="26614" y="0"/>
                  </a:moveTo>
                  <a:cubicBezTo>
                    <a:pt x="26496" y="92"/>
                    <a:pt x="26377" y="171"/>
                    <a:pt x="26259" y="263"/>
                  </a:cubicBezTo>
                  <a:cubicBezTo>
                    <a:pt x="26035" y="381"/>
                    <a:pt x="25812" y="500"/>
                    <a:pt x="25588" y="618"/>
                  </a:cubicBezTo>
                  <a:cubicBezTo>
                    <a:pt x="25141" y="868"/>
                    <a:pt x="24694" y="1118"/>
                    <a:pt x="24234" y="1354"/>
                  </a:cubicBezTo>
                  <a:cubicBezTo>
                    <a:pt x="23958" y="1512"/>
                    <a:pt x="23669" y="1644"/>
                    <a:pt x="23379" y="1788"/>
                  </a:cubicBezTo>
                  <a:cubicBezTo>
                    <a:pt x="22380" y="2288"/>
                    <a:pt x="21354" y="2735"/>
                    <a:pt x="20316" y="3143"/>
                  </a:cubicBezTo>
                  <a:cubicBezTo>
                    <a:pt x="19474" y="3471"/>
                    <a:pt x="18619" y="3787"/>
                    <a:pt x="17752" y="4076"/>
                  </a:cubicBezTo>
                  <a:cubicBezTo>
                    <a:pt x="16266" y="4576"/>
                    <a:pt x="14754" y="4997"/>
                    <a:pt x="13228" y="5352"/>
                  </a:cubicBezTo>
                  <a:cubicBezTo>
                    <a:pt x="12426" y="5536"/>
                    <a:pt x="11624" y="5720"/>
                    <a:pt x="10809" y="5878"/>
                  </a:cubicBezTo>
                  <a:cubicBezTo>
                    <a:pt x="10138" y="6009"/>
                    <a:pt x="9455" y="6114"/>
                    <a:pt x="8771" y="6220"/>
                  </a:cubicBezTo>
                  <a:cubicBezTo>
                    <a:pt x="8363" y="6272"/>
                    <a:pt x="7943" y="6312"/>
                    <a:pt x="7522" y="6364"/>
                  </a:cubicBezTo>
                  <a:cubicBezTo>
                    <a:pt x="7206" y="6404"/>
                    <a:pt x="6878" y="6456"/>
                    <a:pt x="6562" y="6483"/>
                  </a:cubicBezTo>
                  <a:cubicBezTo>
                    <a:pt x="6194" y="6522"/>
                    <a:pt x="5826" y="6535"/>
                    <a:pt x="5471" y="6561"/>
                  </a:cubicBezTo>
                  <a:cubicBezTo>
                    <a:pt x="5234" y="6575"/>
                    <a:pt x="4997" y="6548"/>
                    <a:pt x="4774" y="6614"/>
                  </a:cubicBezTo>
                  <a:cubicBezTo>
                    <a:pt x="4728" y="6627"/>
                    <a:pt x="4682" y="6630"/>
                    <a:pt x="4636" y="6630"/>
                  </a:cubicBezTo>
                  <a:cubicBezTo>
                    <a:pt x="4590" y="6630"/>
                    <a:pt x="4544" y="6627"/>
                    <a:pt x="4498" y="6627"/>
                  </a:cubicBezTo>
                  <a:lnTo>
                    <a:pt x="1224" y="6627"/>
                  </a:lnTo>
                  <a:cubicBezTo>
                    <a:pt x="1092" y="6627"/>
                    <a:pt x="961" y="6601"/>
                    <a:pt x="829" y="6588"/>
                  </a:cubicBezTo>
                  <a:cubicBezTo>
                    <a:pt x="553" y="6575"/>
                    <a:pt x="277" y="6575"/>
                    <a:pt x="1" y="6561"/>
                  </a:cubicBezTo>
                  <a:lnTo>
                    <a:pt x="1" y="6561"/>
                  </a:lnTo>
                  <a:cubicBezTo>
                    <a:pt x="14" y="6772"/>
                    <a:pt x="27" y="6982"/>
                    <a:pt x="66" y="7193"/>
                  </a:cubicBezTo>
                  <a:cubicBezTo>
                    <a:pt x="119" y="7561"/>
                    <a:pt x="198" y="7929"/>
                    <a:pt x="264" y="8297"/>
                  </a:cubicBezTo>
                  <a:lnTo>
                    <a:pt x="6746" y="8297"/>
                  </a:lnTo>
                  <a:cubicBezTo>
                    <a:pt x="6917" y="8205"/>
                    <a:pt x="7101" y="8179"/>
                    <a:pt x="7285" y="8166"/>
                  </a:cubicBezTo>
                  <a:cubicBezTo>
                    <a:pt x="7601" y="8139"/>
                    <a:pt x="7929" y="8100"/>
                    <a:pt x="8245" y="8060"/>
                  </a:cubicBezTo>
                  <a:cubicBezTo>
                    <a:pt x="8495" y="8034"/>
                    <a:pt x="8745" y="7995"/>
                    <a:pt x="9008" y="7968"/>
                  </a:cubicBezTo>
                  <a:cubicBezTo>
                    <a:pt x="9336" y="7916"/>
                    <a:pt x="9665" y="7876"/>
                    <a:pt x="9994" y="7824"/>
                  </a:cubicBezTo>
                  <a:cubicBezTo>
                    <a:pt x="10467" y="7745"/>
                    <a:pt x="10927" y="7653"/>
                    <a:pt x="11401" y="7574"/>
                  </a:cubicBezTo>
                  <a:cubicBezTo>
                    <a:pt x="12663" y="7350"/>
                    <a:pt x="13925" y="7061"/>
                    <a:pt x="15174" y="6732"/>
                  </a:cubicBezTo>
                  <a:cubicBezTo>
                    <a:pt x="15937" y="6522"/>
                    <a:pt x="16713" y="6312"/>
                    <a:pt x="17476" y="6075"/>
                  </a:cubicBezTo>
                  <a:cubicBezTo>
                    <a:pt x="18396" y="5786"/>
                    <a:pt x="19303" y="5496"/>
                    <a:pt x="20197" y="5181"/>
                  </a:cubicBezTo>
                  <a:cubicBezTo>
                    <a:pt x="21170" y="4852"/>
                    <a:pt x="22117" y="4484"/>
                    <a:pt x="23064" y="4089"/>
                  </a:cubicBezTo>
                  <a:cubicBezTo>
                    <a:pt x="23629" y="3853"/>
                    <a:pt x="24181" y="3590"/>
                    <a:pt x="24747" y="3353"/>
                  </a:cubicBezTo>
                  <a:cubicBezTo>
                    <a:pt x="24891" y="3287"/>
                    <a:pt x="25036" y="3248"/>
                    <a:pt x="25181" y="3208"/>
                  </a:cubicBezTo>
                  <a:cubicBezTo>
                    <a:pt x="25378" y="3301"/>
                    <a:pt x="25444" y="3485"/>
                    <a:pt x="25562" y="3642"/>
                  </a:cubicBezTo>
                  <a:cubicBezTo>
                    <a:pt x="25654" y="3761"/>
                    <a:pt x="25786" y="3853"/>
                    <a:pt x="25799" y="4024"/>
                  </a:cubicBezTo>
                  <a:cubicBezTo>
                    <a:pt x="25509" y="4155"/>
                    <a:pt x="25233" y="4313"/>
                    <a:pt x="24931" y="4444"/>
                  </a:cubicBezTo>
                  <a:cubicBezTo>
                    <a:pt x="24273" y="4734"/>
                    <a:pt x="23616" y="5023"/>
                    <a:pt x="22932" y="5286"/>
                  </a:cubicBezTo>
                  <a:cubicBezTo>
                    <a:pt x="22156" y="5588"/>
                    <a:pt x="21354" y="5891"/>
                    <a:pt x="20565" y="6180"/>
                  </a:cubicBezTo>
                  <a:cubicBezTo>
                    <a:pt x="20013" y="6377"/>
                    <a:pt x="19461" y="6575"/>
                    <a:pt x="18896" y="6746"/>
                  </a:cubicBezTo>
                  <a:cubicBezTo>
                    <a:pt x="17975" y="7048"/>
                    <a:pt x="17055" y="7337"/>
                    <a:pt x="16121" y="7574"/>
                  </a:cubicBezTo>
                  <a:cubicBezTo>
                    <a:pt x="15359" y="7771"/>
                    <a:pt x="14609" y="7968"/>
                    <a:pt x="13860" y="8152"/>
                  </a:cubicBezTo>
                  <a:cubicBezTo>
                    <a:pt x="13754" y="8192"/>
                    <a:pt x="13636" y="8205"/>
                    <a:pt x="13570" y="8297"/>
                  </a:cubicBezTo>
                  <a:lnTo>
                    <a:pt x="20986" y="8297"/>
                  </a:lnTo>
                  <a:cubicBezTo>
                    <a:pt x="21065" y="8258"/>
                    <a:pt x="21131" y="8192"/>
                    <a:pt x="21210" y="8179"/>
                  </a:cubicBezTo>
                  <a:cubicBezTo>
                    <a:pt x="21775" y="8008"/>
                    <a:pt x="22327" y="7863"/>
                    <a:pt x="22880" y="7705"/>
                  </a:cubicBezTo>
                  <a:cubicBezTo>
                    <a:pt x="23748" y="7456"/>
                    <a:pt x="24602" y="7166"/>
                    <a:pt x="25431" y="6838"/>
                  </a:cubicBezTo>
                  <a:cubicBezTo>
                    <a:pt x="26009" y="6614"/>
                    <a:pt x="26588" y="6377"/>
                    <a:pt x="27140" y="6088"/>
                  </a:cubicBezTo>
                  <a:cubicBezTo>
                    <a:pt x="27337" y="6390"/>
                    <a:pt x="27495" y="6693"/>
                    <a:pt x="27613" y="7035"/>
                  </a:cubicBezTo>
                  <a:cubicBezTo>
                    <a:pt x="27429" y="7114"/>
                    <a:pt x="27258" y="7206"/>
                    <a:pt x="27074" y="7298"/>
                  </a:cubicBezTo>
                  <a:cubicBezTo>
                    <a:pt x="26482" y="7574"/>
                    <a:pt x="25878" y="7824"/>
                    <a:pt x="25273" y="8047"/>
                  </a:cubicBezTo>
                  <a:cubicBezTo>
                    <a:pt x="25089" y="8113"/>
                    <a:pt x="24878" y="8152"/>
                    <a:pt x="24734" y="8297"/>
                  </a:cubicBezTo>
                  <a:lnTo>
                    <a:pt x="28876" y="8297"/>
                  </a:lnTo>
                  <a:cubicBezTo>
                    <a:pt x="28823" y="8179"/>
                    <a:pt x="28770" y="8060"/>
                    <a:pt x="28718" y="7929"/>
                  </a:cubicBezTo>
                  <a:cubicBezTo>
                    <a:pt x="28376" y="7179"/>
                    <a:pt x="27968" y="6456"/>
                    <a:pt x="27508" y="5759"/>
                  </a:cubicBezTo>
                  <a:cubicBezTo>
                    <a:pt x="27613" y="5694"/>
                    <a:pt x="27732" y="5628"/>
                    <a:pt x="27850" y="5562"/>
                  </a:cubicBezTo>
                  <a:cubicBezTo>
                    <a:pt x="28060" y="5431"/>
                    <a:pt x="28271" y="5312"/>
                    <a:pt x="28494" y="5181"/>
                  </a:cubicBezTo>
                  <a:cubicBezTo>
                    <a:pt x="28442" y="4997"/>
                    <a:pt x="28389" y="4799"/>
                    <a:pt x="28336" y="4615"/>
                  </a:cubicBezTo>
                  <a:cubicBezTo>
                    <a:pt x="28205" y="4076"/>
                    <a:pt x="28073" y="3537"/>
                    <a:pt x="27876" y="3011"/>
                  </a:cubicBezTo>
                  <a:cubicBezTo>
                    <a:pt x="27784" y="2735"/>
                    <a:pt x="27705" y="2459"/>
                    <a:pt x="27613" y="2196"/>
                  </a:cubicBezTo>
                  <a:cubicBezTo>
                    <a:pt x="27587" y="2130"/>
                    <a:pt x="27521" y="2065"/>
                    <a:pt x="27482" y="2012"/>
                  </a:cubicBezTo>
                  <a:cubicBezTo>
                    <a:pt x="27455" y="1907"/>
                    <a:pt x="27455" y="1788"/>
                    <a:pt x="27416" y="1683"/>
                  </a:cubicBezTo>
                  <a:cubicBezTo>
                    <a:pt x="27232" y="1170"/>
                    <a:pt x="27008" y="658"/>
                    <a:pt x="26759" y="171"/>
                  </a:cubicBezTo>
                  <a:cubicBezTo>
                    <a:pt x="26719" y="105"/>
                    <a:pt x="26653" y="53"/>
                    <a:pt x="26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4"/>
            <p:cNvSpPr/>
            <p:nvPr/>
          </p:nvSpPr>
          <p:spPr>
            <a:xfrm>
              <a:off x="2415938" y="4639500"/>
              <a:ext cx="202175" cy="113750"/>
            </a:xfrm>
            <a:custGeom>
              <a:avLst/>
              <a:gdLst/>
              <a:ahLst/>
              <a:cxnLst/>
              <a:rect l="l" t="t" r="r" b="b"/>
              <a:pathLst>
                <a:path w="8087" h="4550" extrusionOk="0">
                  <a:moveTo>
                    <a:pt x="7390" y="0"/>
                  </a:moveTo>
                  <a:cubicBezTo>
                    <a:pt x="7324" y="26"/>
                    <a:pt x="7272" y="53"/>
                    <a:pt x="7206" y="79"/>
                  </a:cubicBezTo>
                  <a:cubicBezTo>
                    <a:pt x="5852" y="855"/>
                    <a:pt x="4458" y="1552"/>
                    <a:pt x="3051" y="2222"/>
                  </a:cubicBezTo>
                  <a:cubicBezTo>
                    <a:pt x="2117" y="2656"/>
                    <a:pt x="1184" y="3103"/>
                    <a:pt x="250" y="3537"/>
                  </a:cubicBezTo>
                  <a:cubicBezTo>
                    <a:pt x="355" y="3800"/>
                    <a:pt x="290" y="4037"/>
                    <a:pt x="158" y="4260"/>
                  </a:cubicBezTo>
                  <a:cubicBezTo>
                    <a:pt x="106" y="4366"/>
                    <a:pt x="53" y="4458"/>
                    <a:pt x="0" y="4550"/>
                  </a:cubicBezTo>
                  <a:cubicBezTo>
                    <a:pt x="211" y="4550"/>
                    <a:pt x="395" y="4458"/>
                    <a:pt x="579" y="4392"/>
                  </a:cubicBezTo>
                  <a:cubicBezTo>
                    <a:pt x="1236" y="4142"/>
                    <a:pt x="1907" y="3879"/>
                    <a:pt x="2564" y="3629"/>
                  </a:cubicBezTo>
                  <a:cubicBezTo>
                    <a:pt x="2775" y="3537"/>
                    <a:pt x="2998" y="3458"/>
                    <a:pt x="3209" y="3353"/>
                  </a:cubicBezTo>
                  <a:cubicBezTo>
                    <a:pt x="3906" y="3024"/>
                    <a:pt x="4616" y="2683"/>
                    <a:pt x="5313" y="2341"/>
                  </a:cubicBezTo>
                  <a:cubicBezTo>
                    <a:pt x="6075" y="1959"/>
                    <a:pt x="6812" y="1539"/>
                    <a:pt x="7535" y="1078"/>
                  </a:cubicBezTo>
                  <a:cubicBezTo>
                    <a:pt x="7719" y="960"/>
                    <a:pt x="7903" y="855"/>
                    <a:pt x="8087" y="750"/>
                  </a:cubicBezTo>
                  <a:cubicBezTo>
                    <a:pt x="7955" y="618"/>
                    <a:pt x="7824" y="474"/>
                    <a:pt x="7706" y="342"/>
                  </a:cubicBezTo>
                  <a:cubicBezTo>
                    <a:pt x="7600" y="224"/>
                    <a:pt x="7495" y="105"/>
                    <a:pt x="73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4"/>
            <p:cNvSpPr/>
            <p:nvPr/>
          </p:nvSpPr>
          <p:spPr>
            <a:xfrm>
              <a:off x="2017863" y="4781825"/>
              <a:ext cx="217300" cy="40450"/>
            </a:xfrm>
            <a:custGeom>
              <a:avLst/>
              <a:gdLst/>
              <a:ahLst/>
              <a:cxnLst/>
              <a:rect l="l" t="t" r="r" b="b"/>
              <a:pathLst>
                <a:path w="8692" h="1618" extrusionOk="0">
                  <a:moveTo>
                    <a:pt x="8074" y="1"/>
                  </a:moveTo>
                  <a:cubicBezTo>
                    <a:pt x="7771" y="53"/>
                    <a:pt x="7456" y="93"/>
                    <a:pt x="7153" y="145"/>
                  </a:cubicBezTo>
                  <a:cubicBezTo>
                    <a:pt x="6285" y="264"/>
                    <a:pt x="5418" y="382"/>
                    <a:pt x="4550" y="500"/>
                  </a:cubicBezTo>
                  <a:cubicBezTo>
                    <a:pt x="3827" y="592"/>
                    <a:pt x="3090" y="671"/>
                    <a:pt x="2367" y="737"/>
                  </a:cubicBezTo>
                  <a:cubicBezTo>
                    <a:pt x="1618" y="803"/>
                    <a:pt x="881" y="842"/>
                    <a:pt x="132" y="895"/>
                  </a:cubicBezTo>
                  <a:cubicBezTo>
                    <a:pt x="145" y="1079"/>
                    <a:pt x="119" y="1263"/>
                    <a:pt x="53" y="1434"/>
                  </a:cubicBezTo>
                  <a:cubicBezTo>
                    <a:pt x="27" y="1486"/>
                    <a:pt x="13" y="1552"/>
                    <a:pt x="0" y="1618"/>
                  </a:cubicBezTo>
                  <a:cubicBezTo>
                    <a:pt x="605" y="1618"/>
                    <a:pt x="1223" y="1618"/>
                    <a:pt x="1828" y="1605"/>
                  </a:cubicBezTo>
                  <a:cubicBezTo>
                    <a:pt x="1999" y="1605"/>
                    <a:pt x="2157" y="1578"/>
                    <a:pt x="2328" y="1565"/>
                  </a:cubicBezTo>
                  <a:cubicBezTo>
                    <a:pt x="2367" y="1565"/>
                    <a:pt x="2393" y="1552"/>
                    <a:pt x="2433" y="1552"/>
                  </a:cubicBezTo>
                  <a:cubicBezTo>
                    <a:pt x="2854" y="1526"/>
                    <a:pt x="3274" y="1500"/>
                    <a:pt x="3695" y="1473"/>
                  </a:cubicBezTo>
                  <a:cubicBezTo>
                    <a:pt x="3958" y="1447"/>
                    <a:pt x="4221" y="1421"/>
                    <a:pt x="4484" y="1394"/>
                  </a:cubicBezTo>
                  <a:cubicBezTo>
                    <a:pt x="4800" y="1355"/>
                    <a:pt x="5102" y="1315"/>
                    <a:pt x="5418" y="1276"/>
                  </a:cubicBezTo>
                  <a:cubicBezTo>
                    <a:pt x="5615" y="1250"/>
                    <a:pt x="5812" y="1223"/>
                    <a:pt x="6009" y="1197"/>
                  </a:cubicBezTo>
                  <a:cubicBezTo>
                    <a:pt x="6759" y="1066"/>
                    <a:pt x="7508" y="934"/>
                    <a:pt x="8271" y="803"/>
                  </a:cubicBezTo>
                  <a:cubicBezTo>
                    <a:pt x="8402" y="790"/>
                    <a:pt x="8547" y="763"/>
                    <a:pt x="8692" y="737"/>
                  </a:cubicBezTo>
                  <a:cubicBezTo>
                    <a:pt x="8613" y="671"/>
                    <a:pt x="8547" y="605"/>
                    <a:pt x="8468" y="553"/>
                  </a:cubicBezTo>
                  <a:cubicBezTo>
                    <a:pt x="8297" y="408"/>
                    <a:pt x="8126" y="250"/>
                    <a:pt x="8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4"/>
            <p:cNvSpPr/>
            <p:nvPr/>
          </p:nvSpPr>
          <p:spPr>
            <a:xfrm>
              <a:off x="2007338" y="4678275"/>
              <a:ext cx="654175" cy="203975"/>
            </a:xfrm>
            <a:custGeom>
              <a:avLst/>
              <a:gdLst/>
              <a:ahLst/>
              <a:cxnLst/>
              <a:rect l="l" t="t" r="r" b="b"/>
              <a:pathLst>
                <a:path w="26167" h="8159" extrusionOk="0">
                  <a:moveTo>
                    <a:pt x="25102" y="1"/>
                  </a:moveTo>
                  <a:cubicBezTo>
                    <a:pt x="24773" y="211"/>
                    <a:pt x="24444" y="421"/>
                    <a:pt x="24115" y="619"/>
                  </a:cubicBezTo>
                  <a:cubicBezTo>
                    <a:pt x="23550" y="961"/>
                    <a:pt x="22985" y="1276"/>
                    <a:pt x="22406" y="1592"/>
                  </a:cubicBezTo>
                  <a:cubicBezTo>
                    <a:pt x="21643" y="1999"/>
                    <a:pt x="20854" y="2354"/>
                    <a:pt x="20066" y="2723"/>
                  </a:cubicBezTo>
                  <a:cubicBezTo>
                    <a:pt x="18830" y="3288"/>
                    <a:pt x="17567" y="3761"/>
                    <a:pt x="16279" y="4169"/>
                  </a:cubicBezTo>
                  <a:cubicBezTo>
                    <a:pt x="15897" y="4300"/>
                    <a:pt x="15503" y="4406"/>
                    <a:pt x="15122" y="4511"/>
                  </a:cubicBezTo>
                  <a:cubicBezTo>
                    <a:pt x="15056" y="4537"/>
                    <a:pt x="14990" y="4537"/>
                    <a:pt x="14924" y="4550"/>
                  </a:cubicBezTo>
                  <a:cubicBezTo>
                    <a:pt x="14872" y="4576"/>
                    <a:pt x="14806" y="4603"/>
                    <a:pt x="14740" y="4629"/>
                  </a:cubicBezTo>
                  <a:cubicBezTo>
                    <a:pt x="14464" y="4761"/>
                    <a:pt x="14188" y="4905"/>
                    <a:pt x="13899" y="5024"/>
                  </a:cubicBezTo>
                  <a:cubicBezTo>
                    <a:pt x="13425" y="5221"/>
                    <a:pt x="12926" y="5339"/>
                    <a:pt x="12426" y="5405"/>
                  </a:cubicBezTo>
                  <a:cubicBezTo>
                    <a:pt x="12018" y="5457"/>
                    <a:pt x="11611" y="5457"/>
                    <a:pt x="11190" y="5484"/>
                  </a:cubicBezTo>
                  <a:cubicBezTo>
                    <a:pt x="11085" y="5523"/>
                    <a:pt x="10967" y="5576"/>
                    <a:pt x="10848" y="5602"/>
                  </a:cubicBezTo>
                  <a:cubicBezTo>
                    <a:pt x="10072" y="5760"/>
                    <a:pt x="9284" y="5931"/>
                    <a:pt x="8508" y="6075"/>
                  </a:cubicBezTo>
                  <a:cubicBezTo>
                    <a:pt x="7877" y="6181"/>
                    <a:pt x="7259" y="6260"/>
                    <a:pt x="6627" y="6365"/>
                  </a:cubicBezTo>
                  <a:cubicBezTo>
                    <a:pt x="6128" y="6444"/>
                    <a:pt x="5615" y="6509"/>
                    <a:pt x="5115" y="6562"/>
                  </a:cubicBezTo>
                  <a:cubicBezTo>
                    <a:pt x="4668" y="6615"/>
                    <a:pt x="4208" y="6667"/>
                    <a:pt x="3761" y="6693"/>
                  </a:cubicBezTo>
                  <a:cubicBezTo>
                    <a:pt x="3340" y="6720"/>
                    <a:pt x="2919" y="6772"/>
                    <a:pt x="2499" y="6812"/>
                  </a:cubicBezTo>
                  <a:cubicBezTo>
                    <a:pt x="2468" y="6816"/>
                    <a:pt x="2436" y="6818"/>
                    <a:pt x="2403" y="6818"/>
                  </a:cubicBezTo>
                  <a:cubicBezTo>
                    <a:pt x="2337" y="6818"/>
                    <a:pt x="2266" y="6812"/>
                    <a:pt x="2196" y="6812"/>
                  </a:cubicBezTo>
                  <a:lnTo>
                    <a:pt x="158" y="6825"/>
                  </a:lnTo>
                  <a:cubicBezTo>
                    <a:pt x="92" y="7246"/>
                    <a:pt x="0" y="7653"/>
                    <a:pt x="27" y="8074"/>
                  </a:cubicBezTo>
                  <a:cubicBezTo>
                    <a:pt x="290" y="8087"/>
                    <a:pt x="540" y="8100"/>
                    <a:pt x="789" y="8114"/>
                  </a:cubicBezTo>
                  <a:lnTo>
                    <a:pt x="789" y="8127"/>
                  </a:lnTo>
                  <a:cubicBezTo>
                    <a:pt x="921" y="8127"/>
                    <a:pt x="1052" y="8153"/>
                    <a:pt x="1197" y="8153"/>
                  </a:cubicBezTo>
                  <a:cubicBezTo>
                    <a:pt x="1574" y="8157"/>
                    <a:pt x="1951" y="8159"/>
                    <a:pt x="2328" y="8159"/>
                  </a:cubicBezTo>
                  <a:cubicBezTo>
                    <a:pt x="3083" y="8159"/>
                    <a:pt x="3840" y="8153"/>
                    <a:pt x="4603" y="8153"/>
                  </a:cubicBezTo>
                  <a:cubicBezTo>
                    <a:pt x="4649" y="8153"/>
                    <a:pt x="4695" y="8156"/>
                    <a:pt x="4739" y="8156"/>
                  </a:cubicBezTo>
                  <a:cubicBezTo>
                    <a:pt x="4783" y="8156"/>
                    <a:pt x="4826" y="8153"/>
                    <a:pt x="4866" y="8140"/>
                  </a:cubicBezTo>
                  <a:cubicBezTo>
                    <a:pt x="5313" y="8048"/>
                    <a:pt x="5773" y="8127"/>
                    <a:pt x="6233" y="8035"/>
                  </a:cubicBezTo>
                  <a:cubicBezTo>
                    <a:pt x="6535" y="7969"/>
                    <a:pt x="6864" y="7982"/>
                    <a:pt x="7193" y="7956"/>
                  </a:cubicBezTo>
                  <a:cubicBezTo>
                    <a:pt x="7627" y="7903"/>
                    <a:pt x="8061" y="7824"/>
                    <a:pt x="8508" y="7772"/>
                  </a:cubicBezTo>
                  <a:cubicBezTo>
                    <a:pt x="9099" y="7693"/>
                    <a:pt x="9691" y="7601"/>
                    <a:pt x="10283" y="7496"/>
                  </a:cubicBezTo>
                  <a:cubicBezTo>
                    <a:pt x="11059" y="7338"/>
                    <a:pt x="11834" y="7193"/>
                    <a:pt x="12597" y="7022"/>
                  </a:cubicBezTo>
                  <a:cubicBezTo>
                    <a:pt x="13136" y="6904"/>
                    <a:pt x="13675" y="6759"/>
                    <a:pt x="14214" y="6615"/>
                  </a:cubicBezTo>
                  <a:cubicBezTo>
                    <a:pt x="15043" y="6391"/>
                    <a:pt x="15871" y="6167"/>
                    <a:pt x="16686" y="5905"/>
                  </a:cubicBezTo>
                  <a:cubicBezTo>
                    <a:pt x="17949" y="5510"/>
                    <a:pt x="19198" y="5076"/>
                    <a:pt x="20421" y="4563"/>
                  </a:cubicBezTo>
                  <a:cubicBezTo>
                    <a:pt x="21091" y="4274"/>
                    <a:pt x="21762" y="3972"/>
                    <a:pt x="22432" y="3669"/>
                  </a:cubicBezTo>
                  <a:cubicBezTo>
                    <a:pt x="22814" y="3498"/>
                    <a:pt x="23182" y="3327"/>
                    <a:pt x="23550" y="3143"/>
                  </a:cubicBezTo>
                  <a:cubicBezTo>
                    <a:pt x="24050" y="2880"/>
                    <a:pt x="24536" y="2617"/>
                    <a:pt x="25023" y="2341"/>
                  </a:cubicBezTo>
                  <a:cubicBezTo>
                    <a:pt x="25404" y="2131"/>
                    <a:pt x="25785" y="1894"/>
                    <a:pt x="26167" y="1671"/>
                  </a:cubicBezTo>
                  <a:cubicBezTo>
                    <a:pt x="26140" y="1592"/>
                    <a:pt x="26114" y="1500"/>
                    <a:pt x="26061" y="1421"/>
                  </a:cubicBezTo>
                  <a:cubicBezTo>
                    <a:pt x="25890" y="1132"/>
                    <a:pt x="25706" y="829"/>
                    <a:pt x="25522" y="540"/>
                  </a:cubicBezTo>
                  <a:cubicBezTo>
                    <a:pt x="25404" y="356"/>
                    <a:pt x="25286" y="145"/>
                    <a:pt x="25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4"/>
            <p:cNvSpPr/>
            <p:nvPr/>
          </p:nvSpPr>
          <p:spPr>
            <a:xfrm>
              <a:off x="2380438" y="4658225"/>
              <a:ext cx="254450" cy="133825"/>
            </a:xfrm>
            <a:custGeom>
              <a:avLst/>
              <a:gdLst/>
              <a:ahLst/>
              <a:cxnLst/>
              <a:rect l="l" t="t" r="r" b="b"/>
              <a:pathLst>
                <a:path w="10178" h="5353" extrusionOk="0">
                  <a:moveTo>
                    <a:pt x="9507" y="1"/>
                  </a:moveTo>
                  <a:cubicBezTo>
                    <a:pt x="9323" y="119"/>
                    <a:pt x="9139" y="211"/>
                    <a:pt x="8955" y="329"/>
                  </a:cubicBezTo>
                  <a:cubicBezTo>
                    <a:pt x="8245" y="790"/>
                    <a:pt x="7495" y="1210"/>
                    <a:pt x="6733" y="1592"/>
                  </a:cubicBezTo>
                  <a:cubicBezTo>
                    <a:pt x="6036" y="1947"/>
                    <a:pt x="5339" y="2275"/>
                    <a:pt x="4629" y="2604"/>
                  </a:cubicBezTo>
                  <a:cubicBezTo>
                    <a:pt x="4418" y="2709"/>
                    <a:pt x="4208" y="2801"/>
                    <a:pt x="3984" y="2880"/>
                  </a:cubicBezTo>
                  <a:cubicBezTo>
                    <a:pt x="3327" y="3143"/>
                    <a:pt x="2670" y="3406"/>
                    <a:pt x="1999" y="3656"/>
                  </a:cubicBezTo>
                  <a:cubicBezTo>
                    <a:pt x="1815" y="3722"/>
                    <a:pt x="1631" y="3814"/>
                    <a:pt x="1420" y="3814"/>
                  </a:cubicBezTo>
                  <a:cubicBezTo>
                    <a:pt x="1381" y="3880"/>
                    <a:pt x="1355" y="3945"/>
                    <a:pt x="1302" y="4011"/>
                  </a:cubicBezTo>
                  <a:cubicBezTo>
                    <a:pt x="973" y="4458"/>
                    <a:pt x="605" y="4853"/>
                    <a:pt x="158" y="5194"/>
                  </a:cubicBezTo>
                  <a:cubicBezTo>
                    <a:pt x="92" y="5234"/>
                    <a:pt x="53" y="5300"/>
                    <a:pt x="0" y="5352"/>
                  </a:cubicBezTo>
                  <a:cubicBezTo>
                    <a:pt x="66" y="5352"/>
                    <a:pt x="132" y="5339"/>
                    <a:pt x="198" y="5326"/>
                  </a:cubicBezTo>
                  <a:cubicBezTo>
                    <a:pt x="579" y="5208"/>
                    <a:pt x="973" y="5102"/>
                    <a:pt x="1342" y="4984"/>
                  </a:cubicBezTo>
                  <a:cubicBezTo>
                    <a:pt x="2643" y="4563"/>
                    <a:pt x="3906" y="4103"/>
                    <a:pt x="5142" y="3525"/>
                  </a:cubicBezTo>
                  <a:cubicBezTo>
                    <a:pt x="5930" y="3169"/>
                    <a:pt x="6719" y="2814"/>
                    <a:pt x="7482" y="2394"/>
                  </a:cubicBezTo>
                  <a:cubicBezTo>
                    <a:pt x="8047" y="2078"/>
                    <a:pt x="8626" y="1776"/>
                    <a:pt x="9191" y="1434"/>
                  </a:cubicBezTo>
                  <a:cubicBezTo>
                    <a:pt x="9520" y="1237"/>
                    <a:pt x="9849" y="1013"/>
                    <a:pt x="10178" y="816"/>
                  </a:cubicBezTo>
                  <a:cubicBezTo>
                    <a:pt x="9993" y="513"/>
                    <a:pt x="9796" y="224"/>
                    <a:pt x="9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4"/>
            <p:cNvSpPr/>
            <p:nvPr/>
          </p:nvSpPr>
          <p:spPr>
            <a:xfrm>
              <a:off x="1656263" y="3743525"/>
              <a:ext cx="1062125" cy="767575"/>
            </a:xfrm>
            <a:custGeom>
              <a:avLst/>
              <a:gdLst/>
              <a:ahLst/>
              <a:cxnLst/>
              <a:rect l="l" t="t" r="r" b="b"/>
              <a:pathLst>
                <a:path w="42485" h="30703" extrusionOk="0">
                  <a:moveTo>
                    <a:pt x="30387" y="8687"/>
                  </a:moveTo>
                  <a:cubicBezTo>
                    <a:pt x="30427" y="8740"/>
                    <a:pt x="30466" y="8792"/>
                    <a:pt x="30493" y="8845"/>
                  </a:cubicBezTo>
                  <a:cubicBezTo>
                    <a:pt x="30572" y="9016"/>
                    <a:pt x="30637" y="9187"/>
                    <a:pt x="30690" y="9371"/>
                  </a:cubicBezTo>
                  <a:cubicBezTo>
                    <a:pt x="30808" y="9739"/>
                    <a:pt x="31032" y="10041"/>
                    <a:pt x="31255" y="10357"/>
                  </a:cubicBezTo>
                  <a:cubicBezTo>
                    <a:pt x="31360" y="10501"/>
                    <a:pt x="31492" y="10646"/>
                    <a:pt x="31610" y="10791"/>
                  </a:cubicBezTo>
                  <a:cubicBezTo>
                    <a:pt x="31768" y="10975"/>
                    <a:pt x="31965" y="11119"/>
                    <a:pt x="32189" y="11225"/>
                  </a:cubicBezTo>
                  <a:cubicBezTo>
                    <a:pt x="32386" y="11330"/>
                    <a:pt x="32518" y="11488"/>
                    <a:pt x="32662" y="11645"/>
                  </a:cubicBezTo>
                  <a:cubicBezTo>
                    <a:pt x="32754" y="11751"/>
                    <a:pt x="32688" y="11895"/>
                    <a:pt x="32544" y="11922"/>
                  </a:cubicBezTo>
                  <a:cubicBezTo>
                    <a:pt x="32487" y="11929"/>
                    <a:pt x="32429" y="11933"/>
                    <a:pt x="32370" y="11933"/>
                  </a:cubicBezTo>
                  <a:cubicBezTo>
                    <a:pt x="32215" y="11933"/>
                    <a:pt x="32060" y="11903"/>
                    <a:pt x="31926" y="11816"/>
                  </a:cubicBezTo>
                  <a:cubicBezTo>
                    <a:pt x="31637" y="11632"/>
                    <a:pt x="31360" y="11448"/>
                    <a:pt x="31150" y="11159"/>
                  </a:cubicBezTo>
                  <a:cubicBezTo>
                    <a:pt x="30848" y="10738"/>
                    <a:pt x="30650" y="10291"/>
                    <a:pt x="30479" y="9818"/>
                  </a:cubicBezTo>
                  <a:cubicBezTo>
                    <a:pt x="30387" y="9568"/>
                    <a:pt x="30361" y="9305"/>
                    <a:pt x="30322" y="9042"/>
                  </a:cubicBezTo>
                  <a:cubicBezTo>
                    <a:pt x="30295" y="8937"/>
                    <a:pt x="30322" y="8818"/>
                    <a:pt x="30322" y="8713"/>
                  </a:cubicBezTo>
                  <a:cubicBezTo>
                    <a:pt x="30348" y="8700"/>
                    <a:pt x="30374" y="8700"/>
                    <a:pt x="30387" y="8687"/>
                  </a:cubicBezTo>
                  <a:close/>
                  <a:moveTo>
                    <a:pt x="27482" y="6057"/>
                  </a:moveTo>
                  <a:cubicBezTo>
                    <a:pt x="27508" y="6346"/>
                    <a:pt x="27560" y="6596"/>
                    <a:pt x="27560" y="6846"/>
                  </a:cubicBezTo>
                  <a:cubicBezTo>
                    <a:pt x="27574" y="7517"/>
                    <a:pt x="27574" y="8187"/>
                    <a:pt x="27560" y="8858"/>
                  </a:cubicBezTo>
                  <a:cubicBezTo>
                    <a:pt x="27560" y="9108"/>
                    <a:pt x="27534" y="9358"/>
                    <a:pt x="27495" y="9620"/>
                  </a:cubicBezTo>
                  <a:cubicBezTo>
                    <a:pt x="27442" y="9949"/>
                    <a:pt x="27363" y="10265"/>
                    <a:pt x="27311" y="10593"/>
                  </a:cubicBezTo>
                  <a:cubicBezTo>
                    <a:pt x="27232" y="11041"/>
                    <a:pt x="27100" y="11461"/>
                    <a:pt x="26942" y="11869"/>
                  </a:cubicBezTo>
                  <a:cubicBezTo>
                    <a:pt x="26798" y="12263"/>
                    <a:pt x="26640" y="12645"/>
                    <a:pt x="26456" y="13000"/>
                  </a:cubicBezTo>
                  <a:cubicBezTo>
                    <a:pt x="26101" y="13710"/>
                    <a:pt x="25667" y="14341"/>
                    <a:pt x="25180" y="14959"/>
                  </a:cubicBezTo>
                  <a:cubicBezTo>
                    <a:pt x="24852" y="15353"/>
                    <a:pt x="24536" y="15748"/>
                    <a:pt x="24168" y="16090"/>
                  </a:cubicBezTo>
                  <a:cubicBezTo>
                    <a:pt x="23576" y="16629"/>
                    <a:pt x="22971" y="17168"/>
                    <a:pt x="22288" y="17575"/>
                  </a:cubicBezTo>
                  <a:cubicBezTo>
                    <a:pt x="22079" y="17707"/>
                    <a:pt x="21861" y="17812"/>
                    <a:pt x="21618" y="17812"/>
                  </a:cubicBezTo>
                  <a:cubicBezTo>
                    <a:pt x="21571" y="17812"/>
                    <a:pt x="21522" y="17808"/>
                    <a:pt x="21473" y="17799"/>
                  </a:cubicBezTo>
                  <a:cubicBezTo>
                    <a:pt x="21367" y="17786"/>
                    <a:pt x="21262" y="17760"/>
                    <a:pt x="21183" y="17720"/>
                  </a:cubicBezTo>
                  <a:cubicBezTo>
                    <a:pt x="20947" y="17575"/>
                    <a:pt x="20894" y="17405"/>
                    <a:pt x="21012" y="17155"/>
                  </a:cubicBezTo>
                  <a:cubicBezTo>
                    <a:pt x="21118" y="16918"/>
                    <a:pt x="21249" y="16721"/>
                    <a:pt x="21486" y="16563"/>
                  </a:cubicBezTo>
                  <a:cubicBezTo>
                    <a:pt x="21867" y="16300"/>
                    <a:pt x="22222" y="15998"/>
                    <a:pt x="22590" y="15722"/>
                  </a:cubicBezTo>
                  <a:cubicBezTo>
                    <a:pt x="22616" y="15708"/>
                    <a:pt x="22630" y="15695"/>
                    <a:pt x="22643" y="15682"/>
                  </a:cubicBezTo>
                  <a:cubicBezTo>
                    <a:pt x="22971" y="15380"/>
                    <a:pt x="23313" y="15090"/>
                    <a:pt x="23616" y="14762"/>
                  </a:cubicBezTo>
                  <a:cubicBezTo>
                    <a:pt x="23984" y="14354"/>
                    <a:pt x="24365" y="13946"/>
                    <a:pt x="24681" y="13486"/>
                  </a:cubicBezTo>
                  <a:cubicBezTo>
                    <a:pt x="24878" y="13210"/>
                    <a:pt x="25075" y="12947"/>
                    <a:pt x="25246" y="12671"/>
                  </a:cubicBezTo>
                  <a:cubicBezTo>
                    <a:pt x="25693" y="11987"/>
                    <a:pt x="26061" y="11264"/>
                    <a:pt x="26364" y="10501"/>
                  </a:cubicBezTo>
                  <a:cubicBezTo>
                    <a:pt x="26627" y="9844"/>
                    <a:pt x="26850" y="9173"/>
                    <a:pt x="26995" y="8477"/>
                  </a:cubicBezTo>
                  <a:cubicBezTo>
                    <a:pt x="27087" y="8029"/>
                    <a:pt x="27166" y="7582"/>
                    <a:pt x="27245" y="7135"/>
                  </a:cubicBezTo>
                  <a:cubicBezTo>
                    <a:pt x="27297" y="6807"/>
                    <a:pt x="27337" y="6478"/>
                    <a:pt x="27389" y="6149"/>
                  </a:cubicBezTo>
                  <a:cubicBezTo>
                    <a:pt x="27389" y="6123"/>
                    <a:pt x="27416" y="6110"/>
                    <a:pt x="27482" y="6057"/>
                  </a:cubicBezTo>
                  <a:close/>
                  <a:moveTo>
                    <a:pt x="14977" y="13026"/>
                  </a:moveTo>
                  <a:lnTo>
                    <a:pt x="15043" y="13039"/>
                  </a:lnTo>
                  <a:cubicBezTo>
                    <a:pt x="15043" y="13079"/>
                    <a:pt x="15056" y="13131"/>
                    <a:pt x="15043" y="13158"/>
                  </a:cubicBezTo>
                  <a:cubicBezTo>
                    <a:pt x="14885" y="13539"/>
                    <a:pt x="14727" y="13920"/>
                    <a:pt x="14504" y="14275"/>
                  </a:cubicBezTo>
                  <a:cubicBezTo>
                    <a:pt x="14293" y="14604"/>
                    <a:pt x="14096" y="14959"/>
                    <a:pt x="13886" y="15301"/>
                  </a:cubicBezTo>
                  <a:cubicBezTo>
                    <a:pt x="13570" y="15787"/>
                    <a:pt x="13215" y="16234"/>
                    <a:pt x="12794" y="16642"/>
                  </a:cubicBezTo>
                  <a:cubicBezTo>
                    <a:pt x="12623" y="16800"/>
                    <a:pt x="12466" y="16971"/>
                    <a:pt x="12295" y="17128"/>
                  </a:cubicBezTo>
                  <a:cubicBezTo>
                    <a:pt x="11729" y="17654"/>
                    <a:pt x="11124" y="18115"/>
                    <a:pt x="10428" y="18456"/>
                  </a:cubicBezTo>
                  <a:cubicBezTo>
                    <a:pt x="10249" y="18546"/>
                    <a:pt x="10060" y="18607"/>
                    <a:pt x="9862" y="18607"/>
                  </a:cubicBezTo>
                  <a:cubicBezTo>
                    <a:pt x="9827" y="18607"/>
                    <a:pt x="9792" y="18605"/>
                    <a:pt x="9757" y="18601"/>
                  </a:cubicBezTo>
                  <a:cubicBezTo>
                    <a:pt x="9691" y="18601"/>
                    <a:pt x="9625" y="18575"/>
                    <a:pt x="9573" y="18549"/>
                  </a:cubicBezTo>
                  <a:cubicBezTo>
                    <a:pt x="9455" y="18483"/>
                    <a:pt x="9441" y="18378"/>
                    <a:pt x="9507" y="18259"/>
                  </a:cubicBezTo>
                  <a:cubicBezTo>
                    <a:pt x="9691" y="17957"/>
                    <a:pt x="9954" y="17707"/>
                    <a:pt x="10270" y="17536"/>
                  </a:cubicBezTo>
                  <a:cubicBezTo>
                    <a:pt x="10914" y="17168"/>
                    <a:pt x="11545" y="16760"/>
                    <a:pt x="12124" y="16287"/>
                  </a:cubicBezTo>
                  <a:cubicBezTo>
                    <a:pt x="12584" y="15906"/>
                    <a:pt x="13031" y="15511"/>
                    <a:pt x="13425" y="15064"/>
                  </a:cubicBezTo>
                  <a:cubicBezTo>
                    <a:pt x="13912" y="14499"/>
                    <a:pt x="14372" y="13920"/>
                    <a:pt x="14780" y="13289"/>
                  </a:cubicBezTo>
                  <a:cubicBezTo>
                    <a:pt x="14846" y="13197"/>
                    <a:pt x="14911" y="13118"/>
                    <a:pt x="14977" y="13026"/>
                  </a:cubicBezTo>
                  <a:close/>
                  <a:moveTo>
                    <a:pt x="35345" y="8740"/>
                  </a:moveTo>
                  <a:cubicBezTo>
                    <a:pt x="35476" y="8845"/>
                    <a:pt x="35502" y="8950"/>
                    <a:pt x="35529" y="9055"/>
                  </a:cubicBezTo>
                  <a:cubicBezTo>
                    <a:pt x="35608" y="9397"/>
                    <a:pt x="35686" y="9726"/>
                    <a:pt x="35778" y="10054"/>
                  </a:cubicBezTo>
                  <a:cubicBezTo>
                    <a:pt x="35910" y="10528"/>
                    <a:pt x="36041" y="11001"/>
                    <a:pt x="36186" y="11474"/>
                  </a:cubicBezTo>
                  <a:cubicBezTo>
                    <a:pt x="36410" y="12171"/>
                    <a:pt x="36646" y="12868"/>
                    <a:pt x="36922" y="13539"/>
                  </a:cubicBezTo>
                  <a:cubicBezTo>
                    <a:pt x="37146" y="14091"/>
                    <a:pt x="37409" y="14617"/>
                    <a:pt x="37672" y="15143"/>
                  </a:cubicBezTo>
                  <a:cubicBezTo>
                    <a:pt x="37843" y="15511"/>
                    <a:pt x="38040" y="15879"/>
                    <a:pt x="38277" y="16221"/>
                  </a:cubicBezTo>
                  <a:cubicBezTo>
                    <a:pt x="38513" y="16563"/>
                    <a:pt x="38763" y="16905"/>
                    <a:pt x="39039" y="17220"/>
                  </a:cubicBezTo>
                  <a:cubicBezTo>
                    <a:pt x="39197" y="17405"/>
                    <a:pt x="39329" y="17589"/>
                    <a:pt x="39513" y="17746"/>
                  </a:cubicBezTo>
                  <a:cubicBezTo>
                    <a:pt x="39947" y="18115"/>
                    <a:pt x="40367" y="18522"/>
                    <a:pt x="40906" y="18759"/>
                  </a:cubicBezTo>
                  <a:cubicBezTo>
                    <a:pt x="40985" y="18798"/>
                    <a:pt x="41077" y="18851"/>
                    <a:pt x="41143" y="18930"/>
                  </a:cubicBezTo>
                  <a:cubicBezTo>
                    <a:pt x="41222" y="18996"/>
                    <a:pt x="41275" y="19088"/>
                    <a:pt x="41314" y="19167"/>
                  </a:cubicBezTo>
                  <a:cubicBezTo>
                    <a:pt x="41393" y="19377"/>
                    <a:pt x="41314" y="19535"/>
                    <a:pt x="41104" y="19587"/>
                  </a:cubicBezTo>
                  <a:cubicBezTo>
                    <a:pt x="41027" y="19604"/>
                    <a:pt x="40951" y="19613"/>
                    <a:pt x="40875" y="19613"/>
                  </a:cubicBezTo>
                  <a:cubicBezTo>
                    <a:pt x="40767" y="19613"/>
                    <a:pt x="40659" y="19594"/>
                    <a:pt x="40551" y="19548"/>
                  </a:cubicBezTo>
                  <a:cubicBezTo>
                    <a:pt x="40249" y="19416"/>
                    <a:pt x="39960" y="19245"/>
                    <a:pt x="39697" y="19048"/>
                  </a:cubicBezTo>
                  <a:cubicBezTo>
                    <a:pt x="39434" y="18851"/>
                    <a:pt x="39184" y="18654"/>
                    <a:pt x="38947" y="18443"/>
                  </a:cubicBezTo>
                  <a:cubicBezTo>
                    <a:pt x="38803" y="18325"/>
                    <a:pt x="38697" y="18180"/>
                    <a:pt x="38579" y="18049"/>
                  </a:cubicBezTo>
                  <a:cubicBezTo>
                    <a:pt x="38382" y="17799"/>
                    <a:pt x="38172" y="17549"/>
                    <a:pt x="37987" y="17286"/>
                  </a:cubicBezTo>
                  <a:cubicBezTo>
                    <a:pt x="37751" y="16984"/>
                    <a:pt x="37567" y="16668"/>
                    <a:pt x="37369" y="16340"/>
                  </a:cubicBezTo>
                  <a:cubicBezTo>
                    <a:pt x="37014" y="15774"/>
                    <a:pt x="36765" y="15156"/>
                    <a:pt x="36515" y="14538"/>
                  </a:cubicBezTo>
                  <a:cubicBezTo>
                    <a:pt x="36199" y="13749"/>
                    <a:pt x="35949" y="12947"/>
                    <a:pt x="35792" y="12119"/>
                  </a:cubicBezTo>
                  <a:cubicBezTo>
                    <a:pt x="35713" y="11737"/>
                    <a:pt x="35634" y="11356"/>
                    <a:pt x="35555" y="10975"/>
                  </a:cubicBezTo>
                  <a:cubicBezTo>
                    <a:pt x="35515" y="10738"/>
                    <a:pt x="35489" y="10488"/>
                    <a:pt x="35463" y="10252"/>
                  </a:cubicBezTo>
                  <a:cubicBezTo>
                    <a:pt x="35423" y="9962"/>
                    <a:pt x="35371" y="9686"/>
                    <a:pt x="35345" y="9397"/>
                  </a:cubicBezTo>
                  <a:cubicBezTo>
                    <a:pt x="35331" y="9200"/>
                    <a:pt x="35345" y="9002"/>
                    <a:pt x="35345" y="8740"/>
                  </a:cubicBezTo>
                  <a:close/>
                  <a:moveTo>
                    <a:pt x="17178" y="3564"/>
                  </a:moveTo>
                  <a:cubicBezTo>
                    <a:pt x="17247" y="3564"/>
                    <a:pt x="17315" y="3566"/>
                    <a:pt x="17383" y="3572"/>
                  </a:cubicBezTo>
                  <a:cubicBezTo>
                    <a:pt x="17400" y="3574"/>
                    <a:pt x="17418" y="3574"/>
                    <a:pt x="17436" y="3574"/>
                  </a:cubicBezTo>
                  <a:cubicBezTo>
                    <a:pt x="17460" y="3574"/>
                    <a:pt x="17485" y="3574"/>
                    <a:pt x="17509" y="3574"/>
                  </a:cubicBezTo>
                  <a:cubicBezTo>
                    <a:pt x="17594" y="3574"/>
                    <a:pt x="17673" y="3585"/>
                    <a:pt x="17699" y="3690"/>
                  </a:cubicBezTo>
                  <a:cubicBezTo>
                    <a:pt x="17738" y="3809"/>
                    <a:pt x="17594" y="3861"/>
                    <a:pt x="17502" y="3927"/>
                  </a:cubicBezTo>
                  <a:cubicBezTo>
                    <a:pt x="17265" y="4085"/>
                    <a:pt x="16976" y="4151"/>
                    <a:pt x="16700" y="4229"/>
                  </a:cubicBezTo>
                  <a:cubicBezTo>
                    <a:pt x="16134" y="4400"/>
                    <a:pt x="15569" y="4558"/>
                    <a:pt x="15003" y="4716"/>
                  </a:cubicBezTo>
                  <a:cubicBezTo>
                    <a:pt x="14280" y="4913"/>
                    <a:pt x="13583" y="5189"/>
                    <a:pt x="12899" y="5465"/>
                  </a:cubicBezTo>
                  <a:cubicBezTo>
                    <a:pt x="12610" y="5571"/>
                    <a:pt x="12347" y="5715"/>
                    <a:pt x="12071" y="5834"/>
                  </a:cubicBezTo>
                  <a:cubicBezTo>
                    <a:pt x="11953" y="5886"/>
                    <a:pt x="11834" y="5939"/>
                    <a:pt x="11703" y="5991"/>
                  </a:cubicBezTo>
                  <a:cubicBezTo>
                    <a:pt x="11611" y="6031"/>
                    <a:pt x="11519" y="6070"/>
                    <a:pt x="11440" y="6123"/>
                  </a:cubicBezTo>
                  <a:cubicBezTo>
                    <a:pt x="11230" y="6228"/>
                    <a:pt x="11019" y="6346"/>
                    <a:pt x="10822" y="6465"/>
                  </a:cubicBezTo>
                  <a:cubicBezTo>
                    <a:pt x="10309" y="6741"/>
                    <a:pt x="9823" y="7030"/>
                    <a:pt x="9349" y="7372"/>
                  </a:cubicBezTo>
                  <a:cubicBezTo>
                    <a:pt x="9099" y="7543"/>
                    <a:pt x="8850" y="7701"/>
                    <a:pt x="8613" y="7898"/>
                  </a:cubicBezTo>
                  <a:cubicBezTo>
                    <a:pt x="8416" y="8056"/>
                    <a:pt x="8205" y="8240"/>
                    <a:pt x="7995" y="8398"/>
                  </a:cubicBezTo>
                  <a:cubicBezTo>
                    <a:pt x="7508" y="8766"/>
                    <a:pt x="7114" y="9239"/>
                    <a:pt x="6667" y="9660"/>
                  </a:cubicBezTo>
                  <a:cubicBezTo>
                    <a:pt x="6220" y="10081"/>
                    <a:pt x="5852" y="10567"/>
                    <a:pt x="5497" y="11067"/>
                  </a:cubicBezTo>
                  <a:cubicBezTo>
                    <a:pt x="5247" y="11435"/>
                    <a:pt x="4984" y="11790"/>
                    <a:pt x="4760" y="12184"/>
                  </a:cubicBezTo>
                  <a:cubicBezTo>
                    <a:pt x="4445" y="12737"/>
                    <a:pt x="4129" y="13302"/>
                    <a:pt x="3866" y="13894"/>
                  </a:cubicBezTo>
                  <a:cubicBezTo>
                    <a:pt x="3669" y="14380"/>
                    <a:pt x="3485" y="14867"/>
                    <a:pt x="3327" y="15367"/>
                  </a:cubicBezTo>
                  <a:cubicBezTo>
                    <a:pt x="3143" y="15919"/>
                    <a:pt x="2998" y="16471"/>
                    <a:pt x="2893" y="17050"/>
                  </a:cubicBezTo>
                  <a:cubicBezTo>
                    <a:pt x="2841" y="17365"/>
                    <a:pt x="2762" y="17681"/>
                    <a:pt x="2722" y="17996"/>
                  </a:cubicBezTo>
                  <a:cubicBezTo>
                    <a:pt x="2670" y="18259"/>
                    <a:pt x="2657" y="18549"/>
                    <a:pt x="2630" y="18825"/>
                  </a:cubicBezTo>
                  <a:cubicBezTo>
                    <a:pt x="2630" y="18864"/>
                    <a:pt x="2630" y="18917"/>
                    <a:pt x="2617" y="18956"/>
                  </a:cubicBezTo>
                  <a:cubicBezTo>
                    <a:pt x="2538" y="19232"/>
                    <a:pt x="2578" y="19522"/>
                    <a:pt x="2565" y="19811"/>
                  </a:cubicBezTo>
                  <a:cubicBezTo>
                    <a:pt x="2551" y="19969"/>
                    <a:pt x="2525" y="20126"/>
                    <a:pt x="2512" y="20271"/>
                  </a:cubicBezTo>
                  <a:cubicBezTo>
                    <a:pt x="2499" y="20402"/>
                    <a:pt x="2499" y="20521"/>
                    <a:pt x="2499" y="20639"/>
                  </a:cubicBezTo>
                  <a:cubicBezTo>
                    <a:pt x="2512" y="21020"/>
                    <a:pt x="2420" y="21389"/>
                    <a:pt x="2341" y="21757"/>
                  </a:cubicBezTo>
                  <a:cubicBezTo>
                    <a:pt x="2328" y="21862"/>
                    <a:pt x="2288" y="21954"/>
                    <a:pt x="2236" y="22033"/>
                  </a:cubicBezTo>
                  <a:cubicBezTo>
                    <a:pt x="2189" y="22107"/>
                    <a:pt x="2128" y="22143"/>
                    <a:pt x="2067" y="22143"/>
                  </a:cubicBezTo>
                  <a:cubicBezTo>
                    <a:pt x="2009" y="22143"/>
                    <a:pt x="1952" y="22110"/>
                    <a:pt x="1907" y="22046"/>
                  </a:cubicBezTo>
                  <a:cubicBezTo>
                    <a:pt x="1868" y="22007"/>
                    <a:pt x="1828" y="21954"/>
                    <a:pt x="1815" y="21901"/>
                  </a:cubicBezTo>
                  <a:cubicBezTo>
                    <a:pt x="1657" y="21494"/>
                    <a:pt x="1499" y="21073"/>
                    <a:pt x="1499" y="20626"/>
                  </a:cubicBezTo>
                  <a:cubicBezTo>
                    <a:pt x="1499" y="20560"/>
                    <a:pt x="1499" y="20508"/>
                    <a:pt x="1486" y="20455"/>
                  </a:cubicBezTo>
                  <a:cubicBezTo>
                    <a:pt x="1460" y="20232"/>
                    <a:pt x="1434" y="20008"/>
                    <a:pt x="1407" y="19811"/>
                  </a:cubicBezTo>
                  <a:cubicBezTo>
                    <a:pt x="1434" y="19587"/>
                    <a:pt x="1460" y="19390"/>
                    <a:pt x="1486" y="19193"/>
                  </a:cubicBezTo>
                  <a:cubicBezTo>
                    <a:pt x="1486" y="19127"/>
                    <a:pt x="1499" y="19061"/>
                    <a:pt x="1499" y="18996"/>
                  </a:cubicBezTo>
                  <a:cubicBezTo>
                    <a:pt x="1460" y="18641"/>
                    <a:pt x="1539" y="18286"/>
                    <a:pt x="1578" y="17931"/>
                  </a:cubicBezTo>
                  <a:cubicBezTo>
                    <a:pt x="1644" y="17352"/>
                    <a:pt x="1762" y="16773"/>
                    <a:pt x="1907" y="16208"/>
                  </a:cubicBezTo>
                  <a:cubicBezTo>
                    <a:pt x="2104" y="15419"/>
                    <a:pt x="2354" y="14656"/>
                    <a:pt x="2670" y="13933"/>
                  </a:cubicBezTo>
                  <a:cubicBezTo>
                    <a:pt x="2959" y="13302"/>
                    <a:pt x="3275" y="12684"/>
                    <a:pt x="3630" y="12092"/>
                  </a:cubicBezTo>
                  <a:cubicBezTo>
                    <a:pt x="3958" y="11540"/>
                    <a:pt x="4340" y="11014"/>
                    <a:pt x="4721" y="10501"/>
                  </a:cubicBezTo>
                  <a:cubicBezTo>
                    <a:pt x="4892" y="10278"/>
                    <a:pt x="5089" y="10081"/>
                    <a:pt x="5260" y="9870"/>
                  </a:cubicBezTo>
                  <a:cubicBezTo>
                    <a:pt x="5655" y="9344"/>
                    <a:pt x="6167" y="8910"/>
                    <a:pt x="6614" y="8450"/>
                  </a:cubicBezTo>
                  <a:cubicBezTo>
                    <a:pt x="6838" y="8227"/>
                    <a:pt x="7075" y="8016"/>
                    <a:pt x="7311" y="7819"/>
                  </a:cubicBezTo>
                  <a:cubicBezTo>
                    <a:pt x="7587" y="7596"/>
                    <a:pt x="7877" y="7385"/>
                    <a:pt x="8153" y="7175"/>
                  </a:cubicBezTo>
                  <a:cubicBezTo>
                    <a:pt x="8613" y="6820"/>
                    <a:pt x="9099" y="6504"/>
                    <a:pt x="9599" y="6202"/>
                  </a:cubicBezTo>
                  <a:cubicBezTo>
                    <a:pt x="10204" y="5834"/>
                    <a:pt x="10835" y="5505"/>
                    <a:pt x="11479" y="5202"/>
                  </a:cubicBezTo>
                  <a:cubicBezTo>
                    <a:pt x="11887" y="5005"/>
                    <a:pt x="12321" y="4834"/>
                    <a:pt x="12742" y="4677"/>
                  </a:cubicBezTo>
                  <a:cubicBezTo>
                    <a:pt x="13031" y="4558"/>
                    <a:pt x="13320" y="4466"/>
                    <a:pt x="13623" y="4361"/>
                  </a:cubicBezTo>
                  <a:cubicBezTo>
                    <a:pt x="14398" y="4072"/>
                    <a:pt x="15201" y="3888"/>
                    <a:pt x="16003" y="3730"/>
                  </a:cubicBezTo>
                  <a:cubicBezTo>
                    <a:pt x="16395" y="3651"/>
                    <a:pt x="16786" y="3564"/>
                    <a:pt x="17178" y="3564"/>
                  </a:cubicBezTo>
                  <a:close/>
                  <a:moveTo>
                    <a:pt x="18803" y="10501"/>
                  </a:moveTo>
                  <a:lnTo>
                    <a:pt x="18803" y="10501"/>
                  </a:lnTo>
                  <a:cubicBezTo>
                    <a:pt x="18777" y="10712"/>
                    <a:pt x="18764" y="10856"/>
                    <a:pt x="18724" y="10988"/>
                  </a:cubicBezTo>
                  <a:cubicBezTo>
                    <a:pt x="18540" y="11672"/>
                    <a:pt x="18383" y="12369"/>
                    <a:pt x="18093" y="13026"/>
                  </a:cubicBezTo>
                  <a:cubicBezTo>
                    <a:pt x="17883" y="13486"/>
                    <a:pt x="17699" y="13946"/>
                    <a:pt x="17475" y="14380"/>
                  </a:cubicBezTo>
                  <a:cubicBezTo>
                    <a:pt x="17186" y="14946"/>
                    <a:pt x="16884" y="15485"/>
                    <a:pt x="16542" y="16011"/>
                  </a:cubicBezTo>
                  <a:cubicBezTo>
                    <a:pt x="16252" y="16471"/>
                    <a:pt x="15897" y="16905"/>
                    <a:pt x="15556" y="17352"/>
                  </a:cubicBezTo>
                  <a:cubicBezTo>
                    <a:pt x="15306" y="17668"/>
                    <a:pt x="15030" y="17983"/>
                    <a:pt x="14767" y="18286"/>
                  </a:cubicBezTo>
                  <a:cubicBezTo>
                    <a:pt x="14530" y="18562"/>
                    <a:pt x="14293" y="18825"/>
                    <a:pt x="14030" y="19061"/>
                  </a:cubicBezTo>
                  <a:cubicBezTo>
                    <a:pt x="13741" y="19337"/>
                    <a:pt x="13425" y="19587"/>
                    <a:pt x="13136" y="19850"/>
                  </a:cubicBezTo>
                  <a:cubicBezTo>
                    <a:pt x="12847" y="20113"/>
                    <a:pt x="12531" y="20350"/>
                    <a:pt x="12216" y="20573"/>
                  </a:cubicBezTo>
                  <a:cubicBezTo>
                    <a:pt x="11913" y="20784"/>
                    <a:pt x="11598" y="21007"/>
                    <a:pt x="11282" y="21205"/>
                  </a:cubicBezTo>
                  <a:cubicBezTo>
                    <a:pt x="10783" y="21494"/>
                    <a:pt x="10283" y="21796"/>
                    <a:pt x="9757" y="22033"/>
                  </a:cubicBezTo>
                  <a:cubicBezTo>
                    <a:pt x="9323" y="22217"/>
                    <a:pt x="8902" y="22414"/>
                    <a:pt x="8442" y="22519"/>
                  </a:cubicBezTo>
                  <a:cubicBezTo>
                    <a:pt x="8329" y="22548"/>
                    <a:pt x="8216" y="22563"/>
                    <a:pt x="8103" y="22563"/>
                  </a:cubicBezTo>
                  <a:cubicBezTo>
                    <a:pt x="7902" y="22563"/>
                    <a:pt x="7702" y="22515"/>
                    <a:pt x="7508" y="22414"/>
                  </a:cubicBezTo>
                  <a:cubicBezTo>
                    <a:pt x="7456" y="22388"/>
                    <a:pt x="7403" y="22362"/>
                    <a:pt x="7364" y="22335"/>
                  </a:cubicBezTo>
                  <a:cubicBezTo>
                    <a:pt x="7232" y="22217"/>
                    <a:pt x="7206" y="22046"/>
                    <a:pt x="7324" y="21915"/>
                  </a:cubicBezTo>
                  <a:cubicBezTo>
                    <a:pt x="7587" y="21612"/>
                    <a:pt x="7877" y="21336"/>
                    <a:pt x="8284" y="21231"/>
                  </a:cubicBezTo>
                  <a:cubicBezTo>
                    <a:pt x="8758" y="21113"/>
                    <a:pt x="9218" y="20915"/>
                    <a:pt x="9652" y="20679"/>
                  </a:cubicBezTo>
                  <a:cubicBezTo>
                    <a:pt x="10520" y="20218"/>
                    <a:pt x="11361" y="19706"/>
                    <a:pt x="12150" y="19101"/>
                  </a:cubicBezTo>
                  <a:cubicBezTo>
                    <a:pt x="12729" y="18641"/>
                    <a:pt x="13281" y="18167"/>
                    <a:pt x="13794" y="17641"/>
                  </a:cubicBezTo>
                  <a:cubicBezTo>
                    <a:pt x="14306" y="17128"/>
                    <a:pt x="14832" y="16602"/>
                    <a:pt x="15279" y="16024"/>
                  </a:cubicBezTo>
                  <a:cubicBezTo>
                    <a:pt x="15582" y="15656"/>
                    <a:pt x="15911" y="15301"/>
                    <a:pt x="16187" y="14919"/>
                  </a:cubicBezTo>
                  <a:cubicBezTo>
                    <a:pt x="16621" y="14288"/>
                    <a:pt x="17055" y="13657"/>
                    <a:pt x="17462" y="13013"/>
                  </a:cubicBezTo>
                  <a:cubicBezTo>
                    <a:pt x="17686" y="12658"/>
                    <a:pt x="17883" y="12303"/>
                    <a:pt x="18067" y="11935"/>
                  </a:cubicBezTo>
                  <a:cubicBezTo>
                    <a:pt x="18251" y="11580"/>
                    <a:pt x="18396" y="11198"/>
                    <a:pt x="18567" y="10843"/>
                  </a:cubicBezTo>
                  <a:cubicBezTo>
                    <a:pt x="18606" y="10738"/>
                    <a:pt x="18632" y="10633"/>
                    <a:pt x="18803" y="10501"/>
                  </a:cubicBezTo>
                  <a:close/>
                  <a:moveTo>
                    <a:pt x="6772" y="12342"/>
                  </a:moveTo>
                  <a:cubicBezTo>
                    <a:pt x="6785" y="12369"/>
                    <a:pt x="6798" y="12382"/>
                    <a:pt x="6825" y="12395"/>
                  </a:cubicBezTo>
                  <a:cubicBezTo>
                    <a:pt x="6706" y="12592"/>
                    <a:pt x="6614" y="12802"/>
                    <a:pt x="6496" y="13013"/>
                  </a:cubicBezTo>
                  <a:cubicBezTo>
                    <a:pt x="6075" y="13723"/>
                    <a:pt x="5747" y="14472"/>
                    <a:pt x="5444" y="15235"/>
                  </a:cubicBezTo>
                  <a:cubicBezTo>
                    <a:pt x="5050" y="16208"/>
                    <a:pt x="4760" y="17207"/>
                    <a:pt x="4537" y="18233"/>
                  </a:cubicBezTo>
                  <a:cubicBezTo>
                    <a:pt x="4458" y="18601"/>
                    <a:pt x="4419" y="18969"/>
                    <a:pt x="4366" y="19351"/>
                  </a:cubicBezTo>
                  <a:cubicBezTo>
                    <a:pt x="4326" y="19679"/>
                    <a:pt x="4274" y="20021"/>
                    <a:pt x="4248" y="20363"/>
                  </a:cubicBezTo>
                  <a:cubicBezTo>
                    <a:pt x="4221" y="20771"/>
                    <a:pt x="4195" y="21165"/>
                    <a:pt x="4274" y="21560"/>
                  </a:cubicBezTo>
                  <a:cubicBezTo>
                    <a:pt x="4274" y="21599"/>
                    <a:pt x="4300" y="21625"/>
                    <a:pt x="4300" y="21665"/>
                  </a:cubicBezTo>
                  <a:cubicBezTo>
                    <a:pt x="4274" y="22020"/>
                    <a:pt x="4353" y="22362"/>
                    <a:pt x="4366" y="22717"/>
                  </a:cubicBezTo>
                  <a:cubicBezTo>
                    <a:pt x="4392" y="22953"/>
                    <a:pt x="4326" y="23190"/>
                    <a:pt x="4287" y="23414"/>
                  </a:cubicBezTo>
                  <a:cubicBezTo>
                    <a:pt x="4274" y="23519"/>
                    <a:pt x="4234" y="23637"/>
                    <a:pt x="4103" y="23663"/>
                  </a:cubicBezTo>
                  <a:cubicBezTo>
                    <a:pt x="4083" y="23669"/>
                    <a:pt x="4065" y="23671"/>
                    <a:pt x="4049" y="23671"/>
                  </a:cubicBezTo>
                  <a:cubicBezTo>
                    <a:pt x="3941" y="23671"/>
                    <a:pt x="3884" y="23570"/>
                    <a:pt x="3827" y="23479"/>
                  </a:cubicBezTo>
                  <a:cubicBezTo>
                    <a:pt x="3564" y="23019"/>
                    <a:pt x="3446" y="22533"/>
                    <a:pt x="3432" y="22007"/>
                  </a:cubicBezTo>
                  <a:cubicBezTo>
                    <a:pt x="3432" y="21875"/>
                    <a:pt x="3406" y="21731"/>
                    <a:pt x="3393" y="21586"/>
                  </a:cubicBezTo>
                  <a:cubicBezTo>
                    <a:pt x="3380" y="21494"/>
                    <a:pt x="3367" y="21402"/>
                    <a:pt x="3367" y="21323"/>
                  </a:cubicBezTo>
                  <a:cubicBezTo>
                    <a:pt x="3367" y="21060"/>
                    <a:pt x="3367" y="20810"/>
                    <a:pt x="3367" y="20547"/>
                  </a:cubicBezTo>
                  <a:cubicBezTo>
                    <a:pt x="3367" y="20429"/>
                    <a:pt x="3393" y="20310"/>
                    <a:pt x="3406" y="20192"/>
                  </a:cubicBezTo>
                  <a:cubicBezTo>
                    <a:pt x="3419" y="20126"/>
                    <a:pt x="3432" y="20061"/>
                    <a:pt x="3432" y="19995"/>
                  </a:cubicBezTo>
                  <a:cubicBezTo>
                    <a:pt x="3432" y="19324"/>
                    <a:pt x="3564" y="18693"/>
                    <a:pt x="3735" y="18049"/>
                  </a:cubicBezTo>
                  <a:cubicBezTo>
                    <a:pt x="3958" y="17128"/>
                    <a:pt x="4287" y="16234"/>
                    <a:pt x="4721" y="15367"/>
                  </a:cubicBezTo>
                  <a:cubicBezTo>
                    <a:pt x="5063" y="14670"/>
                    <a:pt x="5444" y="13999"/>
                    <a:pt x="5891" y="13355"/>
                  </a:cubicBezTo>
                  <a:cubicBezTo>
                    <a:pt x="6115" y="13039"/>
                    <a:pt x="6338" y="12724"/>
                    <a:pt x="6628" y="12447"/>
                  </a:cubicBezTo>
                  <a:cubicBezTo>
                    <a:pt x="6667" y="12408"/>
                    <a:pt x="6720" y="12382"/>
                    <a:pt x="6772" y="12342"/>
                  </a:cubicBezTo>
                  <a:close/>
                  <a:moveTo>
                    <a:pt x="31834" y="1"/>
                  </a:moveTo>
                  <a:cubicBezTo>
                    <a:pt x="31646" y="1"/>
                    <a:pt x="31462" y="41"/>
                    <a:pt x="31295" y="114"/>
                  </a:cubicBezTo>
                  <a:cubicBezTo>
                    <a:pt x="31019" y="232"/>
                    <a:pt x="30782" y="390"/>
                    <a:pt x="30572" y="600"/>
                  </a:cubicBezTo>
                  <a:cubicBezTo>
                    <a:pt x="30243" y="890"/>
                    <a:pt x="29993" y="1245"/>
                    <a:pt x="29783" y="1626"/>
                  </a:cubicBezTo>
                  <a:cubicBezTo>
                    <a:pt x="29743" y="1692"/>
                    <a:pt x="29704" y="1744"/>
                    <a:pt x="29638" y="1850"/>
                  </a:cubicBezTo>
                  <a:cubicBezTo>
                    <a:pt x="29612" y="1705"/>
                    <a:pt x="29585" y="1626"/>
                    <a:pt x="29572" y="1534"/>
                  </a:cubicBezTo>
                  <a:cubicBezTo>
                    <a:pt x="29506" y="1205"/>
                    <a:pt x="29401" y="877"/>
                    <a:pt x="29191" y="587"/>
                  </a:cubicBezTo>
                  <a:cubicBezTo>
                    <a:pt x="28988" y="296"/>
                    <a:pt x="28715" y="151"/>
                    <a:pt x="28437" y="151"/>
                  </a:cubicBezTo>
                  <a:cubicBezTo>
                    <a:pt x="28175" y="151"/>
                    <a:pt x="27909" y="280"/>
                    <a:pt x="27692" y="535"/>
                  </a:cubicBezTo>
                  <a:cubicBezTo>
                    <a:pt x="27534" y="732"/>
                    <a:pt x="27429" y="942"/>
                    <a:pt x="27363" y="1192"/>
                  </a:cubicBezTo>
                  <a:cubicBezTo>
                    <a:pt x="27245" y="1613"/>
                    <a:pt x="27271" y="2047"/>
                    <a:pt x="27324" y="2481"/>
                  </a:cubicBezTo>
                  <a:cubicBezTo>
                    <a:pt x="27324" y="2533"/>
                    <a:pt x="27324" y="2586"/>
                    <a:pt x="27324" y="2638"/>
                  </a:cubicBezTo>
                  <a:lnTo>
                    <a:pt x="27245" y="2638"/>
                  </a:lnTo>
                  <a:cubicBezTo>
                    <a:pt x="27192" y="2625"/>
                    <a:pt x="27140" y="2612"/>
                    <a:pt x="27087" y="2599"/>
                  </a:cubicBezTo>
                  <a:cubicBezTo>
                    <a:pt x="25733" y="2165"/>
                    <a:pt x="24339" y="1928"/>
                    <a:pt x="22919" y="1850"/>
                  </a:cubicBezTo>
                  <a:cubicBezTo>
                    <a:pt x="22443" y="1822"/>
                    <a:pt x="21969" y="1809"/>
                    <a:pt x="21495" y="1809"/>
                  </a:cubicBezTo>
                  <a:cubicBezTo>
                    <a:pt x="20134" y="1809"/>
                    <a:pt x="18778" y="1917"/>
                    <a:pt x="17423" y="2113"/>
                  </a:cubicBezTo>
                  <a:cubicBezTo>
                    <a:pt x="16371" y="2270"/>
                    <a:pt x="15319" y="2494"/>
                    <a:pt x="14293" y="2770"/>
                  </a:cubicBezTo>
                  <a:cubicBezTo>
                    <a:pt x="11532" y="3533"/>
                    <a:pt x="9007" y="4742"/>
                    <a:pt x="6720" y="6452"/>
                  </a:cubicBezTo>
                  <a:cubicBezTo>
                    <a:pt x="5313" y="7490"/>
                    <a:pt x="4063" y="8700"/>
                    <a:pt x="3038" y="10120"/>
                  </a:cubicBezTo>
                  <a:cubicBezTo>
                    <a:pt x="1131" y="12763"/>
                    <a:pt x="185" y="15735"/>
                    <a:pt x="40" y="18969"/>
                  </a:cubicBezTo>
                  <a:cubicBezTo>
                    <a:pt x="1" y="19706"/>
                    <a:pt x="14" y="20455"/>
                    <a:pt x="79" y="21205"/>
                  </a:cubicBezTo>
                  <a:cubicBezTo>
                    <a:pt x="158" y="22164"/>
                    <a:pt x="290" y="23111"/>
                    <a:pt x="526" y="24032"/>
                  </a:cubicBezTo>
                  <a:cubicBezTo>
                    <a:pt x="1105" y="26254"/>
                    <a:pt x="1894" y="28384"/>
                    <a:pt x="3051" y="30369"/>
                  </a:cubicBezTo>
                  <a:lnTo>
                    <a:pt x="3314" y="30317"/>
                  </a:lnTo>
                  <a:cubicBezTo>
                    <a:pt x="3387" y="30272"/>
                    <a:pt x="3455" y="30251"/>
                    <a:pt x="3523" y="30251"/>
                  </a:cubicBezTo>
                  <a:cubicBezTo>
                    <a:pt x="3613" y="30251"/>
                    <a:pt x="3703" y="30288"/>
                    <a:pt x="3801" y="30356"/>
                  </a:cubicBezTo>
                  <a:cubicBezTo>
                    <a:pt x="3945" y="30474"/>
                    <a:pt x="4116" y="30553"/>
                    <a:pt x="4287" y="30645"/>
                  </a:cubicBezTo>
                  <a:cubicBezTo>
                    <a:pt x="4340" y="30645"/>
                    <a:pt x="4392" y="30645"/>
                    <a:pt x="4445" y="30659"/>
                  </a:cubicBezTo>
                  <a:cubicBezTo>
                    <a:pt x="4551" y="30688"/>
                    <a:pt x="4652" y="30702"/>
                    <a:pt x="4749" y="30702"/>
                  </a:cubicBezTo>
                  <a:cubicBezTo>
                    <a:pt x="5036" y="30702"/>
                    <a:pt x="5287" y="30579"/>
                    <a:pt x="5523" y="30382"/>
                  </a:cubicBezTo>
                  <a:cubicBezTo>
                    <a:pt x="5747" y="30211"/>
                    <a:pt x="5904" y="29988"/>
                    <a:pt x="6049" y="29751"/>
                  </a:cubicBezTo>
                  <a:cubicBezTo>
                    <a:pt x="6312" y="29278"/>
                    <a:pt x="6470" y="28778"/>
                    <a:pt x="6575" y="28252"/>
                  </a:cubicBezTo>
                  <a:cubicBezTo>
                    <a:pt x="6628" y="28029"/>
                    <a:pt x="6654" y="27792"/>
                    <a:pt x="6706" y="27569"/>
                  </a:cubicBezTo>
                  <a:cubicBezTo>
                    <a:pt x="6706" y="27477"/>
                    <a:pt x="6693" y="27384"/>
                    <a:pt x="6706" y="27306"/>
                  </a:cubicBezTo>
                  <a:cubicBezTo>
                    <a:pt x="6733" y="26780"/>
                    <a:pt x="6693" y="26254"/>
                    <a:pt x="6601" y="25741"/>
                  </a:cubicBezTo>
                  <a:cubicBezTo>
                    <a:pt x="6588" y="25688"/>
                    <a:pt x="6588" y="25649"/>
                    <a:pt x="6588" y="25583"/>
                  </a:cubicBezTo>
                  <a:cubicBezTo>
                    <a:pt x="6654" y="25570"/>
                    <a:pt x="6706" y="25544"/>
                    <a:pt x="6772" y="25544"/>
                  </a:cubicBezTo>
                  <a:cubicBezTo>
                    <a:pt x="8350" y="25360"/>
                    <a:pt x="9796" y="24807"/>
                    <a:pt x="11164" y="24032"/>
                  </a:cubicBezTo>
                  <a:cubicBezTo>
                    <a:pt x="13162" y="22901"/>
                    <a:pt x="14938" y="21481"/>
                    <a:pt x="16450" y="19745"/>
                  </a:cubicBezTo>
                  <a:cubicBezTo>
                    <a:pt x="17015" y="19088"/>
                    <a:pt x="17515" y="18391"/>
                    <a:pt x="17962" y="17668"/>
                  </a:cubicBezTo>
                  <a:cubicBezTo>
                    <a:pt x="18028" y="17562"/>
                    <a:pt x="18093" y="17470"/>
                    <a:pt x="18159" y="17365"/>
                  </a:cubicBezTo>
                  <a:cubicBezTo>
                    <a:pt x="18238" y="17418"/>
                    <a:pt x="18251" y="17497"/>
                    <a:pt x="18277" y="17562"/>
                  </a:cubicBezTo>
                  <a:cubicBezTo>
                    <a:pt x="18514" y="18075"/>
                    <a:pt x="18843" y="18522"/>
                    <a:pt x="19250" y="18904"/>
                  </a:cubicBezTo>
                  <a:cubicBezTo>
                    <a:pt x="19605" y="19245"/>
                    <a:pt x="20026" y="19508"/>
                    <a:pt x="20513" y="19614"/>
                  </a:cubicBezTo>
                  <a:cubicBezTo>
                    <a:pt x="20743" y="19671"/>
                    <a:pt x="20974" y="19700"/>
                    <a:pt x="21203" y="19700"/>
                  </a:cubicBezTo>
                  <a:cubicBezTo>
                    <a:pt x="21548" y="19700"/>
                    <a:pt x="21890" y="19635"/>
                    <a:pt x="22222" y="19508"/>
                  </a:cubicBezTo>
                  <a:cubicBezTo>
                    <a:pt x="22643" y="19364"/>
                    <a:pt x="23024" y="19140"/>
                    <a:pt x="23392" y="18877"/>
                  </a:cubicBezTo>
                  <a:cubicBezTo>
                    <a:pt x="24089" y="18364"/>
                    <a:pt x="24694" y="17773"/>
                    <a:pt x="25259" y="17115"/>
                  </a:cubicBezTo>
                  <a:cubicBezTo>
                    <a:pt x="27048" y="15025"/>
                    <a:pt x="28270" y="12632"/>
                    <a:pt x="28967" y="9976"/>
                  </a:cubicBezTo>
                  <a:cubicBezTo>
                    <a:pt x="29007" y="9844"/>
                    <a:pt x="29020" y="9699"/>
                    <a:pt x="29099" y="9581"/>
                  </a:cubicBezTo>
                  <a:cubicBezTo>
                    <a:pt x="29106" y="9580"/>
                    <a:pt x="29112" y="9579"/>
                    <a:pt x="29118" y="9579"/>
                  </a:cubicBezTo>
                  <a:cubicBezTo>
                    <a:pt x="29176" y="9579"/>
                    <a:pt x="29166" y="9636"/>
                    <a:pt x="29178" y="9660"/>
                  </a:cubicBezTo>
                  <a:cubicBezTo>
                    <a:pt x="29336" y="10068"/>
                    <a:pt x="29480" y="10475"/>
                    <a:pt x="29651" y="10883"/>
                  </a:cubicBezTo>
                  <a:cubicBezTo>
                    <a:pt x="29809" y="11264"/>
                    <a:pt x="30006" y="11619"/>
                    <a:pt x="30256" y="11948"/>
                  </a:cubicBezTo>
                  <a:cubicBezTo>
                    <a:pt x="30585" y="12382"/>
                    <a:pt x="30992" y="12737"/>
                    <a:pt x="31492" y="12947"/>
                  </a:cubicBezTo>
                  <a:cubicBezTo>
                    <a:pt x="31799" y="13076"/>
                    <a:pt x="32104" y="13142"/>
                    <a:pt x="32405" y="13142"/>
                  </a:cubicBezTo>
                  <a:cubicBezTo>
                    <a:pt x="32749" y="13142"/>
                    <a:pt x="33089" y="13056"/>
                    <a:pt x="33425" y="12881"/>
                  </a:cubicBezTo>
                  <a:cubicBezTo>
                    <a:pt x="33675" y="12750"/>
                    <a:pt x="33898" y="12592"/>
                    <a:pt x="34109" y="12408"/>
                  </a:cubicBezTo>
                  <a:cubicBezTo>
                    <a:pt x="34187" y="12329"/>
                    <a:pt x="34279" y="12263"/>
                    <a:pt x="34372" y="12171"/>
                  </a:cubicBezTo>
                  <a:cubicBezTo>
                    <a:pt x="34411" y="12290"/>
                    <a:pt x="34437" y="12369"/>
                    <a:pt x="34464" y="12461"/>
                  </a:cubicBezTo>
                  <a:cubicBezTo>
                    <a:pt x="34832" y="13868"/>
                    <a:pt x="35279" y="15248"/>
                    <a:pt x="35870" y="16589"/>
                  </a:cubicBezTo>
                  <a:cubicBezTo>
                    <a:pt x="36370" y="17746"/>
                    <a:pt x="36975" y="18851"/>
                    <a:pt x="37764" y="19837"/>
                  </a:cubicBezTo>
                  <a:cubicBezTo>
                    <a:pt x="38158" y="20337"/>
                    <a:pt x="38605" y="20797"/>
                    <a:pt x="39131" y="21165"/>
                  </a:cubicBezTo>
                  <a:cubicBezTo>
                    <a:pt x="39460" y="21389"/>
                    <a:pt x="39815" y="21573"/>
                    <a:pt x="40223" y="21638"/>
                  </a:cubicBezTo>
                  <a:cubicBezTo>
                    <a:pt x="40306" y="21653"/>
                    <a:pt x="40387" y="21660"/>
                    <a:pt x="40464" y="21660"/>
                  </a:cubicBezTo>
                  <a:cubicBezTo>
                    <a:pt x="40813" y="21660"/>
                    <a:pt x="41096" y="21510"/>
                    <a:pt x="41301" y="21165"/>
                  </a:cubicBezTo>
                  <a:cubicBezTo>
                    <a:pt x="41314" y="21139"/>
                    <a:pt x="41340" y="21113"/>
                    <a:pt x="41354" y="21086"/>
                  </a:cubicBezTo>
                  <a:cubicBezTo>
                    <a:pt x="41393" y="20928"/>
                    <a:pt x="41446" y="20771"/>
                    <a:pt x="41472" y="20613"/>
                  </a:cubicBezTo>
                  <a:cubicBezTo>
                    <a:pt x="41498" y="20495"/>
                    <a:pt x="41551" y="20429"/>
                    <a:pt x="41656" y="20416"/>
                  </a:cubicBezTo>
                  <a:cubicBezTo>
                    <a:pt x="41735" y="20389"/>
                    <a:pt x="41801" y="20376"/>
                    <a:pt x="41879" y="20363"/>
                  </a:cubicBezTo>
                  <a:cubicBezTo>
                    <a:pt x="42090" y="20350"/>
                    <a:pt x="42287" y="20324"/>
                    <a:pt x="42484" y="20297"/>
                  </a:cubicBezTo>
                  <a:cubicBezTo>
                    <a:pt x="42484" y="20140"/>
                    <a:pt x="42484" y="19982"/>
                    <a:pt x="42484" y="19837"/>
                  </a:cubicBezTo>
                  <a:cubicBezTo>
                    <a:pt x="42458" y="18798"/>
                    <a:pt x="42353" y="17773"/>
                    <a:pt x="42221" y="16734"/>
                  </a:cubicBezTo>
                  <a:cubicBezTo>
                    <a:pt x="42050" y="15432"/>
                    <a:pt x="41814" y="14144"/>
                    <a:pt x="41472" y="12881"/>
                  </a:cubicBezTo>
                  <a:cubicBezTo>
                    <a:pt x="40972" y="11001"/>
                    <a:pt x="40275" y="9200"/>
                    <a:pt x="39342" y="7490"/>
                  </a:cubicBezTo>
                  <a:cubicBezTo>
                    <a:pt x="38908" y="6701"/>
                    <a:pt x="38421" y="5965"/>
                    <a:pt x="37843" y="5281"/>
                  </a:cubicBezTo>
                  <a:cubicBezTo>
                    <a:pt x="37225" y="4571"/>
                    <a:pt x="36515" y="3967"/>
                    <a:pt x="35673" y="3533"/>
                  </a:cubicBezTo>
                  <a:cubicBezTo>
                    <a:pt x="34981" y="3190"/>
                    <a:pt x="34279" y="3012"/>
                    <a:pt x="33561" y="3012"/>
                  </a:cubicBezTo>
                  <a:cubicBezTo>
                    <a:pt x="33093" y="3012"/>
                    <a:pt x="32619" y="3088"/>
                    <a:pt x="32136" y="3243"/>
                  </a:cubicBezTo>
                  <a:cubicBezTo>
                    <a:pt x="32084" y="3256"/>
                    <a:pt x="32018" y="3270"/>
                    <a:pt x="31926" y="3296"/>
                  </a:cubicBezTo>
                  <a:cubicBezTo>
                    <a:pt x="32110" y="3046"/>
                    <a:pt x="32281" y="2823"/>
                    <a:pt x="32425" y="2599"/>
                  </a:cubicBezTo>
                  <a:cubicBezTo>
                    <a:pt x="32662" y="2244"/>
                    <a:pt x="32820" y="1876"/>
                    <a:pt x="32886" y="1455"/>
                  </a:cubicBezTo>
                  <a:cubicBezTo>
                    <a:pt x="32938" y="1153"/>
                    <a:pt x="32912" y="850"/>
                    <a:pt x="32781" y="574"/>
                  </a:cubicBezTo>
                  <a:cubicBezTo>
                    <a:pt x="32623" y="245"/>
                    <a:pt x="32347" y="48"/>
                    <a:pt x="31978" y="9"/>
                  </a:cubicBezTo>
                  <a:cubicBezTo>
                    <a:pt x="31930" y="3"/>
                    <a:pt x="31882" y="1"/>
                    <a:pt x="31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4"/>
            <p:cNvSpPr/>
            <p:nvPr/>
          </p:nvSpPr>
          <p:spPr>
            <a:xfrm>
              <a:off x="2204563" y="4489150"/>
              <a:ext cx="118375" cy="96800"/>
            </a:xfrm>
            <a:custGeom>
              <a:avLst/>
              <a:gdLst/>
              <a:ahLst/>
              <a:cxnLst/>
              <a:rect l="l" t="t" r="r" b="b"/>
              <a:pathLst>
                <a:path w="4735" h="3872" extrusionOk="0">
                  <a:moveTo>
                    <a:pt x="3457" y="1"/>
                  </a:moveTo>
                  <a:cubicBezTo>
                    <a:pt x="3222" y="1"/>
                    <a:pt x="2981" y="79"/>
                    <a:pt x="2762" y="242"/>
                  </a:cubicBezTo>
                  <a:cubicBezTo>
                    <a:pt x="2604" y="360"/>
                    <a:pt x="2486" y="531"/>
                    <a:pt x="2341" y="676"/>
                  </a:cubicBezTo>
                  <a:cubicBezTo>
                    <a:pt x="2289" y="728"/>
                    <a:pt x="2249" y="781"/>
                    <a:pt x="2197" y="834"/>
                  </a:cubicBezTo>
                  <a:cubicBezTo>
                    <a:pt x="2013" y="768"/>
                    <a:pt x="1842" y="702"/>
                    <a:pt x="1671" y="649"/>
                  </a:cubicBezTo>
                  <a:cubicBezTo>
                    <a:pt x="1533" y="613"/>
                    <a:pt x="1406" y="596"/>
                    <a:pt x="1287" y="596"/>
                  </a:cubicBezTo>
                  <a:cubicBezTo>
                    <a:pt x="771" y="596"/>
                    <a:pt x="432" y="921"/>
                    <a:pt x="251" y="1359"/>
                  </a:cubicBezTo>
                  <a:cubicBezTo>
                    <a:pt x="237" y="1386"/>
                    <a:pt x="224" y="1412"/>
                    <a:pt x="224" y="1452"/>
                  </a:cubicBezTo>
                  <a:cubicBezTo>
                    <a:pt x="1" y="2162"/>
                    <a:pt x="356" y="3016"/>
                    <a:pt x="1000" y="3411"/>
                  </a:cubicBezTo>
                  <a:cubicBezTo>
                    <a:pt x="1381" y="3739"/>
                    <a:pt x="1842" y="3871"/>
                    <a:pt x="2328" y="3871"/>
                  </a:cubicBezTo>
                  <a:cubicBezTo>
                    <a:pt x="2350" y="3872"/>
                    <a:pt x="2372" y="3872"/>
                    <a:pt x="2394" y="3872"/>
                  </a:cubicBezTo>
                  <a:cubicBezTo>
                    <a:pt x="2857" y="3872"/>
                    <a:pt x="3307" y="3739"/>
                    <a:pt x="3709" y="3463"/>
                  </a:cubicBezTo>
                  <a:cubicBezTo>
                    <a:pt x="4116" y="3174"/>
                    <a:pt x="4445" y="2819"/>
                    <a:pt x="4563" y="2319"/>
                  </a:cubicBezTo>
                  <a:cubicBezTo>
                    <a:pt x="4603" y="2188"/>
                    <a:pt x="4655" y="2043"/>
                    <a:pt x="4669" y="1912"/>
                  </a:cubicBezTo>
                  <a:cubicBezTo>
                    <a:pt x="4734" y="1425"/>
                    <a:pt x="4669" y="978"/>
                    <a:pt x="4406" y="557"/>
                  </a:cubicBezTo>
                  <a:cubicBezTo>
                    <a:pt x="4180" y="195"/>
                    <a:pt x="3827" y="1"/>
                    <a:pt x="3457"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4"/>
            <p:cNvSpPr/>
            <p:nvPr/>
          </p:nvSpPr>
          <p:spPr>
            <a:xfrm>
              <a:off x="1884713" y="4444550"/>
              <a:ext cx="240650" cy="240325"/>
            </a:xfrm>
            <a:custGeom>
              <a:avLst/>
              <a:gdLst/>
              <a:ahLst/>
              <a:cxnLst/>
              <a:rect l="l" t="t" r="r" b="b"/>
              <a:pathLst>
                <a:path w="9626" h="9613" extrusionOk="0">
                  <a:moveTo>
                    <a:pt x="4813" y="1"/>
                  </a:moveTo>
                  <a:cubicBezTo>
                    <a:pt x="2210" y="1"/>
                    <a:pt x="14" y="2026"/>
                    <a:pt x="1" y="4800"/>
                  </a:cubicBezTo>
                  <a:cubicBezTo>
                    <a:pt x="1" y="7535"/>
                    <a:pt x="2144" y="9600"/>
                    <a:pt x="4787" y="9613"/>
                  </a:cubicBezTo>
                  <a:cubicBezTo>
                    <a:pt x="4795" y="9613"/>
                    <a:pt x="4803" y="9613"/>
                    <a:pt x="4811" y="9613"/>
                  </a:cubicBezTo>
                  <a:cubicBezTo>
                    <a:pt x="7560" y="9613"/>
                    <a:pt x="9613" y="7370"/>
                    <a:pt x="9600" y="4813"/>
                  </a:cubicBezTo>
                  <a:cubicBezTo>
                    <a:pt x="9626" y="2249"/>
                    <a:pt x="7548" y="14"/>
                    <a:pt x="4813"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4"/>
            <p:cNvSpPr/>
            <p:nvPr/>
          </p:nvSpPr>
          <p:spPr>
            <a:xfrm>
              <a:off x="2217713" y="4436025"/>
              <a:ext cx="56575" cy="43275"/>
            </a:xfrm>
            <a:custGeom>
              <a:avLst/>
              <a:gdLst/>
              <a:ahLst/>
              <a:cxnLst/>
              <a:rect l="l" t="t" r="r" b="b"/>
              <a:pathLst>
                <a:path w="2263" h="1731" extrusionOk="0">
                  <a:moveTo>
                    <a:pt x="1263" y="0"/>
                  </a:moveTo>
                  <a:cubicBezTo>
                    <a:pt x="1131" y="26"/>
                    <a:pt x="974" y="79"/>
                    <a:pt x="816" y="105"/>
                  </a:cubicBezTo>
                  <a:cubicBezTo>
                    <a:pt x="553" y="171"/>
                    <a:pt x="356" y="342"/>
                    <a:pt x="198" y="552"/>
                  </a:cubicBezTo>
                  <a:cubicBezTo>
                    <a:pt x="66" y="736"/>
                    <a:pt x="1" y="920"/>
                    <a:pt x="66" y="1170"/>
                  </a:cubicBezTo>
                  <a:cubicBezTo>
                    <a:pt x="161" y="1515"/>
                    <a:pt x="578" y="1730"/>
                    <a:pt x="890" y="1730"/>
                  </a:cubicBezTo>
                  <a:cubicBezTo>
                    <a:pt x="924" y="1730"/>
                    <a:pt x="956" y="1728"/>
                    <a:pt x="987" y="1723"/>
                  </a:cubicBezTo>
                  <a:cubicBezTo>
                    <a:pt x="1158" y="1709"/>
                    <a:pt x="1316" y="1657"/>
                    <a:pt x="1473" y="1604"/>
                  </a:cubicBezTo>
                  <a:cubicBezTo>
                    <a:pt x="1671" y="1525"/>
                    <a:pt x="1855" y="1394"/>
                    <a:pt x="1973" y="1223"/>
                  </a:cubicBezTo>
                  <a:cubicBezTo>
                    <a:pt x="2262" y="828"/>
                    <a:pt x="2210" y="487"/>
                    <a:pt x="1828" y="184"/>
                  </a:cubicBezTo>
                  <a:cubicBezTo>
                    <a:pt x="1684" y="53"/>
                    <a:pt x="1487" y="26"/>
                    <a:pt x="1263" y="0"/>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4"/>
            <p:cNvSpPr/>
            <p:nvPr/>
          </p:nvSpPr>
          <p:spPr>
            <a:xfrm>
              <a:off x="2531963" y="4539000"/>
              <a:ext cx="143025" cy="122550"/>
            </a:xfrm>
            <a:custGeom>
              <a:avLst/>
              <a:gdLst/>
              <a:ahLst/>
              <a:cxnLst/>
              <a:rect l="l" t="t" r="r" b="b"/>
              <a:pathLst>
                <a:path w="5721" h="4902" extrusionOk="0">
                  <a:moveTo>
                    <a:pt x="4302" y="1"/>
                  </a:moveTo>
                  <a:cubicBezTo>
                    <a:pt x="4078" y="1"/>
                    <a:pt x="3853" y="23"/>
                    <a:pt x="3630" y="62"/>
                  </a:cubicBezTo>
                  <a:cubicBezTo>
                    <a:pt x="2591" y="246"/>
                    <a:pt x="1763" y="786"/>
                    <a:pt x="1132" y="1601"/>
                  </a:cubicBezTo>
                  <a:cubicBezTo>
                    <a:pt x="369" y="2574"/>
                    <a:pt x="1" y="3665"/>
                    <a:pt x="27" y="4901"/>
                  </a:cubicBezTo>
                  <a:cubicBezTo>
                    <a:pt x="106" y="4862"/>
                    <a:pt x="172" y="4835"/>
                    <a:pt x="238" y="4796"/>
                  </a:cubicBezTo>
                  <a:cubicBezTo>
                    <a:pt x="1513" y="4125"/>
                    <a:pt x="2723" y="3350"/>
                    <a:pt x="3801" y="2390"/>
                  </a:cubicBezTo>
                  <a:cubicBezTo>
                    <a:pt x="4380" y="1877"/>
                    <a:pt x="4919" y="1338"/>
                    <a:pt x="5418" y="746"/>
                  </a:cubicBezTo>
                  <a:cubicBezTo>
                    <a:pt x="5523" y="615"/>
                    <a:pt x="5615" y="457"/>
                    <a:pt x="5721" y="312"/>
                  </a:cubicBezTo>
                  <a:cubicBezTo>
                    <a:pt x="5550" y="260"/>
                    <a:pt x="5379" y="194"/>
                    <a:pt x="5208" y="141"/>
                  </a:cubicBezTo>
                  <a:cubicBezTo>
                    <a:pt x="4912" y="43"/>
                    <a:pt x="4608" y="1"/>
                    <a:pt x="4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4"/>
            <p:cNvSpPr/>
            <p:nvPr/>
          </p:nvSpPr>
          <p:spPr>
            <a:xfrm>
              <a:off x="1862688" y="4686575"/>
              <a:ext cx="155525" cy="82150"/>
            </a:xfrm>
            <a:custGeom>
              <a:avLst/>
              <a:gdLst/>
              <a:ahLst/>
              <a:cxnLst/>
              <a:rect l="l" t="t" r="r" b="b"/>
              <a:pathLst>
                <a:path w="6221" h="3286" extrusionOk="0">
                  <a:moveTo>
                    <a:pt x="2433" y="1"/>
                  </a:moveTo>
                  <a:cubicBezTo>
                    <a:pt x="2310" y="1"/>
                    <a:pt x="2187" y="8"/>
                    <a:pt x="2065" y="24"/>
                  </a:cubicBezTo>
                  <a:cubicBezTo>
                    <a:pt x="1395" y="103"/>
                    <a:pt x="777" y="326"/>
                    <a:pt x="251" y="786"/>
                  </a:cubicBezTo>
                  <a:cubicBezTo>
                    <a:pt x="172" y="852"/>
                    <a:pt x="80" y="905"/>
                    <a:pt x="1" y="957"/>
                  </a:cubicBezTo>
                  <a:cubicBezTo>
                    <a:pt x="67" y="1023"/>
                    <a:pt x="119" y="1089"/>
                    <a:pt x="198" y="1141"/>
                  </a:cubicBezTo>
                  <a:cubicBezTo>
                    <a:pt x="921" y="1733"/>
                    <a:pt x="1737" y="2154"/>
                    <a:pt x="2604" y="2469"/>
                  </a:cubicBezTo>
                  <a:cubicBezTo>
                    <a:pt x="3393" y="2759"/>
                    <a:pt x="4209" y="2982"/>
                    <a:pt x="5037" y="3127"/>
                  </a:cubicBezTo>
                  <a:cubicBezTo>
                    <a:pt x="5406" y="3201"/>
                    <a:pt x="5775" y="3286"/>
                    <a:pt x="6144" y="3286"/>
                  </a:cubicBezTo>
                  <a:cubicBezTo>
                    <a:pt x="6169" y="3286"/>
                    <a:pt x="6195" y="3285"/>
                    <a:pt x="6220" y="3285"/>
                  </a:cubicBezTo>
                  <a:lnTo>
                    <a:pt x="6194" y="2969"/>
                  </a:lnTo>
                  <a:cubicBezTo>
                    <a:pt x="6168" y="2916"/>
                    <a:pt x="6128" y="2851"/>
                    <a:pt x="6102" y="2798"/>
                  </a:cubicBezTo>
                  <a:cubicBezTo>
                    <a:pt x="5984" y="2535"/>
                    <a:pt x="5865" y="2259"/>
                    <a:pt x="5734" y="2009"/>
                  </a:cubicBezTo>
                  <a:cubicBezTo>
                    <a:pt x="5563" y="1667"/>
                    <a:pt x="5326" y="1365"/>
                    <a:pt x="5050" y="1115"/>
                  </a:cubicBezTo>
                  <a:cubicBezTo>
                    <a:pt x="4550" y="642"/>
                    <a:pt x="3972" y="287"/>
                    <a:pt x="3288" y="116"/>
                  </a:cubicBezTo>
                  <a:cubicBezTo>
                    <a:pt x="3011" y="42"/>
                    <a:pt x="2722" y="1"/>
                    <a:pt x="24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4"/>
            <p:cNvSpPr/>
            <p:nvPr/>
          </p:nvSpPr>
          <p:spPr>
            <a:xfrm>
              <a:off x="2724938" y="4434775"/>
              <a:ext cx="1325" cy="600"/>
            </a:xfrm>
            <a:custGeom>
              <a:avLst/>
              <a:gdLst/>
              <a:ahLst/>
              <a:cxnLst/>
              <a:rect l="l" t="t" r="r" b="b"/>
              <a:pathLst>
                <a:path w="53" h="24" extrusionOk="0">
                  <a:moveTo>
                    <a:pt x="27" y="1"/>
                  </a:moveTo>
                  <a:cubicBezTo>
                    <a:pt x="17" y="1"/>
                    <a:pt x="7" y="4"/>
                    <a:pt x="0" y="11"/>
                  </a:cubicBezTo>
                  <a:lnTo>
                    <a:pt x="27" y="24"/>
                  </a:lnTo>
                  <a:lnTo>
                    <a:pt x="53" y="11"/>
                  </a:lnTo>
                  <a:cubicBezTo>
                    <a:pt x="46" y="4"/>
                    <a:pt x="36" y="1"/>
                    <a:pt x="27"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4"/>
            <p:cNvSpPr/>
            <p:nvPr/>
          </p:nvSpPr>
          <p:spPr>
            <a:xfrm>
              <a:off x="1691438" y="3832600"/>
              <a:ext cx="407975" cy="464525"/>
            </a:xfrm>
            <a:custGeom>
              <a:avLst/>
              <a:gdLst/>
              <a:ahLst/>
              <a:cxnLst/>
              <a:rect l="l" t="t" r="r" b="b"/>
              <a:pathLst>
                <a:path w="16319" h="18581" extrusionOk="0">
                  <a:moveTo>
                    <a:pt x="15766" y="1"/>
                  </a:moveTo>
                  <a:cubicBezTo>
                    <a:pt x="15367" y="1"/>
                    <a:pt x="14976" y="88"/>
                    <a:pt x="14596" y="167"/>
                  </a:cubicBezTo>
                  <a:cubicBezTo>
                    <a:pt x="13794" y="325"/>
                    <a:pt x="12991" y="509"/>
                    <a:pt x="12216" y="798"/>
                  </a:cubicBezTo>
                  <a:cubicBezTo>
                    <a:pt x="11913" y="903"/>
                    <a:pt x="11624" y="995"/>
                    <a:pt x="11335" y="1114"/>
                  </a:cubicBezTo>
                  <a:cubicBezTo>
                    <a:pt x="10901" y="1271"/>
                    <a:pt x="10480" y="1442"/>
                    <a:pt x="10072" y="1639"/>
                  </a:cubicBezTo>
                  <a:cubicBezTo>
                    <a:pt x="9428" y="1942"/>
                    <a:pt x="8797" y="2271"/>
                    <a:pt x="8179" y="2639"/>
                  </a:cubicBezTo>
                  <a:cubicBezTo>
                    <a:pt x="7692" y="2941"/>
                    <a:pt x="7206" y="3257"/>
                    <a:pt x="6746" y="3612"/>
                  </a:cubicBezTo>
                  <a:cubicBezTo>
                    <a:pt x="6470" y="3822"/>
                    <a:pt x="6180" y="4033"/>
                    <a:pt x="5904" y="4269"/>
                  </a:cubicBezTo>
                  <a:cubicBezTo>
                    <a:pt x="5668" y="4466"/>
                    <a:pt x="5431" y="4664"/>
                    <a:pt x="5207" y="4887"/>
                  </a:cubicBezTo>
                  <a:cubicBezTo>
                    <a:pt x="4747" y="5347"/>
                    <a:pt x="4248" y="5781"/>
                    <a:pt x="3853" y="6307"/>
                  </a:cubicBezTo>
                  <a:cubicBezTo>
                    <a:pt x="3682" y="6531"/>
                    <a:pt x="3472" y="6715"/>
                    <a:pt x="3314" y="6938"/>
                  </a:cubicBezTo>
                  <a:cubicBezTo>
                    <a:pt x="2933" y="7464"/>
                    <a:pt x="2551" y="7977"/>
                    <a:pt x="2223" y="8529"/>
                  </a:cubicBezTo>
                  <a:cubicBezTo>
                    <a:pt x="1868" y="9121"/>
                    <a:pt x="1552" y="9739"/>
                    <a:pt x="1263" y="10370"/>
                  </a:cubicBezTo>
                  <a:cubicBezTo>
                    <a:pt x="947" y="11107"/>
                    <a:pt x="697" y="11869"/>
                    <a:pt x="500" y="12645"/>
                  </a:cubicBezTo>
                  <a:cubicBezTo>
                    <a:pt x="355" y="13210"/>
                    <a:pt x="237" y="13789"/>
                    <a:pt x="171" y="14381"/>
                  </a:cubicBezTo>
                  <a:cubicBezTo>
                    <a:pt x="119" y="14723"/>
                    <a:pt x="53" y="15078"/>
                    <a:pt x="92" y="15433"/>
                  </a:cubicBezTo>
                  <a:cubicBezTo>
                    <a:pt x="92" y="15498"/>
                    <a:pt x="79" y="15564"/>
                    <a:pt x="79" y="15630"/>
                  </a:cubicBezTo>
                  <a:cubicBezTo>
                    <a:pt x="53" y="15827"/>
                    <a:pt x="27" y="16037"/>
                    <a:pt x="0" y="16248"/>
                  </a:cubicBezTo>
                  <a:cubicBezTo>
                    <a:pt x="27" y="16458"/>
                    <a:pt x="53" y="16682"/>
                    <a:pt x="79" y="16892"/>
                  </a:cubicBezTo>
                  <a:cubicBezTo>
                    <a:pt x="92" y="16945"/>
                    <a:pt x="92" y="17010"/>
                    <a:pt x="92" y="17063"/>
                  </a:cubicBezTo>
                  <a:cubicBezTo>
                    <a:pt x="92" y="17510"/>
                    <a:pt x="250" y="17931"/>
                    <a:pt x="408" y="18352"/>
                  </a:cubicBezTo>
                  <a:cubicBezTo>
                    <a:pt x="421" y="18404"/>
                    <a:pt x="461" y="18444"/>
                    <a:pt x="500" y="18483"/>
                  </a:cubicBezTo>
                  <a:cubicBezTo>
                    <a:pt x="545" y="18547"/>
                    <a:pt x="602" y="18580"/>
                    <a:pt x="660" y="18580"/>
                  </a:cubicBezTo>
                  <a:cubicBezTo>
                    <a:pt x="721" y="18580"/>
                    <a:pt x="782" y="18544"/>
                    <a:pt x="829" y="18470"/>
                  </a:cubicBezTo>
                  <a:cubicBezTo>
                    <a:pt x="881" y="18391"/>
                    <a:pt x="921" y="18299"/>
                    <a:pt x="934" y="18194"/>
                  </a:cubicBezTo>
                  <a:cubicBezTo>
                    <a:pt x="1013" y="17826"/>
                    <a:pt x="1105" y="17457"/>
                    <a:pt x="1092" y="17076"/>
                  </a:cubicBezTo>
                  <a:cubicBezTo>
                    <a:pt x="1079" y="16958"/>
                    <a:pt x="1092" y="16839"/>
                    <a:pt x="1105" y="16708"/>
                  </a:cubicBezTo>
                  <a:cubicBezTo>
                    <a:pt x="1118" y="16563"/>
                    <a:pt x="1144" y="16406"/>
                    <a:pt x="1158" y="16248"/>
                  </a:cubicBezTo>
                  <a:cubicBezTo>
                    <a:pt x="1171" y="15959"/>
                    <a:pt x="1131" y="15669"/>
                    <a:pt x="1210" y="15393"/>
                  </a:cubicBezTo>
                  <a:cubicBezTo>
                    <a:pt x="1223" y="15354"/>
                    <a:pt x="1210" y="15301"/>
                    <a:pt x="1223" y="15262"/>
                  </a:cubicBezTo>
                  <a:cubicBezTo>
                    <a:pt x="1250" y="14986"/>
                    <a:pt x="1263" y="14709"/>
                    <a:pt x="1315" y="14433"/>
                  </a:cubicBezTo>
                  <a:cubicBezTo>
                    <a:pt x="1355" y="14118"/>
                    <a:pt x="1434" y="13802"/>
                    <a:pt x="1486" y="13487"/>
                  </a:cubicBezTo>
                  <a:cubicBezTo>
                    <a:pt x="1591" y="12908"/>
                    <a:pt x="1736" y="12356"/>
                    <a:pt x="1907" y="11804"/>
                  </a:cubicBezTo>
                  <a:cubicBezTo>
                    <a:pt x="2065" y="11304"/>
                    <a:pt x="2262" y="10817"/>
                    <a:pt x="2459" y="10331"/>
                  </a:cubicBezTo>
                  <a:cubicBezTo>
                    <a:pt x="2709" y="9739"/>
                    <a:pt x="3025" y="9174"/>
                    <a:pt x="3353" y="8621"/>
                  </a:cubicBezTo>
                  <a:cubicBezTo>
                    <a:pt x="3577" y="8227"/>
                    <a:pt x="3827" y="7872"/>
                    <a:pt x="4090" y="7504"/>
                  </a:cubicBezTo>
                  <a:cubicBezTo>
                    <a:pt x="4445" y="7004"/>
                    <a:pt x="4813" y="6518"/>
                    <a:pt x="5260" y="6097"/>
                  </a:cubicBezTo>
                  <a:cubicBezTo>
                    <a:pt x="5694" y="5676"/>
                    <a:pt x="6088" y="5203"/>
                    <a:pt x="6588" y="4835"/>
                  </a:cubicBezTo>
                  <a:cubicBezTo>
                    <a:pt x="6798" y="4677"/>
                    <a:pt x="6996" y="4493"/>
                    <a:pt x="7206" y="4335"/>
                  </a:cubicBezTo>
                  <a:cubicBezTo>
                    <a:pt x="7430" y="4138"/>
                    <a:pt x="7692" y="3980"/>
                    <a:pt x="7929" y="3809"/>
                  </a:cubicBezTo>
                  <a:cubicBezTo>
                    <a:pt x="8403" y="3467"/>
                    <a:pt x="8902" y="3178"/>
                    <a:pt x="9415" y="2902"/>
                  </a:cubicBezTo>
                  <a:cubicBezTo>
                    <a:pt x="9612" y="2783"/>
                    <a:pt x="9823" y="2665"/>
                    <a:pt x="10020" y="2560"/>
                  </a:cubicBezTo>
                  <a:cubicBezTo>
                    <a:pt x="10112" y="2507"/>
                    <a:pt x="10204" y="2468"/>
                    <a:pt x="10296" y="2428"/>
                  </a:cubicBezTo>
                  <a:cubicBezTo>
                    <a:pt x="10414" y="2376"/>
                    <a:pt x="10546" y="2323"/>
                    <a:pt x="10664" y="2271"/>
                  </a:cubicBezTo>
                  <a:cubicBezTo>
                    <a:pt x="10940" y="2152"/>
                    <a:pt x="11203" y="2008"/>
                    <a:pt x="11479" y="1902"/>
                  </a:cubicBezTo>
                  <a:cubicBezTo>
                    <a:pt x="12176" y="1626"/>
                    <a:pt x="12873" y="1350"/>
                    <a:pt x="13583" y="1153"/>
                  </a:cubicBezTo>
                  <a:cubicBezTo>
                    <a:pt x="14149" y="995"/>
                    <a:pt x="14727" y="837"/>
                    <a:pt x="15293" y="666"/>
                  </a:cubicBezTo>
                  <a:cubicBezTo>
                    <a:pt x="15569" y="588"/>
                    <a:pt x="15845" y="522"/>
                    <a:pt x="16095" y="364"/>
                  </a:cubicBezTo>
                  <a:cubicBezTo>
                    <a:pt x="16187" y="298"/>
                    <a:pt x="16318" y="246"/>
                    <a:pt x="16292" y="127"/>
                  </a:cubicBezTo>
                  <a:cubicBezTo>
                    <a:pt x="16266" y="22"/>
                    <a:pt x="16187" y="11"/>
                    <a:pt x="16102" y="11"/>
                  </a:cubicBezTo>
                  <a:cubicBezTo>
                    <a:pt x="16078" y="11"/>
                    <a:pt x="16053" y="11"/>
                    <a:pt x="16029" y="11"/>
                  </a:cubicBezTo>
                  <a:cubicBezTo>
                    <a:pt x="16011" y="11"/>
                    <a:pt x="15993" y="11"/>
                    <a:pt x="15976" y="9"/>
                  </a:cubicBezTo>
                  <a:cubicBezTo>
                    <a:pt x="15906" y="3"/>
                    <a:pt x="15836" y="1"/>
                    <a:pt x="15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4"/>
            <p:cNvSpPr/>
            <p:nvPr/>
          </p:nvSpPr>
          <p:spPr>
            <a:xfrm>
              <a:off x="1836413" y="4006050"/>
              <a:ext cx="289950" cy="301550"/>
            </a:xfrm>
            <a:custGeom>
              <a:avLst/>
              <a:gdLst/>
              <a:ahLst/>
              <a:cxnLst/>
              <a:rect l="l" t="t" r="r" b="b"/>
              <a:pathLst>
                <a:path w="11598" h="12062" extrusionOk="0">
                  <a:moveTo>
                    <a:pt x="11597" y="0"/>
                  </a:moveTo>
                  <a:lnTo>
                    <a:pt x="11597" y="0"/>
                  </a:lnTo>
                  <a:cubicBezTo>
                    <a:pt x="11426" y="132"/>
                    <a:pt x="11400" y="237"/>
                    <a:pt x="11347" y="342"/>
                  </a:cubicBezTo>
                  <a:cubicBezTo>
                    <a:pt x="11190" y="697"/>
                    <a:pt x="11045" y="1079"/>
                    <a:pt x="10861" y="1434"/>
                  </a:cubicBezTo>
                  <a:cubicBezTo>
                    <a:pt x="10677" y="1802"/>
                    <a:pt x="10480" y="2157"/>
                    <a:pt x="10256" y="2512"/>
                  </a:cubicBezTo>
                  <a:cubicBezTo>
                    <a:pt x="9849" y="3156"/>
                    <a:pt x="9415" y="3787"/>
                    <a:pt x="8981" y="4418"/>
                  </a:cubicBezTo>
                  <a:cubicBezTo>
                    <a:pt x="8705" y="4800"/>
                    <a:pt x="8376" y="5155"/>
                    <a:pt x="8073" y="5523"/>
                  </a:cubicBezTo>
                  <a:cubicBezTo>
                    <a:pt x="7626" y="6101"/>
                    <a:pt x="7100" y="6627"/>
                    <a:pt x="6588" y="7153"/>
                  </a:cubicBezTo>
                  <a:cubicBezTo>
                    <a:pt x="6075" y="7666"/>
                    <a:pt x="5523" y="8140"/>
                    <a:pt x="4944" y="8600"/>
                  </a:cubicBezTo>
                  <a:cubicBezTo>
                    <a:pt x="4155" y="9205"/>
                    <a:pt x="3314" y="9717"/>
                    <a:pt x="2446" y="10178"/>
                  </a:cubicBezTo>
                  <a:cubicBezTo>
                    <a:pt x="2012" y="10414"/>
                    <a:pt x="1552" y="10612"/>
                    <a:pt x="1078" y="10730"/>
                  </a:cubicBezTo>
                  <a:cubicBezTo>
                    <a:pt x="671" y="10835"/>
                    <a:pt x="381" y="11111"/>
                    <a:pt x="118" y="11414"/>
                  </a:cubicBezTo>
                  <a:cubicBezTo>
                    <a:pt x="0" y="11545"/>
                    <a:pt x="26" y="11716"/>
                    <a:pt x="158" y="11834"/>
                  </a:cubicBezTo>
                  <a:cubicBezTo>
                    <a:pt x="197" y="11861"/>
                    <a:pt x="250" y="11887"/>
                    <a:pt x="302" y="11913"/>
                  </a:cubicBezTo>
                  <a:cubicBezTo>
                    <a:pt x="496" y="12014"/>
                    <a:pt x="696" y="12062"/>
                    <a:pt x="897" y="12062"/>
                  </a:cubicBezTo>
                  <a:cubicBezTo>
                    <a:pt x="1010" y="12062"/>
                    <a:pt x="1123" y="12047"/>
                    <a:pt x="1236" y="12018"/>
                  </a:cubicBezTo>
                  <a:cubicBezTo>
                    <a:pt x="1696" y="11913"/>
                    <a:pt x="2130" y="11716"/>
                    <a:pt x="2551" y="11532"/>
                  </a:cubicBezTo>
                  <a:cubicBezTo>
                    <a:pt x="3077" y="11295"/>
                    <a:pt x="3577" y="10993"/>
                    <a:pt x="4076" y="10704"/>
                  </a:cubicBezTo>
                  <a:cubicBezTo>
                    <a:pt x="4392" y="10506"/>
                    <a:pt x="4707" y="10283"/>
                    <a:pt x="5010" y="10072"/>
                  </a:cubicBezTo>
                  <a:cubicBezTo>
                    <a:pt x="5325" y="9849"/>
                    <a:pt x="5641" y="9612"/>
                    <a:pt x="5930" y="9349"/>
                  </a:cubicBezTo>
                  <a:cubicBezTo>
                    <a:pt x="6219" y="9086"/>
                    <a:pt x="6535" y="8836"/>
                    <a:pt x="6824" y="8560"/>
                  </a:cubicBezTo>
                  <a:cubicBezTo>
                    <a:pt x="7087" y="8324"/>
                    <a:pt x="7324" y="8061"/>
                    <a:pt x="7561" y="7785"/>
                  </a:cubicBezTo>
                  <a:cubicBezTo>
                    <a:pt x="7824" y="7482"/>
                    <a:pt x="8100" y="7180"/>
                    <a:pt x="8350" y="6851"/>
                  </a:cubicBezTo>
                  <a:cubicBezTo>
                    <a:pt x="8691" y="6404"/>
                    <a:pt x="9046" y="5970"/>
                    <a:pt x="9336" y="5510"/>
                  </a:cubicBezTo>
                  <a:cubicBezTo>
                    <a:pt x="9678" y="4984"/>
                    <a:pt x="9980" y="4445"/>
                    <a:pt x="10269" y="3892"/>
                  </a:cubicBezTo>
                  <a:cubicBezTo>
                    <a:pt x="10493" y="3445"/>
                    <a:pt x="10677" y="2985"/>
                    <a:pt x="10887" y="2525"/>
                  </a:cubicBezTo>
                  <a:cubicBezTo>
                    <a:pt x="11177" y="1868"/>
                    <a:pt x="11334" y="1171"/>
                    <a:pt x="11518" y="487"/>
                  </a:cubicBezTo>
                  <a:cubicBezTo>
                    <a:pt x="11558" y="355"/>
                    <a:pt x="11571" y="211"/>
                    <a:pt x="11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4"/>
            <p:cNvSpPr/>
            <p:nvPr/>
          </p:nvSpPr>
          <p:spPr>
            <a:xfrm>
              <a:off x="2178938" y="3894625"/>
              <a:ext cx="166675" cy="294200"/>
            </a:xfrm>
            <a:custGeom>
              <a:avLst/>
              <a:gdLst/>
              <a:ahLst/>
              <a:cxnLst/>
              <a:rect l="l" t="t" r="r" b="b"/>
              <a:pathLst>
                <a:path w="6667" h="11768" extrusionOk="0">
                  <a:moveTo>
                    <a:pt x="6575" y="0"/>
                  </a:moveTo>
                  <a:cubicBezTo>
                    <a:pt x="6509" y="66"/>
                    <a:pt x="6482" y="79"/>
                    <a:pt x="6482" y="105"/>
                  </a:cubicBezTo>
                  <a:cubicBezTo>
                    <a:pt x="6430" y="434"/>
                    <a:pt x="6390" y="763"/>
                    <a:pt x="6338" y="1091"/>
                  </a:cubicBezTo>
                  <a:cubicBezTo>
                    <a:pt x="6259" y="1538"/>
                    <a:pt x="6180" y="1985"/>
                    <a:pt x="6088" y="2419"/>
                  </a:cubicBezTo>
                  <a:cubicBezTo>
                    <a:pt x="5943" y="3129"/>
                    <a:pt x="5720" y="3800"/>
                    <a:pt x="5457" y="4457"/>
                  </a:cubicBezTo>
                  <a:cubicBezTo>
                    <a:pt x="5154" y="5220"/>
                    <a:pt x="4786" y="5943"/>
                    <a:pt x="4339" y="6627"/>
                  </a:cubicBezTo>
                  <a:cubicBezTo>
                    <a:pt x="4168" y="6903"/>
                    <a:pt x="3971" y="7166"/>
                    <a:pt x="3774" y="7442"/>
                  </a:cubicBezTo>
                  <a:cubicBezTo>
                    <a:pt x="3458" y="7902"/>
                    <a:pt x="3090" y="8310"/>
                    <a:pt x="2709" y="8718"/>
                  </a:cubicBezTo>
                  <a:cubicBezTo>
                    <a:pt x="2420" y="9046"/>
                    <a:pt x="2064" y="9336"/>
                    <a:pt x="1736" y="9638"/>
                  </a:cubicBezTo>
                  <a:cubicBezTo>
                    <a:pt x="1723" y="9651"/>
                    <a:pt x="1709" y="9664"/>
                    <a:pt x="1683" y="9678"/>
                  </a:cubicBezTo>
                  <a:cubicBezTo>
                    <a:pt x="1315" y="9954"/>
                    <a:pt x="960" y="10256"/>
                    <a:pt x="579" y="10519"/>
                  </a:cubicBezTo>
                  <a:cubicBezTo>
                    <a:pt x="342" y="10677"/>
                    <a:pt x="211" y="10874"/>
                    <a:pt x="105" y="11111"/>
                  </a:cubicBezTo>
                  <a:cubicBezTo>
                    <a:pt x="0" y="11361"/>
                    <a:pt x="40" y="11531"/>
                    <a:pt x="276" y="11676"/>
                  </a:cubicBezTo>
                  <a:cubicBezTo>
                    <a:pt x="368" y="11716"/>
                    <a:pt x="460" y="11742"/>
                    <a:pt x="566" y="11755"/>
                  </a:cubicBezTo>
                  <a:cubicBezTo>
                    <a:pt x="615" y="11764"/>
                    <a:pt x="664" y="11768"/>
                    <a:pt x="711" y="11768"/>
                  </a:cubicBezTo>
                  <a:cubicBezTo>
                    <a:pt x="954" y="11768"/>
                    <a:pt x="1172" y="11663"/>
                    <a:pt x="1381" y="11531"/>
                  </a:cubicBezTo>
                  <a:cubicBezTo>
                    <a:pt x="2064" y="11124"/>
                    <a:pt x="2669" y="10585"/>
                    <a:pt x="3261" y="10046"/>
                  </a:cubicBezTo>
                  <a:cubicBezTo>
                    <a:pt x="3629" y="9704"/>
                    <a:pt x="3958" y="9309"/>
                    <a:pt x="4273" y="8915"/>
                  </a:cubicBezTo>
                  <a:cubicBezTo>
                    <a:pt x="4773" y="8310"/>
                    <a:pt x="5207" y="7666"/>
                    <a:pt x="5549" y="6956"/>
                  </a:cubicBezTo>
                  <a:cubicBezTo>
                    <a:pt x="5733" y="6588"/>
                    <a:pt x="5904" y="6219"/>
                    <a:pt x="6035" y="5825"/>
                  </a:cubicBezTo>
                  <a:cubicBezTo>
                    <a:pt x="6193" y="5417"/>
                    <a:pt x="6338" y="4997"/>
                    <a:pt x="6404" y="4549"/>
                  </a:cubicBezTo>
                  <a:cubicBezTo>
                    <a:pt x="6469" y="4221"/>
                    <a:pt x="6535" y="3905"/>
                    <a:pt x="6588" y="3576"/>
                  </a:cubicBezTo>
                  <a:cubicBezTo>
                    <a:pt x="6627" y="3327"/>
                    <a:pt x="6653" y="3064"/>
                    <a:pt x="6653" y="2814"/>
                  </a:cubicBezTo>
                  <a:cubicBezTo>
                    <a:pt x="6667" y="2143"/>
                    <a:pt x="6667" y="1473"/>
                    <a:pt x="6653" y="802"/>
                  </a:cubicBezTo>
                  <a:cubicBezTo>
                    <a:pt x="6653" y="552"/>
                    <a:pt x="6601" y="302"/>
                    <a:pt x="6575" y="13"/>
                  </a:cubicBezTo>
                  <a:lnTo>
                    <a:pt x="6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4"/>
            <p:cNvSpPr/>
            <p:nvPr/>
          </p:nvSpPr>
          <p:spPr>
            <a:xfrm>
              <a:off x="2539538" y="3962000"/>
              <a:ext cx="151550" cy="272125"/>
            </a:xfrm>
            <a:custGeom>
              <a:avLst/>
              <a:gdLst/>
              <a:ahLst/>
              <a:cxnLst/>
              <a:rect l="l" t="t" r="r" b="b"/>
              <a:pathLst>
                <a:path w="6062" h="10885" extrusionOk="0">
                  <a:moveTo>
                    <a:pt x="14" y="1"/>
                  </a:moveTo>
                  <a:cubicBezTo>
                    <a:pt x="14" y="263"/>
                    <a:pt x="0" y="461"/>
                    <a:pt x="14" y="658"/>
                  </a:cubicBezTo>
                  <a:cubicBezTo>
                    <a:pt x="40" y="947"/>
                    <a:pt x="92" y="1223"/>
                    <a:pt x="132" y="1513"/>
                  </a:cubicBezTo>
                  <a:cubicBezTo>
                    <a:pt x="158" y="1749"/>
                    <a:pt x="184" y="1999"/>
                    <a:pt x="224" y="2236"/>
                  </a:cubicBezTo>
                  <a:cubicBezTo>
                    <a:pt x="290" y="2617"/>
                    <a:pt x="382" y="2998"/>
                    <a:pt x="461" y="3380"/>
                  </a:cubicBezTo>
                  <a:cubicBezTo>
                    <a:pt x="605" y="4208"/>
                    <a:pt x="868" y="5010"/>
                    <a:pt x="1184" y="5799"/>
                  </a:cubicBezTo>
                  <a:cubicBezTo>
                    <a:pt x="1420" y="6417"/>
                    <a:pt x="1683" y="7035"/>
                    <a:pt x="2025" y="7601"/>
                  </a:cubicBezTo>
                  <a:cubicBezTo>
                    <a:pt x="2223" y="7929"/>
                    <a:pt x="2420" y="8245"/>
                    <a:pt x="2656" y="8547"/>
                  </a:cubicBezTo>
                  <a:cubicBezTo>
                    <a:pt x="2841" y="8810"/>
                    <a:pt x="3051" y="9060"/>
                    <a:pt x="3248" y="9310"/>
                  </a:cubicBezTo>
                  <a:cubicBezTo>
                    <a:pt x="3366" y="9441"/>
                    <a:pt x="3472" y="9586"/>
                    <a:pt x="3603" y="9704"/>
                  </a:cubicBezTo>
                  <a:cubicBezTo>
                    <a:pt x="3853" y="9915"/>
                    <a:pt x="4103" y="10125"/>
                    <a:pt x="4366" y="10309"/>
                  </a:cubicBezTo>
                  <a:cubicBezTo>
                    <a:pt x="4629" y="10506"/>
                    <a:pt x="4918" y="10677"/>
                    <a:pt x="5220" y="10822"/>
                  </a:cubicBezTo>
                  <a:cubicBezTo>
                    <a:pt x="5322" y="10865"/>
                    <a:pt x="5423" y="10885"/>
                    <a:pt x="5524" y="10885"/>
                  </a:cubicBezTo>
                  <a:cubicBezTo>
                    <a:pt x="5607" y="10885"/>
                    <a:pt x="5690" y="10872"/>
                    <a:pt x="5773" y="10848"/>
                  </a:cubicBezTo>
                  <a:cubicBezTo>
                    <a:pt x="5983" y="10796"/>
                    <a:pt x="6062" y="10638"/>
                    <a:pt x="5983" y="10441"/>
                  </a:cubicBezTo>
                  <a:cubicBezTo>
                    <a:pt x="5944" y="10349"/>
                    <a:pt x="5878" y="10257"/>
                    <a:pt x="5812" y="10191"/>
                  </a:cubicBezTo>
                  <a:cubicBezTo>
                    <a:pt x="5746" y="10125"/>
                    <a:pt x="5654" y="10059"/>
                    <a:pt x="5562" y="10020"/>
                  </a:cubicBezTo>
                  <a:cubicBezTo>
                    <a:pt x="5036" y="9783"/>
                    <a:pt x="4616" y="9389"/>
                    <a:pt x="4182" y="9007"/>
                  </a:cubicBezTo>
                  <a:cubicBezTo>
                    <a:pt x="3998" y="8850"/>
                    <a:pt x="3853" y="8666"/>
                    <a:pt x="3708" y="8495"/>
                  </a:cubicBezTo>
                  <a:cubicBezTo>
                    <a:pt x="3432" y="8166"/>
                    <a:pt x="3182" y="7824"/>
                    <a:pt x="2946" y="7482"/>
                  </a:cubicBezTo>
                  <a:cubicBezTo>
                    <a:pt x="2709" y="7140"/>
                    <a:pt x="2512" y="6772"/>
                    <a:pt x="2341" y="6404"/>
                  </a:cubicBezTo>
                  <a:cubicBezTo>
                    <a:pt x="2078" y="5878"/>
                    <a:pt x="1815" y="5352"/>
                    <a:pt x="1591" y="4813"/>
                  </a:cubicBezTo>
                  <a:cubicBezTo>
                    <a:pt x="1315" y="4129"/>
                    <a:pt x="1079" y="3432"/>
                    <a:pt x="855" y="2735"/>
                  </a:cubicBezTo>
                  <a:cubicBezTo>
                    <a:pt x="710" y="2262"/>
                    <a:pt x="579" y="1789"/>
                    <a:pt x="447" y="1329"/>
                  </a:cubicBezTo>
                  <a:cubicBezTo>
                    <a:pt x="355" y="987"/>
                    <a:pt x="277" y="658"/>
                    <a:pt x="198" y="329"/>
                  </a:cubicBezTo>
                  <a:cubicBezTo>
                    <a:pt x="171" y="211"/>
                    <a:pt x="145" y="106"/>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4"/>
            <p:cNvSpPr/>
            <p:nvPr/>
          </p:nvSpPr>
          <p:spPr>
            <a:xfrm>
              <a:off x="1740413" y="4052075"/>
              <a:ext cx="86475" cy="283225"/>
            </a:xfrm>
            <a:custGeom>
              <a:avLst/>
              <a:gdLst/>
              <a:ahLst/>
              <a:cxnLst/>
              <a:rect l="l" t="t" r="r" b="b"/>
              <a:pathLst>
                <a:path w="3459" h="11329" extrusionOk="0">
                  <a:moveTo>
                    <a:pt x="3406" y="0"/>
                  </a:moveTo>
                  <a:cubicBezTo>
                    <a:pt x="3354" y="40"/>
                    <a:pt x="3301" y="66"/>
                    <a:pt x="3262" y="105"/>
                  </a:cubicBezTo>
                  <a:cubicBezTo>
                    <a:pt x="2972" y="382"/>
                    <a:pt x="2749" y="697"/>
                    <a:pt x="2525" y="1013"/>
                  </a:cubicBezTo>
                  <a:cubicBezTo>
                    <a:pt x="2078" y="1657"/>
                    <a:pt x="1697" y="2328"/>
                    <a:pt x="1355" y="3025"/>
                  </a:cubicBezTo>
                  <a:cubicBezTo>
                    <a:pt x="921" y="3892"/>
                    <a:pt x="592" y="4786"/>
                    <a:pt x="356" y="5707"/>
                  </a:cubicBezTo>
                  <a:cubicBezTo>
                    <a:pt x="198" y="6338"/>
                    <a:pt x="66" y="6982"/>
                    <a:pt x="66" y="7640"/>
                  </a:cubicBezTo>
                  <a:cubicBezTo>
                    <a:pt x="66" y="7705"/>
                    <a:pt x="53" y="7771"/>
                    <a:pt x="40" y="7837"/>
                  </a:cubicBezTo>
                  <a:cubicBezTo>
                    <a:pt x="27" y="7968"/>
                    <a:pt x="14" y="8087"/>
                    <a:pt x="1" y="8205"/>
                  </a:cubicBezTo>
                  <a:cubicBezTo>
                    <a:pt x="1" y="8468"/>
                    <a:pt x="1" y="8718"/>
                    <a:pt x="1" y="8968"/>
                  </a:cubicBezTo>
                  <a:cubicBezTo>
                    <a:pt x="1" y="9060"/>
                    <a:pt x="14" y="9152"/>
                    <a:pt x="27" y="9244"/>
                  </a:cubicBezTo>
                  <a:cubicBezTo>
                    <a:pt x="40" y="9375"/>
                    <a:pt x="66" y="9520"/>
                    <a:pt x="66" y="9665"/>
                  </a:cubicBezTo>
                  <a:cubicBezTo>
                    <a:pt x="80" y="10191"/>
                    <a:pt x="198" y="10677"/>
                    <a:pt x="461" y="11124"/>
                  </a:cubicBezTo>
                  <a:cubicBezTo>
                    <a:pt x="518" y="11216"/>
                    <a:pt x="576" y="11329"/>
                    <a:pt x="687" y="11329"/>
                  </a:cubicBezTo>
                  <a:cubicBezTo>
                    <a:pt x="702" y="11329"/>
                    <a:pt x="719" y="11326"/>
                    <a:pt x="737" y="11321"/>
                  </a:cubicBezTo>
                  <a:cubicBezTo>
                    <a:pt x="868" y="11295"/>
                    <a:pt x="908" y="11177"/>
                    <a:pt x="921" y="11072"/>
                  </a:cubicBezTo>
                  <a:cubicBezTo>
                    <a:pt x="960" y="10835"/>
                    <a:pt x="1026" y="10611"/>
                    <a:pt x="1000" y="10375"/>
                  </a:cubicBezTo>
                  <a:cubicBezTo>
                    <a:pt x="987" y="10020"/>
                    <a:pt x="908" y="9678"/>
                    <a:pt x="934" y="9323"/>
                  </a:cubicBezTo>
                  <a:cubicBezTo>
                    <a:pt x="934" y="9283"/>
                    <a:pt x="908" y="9257"/>
                    <a:pt x="908" y="9218"/>
                  </a:cubicBezTo>
                  <a:cubicBezTo>
                    <a:pt x="842" y="8823"/>
                    <a:pt x="855" y="8416"/>
                    <a:pt x="882" y="8021"/>
                  </a:cubicBezTo>
                  <a:cubicBezTo>
                    <a:pt x="908" y="7679"/>
                    <a:pt x="960" y="7337"/>
                    <a:pt x="1000" y="7009"/>
                  </a:cubicBezTo>
                  <a:cubicBezTo>
                    <a:pt x="1053" y="6627"/>
                    <a:pt x="1092" y="6259"/>
                    <a:pt x="1171" y="5891"/>
                  </a:cubicBezTo>
                  <a:cubicBezTo>
                    <a:pt x="1394" y="4865"/>
                    <a:pt x="1684" y="3866"/>
                    <a:pt x="2078" y="2893"/>
                  </a:cubicBezTo>
                  <a:cubicBezTo>
                    <a:pt x="2381" y="2130"/>
                    <a:pt x="2709" y="1381"/>
                    <a:pt x="3130" y="671"/>
                  </a:cubicBezTo>
                  <a:cubicBezTo>
                    <a:pt x="3248" y="474"/>
                    <a:pt x="3340" y="263"/>
                    <a:pt x="3459" y="53"/>
                  </a:cubicBezTo>
                  <a:lnTo>
                    <a:pt x="3446" y="53"/>
                  </a:lnTo>
                  <a:cubicBezTo>
                    <a:pt x="3432" y="40"/>
                    <a:pt x="3419" y="13"/>
                    <a:pt x="3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4"/>
            <p:cNvSpPr/>
            <p:nvPr/>
          </p:nvSpPr>
          <p:spPr>
            <a:xfrm>
              <a:off x="1892288" y="4069175"/>
              <a:ext cx="140375" cy="139650"/>
            </a:xfrm>
            <a:custGeom>
              <a:avLst/>
              <a:gdLst/>
              <a:ahLst/>
              <a:cxnLst/>
              <a:rect l="l" t="t" r="r" b="b"/>
              <a:pathLst>
                <a:path w="5615" h="5586" extrusionOk="0">
                  <a:moveTo>
                    <a:pt x="5536" y="0"/>
                  </a:moveTo>
                  <a:cubicBezTo>
                    <a:pt x="5470" y="92"/>
                    <a:pt x="5405" y="171"/>
                    <a:pt x="5339" y="263"/>
                  </a:cubicBezTo>
                  <a:cubicBezTo>
                    <a:pt x="4931" y="894"/>
                    <a:pt x="4471" y="1473"/>
                    <a:pt x="3984" y="2038"/>
                  </a:cubicBezTo>
                  <a:cubicBezTo>
                    <a:pt x="3590" y="2485"/>
                    <a:pt x="3143" y="2880"/>
                    <a:pt x="2670" y="3261"/>
                  </a:cubicBezTo>
                  <a:cubicBezTo>
                    <a:pt x="2104" y="3734"/>
                    <a:pt x="1473" y="4142"/>
                    <a:pt x="829" y="4510"/>
                  </a:cubicBezTo>
                  <a:cubicBezTo>
                    <a:pt x="513" y="4681"/>
                    <a:pt x="250" y="4931"/>
                    <a:pt x="66" y="5233"/>
                  </a:cubicBezTo>
                  <a:cubicBezTo>
                    <a:pt x="0" y="5352"/>
                    <a:pt x="14" y="5457"/>
                    <a:pt x="132" y="5523"/>
                  </a:cubicBezTo>
                  <a:cubicBezTo>
                    <a:pt x="184" y="5562"/>
                    <a:pt x="250" y="5575"/>
                    <a:pt x="316" y="5575"/>
                  </a:cubicBezTo>
                  <a:cubicBezTo>
                    <a:pt x="358" y="5582"/>
                    <a:pt x="400" y="5585"/>
                    <a:pt x="442" y="5585"/>
                  </a:cubicBezTo>
                  <a:cubicBezTo>
                    <a:pt x="632" y="5585"/>
                    <a:pt x="814" y="5517"/>
                    <a:pt x="987" y="5430"/>
                  </a:cubicBezTo>
                  <a:cubicBezTo>
                    <a:pt x="1683" y="5089"/>
                    <a:pt x="2288" y="4628"/>
                    <a:pt x="2854" y="4102"/>
                  </a:cubicBezTo>
                  <a:cubicBezTo>
                    <a:pt x="3025" y="3945"/>
                    <a:pt x="3182" y="3774"/>
                    <a:pt x="3353" y="3616"/>
                  </a:cubicBezTo>
                  <a:cubicBezTo>
                    <a:pt x="3774" y="3208"/>
                    <a:pt x="4129" y="2761"/>
                    <a:pt x="4445" y="2275"/>
                  </a:cubicBezTo>
                  <a:cubicBezTo>
                    <a:pt x="4655" y="1933"/>
                    <a:pt x="4852" y="1578"/>
                    <a:pt x="5063" y="1249"/>
                  </a:cubicBezTo>
                  <a:cubicBezTo>
                    <a:pt x="5286" y="894"/>
                    <a:pt x="5444" y="513"/>
                    <a:pt x="5602" y="145"/>
                  </a:cubicBezTo>
                  <a:cubicBezTo>
                    <a:pt x="5615" y="105"/>
                    <a:pt x="5602" y="53"/>
                    <a:pt x="5602" y="13"/>
                  </a:cubicBezTo>
                  <a:cubicBezTo>
                    <a:pt x="5575" y="13"/>
                    <a:pt x="5549" y="0"/>
                    <a:pt x="5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4"/>
            <p:cNvSpPr/>
            <p:nvPr/>
          </p:nvSpPr>
          <p:spPr>
            <a:xfrm>
              <a:off x="2413963" y="3960675"/>
              <a:ext cx="61175" cy="81175"/>
            </a:xfrm>
            <a:custGeom>
              <a:avLst/>
              <a:gdLst/>
              <a:ahLst/>
              <a:cxnLst/>
              <a:rect l="l" t="t" r="r" b="b"/>
              <a:pathLst>
                <a:path w="2447" h="3247" extrusionOk="0">
                  <a:moveTo>
                    <a:pt x="93" y="1"/>
                  </a:moveTo>
                  <a:cubicBezTo>
                    <a:pt x="66" y="14"/>
                    <a:pt x="40" y="14"/>
                    <a:pt x="14" y="27"/>
                  </a:cubicBezTo>
                  <a:cubicBezTo>
                    <a:pt x="14" y="132"/>
                    <a:pt x="1" y="251"/>
                    <a:pt x="14" y="356"/>
                  </a:cubicBezTo>
                  <a:cubicBezTo>
                    <a:pt x="53" y="619"/>
                    <a:pt x="79" y="882"/>
                    <a:pt x="171" y="1132"/>
                  </a:cubicBezTo>
                  <a:cubicBezTo>
                    <a:pt x="342" y="1605"/>
                    <a:pt x="553" y="2052"/>
                    <a:pt x="842" y="2473"/>
                  </a:cubicBezTo>
                  <a:cubicBezTo>
                    <a:pt x="1052" y="2762"/>
                    <a:pt x="1329" y="2946"/>
                    <a:pt x="1618" y="3130"/>
                  </a:cubicBezTo>
                  <a:cubicBezTo>
                    <a:pt x="1761" y="3217"/>
                    <a:pt x="1912" y="3247"/>
                    <a:pt x="2065" y="3247"/>
                  </a:cubicBezTo>
                  <a:cubicBezTo>
                    <a:pt x="2121" y="3247"/>
                    <a:pt x="2179" y="3243"/>
                    <a:pt x="2236" y="3236"/>
                  </a:cubicBezTo>
                  <a:cubicBezTo>
                    <a:pt x="2380" y="3209"/>
                    <a:pt x="2446" y="3065"/>
                    <a:pt x="2354" y="2959"/>
                  </a:cubicBezTo>
                  <a:cubicBezTo>
                    <a:pt x="2210" y="2802"/>
                    <a:pt x="2078" y="2644"/>
                    <a:pt x="1881" y="2539"/>
                  </a:cubicBezTo>
                  <a:cubicBezTo>
                    <a:pt x="1657" y="2433"/>
                    <a:pt x="1460" y="2289"/>
                    <a:pt x="1302" y="2105"/>
                  </a:cubicBezTo>
                  <a:cubicBezTo>
                    <a:pt x="1184" y="1960"/>
                    <a:pt x="1052" y="1815"/>
                    <a:pt x="947" y="1671"/>
                  </a:cubicBezTo>
                  <a:cubicBezTo>
                    <a:pt x="724" y="1355"/>
                    <a:pt x="500" y="1053"/>
                    <a:pt x="382" y="685"/>
                  </a:cubicBezTo>
                  <a:cubicBezTo>
                    <a:pt x="329" y="501"/>
                    <a:pt x="264" y="330"/>
                    <a:pt x="185" y="159"/>
                  </a:cubicBezTo>
                  <a:cubicBezTo>
                    <a:pt x="158" y="106"/>
                    <a:pt x="119" y="54"/>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4"/>
            <p:cNvSpPr/>
            <p:nvPr/>
          </p:nvSpPr>
          <p:spPr>
            <a:xfrm>
              <a:off x="1884713" y="4436025"/>
              <a:ext cx="438225" cy="248850"/>
            </a:xfrm>
            <a:custGeom>
              <a:avLst/>
              <a:gdLst/>
              <a:ahLst/>
              <a:cxnLst/>
              <a:rect l="l" t="t" r="r" b="b"/>
              <a:pathLst>
                <a:path w="17529" h="9954" extrusionOk="0">
                  <a:moveTo>
                    <a:pt x="14583" y="0"/>
                  </a:moveTo>
                  <a:cubicBezTo>
                    <a:pt x="14451" y="26"/>
                    <a:pt x="14294" y="79"/>
                    <a:pt x="14136" y="105"/>
                  </a:cubicBezTo>
                  <a:cubicBezTo>
                    <a:pt x="13873" y="171"/>
                    <a:pt x="13676" y="342"/>
                    <a:pt x="13531" y="552"/>
                  </a:cubicBezTo>
                  <a:cubicBezTo>
                    <a:pt x="13386" y="736"/>
                    <a:pt x="13321" y="920"/>
                    <a:pt x="13386" y="1170"/>
                  </a:cubicBezTo>
                  <a:cubicBezTo>
                    <a:pt x="13481" y="1515"/>
                    <a:pt x="13898" y="1730"/>
                    <a:pt x="14210" y="1730"/>
                  </a:cubicBezTo>
                  <a:cubicBezTo>
                    <a:pt x="14244" y="1730"/>
                    <a:pt x="14276" y="1728"/>
                    <a:pt x="14307" y="1723"/>
                  </a:cubicBezTo>
                  <a:cubicBezTo>
                    <a:pt x="14478" y="1709"/>
                    <a:pt x="14636" y="1657"/>
                    <a:pt x="14793" y="1604"/>
                  </a:cubicBezTo>
                  <a:cubicBezTo>
                    <a:pt x="14991" y="1525"/>
                    <a:pt x="15175" y="1394"/>
                    <a:pt x="15293" y="1223"/>
                  </a:cubicBezTo>
                  <a:cubicBezTo>
                    <a:pt x="15582" y="828"/>
                    <a:pt x="15530" y="487"/>
                    <a:pt x="15148" y="184"/>
                  </a:cubicBezTo>
                  <a:cubicBezTo>
                    <a:pt x="15004" y="53"/>
                    <a:pt x="14807" y="26"/>
                    <a:pt x="14583" y="0"/>
                  </a:cubicBezTo>
                  <a:close/>
                  <a:moveTo>
                    <a:pt x="16251" y="2126"/>
                  </a:moveTo>
                  <a:cubicBezTo>
                    <a:pt x="16016" y="2126"/>
                    <a:pt x="15775" y="2204"/>
                    <a:pt x="15556" y="2367"/>
                  </a:cubicBezTo>
                  <a:cubicBezTo>
                    <a:pt x="15398" y="2485"/>
                    <a:pt x="15280" y="2656"/>
                    <a:pt x="15135" y="2801"/>
                  </a:cubicBezTo>
                  <a:cubicBezTo>
                    <a:pt x="15083" y="2853"/>
                    <a:pt x="15043" y="2906"/>
                    <a:pt x="14991" y="2959"/>
                  </a:cubicBezTo>
                  <a:cubicBezTo>
                    <a:pt x="14807" y="2893"/>
                    <a:pt x="14636" y="2827"/>
                    <a:pt x="14465" y="2774"/>
                  </a:cubicBezTo>
                  <a:cubicBezTo>
                    <a:pt x="14327" y="2738"/>
                    <a:pt x="14200" y="2721"/>
                    <a:pt x="14081" y="2721"/>
                  </a:cubicBezTo>
                  <a:cubicBezTo>
                    <a:pt x="13565" y="2721"/>
                    <a:pt x="13226" y="3046"/>
                    <a:pt x="13045" y="3484"/>
                  </a:cubicBezTo>
                  <a:cubicBezTo>
                    <a:pt x="13031" y="3511"/>
                    <a:pt x="13018" y="3537"/>
                    <a:pt x="13018" y="3577"/>
                  </a:cubicBezTo>
                  <a:cubicBezTo>
                    <a:pt x="12795" y="4287"/>
                    <a:pt x="13150" y="5141"/>
                    <a:pt x="13794" y="5536"/>
                  </a:cubicBezTo>
                  <a:cubicBezTo>
                    <a:pt x="14175" y="5864"/>
                    <a:pt x="14636" y="5996"/>
                    <a:pt x="15122" y="5996"/>
                  </a:cubicBezTo>
                  <a:cubicBezTo>
                    <a:pt x="15144" y="5997"/>
                    <a:pt x="15166" y="5997"/>
                    <a:pt x="15188" y="5997"/>
                  </a:cubicBezTo>
                  <a:cubicBezTo>
                    <a:pt x="15651" y="5997"/>
                    <a:pt x="16101" y="5864"/>
                    <a:pt x="16503" y="5588"/>
                  </a:cubicBezTo>
                  <a:cubicBezTo>
                    <a:pt x="16910" y="5299"/>
                    <a:pt x="17239" y="4944"/>
                    <a:pt x="17357" y="4444"/>
                  </a:cubicBezTo>
                  <a:cubicBezTo>
                    <a:pt x="17397" y="4313"/>
                    <a:pt x="17449" y="4168"/>
                    <a:pt x="17463" y="4037"/>
                  </a:cubicBezTo>
                  <a:cubicBezTo>
                    <a:pt x="17528" y="3550"/>
                    <a:pt x="17463" y="3103"/>
                    <a:pt x="17200" y="2682"/>
                  </a:cubicBezTo>
                  <a:cubicBezTo>
                    <a:pt x="16974" y="2320"/>
                    <a:pt x="16621" y="2126"/>
                    <a:pt x="16251" y="2126"/>
                  </a:cubicBezTo>
                  <a:close/>
                  <a:moveTo>
                    <a:pt x="4813" y="342"/>
                  </a:moveTo>
                  <a:cubicBezTo>
                    <a:pt x="2210" y="342"/>
                    <a:pt x="14" y="2367"/>
                    <a:pt x="1" y="5141"/>
                  </a:cubicBezTo>
                  <a:cubicBezTo>
                    <a:pt x="1" y="7876"/>
                    <a:pt x="2144" y="9941"/>
                    <a:pt x="4787" y="9954"/>
                  </a:cubicBezTo>
                  <a:cubicBezTo>
                    <a:pt x="4795" y="9954"/>
                    <a:pt x="4803" y="9954"/>
                    <a:pt x="4811" y="9954"/>
                  </a:cubicBezTo>
                  <a:cubicBezTo>
                    <a:pt x="7560" y="9954"/>
                    <a:pt x="9613" y="7711"/>
                    <a:pt x="9600" y="5154"/>
                  </a:cubicBezTo>
                  <a:cubicBezTo>
                    <a:pt x="9626" y="2590"/>
                    <a:pt x="7548" y="355"/>
                    <a:pt x="4813" y="342"/>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4"/>
            <p:cNvSpPr/>
            <p:nvPr/>
          </p:nvSpPr>
          <p:spPr>
            <a:xfrm>
              <a:off x="2377138" y="4319350"/>
              <a:ext cx="241650" cy="240325"/>
            </a:xfrm>
            <a:custGeom>
              <a:avLst/>
              <a:gdLst/>
              <a:ahLst/>
              <a:cxnLst/>
              <a:rect l="l" t="t" r="r" b="b"/>
              <a:pathLst>
                <a:path w="9666" h="9613" extrusionOk="0">
                  <a:moveTo>
                    <a:pt x="4127" y="1249"/>
                  </a:moveTo>
                  <a:cubicBezTo>
                    <a:pt x="4578" y="1249"/>
                    <a:pt x="5033" y="1331"/>
                    <a:pt x="5471" y="1498"/>
                  </a:cubicBezTo>
                  <a:cubicBezTo>
                    <a:pt x="5497" y="1511"/>
                    <a:pt x="5523" y="1525"/>
                    <a:pt x="5550" y="1538"/>
                  </a:cubicBezTo>
                  <a:cubicBezTo>
                    <a:pt x="5878" y="1656"/>
                    <a:pt x="6168" y="1827"/>
                    <a:pt x="6457" y="2077"/>
                  </a:cubicBezTo>
                  <a:cubicBezTo>
                    <a:pt x="6365" y="2129"/>
                    <a:pt x="6299" y="2182"/>
                    <a:pt x="6233" y="2235"/>
                  </a:cubicBezTo>
                  <a:cubicBezTo>
                    <a:pt x="6168" y="2287"/>
                    <a:pt x="6102" y="2340"/>
                    <a:pt x="6036" y="2405"/>
                  </a:cubicBezTo>
                  <a:cubicBezTo>
                    <a:pt x="5615" y="3076"/>
                    <a:pt x="5655" y="3773"/>
                    <a:pt x="5905" y="4483"/>
                  </a:cubicBezTo>
                  <a:cubicBezTo>
                    <a:pt x="5944" y="4588"/>
                    <a:pt x="5984" y="4693"/>
                    <a:pt x="6023" y="4785"/>
                  </a:cubicBezTo>
                  <a:cubicBezTo>
                    <a:pt x="6115" y="4904"/>
                    <a:pt x="6194" y="5022"/>
                    <a:pt x="6273" y="5140"/>
                  </a:cubicBezTo>
                  <a:cubicBezTo>
                    <a:pt x="6496" y="5430"/>
                    <a:pt x="6759" y="5666"/>
                    <a:pt x="7128" y="5758"/>
                  </a:cubicBezTo>
                  <a:cubicBezTo>
                    <a:pt x="7298" y="5798"/>
                    <a:pt x="7496" y="5798"/>
                    <a:pt x="7693" y="5824"/>
                  </a:cubicBezTo>
                  <a:cubicBezTo>
                    <a:pt x="7693" y="5877"/>
                    <a:pt x="7693" y="5942"/>
                    <a:pt x="7680" y="5995"/>
                  </a:cubicBezTo>
                  <a:cubicBezTo>
                    <a:pt x="7180" y="7455"/>
                    <a:pt x="6181" y="8375"/>
                    <a:pt x="4656" y="8585"/>
                  </a:cubicBezTo>
                  <a:cubicBezTo>
                    <a:pt x="4459" y="8615"/>
                    <a:pt x="4266" y="8629"/>
                    <a:pt x="4078" y="8629"/>
                  </a:cubicBezTo>
                  <a:cubicBezTo>
                    <a:pt x="2224" y="8629"/>
                    <a:pt x="798" y="7272"/>
                    <a:pt x="487" y="5601"/>
                  </a:cubicBezTo>
                  <a:cubicBezTo>
                    <a:pt x="356" y="4825"/>
                    <a:pt x="448" y="4075"/>
                    <a:pt x="790" y="3352"/>
                  </a:cubicBezTo>
                  <a:cubicBezTo>
                    <a:pt x="816" y="3313"/>
                    <a:pt x="842" y="3286"/>
                    <a:pt x="869" y="3247"/>
                  </a:cubicBezTo>
                  <a:cubicBezTo>
                    <a:pt x="974" y="2958"/>
                    <a:pt x="1158" y="2721"/>
                    <a:pt x="1355" y="2498"/>
                  </a:cubicBezTo>
                  <a:cubicBezTo>
                    <a:pt x="2079" y="1682"/>
                    <a:pt x="3091" y="1249"/>
                    <a:pt x="4127" y="1249"/>
                  </a:cubicBezTo>
                  <a:close/>
                  <a:moveTo>
                    <a:pt x="4847" y="1"/>
                  </a:moveTo>
                  <a:cubicBezTo>
                    <a:pt x="4405" y="1"/>
                    <a:pt x="3959" y="65"/>
                    <a:pt x="3512" y="196"/>
                  </a:cubicBezTo>
                  <a:cubicBezTo>
                    <a:pt x="2552" y="486"/>
                    <a:pt x="1737" y="1012"/>
                    <a:pt x="1105" y="1801"/>
                  </a:cubicBezTo>
                  <a:cubicBezTo>
                    <a:pt x="527" y="2511"/>
                    <a:pt x="185" y="3326"/>
                    <a:pt x="93" y="4220"/>
                  </a:cubicBezTo>
                  <a:cubicBezTo>
                    <a:pt x="1" y="4956"/>
                    <a:pt x="67" y="5693"/>
                    <a:pt x="316" y="6403"/>
                  </a:cubicBezTo>
                  <a:cubicBezTo>
                    <a:pt x="658" y="7323"/>
                    <a:pt x="1211" y="8086"/>
                    <a:pt x="1999" y="8664"/>
                  </a:cubicBezTo>
                  <a:cubicBezTo>
                    <a:pt x="2670" y="9151"/>
                    <a:pt x="3406" y="9453"/>
                    <a:pt x="4235" y="9572"/>
                  </a:cubicBezTo>
                  <a:cubicBezTo>
                    <a:pt x="4440" y="9599"/>
                    <a:pt x="4642" y="9612"/>
                    <a:pt x="4842" y="9612"/>
                  </a:cubicBezTo>
                  <a:cubicBezTo>
                    <a:pt x="5219" y="9612"/>
                    <a:pt x="5588" y="9565"/>
                    <a:pt x="5957" y="9480"/>
                  </a:cubicBezTo>
                  <a:cubicBezTo>
                    <a:pt x="6431" y="9374"/>
                    <a:pt x="6865" y="9190"/>
                    <a:pt x="7285" y="8940"/>
                  </a:cubicBezTo>
                  <a:cubicBezTo>
                    <a:pt x="7746" y="8664"/>
                    <a:pt x="8166" y="8349"/>
                    <a:pt x="8508" y="7915"/>
                  </a:cubicBezTo>
                  <a:cubicBezTo>
                    <a:pt x="8626" y="7757"/>
                    <a:pt x="8758" y="7612"/>
                    <a:pt x="8889" y="7468"/>
                  </a:cubicBezTo>
                  <a:cubicBezTo>
                    <a:pt x="8929" y="7389"/>
                    <a:pt x="8955" y="7297"/>
                    <a:pt x="9008" y="7218"/>
                  </a:cubicBezTo>
                  <a:cubicBezTo>
                    <a:pt x="9205" y="6902"/>
                    <a:pt x="9337" y="6547"/>
                    <a:pt x="9455" y="6179"/>
                  </a:cubicBezTo>
                  <a:cubicBezTo>
                    <a:pt x="9573" y="5798"/>
                    <a:pt x="9626" y="5403"/>
                    <a:pt x="9665" y="5009"/>
                  </a:cubicBezTo>
                  <a:cubicBezTo>
                    <a:pt x="9652" y="4891"/>
                    <a:pt x="9639" y="4785"/>
                    <a:pt x="9639" y="4680"/>
                  </a:cubicBezTo>
                  <a:cubicBezTo>
                    <a:pt x="9639" y="4404"/>
                    <a:pt x="9613" y="4141"/>
                    <a:pt x="9560" y="3878"/>
                  </a:cubicBezTo>
                  <a:cubicBezTo>
                    <a:pt x="9376" y="2931"/>
                    <a:pt x="8929" y="2103"/>
                    <a:pt x="8258" y="1406"/>
                  </a:cubicBezTo>
                  <a:cubicBezTo>
                    <a:pt x="7838" y="985"/>
                    <a:pt x="7351" y="657"/>
                    <a:pt x="6799" y="420"/>
                  </a:cubicBezTo>
                  <a:cubicBezTo>
                    <a:pt x="6160" y="144"/>
                    <a:pt x="5508" y="1"/>
                    <a:pt x="4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4"/>
            <p:cNvSpPr/>
            <p:nvPr/>
          </p:nvSpPr>
          <p:spPr>
            <a:xfrm>
              <a:off x="1884713" y="4444550"/>
              <a:ext cx="251500" cy="240325"/>
            </a:xfrm>
            <a:custGeom>
              <a:avLst/>
              <a:gdLst/>
              <a:ahLst/>
              <a:cxnLst/>
              <a:rect l="l" t="t" r="r" b="b"/>
              <a:pathLst>
                <a:path w="10060" h="9613" extrusionOk="0">
                  <a:moveTo>
                    <a:pt x="5477" y="858"/>
                  </a:moveTo>
                  <a:cubicBezTo>
                    <a:pt x="6162" y="858"/>
                    <a:pt x="6849" y="1049"/>
                    <a:pt x="7456" y="1434"/>
                  </a:cubicBezTo>
                  <a:cubicBezTo>
                    <a:pt x="7456" y="1434"/>
                    <a:pt x="7469" y="1447"/>
                    <a:pt x="7469" y="1460"/>
                  </a:cubicBezTo>
                  <a:cubicBezTo>
                    <a:pt x="7798" y="1618"/>
                    <a:pt x="8074" y="1881"/>
                    <a:pt x="8298" y="2157"/>
                  </a:cubicBezTo>
                  <a:cubicBezTo>
                    <a:pt x="10060" y="4261"/>
                    <a:pt x="9060" y="7391"/>
                    <a:pt x="6483" y="8101"/>
                  </a:cubicBezTo>
                  <a:cubicBezTo>
                    <a:pt x="6120" y="8203"/>
                    <a:pt x="5766" y="8254"/>
                    <a:pt x="5422" y="8254"/>
                  </a:cubicBezTo>
                  <a:cubicBezTo>
                    <a:pt x="4533" y="8254"/>
                    <a:pt x="3712" y="7917"/>
                    <a:pt x="2973" y="7272"/>
                  </a:cubicBezTo>
                  <a:cubicBezTo>
                    <a:pt x="2946" y="7233"/>
                    <a:pt x="2907" y="7206"/>
                    <a:pt x="2881" y="7167"/>
                  </a:cubicBezTo>
                  <a:cubicBezTo>
                    <a:pt x="2867" y="7154"/>
                    <a:pt x="2867" y="7128"/>
                    <a:pt x="2854" y="7101"/>
                  </a:cubicBezTo>
                  <a:cubicBezTo>
                    <a:pt x="3117" y="7009"/>
                    <a:pt x="3328" y="6851"/>
                    <a:pt x="3472" y="6628"/>
                  </a:cubicBezTo>
                  <a:cubicBezTo>
                    <a:pt x="3604" y="6418"/>
                    <a:pt x="3696" y="6181"/>
                    <a:pt x="3722" y="5944"/>
                  </a:cubicBezTo>
                  <a:cubicBezTo>
                    <a:pt x="3748" y="5760"/>
                    <a:pt x="3761" y="5589"/>
                    <a:pt x="3788" y="5405"/>
                  </a:cubicBezTo>
                  <a:cubicBezTo>
                    <a:pt x="3761" y="5300"/>
                    <a:pt x="3748" y="5195"/>
                    <a:pt x="3722" y="5090"/>
                  </a:cubicBezTo>
                  <a:cubicBezTo>
                    <a:pt x="3656" y="4642"/>
                    <a:pt x="3485" y="4248"/>
                    <a:pt x="3222" y="3880"/>
                  </a:cubicBezTo>
                  <a:cubicBezTo>
                    <a:pt x="3065" y="3683"/>
                    <a:pt x="2854" y="3525"/>
                    <a:pt x="2644" y="3393"/>
                  </a:cubicBezTo>
                  <a:cubicBezTo>
                    <a:pt x="2460" y="3341"/>
                    <a:pt x="2263" y="3301"/>
                    <a:pt x="2078" y="3262"/>
                  </a:cubicBezTo>
                  <a:cubicBezTo>
                    <a:pt x="2078" y="3091"/>
                    <a:pt x="2105" y="3012"/>
                    <a:pt x="2263" y="2749"/>
                  </a:cubicBezTo>
                  <a:cubicBezTo>
                    <a:pt x="2355" y="2591"/>
                    <a:pt x="2473" y="2447"/>
                    <a:pt x="2591" y="2289"/>
                  </a:cubicBezTo>
                  <a:cubicBezTo>
                    <a:pt x="2710" y="2078"/>
                    <a:pt x="2894" y="1908"/>
                    <a:pt x="3078" y="1750"/>
                  </a:cubicBezTo>
                  <a:cubicBezTo>
                    <a:pt x="3765" y="1157"/>
                    <a:pt x="4619" y="858"/>
                    <a:pt x="5477" y="858"/>
                  </a:cubicBezTo>
                  <a:close/>
                  <a:moveTo>
                    <a:pt x="4813" y="1"/>
                  </a:moveTo>
                  <a:cubicBezTo>
                    <a:pt x="2210" y="1"/>
                    <a:pt x="14" y="2026"/>
                    <a:pt x="1" y="4800"/>
                  </a:cubicBezTo>
                  <a:cubicBezTo>
                    <a:pt x="1" y="7535"/>
                    <a:pt x="2144" y="9600"/>
                    <a:pt x="4787" y="9613"/>
                  </a:cubicBezTo>
                  <a:cubicBezTo>
                    <a:pt x="4795" y="9613"/>
                    <a:pt x="4803" y="9613"/>
                    <a:pt x="4811" y="9613"/>
                  </a:cubicBezTo>
                  <a:cubicBezTo>
                    <a:pt x="7560" y="9613"/>
                    <a:pt x="9613" y="7370"/>
                    <a:pt x="9600" y="4813"/>
                  </a:cubicBezTo>
                  <a:cubicBezTo>
                    <a:pt x="9626" y="2249"/>
                    <a:pt x="7548" y="14"/>
                    <a:pt x="4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4"/>
            <p:cNvSpPr/>
            <p:nvPr/>
          </p:nvSpPr>
          <p:spPr>
            <a:xfrm>
              <a:off x="1878813" y="4362900"/>
              <a:ext cx="97650" cy="93850"/>
            </a:xfrm>
            <a:custGeom>
              <a:avLst/>
              <a:gdLst/>
              <a:ahLst/>
              <a:cxnLst/>
              <a:rect l="l" t="t" r="r" b="b"/>
              <a:pathLst>
                <a:path w="3906" h="3754" extrusionOk="0">
                  <a:moveTo>
                    <a:pt x="3065" y="1"/>
                  </a:moveTo>
                  <a:cubicBezTo>
                    <a:pt x="2980" y="1"/>
                    <a:pt x="2894" y="10"/>
                    <a:pt x="2801" y="19"/>
                  </a:cubicBezTo>
                  <a:cubicBezTo>
                    <a:pt x="2538" y="59"/>
                    <a:pt x="2275" y="164"/>
                    <a:pt x="2025" y="295"/>
                  </a:cubicBezTo>
                  <a:cubicBezTo>
                    <a:pt x="1578" y="532"/>
                    <a:pt x="1184" y="861"/>
                    <a:pt x="842" y="1242"/>
                  </a:cubicBezTo>
                  <a:cubicBezTo>
                    <a:pt x="526" y="1597"/>
                    <a:pt x="290" y="1991"/>
                    <a:pt x="92" y="2412"/>
                  </a:cubicBezTo>
                  <a:cubicBezTo>
                    <a:pt x="66" y="2570"/>
                    <a:pt x="40" y="2715"/>
                    <a:pt x="27" y="2872"/>
                  </a:cubicBezTo>
                  <a:cubicBezTo>
                    <a:pt x="1" y="3414"/>
                    <a:pt x="317" y="3754"/>
                    <a:pt x="838" y="3754"/>
                  </a:cubicBezTo>
                  <a:cubicBezTo>
                    <a:pt x="848" y="3754"/>
                    <a:pt x="858" y="3754"/>
                    <a:pt x="868" y="3753"/>
                  </a:cubicBezTo>
                  <a:lnTo>
                    <a:pt x="1000" y="3753"/>
                  </a:lnTo>
                  <a:cubicBezTo>
                    <a:pt x="1276" y="3727"/>
                    <a:pt x="1526" y="3635"/>
                    <a:pt x="1762" y="3517"/>
                  </a:cubicBezTo>
                  <a:cubicBezTo>
                    <a:pt x="2538" y="3109"/>
                    <a:pt x="3156" y="2517"/>
                    <a:pt x="3590" y="1755"/>
                  </a:cubicBezTo>
                  <a:cubicBezTo>
                    <a:pt x="3800" y="1374"/>
                    <a:pt x="3905" y="979"/>
                    <a:pt x="3840" y="545"/>
                  </a:cubicBezTo>
                  <a:cubicBezTo>
                    <a:pt x="3708" y="243"/>
                    <a:pt x="3498" y="45"/>
                    <a:pt x="3169" y="6"/>
                  </a:cubicBezTo>
                  <a:cubicBezTo>
                    <a:pt x="3134" y="2"/>
                    <a:pt x="3100" y="1"/>
                    <a:pt x="3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4"/>
            <p:cNvSpPr/>
            <p:nvPr/>
          </p:nvSpPr>
          <p:spPr>
            <a:xfrm>
              <a:off x="2423163" y="4233925"/>
              <a:ext cx="121000" cy="66025"/>
            </a:xfrm>
            <a:custGeom>
              <a:avLst/>
              <a:gdLst/>
              <a:ahLst/>
              <a:cxnLst/>
              <a:rect l="l" t="t" r="r" b="b"/>
              <a:pathLst>
                <a:path w="4840" h="2641" extrusionOk="0">
                  <a:moveTo>
                    <a:pt x="1809" y="1"/>
                  </a:moveTo>
                  <a:cubicBezTo>
                    <a:pt x="1711" y="1"/>
                    <a:pt x="1612" y="4"/>
                    <a:pt x="1513" y="11"/>
                  </a:cubicBezTo>
                  <a:cubicBezTo>
                    <a:pt x="1250" y="24"/>
                    <a:pt x="987" y="76"/>
                    <a:pt x="737" y="195"/>
                  </a:cubicBezTo>
                  <a:cubicBezTo>
                    <a:pt x="119" y="484"/>
                    <a:pt x="1" y="1023"/>
                    <a:pt x="435" y="1549"/>
                  </a:cubicBezTo>
                  <a:cubicBezTo>
                    <a:pt x="606" y="1773"/>
                    <a:pt x="816" y="1930"/>
                    <a:pt x="1039" y="2062"/>
                  </a:cubicBezTo>
                  <a:cubicBezTo>
                    <a:pt x="1723" y="2456"/>
                    <a:pt x="2460" y="2640"/>
                    <a:pt x="3248" y="2640"/>
                  </a:cubicBezTo>
                  <a:cubicBezTo>
                    <a:pt x="3551" y="2640"/>
                    <a:pt x="3866" y="2601"/>
                    <a:pt x="4169" y="2483"/>
                  </a:cubicBezTo>
                  <a:cubicBezTo>
                    <a:pt x="4576" y="2325"/>
                    <a:pt x="4826" y="2062"/>
                    <a:pt x="4839" y="1602"/>
                  </a:cubicBezTo>
                  <a:cubicBezTo>
                    <a:pt x="4734" y="1207"/>
                    <a:pt x="4471" y="918"/>
                    <a:pt x="4143" y="681"/>
                  </a:cubicBezTo>
                  <a:cubicBezTo>
                    <a:pt x="4103" y="668"/>
                    <a:pt x="4077" y="629"/>
                    <a:pt x="4037" y="602"/>
                  </a:cubicBezTo>
                  <a:cubicBezTo>
                    <a:pt x="3945" y="563"/>
                    <a:pt x="3840" y="510"/>
                    <a:pt x="3735" y="458"/>
                  </a:cubicBezTo>
                  <a:cubicBezTo>
                    <a:pt x="3126" y="159"/>
                    <a:pt x="2487" y="1"/>
                    <a:pt x="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4"/>
            <p:cNvSpPr/>
            <p:nvPr/>
          </p:nvSpPr>
          <p:spPr>
            <a:xfrm>
              <a:off x="2204563" y="4489150"/>
              <a:ext cx="118375" cy="85275"/>
            </a:xfrm>
            <a:custGeom>
              <a:avLst/>
              <a:gdLst/>
              <a:ahLst/>
              <a:cxnLst/>
              <a:rect l="l" t="t" r="r" b="b"/>
              <a:pathLst>
                <a:path w="4735" h="3411" extrusionOk="0">
                  <a:moveTo>
                    <a:pt x="3457" y="1"/>
                  </a:moveTo>
                  <a:cubicBezTo>
                    <a:pt x="3222" y="1"/>
                    <a:pt x="2981" y="79"/>
                    <a:pt x="2762" y="242"/>
                  </a:cubicBezTo>
                  <a:cubicBezTo>
                    <a:pt x="2604" y="360"/>
                    <a:pt x="2486" y="531"/>
                    <a:pt x="2341" y="676"/>
                  </a:cubicBezTo>
                  <a:cubicBezTo>
                    <a:pt x="2289" y="728"/>
                    <a:pt x="2249" y="781"/>
                    <a:pt x="2197" y="834"/>
                  </a:cubicBezTo>
                  <a:cubicBezTo>
                    <a:pt x="2013" y="768"/>
                    <a:pt x="1842" y="702"/>
                    <a:pt x="1671" y="649"/>
                  </a:cubicBezTo>
                  <a:cubicBezTo>
                    <a:pt x="1533" y="613"/>
                    <a:pt x="1406" y="596"/>
                    <a:pt x="1287" y="596"/>
                  </a:cubicBezTo>
                  <a:cubicBezTo>
                    <a:pt x="771" y="596"/>
                    <a:pt x="432" y="921"/>
                    <a:pt x="251" y="1359"/>
                  </a:cubicBezTo>
                  <a:cubicBezTo>
                    <a:pt x="237" y="1386"/>
                    <a:pt x="224" y="1412"/>
                    <a:pt x="224" y="1452"/>
                  </a:cubicBezTo>
                  <a:cubicBezTo>
                    <a:pt x="1" y="2162"/>
                    <a:pt x="356" y="3016"/>
                    <a:pt x="1000" y="3411"/>
                  </a:cubicBezTo>
                  <a:cubicBezTo>
                    <a:pt x="1250" y="2845"/>
                    <a:pt x="1631" y="2411"/>
                    <a:pt x="2183" y="2148"/>
                  </a:cubicBezTo>
                  <a:cubicBezTo>
                    <a:pt x="2519" y="1977"/>
                    <a:pt x="2857" y="1895"/>
                    <a:pt x="3196" y="1895"/>
                  </a:cubicBezTo>
                  <a:cubicBezTo>
                    <a:pt x="3534" y="1895"/>
                    <a:pt x="3873" y="1977"/>
                    <a:pt x="4208" y="2135"/>
                  </a:cubicBezTo>
                  <a:cubicBezTo>
                    <a:pt x="4327" y="2188"/>
                    <a:pt x="4445" y="2254"/>
                    <a:pt x="4563" y="2319"/>
                  </a:cubicBezTo>
                  <a:cubicBezTo>
                    <a:pt x="4603" y="2188"/>
                    <a:pt x="4655" y="2043"/>
                    <a:pt x="4669" y="1912"/>
                  </a:cubicBezTo>
                  <a:cubicBezTo>
                    <a:pt x="4734" y="1425"/>
                    <a:pt x="4669" y="978"/>
                    <a:pt x="4406" y="557"/>
                  </a:cubicBezTo>
                  <a:cubicBezTo>
                    <a:pt x="4180" y="195"/>
                    <a:pt x="3827"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4"/>
            <p:cNvSpPr/>
            <p:nvPr/>
          </p:nvSpPr>
          <p:spPr>
            <a:xfrm>
              <a:off x="1732538" y="4532800"/>
              <a:ext cx="70025" cy="103900"/>
            </a:xfrm>
            <a:custGeom>
              <a:avLst/>
              <a:gdLst/>
              <a:ahLst/>
              <a:cxnLst/>
              <a:rect l="l" t="t" r="r" b="b"/>
              <a:pathLst>
                <a:path w="2801" h="4156" extrusionOk="0">
                  <a:moveTo>
                    <a:pt x="1226" y="0"/>
                  </a:moveTo>
                  <a:cubicBezTo>
                    <a:pt x="1016" y="0"/>
                    <a:pt x="808" y="44"/>
                    <a:pt x="618" y="139"/>
                  </a:cubicBezTo>
                  <a:lnTo>
                    <a:pt x="579" y="139"/>
                  </a:lnTo>
                  <a:cubicBezTo>
                    <a:pt x="263" y="402"/>
                    <a:pt x="79" y="718"/>
                    <a:pt x="39" y="1139"/>
                  </a:cubicBezTo>
                  <a:cubicBezTo>
                    <a:pt x="39" y="1191"/>
                    <a:pt x="13" y="1244"/>
                    <a:pt x="13" y="1297"/>
                  </a:cubicBezTo>
                  <a:cubicBezTo>
                    <a:pt x="13" y="1441"/>
                    <a:pt x="0" y="1586"/>
                    <a:pt x="13" y="1730"/>
                  </a:cubicBezTo>
                  <a:cubicBezTo>
                    <a:pt x="39" y="1954"/>
                    <a:pt x="92" y="2191"/>
                    <a:pt x="118" y="2414"/>
                  </a:cubicBezTo>
                  <a:cubicBezTo>
                    <a:pt x="158" y="2519"/>
                    <a:pt x="210" y="2611"/>
                    <a:pt x="250" y="2717"/>
                  </a:cubicBezTo>
                  <a:cubicBezTo>
                    <a:pt x="421" y="3124"/>
                    <a:pt x="657" y="3466"/>
                    <a:pt x="999" y="3742"/>
                  </a:cubicBezTo>
                  <a:cubicBezTo>
                    <a:pt x="1350" y="4018"/>
                    <a:pt x="1721" y="4155"/>
                    <a:pt x="2111" y="4155"/>
                  </a:cubicBezTo>
                  <a:cubicBezTo>
                    <a:pt x="2335" y="4155"/>
                    <a:pt x="2565" y="4110"/>
                    <a:pt x="2801" y="4018"/>
                  </a:cubicBezTo>
                  <a:cubicBezTo>
                    <a:pt x="2761" y="3900"/>
                    <a:pt x="2735" y="3782"/>
                    <a:pt x="2682" y="3676"/>
                  </a:cubicBezTo>
                  <a:cubicBezTo>
                    <a:pt x="2354" y="3019"/>
                    <a:pt x="2091" y="2335"/>
                    <a:pt x="1854" y="1638"/>
                  </a:cubicBezTo>
                  <a:cubicBezTo>
                    <a:pt x="1683" y="1099"/>
                    <a:pt x="1538" y="560"/>
                    <a:pt x="1381" y="8"/>
                  </a:cubicBezTo>
                  <a:cubicBezTo>
                    <a:pt x="1329" y="3"/>
                    <a:pt x="127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4"/>
            <p:cNvSpPr/>
            <p:nvPr/>
          </p:nvSpPr>
          <p:spPr>
            <a:xfrm>
              <a:off x="2229563" y="4536525"/>
              <a:ext cx="89100" cy="49425"/>
            </a:xfrm>
            <a:custGeom>
              <a:avLst/>
              <a:gdLst/>
              <a:ahLst/>
              <a:cxnLst/>
              <a:rect l="l" t="t" r="r" b="b"/>
              <a:pathLst>
                <a:path w="3564" h="1977" extrusionOk="0">
                  <a:moveTo>
                    <a:pt x="2196" y="0"/>
                  </a:moveTo>
                  <a:cubicBezTo>
                    <a:pt x="1857" y="0"/>
                    <a:pt x="1519" y="82"/>
                    <a:pt x="1183" y="253"/>
                  </a:cubicBezTo>
                  <a:cubicBezTo>
                    <a:pt x="631" y="516"/>
                    <a:pt x="250" y="950"/>
                    <a:pt x="0" y="1516"/>
                  </a:cubicBezTo>
                  <a:cubicBezTo>
                    <a:pt x="381" y="1844"/>
                    <a:pt x="842" y="1976"/>
                    <a:pt x="1328" y="1976"/>
                  </a:cubicBezTo>
                  <a:cubicBezTo>
                    <a:pt x="1350" y="1977"/>
                    <a:pt x="1372" y="1977"/>
                    <a:pt x="1394" y="1977"/>
                  </a:cubicBezTo>
                  <a:cubicBezTo>
                    <a:pt x="1857" y="1977"/>
                    <a:pt x="2307" y="1844"/>
                    <a:pt x="2709" y="1568"/>
                  </a:cubicBezTo>
                  <a:cubicBezTo>
                    <a:pt x="3116" y="1279"/>
                    <a:pt x="3445" y="924"/>
                    <a:pt x="3563" y="424"/>
                  </a:cubicBezTo>
                  <a:cubicBezTo>
                    <a:pt x="3445" y="359"/>
                    <a:pt x="3327" y="293"/>
                    <a:pt x="3208" y="240"/>
                  </a:cubicBezTo>
                  <a:cubicBezTo>
                    <a:pt x="2873" y="82"/>
                    <a:pt x="2534"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4"/>
            <p:cNvSpPr/>
            <p:nvPr/>
          </p:nvSpPr>
          <p:spPr>
            <a:xfrm>
              <a:off x="2217713" y="4436025"/>
              <a:ext cx="56575" cy="43275"/>
            </a:xfrm>
            <a:custGeom>
              <a:avLst/>
              <a:gdLst/>
              <a:ahLst/>
              <a:cxnLst/>
              <a:rect l="l" t="t" r="r" b="b"/>
              <a:pathLst>
                <a:path w="2263" h="1731" extrusionOk="0">
                  <a:moveTo>
                    <a:pt x="1263" y="0"/>
                  </a:moveTo>
                  <a:cubicBezTo>
                    <a:pt x="1131" y="26"/>
                    <a:pt x="974" y="79"/>
                    <a:pt x="816" y="105"/>
                  </a:cubicBezTo>
                  <a:cubicBezTo>
                    <a:pt x="553" y="171"/>
                    <a:pt x="356" y="342"/>
                    <a:pt x="198" y="552"/>
                  </a:cubicBezTo>
                  <a:cubicBezTo>
                    <a:pt x="66" y="736"/>
                    <a:pt x="1" y="920"/>
                    <a:pt x="66" y="1170"/>
                  </a:cubicBezTo>
                  <a:cubicBezTo>
                    <a:pt x="161" y="1515"/>
                    <a:pt x="578" y="1730"/>
                    <a:pt x="890" y="1730"/>
                  </a:cubicBezTo>
                  <a:cubicBezTo>
                    <a:pt x="924" y="1730"/>
                    <a:pt x="956" y="1728"/>
                    <a:pt x="987" y="1723"/>
                  </a:cubicBezTo>
                  <a:cubicBezTo>
                    <a:pt x="1158" y="1709"/>
                    <a:pt x="1316" y="1657"/>
                    <a:pt x="1473" y="1604"/>
                  </a:cubicBezTo>
                  <a:cubicBezTo>
                    <a:pt x="1671" y="1525"/>
                    <a:pt x="1855" y="1394"/>
                    <a:pt x="1973" y="1223"/>
                  </a:cubicBezTo>
                  <a:cubicBezTo>
                    <a:pt x="2262" y="828"/>
                    <a:pt x="2210" y="487"/>
                    <a:pt x="1828" y="184"/>
                  </a:cubicBezTo>
                  <a:cubicBezTo>
                    <a:pt x="1684" y="53"/>
                    <a:pt x="1487" y="26"/>
                    <a:pt x="1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4"/>
            <p:cNvSpPr/>
            <p:nvPr/>
          </p:nvSpPr>
          <p:spPr>
            <a:xfrm>
              <a:off x="2697988" y="4285450"/>
              <a:ext cx="58850" cy="122075"/>
            </a:xfrm>
            <a:custGeom>
              <a:avLst/>
              <a:gdLst/>
              <a:ahLst/>
              <a:cxnLst/>
              <a:rect l="l" t="t" r="r" b="b"/>
              <a:pathLst>
                <a:path w="2354" h="4883" extrusionOk="0">
                  <a:moveTo>
                    <a:pt x="684" y="1"/>
                  </a:moveTo>
                  <a:cubicBezTo>
                    <a:pt x="447" y="1"/>
                    <a:pt x="210" y="1"/>
                    <a:pt x="0" y="146"/>
                  </a:cubicBezTo>
                  <a:cubicBezTo>
                    <a:pt x="13" y="185"/>
                    <a:pt x="13" y="238"/>
                    <a:pt x="13" y="277"/>
                  </a:cubicBezTo>
                  <a:cubicBezTo>
                    <a:pt x="118" y="658"/>
                    <a:pt x="224" y="1040"/>
                    <a:pt x="316" y="1434"/>
                  </a:cubicBezTo>
                  <a:cubicBezTo>
                    <a:pt x="342" y="1552"/>
                    <a:pt x="355" y="1658"/>
                    <a:pt x="381" y="1776"/>
                  </a:cubicBezTo>
                  <a:cubicBezTo>
                    <a:pt x="421" y="2000"/>
                    <a:pt x="473" y="2236"/>
                    <a:pt x="513" y="2460"/>
                  </a:cubicBezTo>
                  <a:cubicBezTo>
                    <a:pt x="526" y="2578"/>
                    <a:pt x="552" y="2683"/>
                    <a:pt x="566" y="2802"/>
                  </a:cubicBezTo>
                  <a:cubicBezTo>
                    <a:pt x="658" y="3341"/>
                    <a:pt x="736" y="3880"/>
                    <a:pt x="736" y="4419"/>
                  </a:cubicBezTo>
                  <a:cubicBezTo>
                    <a:pt x="736" y="4577"/>
                    <a:pt x="750" y="4721"/>
                    <a:pt x="750" y="4879"/>
                  </a:cubicBezTo>
                  <a:cubicBezTo>
                    <a:pt x="796" y="4879"/>
                    <a:pt x="845" y="4882"/>
                    <a:pt x="894" y="4882"/>
                  </a:cubicBezTo>
                  <a:cubicBezTo>
                    <a:pt x="944" y="4882"/>
                    <a:pt x="993" y="4879"/>
                    <a:pt x="1039" y="4866"/>
                  </a:cubicBezTo>
                  <a:cubicBezTo>
                    <a:pt x="1420" y="4734"/>
                    <a:pt x="1723" y="4485"/>
                    <a:pt x="1933" y="4156"/>
                  </a:cubicBezTo>
                  <a:cubicBezTo>
                    <a:pt x="2117" y="3880"/>
                    <a:pt x="2235" y="3577"/>
                    <a:pt x="2301" y="3236"/>
                  </a:cubicBezTo>
                  <a:cubicBezTo>
                    <a:pt x="2341" y="2986"/>
                    <a:pt x="2341" y="2736"/>
                    <a:pt x="2354" y="2486"/>
                  </a:cubicBezTo>
                  <a:cubicBezTo>
                    <a:pt x="2288" y="2092"/>
                    <a:pt x="2222" y="1697"/>
                    <a:pt x="2078" y="1316"/>
                  </a:cubicBezTo>
                  <a:cubicBezTo>
                    <a:pt x="1933" y="934"/>
                    <a:pt x="1749" y="593"/>
                    <a:pt x="1433" y="330"/>
                  </a:cubicBezTo>
                  <a:cubicBezTo>
                    <a:pt x="1381" y="277"/>
                    <a:pt x="1315" y="238"/>
                    <a:pt x="1262" y="198"/>
                  </a:cubicBezTo>
                  <a:cubicBezTo>
                    <a:pt x="1210" y="159"/>
                    <a:pt x="1144" y="119"/>
                    <a:pt x="1091" y="93"/>
                  </a:cubicBezTo>
                  <a:cubicBezTo>
                    <a:pt x="960" y="40"/>
                    <a:pt x="828" y="1"/>
                    <a:pt x="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4"/>
            <p:cNvSpPr/>
            <p:nvPr/>
          </p:nvSpPr>
          <p:spPr>
            <a:xfrm>
              <a:off x="2386013" y="4350575"/>
              <a:ext cx="183800" cy="184750"/>
            </a:xfrm>
            <a:custGeom>
              <a:avLst/>
              <a:gdLst/>
              <a:ahLst/>
              <a:cxnLst/>
              <a:rect l="l" t="t" r="r" b="b"/>
              <a:pathLst>
                <a:path w="7352" h="7390" extrusionOk="0">
                  <a:moveTo>
                    <a:pt x="3775" y="1"/>
                  </a:moveTo>
                  <a:cubicBezTo>
                    <a:pt x="2738" y="1"/>
                    <a:pt x="1725" y="436"/>
                    <a:pt x="1000" y="1262"/>
                  </a:cubicBezTo>
                  <a:cubicBezTo>
                    <a:pt x="803" y="1485"/>
                    <a:pt x="619" y="1709"/>
                    <a:pt x="514" y="1998"/>
                  </a:cubicBezTo>
                  <a:cubicBezTo>
                    <a:pt x="487" y="2037"/>
                    <a:pt x="461" y="2077"/>
                    <a:pt x="448" y="2116"/>
                  </a:cubicBezTo>
                  <a:cubicBezTo>
                    <a:pt x="93" y="2826"/>
                    <a:pt x="1" y="3576"/>
                    <a:pt x="146" y="4352"/>
                  </a:cubicBezTo>
                  <a:cubicBezTo>
                    <a:pt x="457" y="6040"/>
                    <a:pt x="1880" y="7390"/>
                    <a:pt x="3740" y="7390"/>
                  </a:cubicBezTo>
                  <a:cubicBezTo>
                    <a:pt x="3923" y="7390"/>
                    <a:pt x="4110" y="7377"/>
                    <a:pt x="4301" y="7350"/>
                  </a:cubicBezTo>
                  <a:cubicBezTo>
                    <a:pt x="5826" y="7126"/>
                    <a:pt x="6825" y="6219"/>
                    <a:pt x="7325" y="4759"/>
                  </a:cubicBezTo>
                  <a:cubicBezTo>
                    <a:pt x="7338" y="4693"/>
                    <a:pt x="7338" y="4628"/>
                    <a:pt x="7351" y="4575"/>
                  </a:cubicBezTo>
                  <a:cubicBezTo>
                    <a:pt x="7141" y="4562"/>
                    <a:pt x="6943" y="4562"/>
                    <a:pt x="6773" y="4509"/>
                  </a:cubicBezTo>
                  <a:cubicBezTo>
                    <a:pt x="6404" y="4417"/>
                    <a:pt x="6141" y="4181"/>
                    <a:pt x="5918" y="3891"/>
                  </a:cubicBezTo>
                  <a:cubicBezTo>
                    <a:pt x="5839" y="3786"/>
                    <a:pt x="5760" y="3655"/>
                    <a:pt x="5668" y="3550"/>
                  </a:cubicBezTo>
                  <a:cubicBezTo>
                    <a:pt x="5629" y="3444"/>
                    <a:pt x="5589" y="3339"/>
                    <a:pt x="5550" y="3234"/>
                  </a:cubicBezTo>
                  <a:cubicBezTo>
                    <a:pt x="5300" y="2524"/>
                    <a:pt x="5260" y="1827"/>
                    <a:pt x="5681" y="1156"/>
                  </a:cubicBezTo>
                  <a:cubicBezTo>
                    <a:pt x="5747" y="1104"/>
                    <a:pt x="5813" y="1038"/>
                    <a:pt x="5878" y="986"/>
                  </a:cubicBezTo>
                  <a:cubicBezTo>
                    <a:pt x="5944" y="933"/>
                    <a:pt x="6010" y="880"/>
                    <a:pt x="6102" y="828"/>
                  </a:cubicBezTo>
                  <a:cubicBezTo>
                    <a:pt x="5813" y="578"/>
                    <a:pt x="5523" y="407"/>
                    <a:pt x="5208" y="302"/>
                  </a:cubicBezTo>
                  <a:cubicBezTo>
                    <a:pt x="5168" y="276"/>
                    <a:pt x="5142" y="262"/>
                    <a:pt x="5116" y="249"/>
                  </a:cubicBezTo>
                  <a:cubicBezTo>
                    <a:pt x="4679" y="82"/>
                    <a:pt x="4225" y="1"/>
                    <a:pt x="3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4"/>
            <p:cNvSpPr/>
            <p:nvPr/>
          </p:nvSpPr>
          <p:spPr>
            <a:xfrm>
              <a:off x="1936663" y="4466125"/>
              <a:ext cx="199550" cy="184775"/>
            </a:xfrm>
            <a:custGeom>
              <a:avLst/>
              <a:gdLst/>
              <a:ahLst/>
              <a:cxnLst/>
              <a:rect l="l" t="t" r="r" b="b"/>
              <a:pathLst>
                <a:path w="7982" h="7391" extrusionOk="0">
                  <a:moveTo>
                    <a:pt x="3414" y="0"/>
                  </a:moveTo>
                  <a:cubicBezTo>
                    <a:pt x="2551" y="0"/>
                    <a:pt x="1691" y="304"/>
                    <a:pt x="1000" y="900"/>
                  </a:cubicBezTo>
                  <a:cubicBezTo>
                    <a:pt x="816" y="1058"/>
                    <a:pt x="632" y="1215"/>
                    <a:pt x="513" y="1439"/>
                  </a:cubicBezTo>
                  <a:cubicBezTo>
                    <a:pt x="395" y="1584"/>
                    <a:pt x="277" y="1728"/>
                    <a:pt x="185" y="1886"/>
                  </a:cubicBezTo>
                  <a:cubicBezTo>
                    <a:pt x="27" y="2149"/>
                    <a:pt x="0" y="2241"/>
                    <a:pt x="0" y="2399"/>
                  </a:cubicBezTo>
                  <a:cubicBezTo>
                    <a:pt x="185" y="2438"/>
                    <a:pt x="382" y="2491"/>
                    <a:pt x="566" y="2530"/>
                  </a:cubicBezTo>
                  <a:cubicBezTo>
                    <a:pt x="776" y="2662"/>
                    <a:pt x="987" y="2820"/>
                    <a:pt x="1144" y="3017"/>
                  </a:cubicBezTo>
                  <a:cubicBezTo>
                    <a:pt x="1407" y="3385"/>
                    <a:pt x="1578" y="3779"/>
                    <a:pt x="1644" y="4227"/>
                  </a:cubicBezTo>
                  <a:cubicBezTo>
                    <a:pt x="1670" y="4332"/>
                    <a:pt x="1683" y="4437"/>
                    <a:pt x="1697" y="4555"/>
                  </a:cubicBezTo>
                  <a:cubicBezTo>
                    <a:pt x="1683" y="4726"/>
                    <a:pt x="1670" y="4897"/>
                    <a:pt x="1644" y="5081"/>
                  </a:cubicBezTo>
                  <a:cubicBezTo>
                    <a:pt x="1618" y="5318"/>
                    <a:pt x="1526" y="5555"/>
                    <a:pt x="1394" y="5765"/>
                  </a:cubicBezTo>
                  <a:cubicBezTo>
                    <a:pt x="1250" y="5988"/>
                    <a:pt x="1026" y="6146"/>
                    <a:pt x="776" y="6238"/>
                  </a:cubicBezTo>
                  <a:cubicBezTo>
                    <a:pt x="789" y="6265"/>
                    <a:pt x="789" y="6291"/>
                    <a:pt x="803" y="6304"/>
                  </a:cubicBezTo>
                  <a:cubicBezTo>
                    <a:pt x="829" y="6343"/>
                    <a:pt x="868" y="6370"/>
                    <a:pt x="895" y="6409"/>
                  </a:cubicBezTo>
                  <a:cubicBezTo>
                    <a:pt x="1634" y="7054"/>
                    <a:pt x="2448" y="7391"/>
                    <a:pt x="3338" y="7391"/>
                  </a:cubicBezTo>
                  <a:cubicBezTo>
                    <a:pt x="3683" y="7391"/>
                    <a:pt x="4038" y="7340"/>
                    <a:pt x="4405" y="7238"/>
                  </a:cubicBezTo>
                  <a:cubicBezTo>
                    <a:pt x="6982" y="6528"/>
                    <a:pt x="7982" y="3398"/>
                    <a:pt x="6220" y="1294"/>
                  </a:cubicBezTo>
                  <a:cubicBezTo>
                    <a:pt x="5996" y="1018"/>
                    <a:pt x="5733" y="768"/>
                    <a:pt x="5391" y="597"/>
                  </a:cubicBezTo>
                  <a:cubicBezTo>
                    <a:pt x="5391" y="584"/>
                    <a:pt x="5378" y="571"/>
                    <a:pt x="5378" y="571"/>
                  </a:cubicBezTo>
                  <a:cubicBezTo>
                    <a:pt x="4776" y="189"/>
                    <a:pt x="4094"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9" name="Google Shape;3409;p54"/>
          <p:cNvSpPr/>
          <p:nvPr/>
        </p:nvSpPr>
        <p:spPr>
          <a:xfrm rot="-2700000">
            <a:off x="8135632" y="893135"/>
            <a:ext cx="392549" cy="42300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4"/>
          <p:cNvSpPr/>
          <p:nvPr/>
        </p:nvSpPr>
        <p:spPr>
          <a:xfrm rot="-255355">
            <a:off x="631465" y="940002"/>
            <a:ext cx="305562" cy="329272"/>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1" name="Google Shape;3411;p54"/>
          <p:cNvGrpSpPr/>
          <p:nvPr/>
        </p:nvGrpSpPr>
        <p:grpSpPr>
          <a:xfrm rot="1937123">
            <a:off x="7542991" y="1889538"/>
            <a:ext cx="801916" cy="828022"/>
            <a:chOff x="272676" y="2499425"/>
            <a:chExt cx="928937" cy="959179"/>
          </a:xfrm>
        </p:grpSpPr>
        <p:sp>
          <p:nvSpPr>
            <p:cNvPr id="3412" name="Google Shape;3412;p54"/>
            <p:cNvSpPr/>
            <p:nvPr/>
          </p:nvSpPr>
          <p:spPr>
            <a:xfrm>
              <a:off x="272716" y="2499425"/>
              <a:ext cx="928856" cy="959179"/>
            </a:xfrm>
            <a:custGeom>
              <a:avLst/>
              <a:gdLst/>
              <a:ahLst/>
              <a:cxnLst/>
              <a:rect l="l" t="t" r="r" b="b"/>
              <a:pathLst>
                <a:path w="11437" h="11810" extrusionOk="0">
                  <a:moveTo>
                    <a:pt x="5029" y="1"/>
                  </a:moveTo>
                  <a:cubicBezTo>
                    <a:pt x="5016" y="1"/>
                    <a:pt x="5004" y="1"/>
                    <a:pt x="4991" y="3"/>
                  </a:cubicBezTo>
                  <a:cubicBezTo>
                    <a:pt x="4815" y="12"/>
                    <a:pt x="4649" y="86"/>
                    <a:pt x="4519" y="206"/>
                  </a:cubicBezTo>
                  <a:cubicBezTo>
                    <a:pt x="4352" y="364"/>
                    <a:pt x="4241" y="549"/>
                    <a:pt x="4158" y="762"/>
                  </a:cubicBezTo>
                  <a:cubicBezTo>
                    <a:pt x="4065" y="1021"/>
                    <a:pt x="4010" y="1290"/>
                    <a:pt x="4001" y="1568"/>
                  </a:cubicBezTo>
                  <a:cubicBezTo>
                    <a:pt x="3991" y="1910"/>
                    <a:pt x="4028" y="2253"/>
                    <a:pt x="4093" y="2586"/>
                  </a:cubicBezTo>
                  <a:cubicBezTo>
                    <a:pt x="4093" y="2605"/>
                    <a:pt x="4121" y="2632"/>
                    <a:pt x="4084" y="2642"/>
                  </a:cubicBezTo>
                  <a:cubicBezTo>
                    <a:pt x="4028" y="2577"/>
                    <a:pt x="3982" y="2512"/>
                    <a:pt x="3936" y="2447"/>
                  </a:cubicBezTo>
                  <a:cubicBezTo>
                    <a:pt x="3713" y="2132"/>
                    <a:pt x="3463" y="1855"/>
                    <a:pt x="3186" y="1605"/>
                  </a:cubicBezTo>
                  <a:cubicBezTo>
                    <a:pt x="3019" y="1456"/>
                    <a:pt x="2824" y="1345"/>
                    <a:pt x="2621" y="1262"/>
                  </a:cubicBezTo>
                  <a:cubicBezTo>
                    <a:pt x="2506" y="1218"/>
                    <a:pt x="2394" y="1198"/>
                    <a:pt x="2288" y="1198"/>
                  </a:cubicBezTo>
                  <a:cubicBezTo>
                    <a:pt x="1920" y="1198"/>
                    <a:pt x="1617" y="1440"/>
                    <a:pt x="1509" y="1799"/>
                  </a:cubicBezTo>
                  <a:cubicBezTo>
                    <a:pt x="1435" y="2040"/>
                    <a:pt x="1445" y="2281"/>
                    <a:pt x="1491" y="2512"/>
                  </a:cubicBezTo>
                  <a:cubicBezTo>
                    <a:pt x="1565" y="2901"/>
                    <a:pt x="1741" y="3234"/>
                    <a:pt x="1982" y="3549"/>
                  </a:cubicBezTo>
                  <a:cubicBezTo>
                    <a:pt x="2056" y="3642"/>
                    <a:pt x="2130" y="3734"/>
                    <a:pt x="2223" y="3846"/>
                  </a:cubicBezTo>
                  <a:cubicBezTo>
                    <a:pt x="1973" y="3781"/>
                    <a:pt x="1760" y="3744"/>
                    <a:pt x="1528" y="3716"/>
                  </a:cubicBezTo>
                  <a:cubicBezTo>
                    <a:pt x="1466" y="3710"/>
                    <a:pt x="1405" y="3707"/>
                    <a:pt x="1345" y="3707"/>
                  </a:cubicBezTo>
                  <a:cubicBezTo>
                    <a:pt x="1116" y="3707"/>
                    <a:pt x="898" y="3750"/>
                    <a:pt x="685" y="3846"/>
                  </a:cubicBezTo>
                  <a:cubicBezTo>
                    <a:pt x="482" y="3938"/>
                    <a:pt x="315" y="4086"/>
                    <a:pt x="204" y="4290"/>
                  </a:cubicBezTo>
                  <a:cubicBezTo>
                    <a:pt x="19" y="4623"/>
                    <a:pt x="111" y="4957"/>
                    <a:pt x="315" y="5179"/>
                  </a:cubicBezTo>
                  <a:cubicBezTo>
                    <a:pt x="482" y="5364"/>
                    <a:pt x="676" y="5494"/>
                    <a:pt x="908" y="5577"/>
                  </a:cubicBezTo>
                  <a:cubicBezTo>
                    <a:pt x="1130" y="5670"/>
                    <a:pt x="1352" y="5744"/>
                    <a:pt x="1593" y="5781"/>
                  </a:cubicBezTo>
                  <a:cubicBezTo>
                    <a:pt x="1658" y="5790"/>
                    <a:pt x="1713" y="5809"/>
                    <a:pt x="1797" y="5837"/>
                  </a:cubicBezTo>
                  <a:cubicBezTo>
                    <a:pt x="1732" y="5855"/>
                    <a:pt x="1704" y="5874"/>
                    <a:pt x="1667" y="5883"/>
                  </a:cubicBezTo>
                  <a:cubicBezTo>
                    <a:pt x="1500" y="5938"/>
                    <a:pt x="1334" y="5985"/>
                    <a:pt x="1167" y="6050"/>
                  </a:cubicBezTo>
                  <a:cubicBezTo>
                    <a:pt x="898" y="6151"/>
                    <a:pt x="658" y="6300"/>
                    <a:pt x="445" y="6494"/>
                  </a:cubicBezTo>
                  <a:cubicBezTo>
                    <a:pt x="250" y="6670"/>
                    <a:pt x="102" y="6883"/>
                    <a:pt x="56" y="7151"/>
                  </a:cubicBezTo>
                  <a:cubicBezTo>
                    <a:pt x="0" y="7448"/>
                    <a:pt x="93" y="7689"/>
                    <a:pt x="333" y="7855"/>
                  </a:cubicBezTo>
                  <a:cubicBezTo>
                    <a:pt x="578" y="8032"/>
                    <a:pt x="853" y="8079"/>
                    <a:pt x="1137" y="8079"/>
                  </a:cubicBezTo>
                  <a:cubicBezTo>
                    <a:pt x="1166" y="8079"/>
                    <a:pt x="1194" y="8078"/>
                    <a:pt x="1222" y="8078"/>
                  </a:cubicBezTo>
                  <a:cubicBezTo>
                    <a:pt x="1593" y="8059"/>
                    <a:pt x="1963" y="7976"/>
                    <a:pt x="2324" y="7837"/>
                  </a:cubicBezTo>
                  <a:cubicBezTo>
                    <a:pt x="2371" y="7818"/>
                    <a:pt x="2417" y="7809"/>
                    <a:pt x="2491" y="7781"/>
                  </a:cubicBezTo>
                  <a:lnTo>
                    <a:pt x="2491" y="7781"/>
                  </a:lnTo>
                  <a:cubicBezTo>
                    <a:pt x="2454" y="7827"/>
                    <a:pt x="2445" y="7855"/>
                    <a:pt x="2426" y="7874"/>
                  </a:cubicBezTo>
                  <a:cubicBezTo>
                    <a:pt x="2260" y="8068"/>
                    <a:pt x="2102" y="8263"/>
                    <a:pt x="1963" y="8476"/>
                  </a:cubicBezTo>
                  <a:cubicBezTo>
                    <a:pt x="1778" y="8763"/>
                    <a:pt x="1630" y="9068"/>
                    <a:pt x="1565" y="9411"/>
                  </a:cubicBezTo>
                  <a:cubicBezTo>
                    <a:pt x="1519" y="9689"/>
                    <a:pt x="1528" y="9967"/>
                    <a:pt x="1658" y="10217"/>
                  </a:cubicBezTo>
                  <a:cubicBezTo>
                    <a:pt x="1685" y="10263"/>
                    <a:pt x="1695" y="10300"/>
                    <a:pt x="1704" y="10346"/>
                  </a:cubicBezTo>
                  <a:cubicBezTo>
                    <a:pt x="1787" y="10411"/>
                    <a:pt x="1880" y="10485"/>
                    <a:pt x="1963" y="10559"/>
                  </a:cubicBezTo>
                  <a:cubicBezTo>
                    <a:pt x="2010" y="10578"/>
                    <a:pt x="2065" y="10606"/>
                    <a:pt x="2121" y="10624"/>
                  </a:cubicBezTo>
                  <a:cubicBezTo>
                    <a:pt x="2235" y="10662"/>
                    <a:pt x="2348" y="10694"/>
                    <a:pt x="2467" y="10694"/>
                  </a:cubicBezTo>
                  <a:cubicBezTo>
                    <a:pt x="2494" y="10694"/>
                    <a:pt x="2520" y="10692"/>
                    <a:pt x="2547" y="10689"/>
                  </a:cubicBezTo>
                  <a:cubicBezTo>
                    <a:pt x="2787" y="10661"/>
                    <a:pt x="3019" y="10587"/>
                    <a:pt x="3232" y="10448"/>
                  </a:cubicBezTo>
                  <a:cubicBezTo>
                    <a:pt x="3454" y="10300"/>
                    <a:pt x="3649" y="10115"/>
                    <a:pt x="3815" y="9911"/>
                  </a:cubicBezTo>
                  <a:cubicBezTo>
                    <a:pt x="4001" y="9689"/>
                    <a:pt x="4158" y="9439"/>
                    <a:pt x="4306" y="9189"/>
                  </a:cubicBezTo>
                  <a:cubicBezTo>
                    <a:pt x="4315" y="9161"/>
                    <a:pt x="4325" y="9124"/>
                    <a:pt x="4380" y="9105"/>
                  </a:cubicBezTo>
                  <a:lnTo>
                    <a:pt x="4380" y="9105"/>
                  </a:lnTo>
                  <a:cubicBezTo>
                    <a:pt x="4380" y="9189"/>
                    <a:pt x="4380" y="9263"/>
                    <a:pt x="4371" y="9337"/>
                  </a:cubicBezTo>
                  <a:cubicBezTo>
                    <a:pt x="4371" y="9439"/>
                    <a:pt x="4352" y="9550"/>
                    <a:pt x="4352" y="9652"/>
                  </a:cubicBezTo>
                  <a:cubicBezTo>
                    <a:pt x="4352" y="9781"/>
                    <a:pt x="4371" y="9920"/>
                    <a:pt x="4380" y="10050"/>
                  </a:cubicBezTo>
                  <a:cubicBezTo>
                    <a:pt x="4417" y="10448"/>
                    <a:pt x="4519" y="10819"/>
                    <a:pt x="4714" y="11161"/>
                  </a:cubicBezTo>
                  <a:cubicBezTo>
                    <a:pt x="4862" y="11411"/>
                    <a:pt x="5047" y="11624"/>
                    <a:pt x="5315" y="11735"/>
                  </a:cubicBezTo>
                  <a:cubicBezTo>
                    <a:pt x="5437" y="11784"/>
                    <a:pt x="5558" y="11810"/>
                    <a:pt x="5675" y="11810"/>
                  </a:cubicBezTo>
                  <a:cubicBezTo>
                    <a:pt x="5826" y="11810"/>
                    <a:pt x="5972" y="11768"/>
                    <a:pt x="6112" y="11680"/>
                  </a:cubicBezTo>
                  <a:cubicBezTo>
                    <a:pt x="6279" y="11578"/>
                    <a:pt x="6399" y="11430"/>
                    <a:pt x="6492" y="11263"/>
                  </a:cubicBezTo>
                  <a:cubicBezTo>
                    <a:pt x="6667" y="10948"/>
                    <a:pt x="6751" y="10606"/>
                    <a:pt x="6769" y="10254"/>
                  </a:cubicBezTo>
                  <a:cubicBezTo>
                    <a:pt x="6779" y="10041"/>
                    <a:pt x="6769" y="9837"/>
                    <a:pt x="6769" y="9624"/>
                  </a:cubicBezTo>
                  <a:cubicBezTo>
                    <a:pt x="6769" y="9596"/>
                    <a:pt x="6751" y="9559"/>
                    <a:pt x="6806" y="9550"/>
                  </a:cubicBezTo>
                  <a:cubicBezTo>
                    <a:pt x="6890" y="9670"/>
                    <a:pt x="6973" y="9800"/>
                    <a:pt x="7066" y="9920"/>
                  </a:cubicBezTo>
                  <a:cubicBezTo>
                    <a:pt x="7251" y="10180"/>
                    <a:pt x="7464" y="10430"/>
                    <a:pt x="7732" y="10615"/>
                  </a:cubicBezTo>
                  <a:cubicBezTo>
                    <a:pt x="7993" y="10806"/>
                    <a:pt x="8277" y="10931"/>
                    <a:pt x="8609" y="10931"/>
                  </a:cubicBezTo>
                  <a:cubicBezTo>
                    <a:pt x="8631" y="10931"/>
                    <a:pt x="8654" y="10931"/>
                    <a:pt x="8677" y="10930"/>
                  </a:cubicBezTo>
                  <a:cubicBezTo>
                    <a:pt x="9010" y="10920"/>
                    <a:pt x="9353" y="10726"/>
                    <a:pt x="9483" y="10328"/>
                  </a:cubicBezTo>
                  <a:cubicBezTo>
                    <a:pt x="9547" y="10152"/>
                    <a:pt x="9547" y="9967"/>
                    <a:pt x="9520" y="9781"/>
                  </a:cubicBezTo>
                  <a:cubicBezTo>
                    <a:pt x="9473" y="9494"/>
                    <a:pt x="9371" y="9235"/>
                    <a:pt x="9214" y="8994"/>
                  </a:cubicBezTo>
                  <a:cubicBezTo>
                    <a:pt x="8955" y="8578"/>
                    <a:pt x="8603" y="8253"/>
                    <a:pt x="8251" y="7939"/>
                  </a:cubicBezTo>
                  <a:cubicBezTo>
                    <a:pt x="8205" y="7892"/>
                    <a:pt x="8149" y="7855"/>
                    <a:pt x="8103" y="7818"/>
                  </a:cubicBezTo>
                  <a:cubicBezTo>
                    <a:pt x="8056" y="7772"/>
                    <a:pt x="8010" y="7735"/>
                    <a:pt x="7945" y="7679"/>
                  </a:cubicBezTo>
                  <a:cubicBezTo>
                    <a:pt x="7956" y="7678"/>
                    <a:pt x="7967" y="7678"/>
                    <a:pt x="7977" y="7678"/>
                  </a:cubicBezTo>
                  <a:cubicBezTo>
                    <a:pt x="8063" y="7678"/>
                    <a:pt x="8129" y="7709"/>
                    <a:pt x="8195" y="7726"/>
                  </a:cubicBezTo>
                  <a:cubicBezTo>
                    <a:pt x="8664" y="7845"/>
                    <a:pt x="9125" y="7941"/>
                    <a:pt x="9607" y="7941"/>
                  </a:cubicBezTo>
                  <a:cubicBezTo>
                    <a:pt x="9649" y="7941"/>
                    <a:pt x="9691" y="7940"/>
                    <a:pt x="9733" y="7939"/>
                  </a:cubicBezTo>
                  <a:cubicBezTo>
                    <a:pt x="10010" y="7929"/>
                    <a:pt x="10279" y="7883"/>
                    <a:pt x="10538" y="7781"/>
                  </a:cubicBezTo>
                  <a:cubicBezTo>
                    <a:pt x="10798" y="7689"/>
                    <a:pt x="11020" y="7559"/>
                    <a:pt x="11196" y="7355"/>
                  </a:cubicBezTo>
                  <a:cubicBezTo>
                    <a:pt x="11344" y="7189"/>
                    <a:pt x="11436" y="7003"/>
                    <a:pt x="11427" y="6772"/>
                  </a:cubicBezTo>
                  <a:cubicBezTo>
                    <a:pt x="11427" y="6568"/>
                    <a:pt x="11353" y="6392"/>
                    <a:pt x="11223" y="6235"/>
                  </a:cubicBezTo>
                  <a:cubicBezTo>
                    <a:pt x="10992" y="5957"/>
                    <a:pt x="10677" y="5790"/>
                    <a:pt x="10344" y="5670"/>
                  </a:cubicBezTo>
                  <a:cubicBezTo>
                    <a:pt x="9881" y="5503"/>
                    <a:pt x="9399" y="5420"/>
                    <a:pt x="8899" y="5401"/>
                  </a:cubicBezTo>
                  <a:cubicBezTo>
                    <a:pt x="8862" y="5401"/>
                    <a:pt x="8816" y="5401"/>
                    <a:pt x="8760" y="5392"/>
                  </a:cubicBezTo>
                  <a:cubicBezTo>
                    <a:pt x="8807" y="5327"/>
                    <a:pt x="8862" y="5318"/>
                    <a:pt x="8918" y="5299"/>
                  </a:cubicBezTo>
                  <a:cubicBezTo>
                    <a:pt x="9307" y="5133"/>
                    <a:pt x="9677" y="4938"/>
                    <a:pt x="10020" y="4679"/>
                  </a:cubicBezTo>
                  <a:cubicBezTo>
                    <a:pt x="10297" y="4475"/>
                    <a:pt x="10538" y="4244"/>
                    <a:pt x="10705" y="3938"/>
                  </a:cubicBezTo>
                  <a:cubicBezTo>
                    <a:pt x="10844" y="3688"/>
                    <a:pt x="10936" y="3438"/>
                    <a:pt x="10862" y="3142"/>
                  </a:cubicBezTo>
                  <a:cubicBezTo>
                    <a:pt x="10816" y="2957"/>
                    <a:pt x="10723" y="2799"/>
                    <a:pt x="10557" y="2679"/>
                  </a:cubicBezTo>
                  <a:cubicBezTo>
                    <a:pt x="10390" y="2549"/>
                    <a:pt x="10205" y="2503"/>
                    <a:pt x="10001" y="2484"/>
                  </a:cubicBezTo>
                  <a:cubicBezTo>
                    <a:pt x="9949" y="2480"/>
                    <a:pt x="9897" y="2479"/>
                    <a:pt x="9846" y="2479"/>
                  </a:cubicBezTo>
                  <a:cubicBezTo>
                    <a:pt x="9532" y="2479"/>
                    <a:pt x="9232" y="2549"/>
                    <a:pt x="8945" y="2660"/>
                  </a:cubicBezTo>
                  <a:cubicBezTo>
                    <a:pt x="8631" y="2781"/>
                    <a:pt x="8344" y="2957"/>
                    <a:pt x="8056" y="3133"/>
                  </a:cubicBezTo>
                  <a:lnTo>
                    <a:pt x="8010" y="3086"/>
                  </a:lnTo>
                  <a:cubicBezTo>
                    <a:pt x="8158" y="2836"/>
                    <a:pt x="8307" y="2586"/>
                    <a:pt x="8408" y="2308"/>
                  </a:cubicBezTo>
                  <a:cubicBezTo>
                    <a:pt x="8547" y="1947"/>
                    <a:pt x="8649" y="1586"/>
                    <a:pt x="8594" y="1188"/>
                  </a:cubicBezTo>
                  <a:cubicBezTo>
                    <a:pt x="8566" y="1003"/>
                    <a:pt x="8501" y="836"/>
                    <a:pt x="8381" y="688"/>
                  </a:cubicBezTo>
                  <a:cubicBezTo>
                    <a:pt x="8229" y="512"/>
                    <a:pt x="8042" y="412"/>
                    <a:pt x="7821" y="412"/>
                  </a:cubicBezTo>
                  <a:cubicBezTo>
                    <a:pt x="7786" y="412"/>
                    <a:pt x="7750" y="414"/>
                    <a:pt x="7714" y="419"/>
                  </a:cubicBezTo>
                  <a:cubicBezTo>
                    <a:pt x="7501" y="438"/>
                    <a:pt x="7316" y="530"/>
                    <a:pt x="7140" y="651"/>
                  </a:cubicBezTo>
                  <a:cubicBezTo>
                    <a:pt x="6899" y="827"/>
                    <a:pt x="6723" y="1049"/>
                    <a:pt x="6566" y="1299"/>
                  </a:cubicBezTo>
                  <a:cubicBezTo>
                    <a:pt x="6427" y="1521"/>
                    <a:pt x="6316" y="1753"/>
                    <a:pt x="6232" y="1994"/>
                  </a:cubicBezTo>
                  <a:cubicBezTo>
                    <a:pt x="6224" y="2019"/>
                    <a:pt x="6223" y="2069"/>
                    <a:pt x="6179" y="2069"/>
                  </a:cubicBezTo>
                  <a:cubicBezTo>
                    <a:pt x="6175" y="2069"/>
                    <a:pt x="6172" y="2068"/>
                    <a:pt x="6167" y="2068"/>
                  </a:cubicBezTo>
                  <a:cubicBezTo>
                    <a:pt x="6130" y="1762"/>
                    <a:pt x="6093" y="1456"/>
                    <a:pt x="6010" y="1151"/>
                  </a:cubicBezTo>
                  <a:cubicBezTo>
                    <a:pt x="5936" y="864"/>
                    <a:pt x="5825" y="577"/>
                    <a:pt x="5640" y="336"/>
                  </a:cubicBezTo>
                  <a:cubicBezTo>
                    <a:pt x="5538" y="206"/>
                    <a:pt x="5417" y="104"/>
                    <a:pt x="5269" y="49"/>
                  </a:cubicBezTo>
                  <a:cubicBezTo>
                    <a:pt x="5189" y="25"/>
                    <a:pt x="5109" y="1"/>
                    <a:pt x="5029"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3" name="Google Shape;3413;p54"/>
            <p:cNvGrpSpPr/>
            <p:nvPr/>
          </p:nvGrpSpPr>
          <p:grpSpPr>
            <a:xfrm>
              <a:off x="272676" y="2499425"/>
              <a:ext cx="928937" cy="959179"/>
              <a:chOff x="512967" y="2346392"/>
              <a:chExt cx="928937" cy="959179"/>
            </a:xfrm>
          </p:grpSpPr>
          <p:sp>
            <p:nvSpPr>
              <p:cNvPr id="3414" name="Google Shape;3414;p54"/>
              <p:cNvSpPr/>
              <p:nvPr/>
            </p:nvSpPr>
            <p:spPr>
              <a:xfrm>
                <a:off x="512967" y="2346392"/>
                <a:ext cx="928937" cy="959179"/>
              </a:xfrm>
              <a:custGeom>
                <a:avLst/>
                <a:gdLst/>
                <a:ahLst/>
                <a:cxnLst/>
                <a:rect l="l" t="t" r="r" b="b"/>
                <a:pathLst>
                  <a:path w="11438" h="11810" extrusionOk="0">
                    <a:moveTo>
                      <a:pt x="5529" y="3968"/>
                    </a:moveTo>
                    <a:cubicBezTo>
                      <a:pt x="5996" y="3968"/>
                      <a:pt x="6427" y="4142"/>
                      <a:pt x="6807" y="4493"/>
                    </a:cubicBezTo>
                    <a:cubicBezTo>
                      <a:pt x="7020" y="4660"/>
                      <a:pt x="7159" y="4882"/>
                      <a:pt x="7270" y="5123"/>
                    </a:cubicBezTo>
                    <a:cubicBezTo>
                      <a:pt x="7381" y="5373"/>
                      <a:pt x="7446" y="5632"/>
                      <a:pt x="7446" y="5910"/>
                    </a:cubicBezTo>
                    <a:cubicBezTo>
                      <a:pt x="7446" y="6790"/>
                      <a:pt x="6881" y="7531"/>
                      <a:pt x="6085" y="7799"/>
                    </a:cubicBezTo>
                    <a:cubicBezTo>
                      <a:pt x="5888" y="7864"/>
                      <a:pt x="5686" y="7894"/>
                      <a:pt x="5486" y="7894"/>
                    </a:cubicBezTo>
                    <a:cubicBezTo>
                      <a:pt x="4679" y="7894"/>
                      <a:pt x="3904" y="7393"/>
                      <a:pt x="3622" y="6577"/>
                    </a:cubicBezTo>
                    <a:cubicBezTo>
                      <a:pt x="3594" y="6494"/>
                      <a:pt x="3548" y="6401"/>
                      <a:pt x="3557" y="6308"/>
                    </a:cubicBezTo>
                    <a:cubicBezTo>
                      <a:pt x="3483" y="6031"/>
                      <a:pt x="3501" y="5753"/>
                      <a:pt x="3575" y="5484"/>
                    </a:cubicBezTo>
                    <a:cubicBezTo>
                      <a:pt x="3788" y="4688"/>
                      <a:pt x="4307" y="4179"/>
                      <a:pt x="5113" y="4012"/>
                    </a:cubicBezTo>
                    <a:cubicBezTo>
                      <a:pt x="5254" y="3983"/>
                      <a:pt x="5393" y="3968"/>
                      <a:pt x="5529" y="3968"/>
                    </a:cubicBezTo>
                    <a:close/>
                    <a:moveTo>
                      <a:pt x="5030" y="0"/>
                    </a:moveTo>
                    <a:cubicBezTo>
                      <a:pt x="5017" y="0"/>
                      <a:pt x="5005" y="1"/>
                      <a:pt x="4992" y="2"/>
                    </a:cubicBezTo>
                    <a:cubicBezTo>
                      <a:pt x="4816" y="11"/>
                      <a:pt x="4659" y="86"/>
                      <a:pt x="4520" y="206"/>
                    </a:cubicBezTo>
                    <a:cubicBezTo>
                      <a:pt x="4353" y="363"/>
                      <a:pt x="4242" y="549"/>
                      <a:pt x="4159" y="762"/>
                    </a:cubicBezTo>
                    <a:cubicBezTo>
                      <a:pt x="4066" y="1021"/>
                      <a:pt x="4020" y="1289"/>
                      <a:pt x="4011" y="1567"/>
                    </a:cubicBezTo>
                    <a:cubicBezTo>
                      <a:pt x="3992" y="1910"/>
                      <a:pt x="4029" y="2252"/>
                      <a:pt x="4094" y="2586"/>
                    </a:cubicBezTo>
                    <a:cubicBezTo>
                      <a:pt x="4103" y="2604"/>
                      <a:pt x="4122" y="2632"/>
                      <a:pt x="4085" y="2641"/>
                    </a:cubicBezTo>
                    <a:cubicBezTo>
                      <a:pt x="4038" y="2577"/>
                      <a:pt x="3983" y="2512"/>
                      <a:pt x="3937" y="2447"/>
                    </a:cubicBezTo>
                    <a:cubicBezTo>
                      <a:pt x="3724" y="2132"/>
                      <a:pt x="3464" y="1854"/>
                      <a:pt x="3186" y="1604"/>
                    </a:cubicBezTo>
                    <a:cubicBezTo>
                      <a:pt x="3020" y="1456"/>
                      <a:pt x="2825" y="1345"/>
                      <a:pt x="2622" y="1262"/>
                    </a:cubicBezTo>
                    <a:cubicBezTo>
                      <a:pt x="2507" y="1218"/>
                      <a:pt x="2395" y="1198"/>
                      <a:pt x="2288" y="1198"/>
                    </a:cubicBezTo>
                    <a:cubicBezTo>
                      <a:pt x="1921" y="1198"/>
                      <a:pt x="1618" y="1440"/>
                      <a:pt x="1510" y="1799"/>
                    </a:cubicBezTo>
                    <a:cubicBezTo>
                      <a:pt x="1446" y="2039"/>
                      <a:pt x="1446" y="2280"/>
                      <a:pt x="1492" y="2512"/>
                    </a:cubicBezTo>
                    <a:cubicBezTo>
                      <a:pt x="1566" y="2901"/>
                      <a:pt x="1742" y="3234"/>
                      <a:pt x="1983" y="3549"/>
                    </a:cubicBezTo>
                    <a:cubicBezTo>
                      <a:pt x="2057" y="3641"/>
                      <a:pt x="2131" y="3734"/>
                      <a:pt x="2223" y="3845"/>
                    </a:cubicBezTo>
                    <a:cubicBezTo>
                      <a:pt x="1983" y="3780"/>
                      <a:pt x="1760" y="3743"/>
                      <a:pt x="1538" y="3716"/>
                    </a:cubicBezTo>
                    <a:cubicBezTo>
                      <a:pt x="1476" y="3710"/>
                      <a:pt x="1415" y="3707"/>
                      <a:pt x="1354" y="3707"/>
                    </a:cubicBezTo>
                    <a:cubicBezTo>
                      <a:pt x="1123" y="3707"/>
                      <a:pt x="899" y="3750"/>
                      <a:pt x="686" y="3845"/>
                    </a:cubicBezTo>
                    <a:cubicBezTo>
                      <a:pt x="482" y="3938"/>
                      <a:pt x="316" y="4086"/>
                      <a:pt x="205" y="4290"/>
                    </a:cubicBezTo>
                    <a:cubicBezTo>
                      <a:pt x="19" y="4623"/>
                      <a:pt x="121" y="4956"/>
                      <a:pt x="316" y="5179"/>
                    </a:cubicBezTo>
                    <a:cubicBezTo>
                      <a:pt x="482" y="5364"/>
                      <a:pt x="677" y="5494"/>
                      <a:pt x="908" y="5577"/>
                    </a:cubicBezTo>
                    <a:cubicBezTo>
                      <a:pt x="1131" y="5669"/>
                      <a:pt x="1362" y="5744"/>
                      <a:pt x="1594" y="5781"/>
                    </a:cubicBezTo>
                    <a:cubicBezTo>
                      <a:pt x="1658" y="5790"/>
                      <a:pt x="1714" y="5808"/>
                      <a:pt x="1797" y="5836"/>
                    </a:cubicBezTo>
                    <a:cubicBezTo>
                      <a:pt x="1742" y="5855"/>
                      <a:pt x="1705" y="5873"/>
                      <a:pt x="1668" y="5882"/>
                    </a:cubicBezTo>
                    <a:cubicBezTo>
                      <a:pt x="1501" y="5938"/>
                      <a:pt x="1334" y="5984"/>
                      <a:pt x="1168" y="6049"/>
                    </a:cubicBezTo>
                    <a:cubicBezTo>
                      <a:pt x="908" y="6151"/>
                      <a:pt x="658" y="6299"/>
                      <a:pt x="445" y="6494"/>
                    </a:cubicBezTo>
                    <a:cubicBezTo>
                      <a:pt x="251" y="6670"/>
                      <a:pt x="112" y="6883"/>
                      <a:pt x="56" y="7151"/>
                    </a:cubicBezTo>
                    <a:cubicBezTo>
                      <a:pt x="1" y="7447"/>
                      <a:pt x="94" y="7679"/>
                      <a:pt x="334" y="7855"/>
                    </a:cubicBezTo>
                    <a:cubicBezTo>
                      <a:pt x="579" y="8032"/>
                      <a:pt x="854" y="8078"/>
                      <a:pt x="1138" y="8078"/>
                    </a:cubicBezTo>
                    <a:cubicBezTo>
                      <a:pt x="1167" y="8078"/>
                      <a:pt x="1195" y="8078"/>
                      <a:pt x="1223" y="8077"/>
                    </a:cubicBezTo>
                    <a:cubicBezTo>
                      <a:pt x="1603" y="8059"/>
                      <a:pt x="1973" y="7975"/>
                      <a:pt x="2325" y="7836"/>
                    </a:cubicBezTo>
                    <a:cubicBezTo>
                      <a:pt x="2372" y="7818"/>
                      <a:pt x="2418" y="7809"/>
                      <a:pt x="2492" y="7781"/>
                    </a:cubicBezTo>
                    <a:lnTo>
                      <a:pt x="2492" y="7781"/>
                    </a:lnTo>
                    <a:cubicBezTo>
                      <a:pt x="2464" y="7827"/>
                      <a:pt x="2446" y="7855"/>
                      <a:pt x="2427" y="7873"/>
                    </a:cubicBezTo>
                    <a:cubicBezTo>
                      <a:pt x="2260" y="8068"/>
                      <a:pt x="2103" y="8262"/>
                      <a:pt x="1973" y="8475"/>
                    </a:cubicBezTo>
                    <a:cubicBezTo>
                      <a:pt x="1788" y="8762"/>
                      <a:pt x="1640" y="9068"/>
                      <a:pt x="1575" y="9411"/>
                    </a:cubicBezTo>
                    <a:cubicBezTo>
                      <a:pt x="1520" y="9688"/>
                      <a:pt x="1529" y="9966"/>
                      <a:pt x="1668" y="10216"/>
                    </a:cubicBezTo>
                    <a:cubicBezTo>
                      <a:pt x="1686" y="10263"/>
                      <a:pt x="1696" y="10300"/>
                      <a:pt x="1714" y="10346"/>
                    </a:cubicBezTo>
                    <a:cubicBezTo>
                      <a:pt x="1797" y="10411"/>
                      <a:pt x="1881" y="10485"/>
                      <a:pt x="1964" y="10559"/>
                    </a:cubicBezTo>
                    <a:cubicBezTo>
                      <a:pt x="2020" y="10577"/>
                      <a:pt x="2066" y="10605"/>
                      <a:pt x="2122" y="10624"/>
                    </a:cubicBezTo>
                    <a:cubicBezTo>
                      <a:pt x="2235" y="10662"/>
                      <a:pt x="2349" y="10693"/>
                      <a:pt x="2468" y="10693"/>
                    </a:cubicBezTo>
                    <a:cubicBezTo>
                      <a:pt x="2494" y="10693"/>
                      <a:pt x="2521" y="10692"/>
                      <a:pt x="2547" y="10688"/>
                    </a:cubicBezTo>
                    <a:cubicBezTo>
                      <a:pt x="2798" y="10661"/>
                      <a:pt x="3029" y="10587"/>
                      <a:pt x="3233" y="10448"/>
                    </a:cubicBezTo>
                    <a:cubicBezTo>
                      <a:pt x="3455" y="10300"/>
                      <a:pt x="3649" y="10114"/>
                      <a:pt x="3816" y="9911"/>
                    </a:cubicBezTo>
                    <a:cubicBezTo>
                      <a:pt x="4001" y="9688"/>
                      <a:pt x="4159" y="9438"/>
                      <a:pt x="4307" y="9188"/>
                    </a:cubicBezTo>
                    <a:cubicBezTo>
                      <a:pt x="4325" y="9161"/>
                      <a:pt x="4335" y="9124"/>
                      <a:pt x="4390" y="9105"/>
                    </a:cubicBezTo>
                    <a:lnTo>
                      <a:pt x="4390" y="9105"/>
                    </a:lnTo>
                    <a:cubicBezTo>
                      <a:pt x="4381" y="9188"/>
                      <a:pt x="4381" y="9262"/>
                      <a:pt x="4372" y="9337"/>
                    </a:cubicBezTo>
                    <a:cubicBezTo>
                      <a:pt x="4372" y="9438"/>
                      <a:pt x="4353" y="9549"/>
                      <a:pt x="4353" y="9651"/>
                    </a:cubicBezTo>
                    <a:cubicBezTo>
                      <a:pt x="4362" y="9781"/>
                      <a:pt x="4372" y="9920"/>
                      <a:pt x="4381" y="10050"/>
                    </a:cubicBezTo>
                    <a:cubicBezTo>
                      <a:pt x="4418" y="10438"/>
                      <a:pt x="4520" y="10818"/>
                      <a:pt x="4714" y="11161"/>
                    </a:cubicBezTo>
                    <a:cubicBezTo>
                      <a:pt x="4863" y="11411"/>
                      <a:pt x="5048" y="11624"/>
                      <a:pt x="5326" y="11735"/>
                    </a:cubicBezTo>
                    <a:cubicBezTo>
                      <a:pt x="5444" y="11784"/>
                      <a:pt x="5561" y="11809"/>
                      <a:pt x="5679" y="11809"/>
                    </a:cubicBezTo>
                    <a:cubicBezTo>
                      <a:pt x="5828" y="11809"/>
                      <a:pt x="5977" y="11768"/>
                      <a:pt x="6122" y="11679"/>
                    </a:cubicBezTo>
                    <a:cubicBezTo>
                      <a:pt x="6279" y="11577"/>
                      <a:pt x="6400" y="11429"/>
                      <a:pt x="6492" y="11263"/>
                    </a:cubicBezTo>
                    <a:cubicBezTo>
                      <a:pt x="6668" y="10948"/>
                      <a:pt x="6752" y="10605"/>
                      <a:pt x="6770" y="10253"/>
                    </a:cubicBezTo>
                    <a:cubicBezTo>
                      <a:pt x="6779" y="10040"/>
                      <a:pt x="6770" y="9837"/>
                      <a:pt x="6770" y="9624"/>
                    </a:cubicBezTo>
                    <a:cubicBezTo>
                      <a:pt x="6770" y="9596"/>
                      <a:pt x="6761" y="9559"/>
                      <a:pt x="6807" y="9549"/>
                    </a:cubicBezTo>
                    <a:cubicBezTo>
                      <a:pt x="6891" y="9670"/>
                      <a:pt x="6974" y="9800"/>
                      <a:pt x="7066" y="9920"/>
                    </a:cubicBezTo>
                    <a:cubicBezTo>
                      <a:pt x="7252" y="10179"/>
                      <a:pt x="7465" y="10429"/>
                      <a:pt x="7733" y="10614"/>
                    </a:cubicBezTo>
                    <a:cubicBezTo>
                      <a:pt x="7993" y="10805"/>
                      <a:pt x="8286" y="10931"/>
                      <a:pt x="8611" y="10931"/>
                    </a:cubicBezTo>
                    <a:cubicBezTo>
                      <a:pt x="8633" y="10931"/>
                      <a:pt x="8655" y="10930"/>
                      <a:pt x="8678" y="10929"/>
                    </a:cubicBezTo>
                    <a:cubicBezTo>
                      <a:pt x="9011" y="10920"/>
                      <a:pt x="9354" y="10726"/>
                      <a:pt x="9493" y="10327"/>
                    </a:cubicBezTo>
                    <a:cubicBezTo>
                      <a:pt x="9548" y="10151"/>
                      <a:pt x="9557" y="9966"/>
                      <a:pt x="9520" y="9781"/>
                    </a:cubicBezTo>
                    <a:cubicBezTo>
                      <a:pt x="9483" y="9494"/>
                      <a:pt x="9372" y="9235"/>
                      <a:pt x="9215" y="8994"/>
                    </a:cubicBezTo>
                    <a:cubicBezTo>
                      <a:pt x="8965" y="8577"/>
                      <a:pt x="8613" y="8253"/>
                      <a:pt x="8252" y="7938"/>
                    </a:cubicBezTo>
                    <a:cubicBezTo>
                      <a:pt x="8205" y="7892"/>
                      <a:pt x="8159" y="7855"/>
                      <a:pt x="8104" y="7818"/>
                    </a:cubicBezTo>
                    <a:cubicBezTo>
                      <a:pt x="8057" y="7772"/>
                      <a:pt x="8011" y="7734"/>
                      <a:pt x="7946" y="7679"/>
                    </a:cubicBezTo>
                    <a:cubicBezTo>
                      <a:pt x="7958" y="7678"/>
                      <a:pt x="7970" y="7677"/>
                      <a:pt x="7981" y="7677"/>
                    </a:cubicBezTo>
                    <a:cubicBezTo>
                      <a:pt x="8073" y="7677"/>
                      <a:pt x="8139" y="7709"/>
                      <a:pt x="8205" y="7725"/>
                    </a:cubicBezTo>
                    <a:cubicBezTo>
                      <a:pt x="8666" y="7845"/>
                      <a:pt x="9126" y="7940"/>
                      <a:pt x="9608" y="7940"/>
                    </a:cubicBezTo>
                    <a:cubicBezTo>
                      <a:pt x="9650" y="7940"/>
                      <a:pt x="9692" y="7940"/>
                      <a:pt x="9733" y="7938"/>
                    </a:cubicBezTo>
                    <a:cubicBezTo>
                      <a:pt x="10011" y="7929"/>
                      <a:pt x="10280" y="7883"/>
                      <a:pt x="10548" y="7781"/>
                    </a:cubicBezTo>
                    <a:cubicBezTo>
                      <a:pt x="10798" y="7688"/>
                      <a:pt x="11021" y="7559"/>
                      <a:pt x="11206" y="7355"/>
                    </a:cubicBezTo>
                    <a:cubicBezTo>
                      <a:pt x="11345" y="7188"/>
                      <a:pt x="11437" y="7003"/>
                      <a:pt x="11437" y="6771"/>
                    </a:cubicBezTo>
                    <a:cubicBezTo>
                      <a:pt x="11428" y="6568"/>
                      <a:pt x="11354" y="6392"/>
                      <a:pt x="11224" y="6234"/>
                    </a:cubicBezTo>
                    <a:cubicBezTo>
                      <a:pt x="10993" y="5957"/>
                      <a:pt x="10687" y="5790"/>
                      <a:pt x="10345" y="5669"/>
                    </a:cubicBezTo>
                    <a:cubicBezTo>
                      <a:pt x="9882" y="5503"/>
                      <a:pt x="9400" y="5410"/>
                      <a:pt x="8909" y="5401"/>
                    </a:cubicBezTo>
                    <a:cubicBezTo>
                      <a:pt x="8863" y="5392"/>
                      <a:pt x="8826" y="5392"/>
                      <a:pt x="8761" y="5392"/>
                    </a:cubicBezTo>
                    <a:cubicBezTo>
                      <a:pt x="8807" y="5327"/>
                      <a:pt x="8872" y="5318"/>
                      <a:pt x="8919" y="5299"/>
                    </a:cubicBezTo>
                    <a:cubicBezTo>
                      <a:pt x="9307" y="5132"/>
                      <a:pt x="9678" y="4938"/>
                      <a:pt x="10020" y="4679"/>
                    </a:cubicBezTo>
                    <a:cubicBezTo>
                      <a:pt x="10298" y="4475"/>
                      <a:pt x="10539" y="4234"/>
                      <a:pt x="10706" y="3938"/>
                    </a:cubicBezTo>
                    <a:cubicBezTo>
                      <a:pt x="10854" y="3688"/>
                      <a:pt x="10937" y="3428"/>
                      <a:pt x="10863" y="3141"/>
                    </a:cubicBezTo>
                    <a:cubicBezTo>
                      <a:pt x="10817" y="2947"/>
                      <a:pt x="10724" y="2790"/>
                      <a:pt x="10567" y="2678"/>
                    </a:cubicBezTo>
                    <a:cubicBezTo>
                      <a:pt x="10391" y="2549"/>
                      <a:pt x="10206" y="2493"/>
                      <a:pt x="10002" y="2484"/>
                    </a:cubicBezTo>
                    <a:cubicBezTo>
                      <a:pt x="9950" y="2480"/>
                      <a:pt x="9898" y="2478"/>
                      <a:pt x="9847" y="2478"/>
                    </a:cubicBezTo>
                    <a:cubicBezTo>
                      <a:pt x="9535" y="2478"/>
                      <a:pt x="9241" y="2548"/>
                      <a:pt x="8946" y="2660"/>
                    </a:cubicBezTo>
                    <a:cubicBezTo>
                      <a:pt x="8631" y="2780"/>
                      <a:pt x="8344" y="2947"/>
                      <a:pt x="8067" y="3132"/>
                    </a:cubicBezTo>
                    <a:lnTo>
                      <a:pt x="8020" y="3086"/>
                    </a:lnTo>
                    <a:cubicBezTo>
                      <a:pt x="8159" y="2836"/>
                      <a:pt x="8307" y="2586"/>
                      <a:pt x="8409" y="2308"/>
                    </a:cubicBezTo>
                    <a:cubicBezTo>
                      <a:pt x="8548" y="1947"/>
                      <a:pt x="8650" y="1586"/>
                      <a:pt x="8594" y="1187"/>
                    </a:cubicBezTo>
                    <a:cubicBezTo>
                      <a:pt x="8567" y="1002"/>
                      <a:pt x="8511" y="836"/>
                      <a:pt x="8391" y="687"/>
                    </a:cubicBezTo>
                    <a:cubicBezTo>
                      <a:pt x="8234" y="506"/>
                      <a:pt x="8033" y="405"/>
                      <a:pt x="7801" y="405"/>
                    </a:cubicBezTo>
                    <a:cubicBezTo>
                      <a:pt x="7772" y="405"/>
                      <a:pt x="7744" y="407"/>
                      <a:pt x="7715" y="410"/>
                    </a:cubicBezTo>
                    <a:cubicBezTo>
                      <a:pt x="7502" y="437"/>
                      <a:pt x="7316" y="530"/>
                      <a:pt x="7150" y="650"/>
                    </a:cubicBezTo>
                    <a:cubicBezTo>
                      <a:pt x="6909" y="826"/>
                      <a:pt x="6724" y="1049"/>
                      <a:pt x="6566" y="1299"/>
                    </a:cubicBezTo>
                    <a:cubicBezTo>
                      <a:pt x="6428" y="1521"/>
                      <a:pt x="6326" y="1752"/>
                      <a:pt x="6233" y="1993"/>
                    </a:cubicBezTo>
                    <a:cubicBezTo>
                      <a:pt x="6224" y="2019"/>
                      <a:pt x="6224" y="2068"/>
                      <a:pt x="6180" y="2068"/>
                    </a:cubicBezTo>
                    <a:cubicBezTo>
                      <a:pt x="6176" y="2068"/>
                      <a:pt x="6172" y="2068"/>
                      <a:pt x="6168" y="2067"/>
                    </a:cubicBezTo>
                    <a:cubicBezTo>
                      <a:pt x="6131" y="1762"/>
                      <a:pt x="6094" y="1456"/>
                      <a:pt x="6020" y="1150"/>
                    </a:cubicBezTo>
                    <a:cubicBezTo>
                      <a:pt x="5937" y="863"/>
                      <a:pt x="5835" y="576"/>
                      <a:pt x="5640" y="336"/>
                    </a:cubicBezTo>
                    <a:cubicBezTo>
                      <a:pt x="5539" y="206"/>
                      <a:pt x="5418" y="104"/>
                      <a:pt x="5270" y="48"/>
                    </a:cubicBezTo>
                    <a:cubicBezTo>
                      <a:pt x="5198" y="24"/>
                      <a:pt x="5112" y="0"/>
                      <a:pt x="50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4"/>
              <p:cNvSpPr/>
              <p:nvPr/>
            </p:nvSpPr>
            <p:spPr>
              <a:xfrm>
                <a:off x="825076" y="2762875"/>
                <a:ext cx="94128" cy="105745"/>
              </a:xfrm>
              <a:custGeom>
                <a:avLst/>
                <a:gdLst/>
                <a:ahLst/>
                <a:cxnLst/>
                <a:rect l="l" t="t" r="r" b="b"/>
                <a:pathLst>
                  <a:path w="1159" h="1302" extrusionOk="0">
                    <a:moveTo>
                      <a:pt x="756" y="0"/>
                    </a:moveTo>
                    <a:cubicBezTo>
                      <a:pt x="688" y="0"/>
                      <a:pt x="617" y="14"/>
                      <a:pt x="547" y="41"/>
                    </a:cubicBezTo>
                    <a:cubicBezTo>
                      <a:pt x="408" y="97"/>
                      <a:pt x="306" y="199"/>
                      <a:pt x="223" y="319"/>
                    </a:cubicBezTo>
                    <a:cubicBezTo>
                      <a:pt x="84" y="495"/>
                      <a:pt x="1" y="690"/>
                      <a:pt x="19" y="921"/>
                    </a:cubicBezTo>
                    <a:cubicBezTo>
                      <a:pt x="29" y="1097"/>
                      <a:pt x="149" y="1264"/>
                      <a:pt x="297" y="1292"/>
                    </a:cubicBezTo>
                    <a:cubicBezTo>
                      <a:pt x="336" y="1298"/>
                      <a:pt x="374" y="1301"/>
                      <a:pt x="412" y="1301"/>
                    </a:cubicBezTo>
                    <a:cubicBezTo>
                      <a:pt x="535" y="1301"/>
                      <a:pt x="651" y="1264"/>
                      <a:pt x="751" y="1171"/>
                    </a:cubicBezTo>
                    <a:cubicBezTo>
                      <a:pt x="825" y="1116"/>
                      <a:pt x="899" y="1051"/>
                      <a:pt x="955" y="977"/>
                    </a:cubicBezTo>
                    <a:cubicBezTo>
                      <a:pt x="1066" y="819"/>
                      <a:pt x="1149" y="643"/>
                      <a:pt x="1149" y="440"/>
                    </a:cubicBezTo>
                    <a:cubicBezTo>
                      <a:pt x="1149" y="412"/>
                      <a:pt x="1158" y="375"/>
                      <a:pt x="1149" y="347"/>
                    </a:cubicBezTo>
                    <a:cubicBezTo>
                      <a:pt x="1112" y="199"/>
                      <a:pt x="1057" y="60"/>
                      <a:pt x="899" y="23"/>
                    </a:cubicBezTo>
                    <a:cubicBezTo>
                      <a:pt x="853" y="7"/>
                      <a:pt x="805" y="0"/>
                      <a:pt x="7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4"/>
              <p:cNvSpPr/>
              <p:nvPr/>
            </p:nvSpPr>
            <p:spPr>
              <a:xfrm>
                <a:off x="795758" y="2668663"/>
                <a:ext cx="322017" cy="318941"/>
              </a:xfrm>
              <a:custGeom>
                <a:avLst/>
                <a:gdLst/>
                <a:ahLst/>
                <a:cxnLst/>
                <a:rect l="l" t="t" r="r" b="b"/>
                <a:pathLst>
                  <a:path w="3965" h="3927" extrusionOk="0">
                    <a:moveTo>
                      <a:pt x="1734" y="576"/>
                    </a:moveTo>
                    <a:cubicBezTo>
                      <a:pt x="1762" y="576"/>
                      <a:pt x="1789" y="581"/>
                      <a:pt x="1816" y="590"/>
                    </a:cubicBezTo>
                    <a:cubicBezTo>
                      <a:pt x="1945" y="637"/>
                      <a:pt x="1992" y="757"/>
                      <a:pt x="1936" y="877"/>
                    </a:cubicBezTo>
                    <a:cubicBezTo>
                      <a:pt x="1927" y="896"/>
                      <a:pt x="1918" y="924"/>
                      <a:pt x="1899" y="942"/>
                    </a:cubicBezTo>
                    <a:cubicBezTo>
                      <a:pt x="1837" y="1019"/>
                      <a:pt x="1756" y="1058"/>
                      <a:pt x="1667" y="1058"/>
                    </a:cubicBezTo>
                    <a:cubicBezTo>
                      <a:pt x="1649" y="1058"/>
                      <a:pt x="1631" y="1056"/>
                      <a:pt x="1612" y="1053"/>
                    </a:cubicBezTo>
                    <a:cubicBezTo>
                      <a:pt x="1510" y="1035"/>
                      <a:pt x="1473" y="951"/>
                      <a:pt x="1445" y="850"/>
                    </a:cubicBezTo>
                    <a:cubicBezTo>
                      <a:pt x="1473" y="794"/>
                      <a:pt x="1501" y="729"/>
                      <a:pt x="1538" y="683"/>
                    </a:cubicBezTo>
                    <a:lnTo>
                      <a:pt x="1529" y="683"/>
                    </a:lnTo>
                    <a:cubicBezTo>
                      <a:pt x="1577" y="614"/>
                      <a:pt x="1655" y="576"/>
                      <a:pt x="1734" y="576"/>
                    </a:cubicBezTo>
                    <a:close/>
                    <a:moveTo>
                      <a:pt x="1118" y="1155"/>
                    </a:moveTo>
                    <a:cubicBezTo>
                      <a:pt x="1167" y="1155"/>
                      <a:pt x="1214" y="1162"/>
                      <a:pt x="1260" y="1174"/>
                    </a:cubicBezTo>
                    <a:cubicBezTo>
                      <a:pt x="1418" y="1220"/>
                      <a:pt x="1473" y="1359"/>
                      <a:pt x="1510" y="1507"/>
                    </a:cubicBezTo>
                    <a:cubicBezTo>
                      <a:pt x="1519" y="1535"/>
                      <a:pt x="1510" y="1563"/>
                      <a:pt x="1510" y="1600"/>
                    </a:cubicBezTo>
                    <a:cubicBezTo>
                      <a:pt x="1510" y="1803"/>
                      <a:pt x="1427" y="1979"/>
                      <a:pt x="1316" y="2137"/>
                    </a:cubicBezTo>
                    <a:cubicBezTo>
                      <a:pt x="1260" y="2211"/>
                      <a:pt x="1186" y="2276"/>
                      <a:pt x="1112" y="2331"/>
                    </a:cubicBezTo>
                    <a:cubicBezTo>
                      <a:pt x="1017" y="2419"/>
                      <a:pt x="908" y="2458"/>
                      <a:pt x="787" y="2458"/>
                    </a:cubicBezTo>
                    <a:cubicBezTo>
                      <a:pt x="743" y="2458"/>
                      <a:pt x="696" y="2452"/>
                      <a:pt x="649" y="2442"/>
                    </a:cubicBezTo>
                    <a:cubicBezTo>
                      <a:pt x="510" y="2424"/>
                      <a:pt x="390" y="2257"/>
                      <a:pt x="371" y="2081"/>
                    </a:cubicBezTo>
                    <a:cubicBezTo>
                      <a:pt x="362" y="1850"/>
                      <a:pt x="445" y="1646"/>
                      <a:pt x="584" y="1470"/>
                    </a:cubicBezTo>
                    <a:cubicBezTo>
                      <a:pt x="667" y="1359"/>
                      <a:pt x="769" y="1257"/>
                      <a:pt x="908" y="1201"/>
                    </a:cubicBezTo>
                    <a:cubicBezTo>
                      <a:pt x="979" y="1169"/>
                      <a:pt x="1049" y="1155"/>
                      <a:pt x="1118" y="1155"/>
                    </a:cubicBezTo>
                    <a:close/>
                    <a:moveTo>
                      <a:pt x="967" y="2851"/>
                    </a:moveTo>
                    <a:cubicBezTo>
                      <a:pt x="952" y="2900"/>
                      <a:pt x="942" y="2950"/>
                      <a:pt x="918" y="3007"/>
                    </a:cubicBezTo>
                    <a:lnTo>
                      <a:pt x="967" y="2851"/>
                    </a:lnTo>
                    <a:close/>
                    <a:moveTo>
                      <a:pt x="2047" y="0"/>
                    </a:moveTo>
                    <a:cubicBezTo>
                      <a:pt x="1911" y="0"/>
                      <a:pt x="1772" y="15"/>
                      <a:pt x="1631" y="44"/>
                    </a:cubicBezTo>
                    <a:cubicBezTo>
                      <a:pt x="825" y="211"/>
                      <a:pt x="306" y="720"/>
                      <a:pt x="93" y="1516"/>
                    </a:cubicBezTo>
                    <a:cubicBezTo>
                      <a:pt x="19" y="1785"/>
                      <a:pt x="1" y="2063"/>
                      <a:pt x="75" y="2340"/>
                    </a:cubicBezTo>
                    <a:cubicBezTo>
                      <a:pt x="66" y="2433"/>
                      <a:pt x="112" y="2526"/>
                      <a:pt x="140" y="2609"/>
                    </a:cubicBezTo>
                    <a:cubicBezTo>
                      <a:pt x="422" y="3425"/>
                      <a:pt x="1197" y="3926"/>
                      <a:pt x="2004" y="3926"/>
                    </a:cubicBezTo>
                    <a:cubicBezTo>
                      <a:pt x="2204" y="3926"/>
                      <a:pt x="2406" y="3896"/>
                      <a:pt x="2603" y="3831"/>
                    </a:cubicBezTo>
                    <a:cubicBezTo>
                      <a:pt x="3409" y="3563"/>
                      <a:pt x="3964" y="2822"/>
                      <a:pt x="3964" y="1942"/>
                    </a:cubicBezTo>
                    <a:cubicBezTo>
                      <a:pt x="3964" y="1664"/>
                      <a:pt x="3909" y="1396"/>
                      <a:pt x="3788" y="1155"/>
                    </a:cubicBezTo>
                    <a:cubicBezTo>
                      <a:pt x="3677" y="914"/>
                      <a:pt x="3538" y="692"/>
                      <a:pt x="3325" y="525"/>
                    </a:cubicBezTo>
                    <a:cubicBezTo>
                      <a:pt x="2945" y="174"/>
                      <a:pt x="2514" y="0"/>
                      <a:pt x="2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964034" y="1467319"/>
            <a:ext cx="7788780" cy="2299669"/>
          </a:xfrm>
          <a:prstGeom prst="rect">
            <a:avLst/>
          </a:prstGeom>
        </p:spPr>
        <p:txBody>
          <a:bodyPr wrap="square">
            <a:spAutoFit/>
          </a:bodyPr>
          <a:lstStyle/>
          <a:p>
            <a:pPr lvl="0">
              <a:lnSpc>
                <a:spcPct val="150000"/>
              </a:lnSpc>
              <a:spcAft>
                <a:spcPts val="1000"/>
              </a:spcAft>
            </a:pPr>
            <a:r>
              <a:rPr lang="en-US" sz="4800" b="1">
                <a:solidFill>
                  <a:schemeClr val="tx1"/>
                </a:solidFill>
                <a:latin typeface="+mj-lt"/>
                <a:ea typeface="Calibri" panose="020F0502020204030204" pitchFamily="34" charset="0"/>
                <a:cs typeface="Times New Roman" panose="02020603050405020304" pitchFamily="18" charset="0"/>
              </a:rPr>
              <a:t>XIN CHÀO TẠM BIỆT </a:t>
            </a:r>
          </a:p>
          <a:p>
            <a:pPr lvl="0">
              <a:lnSpc>
                <a:spcPct val="150000"/>
              </a:lnSpc>
              <a:spcAft>
                <a:spcPts val="1000"/>
              </a:spcAft>
            </a:pPr>
            <a:r>
              <a:rPr lang="en-US" sz="4800" b="1">
                <a:solidFill>
                  <a:schemeClr val="tx1"/>
                </a:solidFill>
                <a:latin typeface="+mj-lt"/>
                <a:ea typeface="Calibri" panose="020F0502020204030204" pitchFamily="34" charset="0"/>
                <a:cs typeface="Times New Roman" panose="02020603050405020304" pitchFamily="18" charset="0"/>
              </a:rPr>
              <a:t>VÀ HẸN GẶP LẠI.</a:t>
            </a:r>
          </a:p>
        </p:txBody>
      </p:sp>
    </p:spTree>
    <p:extLst>
      <p:ext uri="{BB962C8B-B14F-4D97-AF65-F5344CB8AC3E}">
        <p14:creationId xmlns:p14="http://schemas.microsoft.com/office/powerpoint/2010/main" val="5564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64" name="Rounded Rectangle 63"/>
          <p:cNvSpPr/>
          <p:nvPr/>
        </p:nvSpPr>
        <p:spPr>
          <a:xfrm>
            <a:off x="395927" y="2298700"/>
            <a:ext cx="4585744" cy="2608952"/>
          </a:xfrm>
          <a:prstGeom prst="roundRect">
            <a:avLst>
              <a:gd name="adj" fmla="val 7621"/>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D1C78C92-1BEC-FB46-8A18-0F99FC886559}"/>
              </a:ext>
            </a:extLst>
          </p:cNvPr>
          <p:cNvSpPr txBox="1"/>
          <p:nvPr/>
        </p:nvSpPr>
        <p:spPr>
          <a:xfrm>
            <a:off x="255460" y="848782"/>
            <a:ext cx="4780330" cy="1015663"/>
          </a:xfrm>
          <a:prstGeom prst="rect">
            <a:avLst/>
          </a:prstGeom>
          <a:noFill/>
        </p:spPr>
        <p:txBody>
          <a:bodyPr wrap="square">
            <a:spAutoFit/>
          </a:bodyPr>
          <a:lstStyle/>
          <a:p>
            <a:pPr marL="342900" indent="-342900" algn="just">
              <a:lnSpc>
                <a:spcPct val="150000"/>
              </a:lnSpc>
              <a:buFont typeface="Wingdings" panose="05000000000000000000" pitchFamily="2" charset="2"/>
              <a:buChar char="v"/>
            </a:pPr>
            <a:r>
              <a:rPr lang="en-SG" sz="2000" b="1">
                <a:latin typeface="Arial" panose="020B0604020202020204" pitchFamily="34" charset="0"/>
                <a:ea typeface="SimSun" panose="02010600030101010101" pitchFamily="2" charset="-122"/>
                <a:cs typeface="Arial" panose="020B0604020202020204" pitchFamily="34" charset="0"/>
              </a:rPr>
              <a:t>B</a:t>
            </a:r>
            <a:r>
              <a:rPr lang="en-SG" sz="2000" b="1">
                <a:effectLst/>
                <a:latin typeface="Arial" panose="020B0604020202020204" pitchFamily="34" charset="0"/>
                <a:ea typeface="SimSun" panose="02010600030101010101" pitchFamily="2" charset="-122"/>
                <a:cs typeface="Arial" panose="020B0604020202020204" pitchFamily="34" charset="0"/>
              </a:rPr>
              <a:t>ức tranh nói với em điều gì về chủ điểm này?</a:t>
            </a:r>
            <a:endParaRPr lang="en-US" sz="2000" b="1">
              <a:effectLst/>
              <a:latin typeface="Arial" panose="020B0604020202020204" pitchFamily="34" charset="0"/>
              <a:ea typeface="SimSun" panose="02010600030101010101" pitchFamily="2" charset="-122"/>
              <a:cs typeface="Arial" panose="020B0604020202020204" pitchFamily="34" charset="0"/>
            </a:endParaRPr>
          </a:p>
        </p:txBody>
      </p:sp>
      <p:sp>
        <p:nvSpPr>
          <p:cNvPr id="67" name="TextBox 66">
            <a:extLst>
              <a:ext uri="{FF2B5EF4-FFF2-40B4-BE49-F238E27FC236}">
                <a16:creationId xmlns:a16="http://schemas.microsoft.com/office/drawing/2014/main" id="{8EA538B0-5A54-0033-C47F-DCA2BCC4A49C}"/>
              </a:ext>
            </a:extLst>
          </p:cNvPr>
          <p:cNvSpPr txBox="1"/>
          <p:nvPr/>
        </p:nvSpPr>
        <p:spPr>
          <a:xfrm>
            <a:off x="471341" y="2235695"/>
            <a:ext cx="4434914" cy="2534027"/>
          </a:xfrm>
          <a:prstGeom prst="rect">
            <a:avLst/>
          </a:prstGeom>
          <a:noFill/>
        </p:spPr>
        <p:txBody>
          <a:bodyPr wrap="square">
            <a:spAutoFit/>
          </a:bodyPr>
          <a:lstStyle/>
          <a:p>
            <a:pPr algn="just">
              <a:lnSpc>
                <a:spcPct val="150000"/>
              </a:lnSpc>
              <a:spcAft>
                <a:spcPts val="1000"/>
              </a:spcAft>
            </a:pPr>
            <a:r>
              <a:rPr lang="vi-VN" sz="1800">
                <a:latin typeface="Arial" panose="020B0604020202020204" pitchFamily="34" charset="0"/>
                <a:ea typeface="SimSun" panose="02010600030101010101" pitchFamily="2" charset="-122"/>
                <a:cs typeface="Arial" panose="020B0604020202020204" pitchFamily="34" charset="0"/>
              </a:rPr>
              <a:t>Tranh vẽ các bạn nhỏ đang bám lấy những ngôi sao bay lên bầu trời, chạm vào một vầng sáng rực rỡ giống như mặt trăng. Trong vầng sáng có tên chủ điểm Chắp cánh ước mơ. Bạn nhỏ nào cũng tươi cười, vui vẻ. </a:t>
            </a:r>
            <a:endParaRPr lang="en-US" sz="1800">
              <a:effectLst/>
              <a:latin typeface="Arial" panose="020B0604020202020204" pitchFamily="34" charset="0"/>
              <a:ea typeface="SimSun" panose="02010600030101010101" pitchFamily="2" charset="-122"/>
              <a:cs typeface="Arial" panose="020B0604020202020204" pitchFamily="34" charset="0"/>
            </a:endParaRPr>
          </a:p>
        </p:txBody>
      </p:sp>
      <p:sp>
        <p:nvSpPr>
          <p:cNvPr id="68" name="Rectangle 67"/>
          <p:cNvSpPr/>
          <p:nvPr/>
        </p:nvSpPr>
        <p:spPr>
          <a:xfrm>
            <a:off x="0" y="300331"/>
            <a:ext cx="5035790" cy="503610"/>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6542" y="249943"/>
            <a:ext cx="4915128" cy="553998"/>
          </a:xfrm>
          <a:prstGeom prst="rect">
            <a:avLst/>
          </a:prstGeom>
        </p:spPr>
        <p:txBody>
          <a:bodyPr wrap="none">
            <a:spAutoFit/>
          </a:bodyPr>
          <a:lstStyle/>
          <a:p>
            <a:pPr algn="ctr">
              <a:lnSpc>
                <a:spcPct val="150000"/>
              </a:lnSpc>
            </a:pPr>
            <a:r>
              <a:rPr lang="en-US" sz="2000" b="1">
                <a:solidFill>
                  <a:srgbClr val="FFFFFF"/>
                </a:solidFill>
                <a:latin typeface="Arial" panose="020B0604020202020204" pitchFamily="34" charset="0"/>
                <a:cs typeface="Arial" panose="020B0604020202020204" pitchFamily="34" charset="0"/>
              </a:rPr>
              <a:t>CHỦ ĐIỂM MỚI: CHẮP CÁNH ƯỚC MƠ</a:t>
            </a:r>
          </a:p>
        </p:txBody>
      </p:sp>
      <p:sp>
        <p:nvSpPr>
          <p:cNvPr id="70" name="TextBox 69">
            <a:extLst>
              <a:ext uri="{FF2B5EF4-FFF2-40B4-BE49-F238E27FC236}">
                <a16:creationId xmlns:a16="http://schemas.microsoft.com/office/drawing/2014/main" id="{9E5A003A-683B-A835-8EE4-30039335A096}"/>
              </a:ext>
            </a:extLst>
          </p:cNvPr>
          <p:cNvSpPr txBox="1"/>
          <p:nvPr/>
        </p:nvSpPr>
        <p:spPr>
          <a:xfrm>
            <a:off x="395927" y="1692420"/>
            <a:ext cx="4585743" cy="456535"/>
          </a:xfrm>
          <a:prstGeom prst="rect">
            <a:avLst/>
          </a:prstGeom>
          <a:noFill/>
        </p:spPr>
        <p:txBody>
          <a:bodyPr wrap="square">
            <a:spAutoFit/>
          </a:bodyPr>
          <a:lstStyle/>
          <a:p>
            <a:pPr algn="ctr">
              <a:lnSpc>
                <a:spcPct val="150000"/>
              </a:lnSpc>
            </a:pPr>
            <a:r>
              <a:rPr lang="en-SG" sz="1800" b="1" u="sng">
                <a:latin typeface="Arial" panose="020B0604020202020204" pitchFamily="34" charset="0"/>
                <a:ea typeface="SimSun" panose="02010600030101010101" pitchFamily="2" charset="-122"/>
                <a:cs typeface="Arial" panose="020B0604020202020204" pitchFamily="34" charset="0"/>
              </a:rPr>
              <a:t>Tham khảo:</a:t>
            </a:r>
            <a:endParaRPr lang="en-US" sz="1800" u="sng">
              <a:effectLst/>
              <a:latin typeface="Arial" panose="020B0604020202020204" pitchFamily="34" charset="0"/>
              <a:ea typeface="SimSun" panose="02010600030101010101" pitchFamily="2" charset="-122"/>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465523" y="249943"/>
            <a:ext cx="3313175" cy="4607496"/>
          </a:xfrm>
          <a:prstGeom prst="rect">
            <a:avLst/>
          </a:prstGeom>
        </p:spPr>
      </p:pic>
      <p:grpSp>
        <p:nvGrpSpPr>
          <p:cNvPr id="417" name="Google Shape;417;p32"/>
          <p:cNvGrpSpPr/>
          <p:nvPr/>
        </p:nvGrpSpPr>
        <p:grpSpPr>
          <a:xfrm rot="629276">
            <a:off x="8250772" y="4032593"/>
            <a:ext cx="873977" cy="937595"/>
            <a:chOff x="6822275" y="1855100"/>
            <a:chExt cx="1041725" cy="1104325"/>
          </a:xfrm>
        </p:grpSpPr>
        <p:sp>
          <p:nvSpPr>
            <p:cNvPr id="418" name="Google Shape;418;p32"/>
            <p:cNvSpPr/>
            <p:nvPr/>
          </p:nvSpPr>
          <p:spPr>
            <a:xfrm>
              <a:off x="7027050" y="2496450"/>
              <a:ext cx="74000" cy="103025"/>
            </a:xfrm>
            <a:custGeom>
              <a:avLst/>
              <a:gdLst/>
              <a:ahLst/>
              <a:cxnLst/>
              <a:rect l="l" t="t" r="r" b="b"/>
              <a:pathLst>
                <a:path w="2960" h="4121" extrusionOk="0">
                  <a:moveTo>
                    <a:pt x="1830" y="1"/>
                  </a:moveTo>
                  <a:cubicBezTo>
                    <a:pt x="1755" y="1"/>
                    <a:pt x="1680" y="7"/>
                    <a:pt x="1605" y="18"/>
                  </a:cubicBezTo>
                  <a:cubicBezTo>
                    <a:pt x="1447" y="45"/>
                    <a:pt x="1289" y="71"/>
                    <a:pt x="1145" y="97"/>
                  </a:cubicBezTo>
                  <a:cubicBezTo>
                    <a:pt x="1132" y="97"/>
                    <a:pt x="1119" y="124"/>
                    <a:pt x="1105" y="124"/>
                  </a:cubicBezTo>
                  <a:cubicBezTo>
                    <a:pt x="1092" y="124"/>
                    <a:pt x="1066" y="124"/>
                    <a:pt x="1053" y="137"/>
                  </a:cubicBezTo>
                  <a:cubicBezTo>
                    <a:pt x="1079" y="137"/>
                    <a:pt x="1092" y="150"/>
                    <a:pt x="1119" y="150"/>
                  </a:cubicBezTo>
                  <a:lnTo>
                    <a:pt x="1132" y="150"/>
                  </a:lnTo>
                  <a:cubicBezTo>
                    <a:pt x="1289" y="150"/>
                    <a:pt x="1447" y="110"/>
                    <a:pt x="1592" y="84"/>
                  </a:cubicBezTo>
                  <a:cubicBezTo>
                    <a:pt x="1667" y="70"/>
                    <a:pt x="1742" y="63"/>
                    <a:pt x="1815" y="63"/>
                  </a:cubicBezTo>
                  <a:cubicBezTo>
                    <a:pt x="2011" y="63"/>
                    <a:pt x="2199" y="109"/>
                    <a:pt x="2381" y="176"/>
                  </a:cubicBezTo>
                  <a:cubicBezTo>
                    <a:pt x="2710" y="308"/>
                    <a:pt x="2881" y="610"/>
                    <a:pt x="2815" y="952"/>
                  </a:cubicBezTo>
                  <a:cubicBezTo>
                    <a:pt x="2788" y="1083"/>
                    <a:pt x="2749" y="1202"/>
                    <a:pt x="2683" y="1307"/>
                  </a:cubicBezTo>
                  <a:cubicBezTo>
                    <a:pt x="2302" y="2043"/>
                    <a:pt x="1658" y="2464"/>
                    <a:pt x="961" y="2832"/>
                  </a:cubicBezTo>
                  <a:cubicBezTo>
                    <a:pt x="698" y="2964"/>
                    <a:pt x="409" y="2990"/>
                    <a:pt x="159" y="3161"/>
                  </a:cubicBezTo>
                  <a:lnTo>
                    <a:pt x="132" y="3174"/>
                  </a:lnTo>
                  <a:cubicBezTo>
                    <a:pt x="132" y="3187"/>
                    <a:pt x="132" y="3187"/>
                    <a:pt x="132" y="3187"/>
                  </a:cubicBezTo>
                  <a:cubicBezTo>
                    <a:pt x="14" y="3490"/>
                    <a:pt x="1" y="3792"/>
                    <a:pt x="14" y="4108"/>
                  </a:cubicBezTo>
                  <a:cubicBezTo>
                    <a:pt x="27" y="4121"/>
                    <a:pt x="40" y="4121"/>
                    <a:pt x="40" y="4121"/>
                  </a:cubicBezTo>
                  <a:cubicBezTo>
                    <a:pt x="54" y="3950"/>
                    <a:pt x="106" y="3766"/>
                    <a:pt x="93" y="3595"/>
                  </a:cubicBezTo>
                  <a:cubicBezTo>
                    <a:pt x="159" y="3463"/>
                    <a:pt x="106" y="3306"/>
                    <a:pt x="185" y="3174"/>
                  </a:cubicBezTo>
                  <a:cubicBezTo>
                    <a:pt x="211" y="3174"/>
                    <a:pt x="224" y="3161"/>
                    <a:pt x="251" y="3148"/>
                  </a:cubicBezTo>
                  <a:cubicBezTo>
                    <a:pt x="829" y="3003"/>
                    <a:pt x="1355" y="2727"/>
                    <a:pt x="1829" y="2372"/>
                  </a:cubicBezTo>
                  <a:cubicBezTo>
                    <a:pt x="2131" y="2148"/>
                    <a:pt x="2394" y="1899"/>
                    <a:pt x="2604" y="1583"/>
                  </a:cubicBezTo>
                  <a:cubicBezTo>
                    <a:pt x="2723" y="1412"/>
                    <a:pt x="2802" y="1228"/>
                    <a:pt x="2867" y="1031"/>
                  </a:cubicBezTo>
                  <a:cubicBezTo>
                    <a:pt x="2959" y="663"/>
                    <a:pt x="2802" y="242"/>
                    <a:pt x="2355" y="97"/>
                  </a:cubicBezTo>
                  <a:cubicBezTo>
                    <a:pt x="2180" y="33"/>
                    <a:pt x="2005" y="1"/>
                    <a:pt x="1830"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028050" y="2586475"/>
              <a:ext cx="183775" cy="237525"/>
            </a:xfrm>
            <a:custGeom>
              <a:avLst/>
              <a:gdLst/>
              <a:ahLst/>
              <a:cxnLst/>
              <a:rect l="l" t="t" r="r" b="b"/>
              <a:pathLst>
                <a:path w="7351" h="9501" extrusionOk="0">
                  <a:moveTo>
                    <a:pt x="2144" y="0"/>
                  </a:moveTo>
                  <a:cubicBezTo>
                    <a:pt x="2065" y="0"/>
                    <a:pt x="1986" y="7"/>
                    <a:pt x="1907" y="20"/>
                  </a:cubicBezTo>
                  <a:cubicBezTo>
                    <a:pt x="1854" y="33"/>
                    <a:pt x="1802" y="46"/>
                    <a:pt x="1736" y="46"/>
                  </a:cubicBezTo>
                  <a:cubicBezTo>
                    <a:pt x="1605" y="46"/>
                    <a:pt x="1473" y="73"/>
                    <a:pt x="1342" y="86"/>
                  </a:cubicBezTo>
                  <a:cubicBezTo>
                    <a:pt x="881" y="178"/>
                    <a:pt x="434" y="323"/>
                    <a:pt x="0" y="520"/>
                  </a:cubicBezTo>
                  <a:cubicBezTo>
                    <a:pt x="25" y="534"/>
                    <a:pt x="48" y="540"/>
                    <a:pt x="70" y="540"/>
                  </a:cubicBezTo>
                  <a:cubicBezTo>
                    <a:pt x="129" y="540"/>
                    <a:pt x="180" y="500"/>
                    <a:pt x="237" y="480"/>
                  </a:cubicBezTo>
                  <a:cubicBezTo>
                    <a:pt x="853" y="236"/>
                    <a:pt x="1478" y="86"/>
                    <a:pt x="2132" y="86"/>
                  </a:cubicBezTo>
                  <a:cubicBezTo>
                    <a:pt x="2288" y="86"/>
                    <a:pt x="2445" y="95"/>
                    <a:pt x="2604" y="112"/>
                  </a:cubicBezTo>
                  <a:cubicBezTo>
                    <a:pt x="3708" y="231"/>
                    <a:pt x="4668" y="638"/>
                    <a:pt x="5470" y="1401"/>
                  </a:cubicBezTo>
                  <a:cubicBezTo>
                    <a:pt x="6917" y="2795"/>
                    <a:pt x="7351" y="4819"/>
                    <a:pt x="6601" y="6700"/>
                  </a:cubicBezTo>
                  <a:cubicBezTo>
                    <a:pt x="6312" y="7410"/>
                    <a:pt x="5878" y="8015"/>
                    <a:pt x="5299" y="8514"/>
                  </a:cubicBezTo>
                  <a:cubicBezTo>
                    <a:pt x="4879" y="8882"/>
                    <a:pt x="4418" y="9145"/>
                    <a:pt x="3906" y="9369"/>
                  </a:cubicBezTo>
                  <a:cubicBezTo>
                    <a:pt x="3840" y="9395"/>
                    <a:pt x="3735" y="9395"/>
                    <a:pt x="3748" y="9500"/>
                  </a:cubicBezTo>
                  <a:cubicBezTo>
                    <a:pt x="3774" y="9487"/>
                    <a:pt x="3787" y="9461"/>
                    <a:pt x="3814" y="9461"/>
                  </a:cubicBezTo>
                  <a:cubicBezTo>
                    <a:pt x="4024" y="9408"/>
                    <a:pt x="4221" y="9290"/>
                    <a:pt x="4418" y="9198"/>
                  </a:cubicBezTo>
                  <a:cubicBezTo>
                    <a:pt x="4852" y="8974"/>
                    <a:pt x="5247" y="8685"/>
                    <a:pt x="5602" y="8343"/>
                  </a:cubicBezTo>
                  <a:cubicBezTo>
                    <a:pt x="5891" y="8054"/>
                    <a:pt x="6128" y="7712"/>
                    <a:pt x="6338" y="7370"/>
                  </a:cubicBezTo>
                  <a:cubicBezTo>
                    <a:pt x="6430" y="7213"/>
                    <a:pt x="6535" y="7055"/>
                    <a:pt x="6601" y="6884"/>
                  </a:cubicBezTo>
                  <a:cubicBezTo>
                    <a:pt x="6759" y="6476"/>
                    <a:pt x="6903" y="6055"/>
                    <a:pt x="6969" y="5622"/>
                  </a:cubicBezTo>
                  <a:cubicBezTo>
                    <a:pt x="6996" y="5424"/>
                    <a:pt x="7022" y="5227"/>
                    <a:pt x="7022" y="5030"/>
                  </a:cubicBezTo>
                  <a:cubicBezTo>
                    <a:pt x="7035" y="4833"/>
                    <a:pt x="7048" y="4622"/>
                    <a:pt x="6982" y="4425"/>
                  </a:cubicBezTo>
                  <a:cubicBezTo>
                    <a:pt x="6969" y="4386"/>
                    <a:pt x="6982" y="4333"/>
                    <a:pt x="6982" y="4280"/>
                  </a:cubicBezTo>
                  <a:cubicBezTo>
                    <a:pt x="6982" y="4241"/>
                    <a:pt x="6982" y="4188"/>
                    <a:pt x="6969" y="4136"/>
                  </a:cubicBezTo>
                  <a:cubicBezTo>
                    <a:pt x="6890" y="3781"/>
                    <a:pt x="6811" y="3426"/>
                    <a:pt x="6680" y="3071"/>
                  </a:cubicBezTo>
                  <a:cubicBezTo>
                    <a:pt x="6417" y="2453"/>
                    <a:pt x="6049" y="1914"/>
                    <a:pt x="5589" y="1427"/>
                  </a:cubicBezTo>
                  <a:cubicBezTo>
                    <a:pt x="5470" y="1322"/>
                    <a:pt x="5352" y="1217"/>
                    <a:pt x="5234" y="1125"/>
                  </a:cubicBezTo>
                  <a:cubicBezTo>
                    <a:pt x="4971" y="901"/>
                    <a:pt x="4694" y="717"/>
                    <a:pt x="4392" y="559"/>
                  </a:cubicBezTo>
                  <a:cubicBezTo>
                    <a:pt x="4063" y="388"/>
                    <a:pt x="3708" y="270"/>
                    <a:pt x="3353" y="165"/>
                  </a:cubicBezTo>
                  <a:cubicBezTo>
                    <a:pt x="3143" y="112"/>
                    <a:pt x="2919" y="86"/>
                    <a:pt x="2696" y="60"/>
                  </a:cubicBezTo>
                  <a:cubicBezTo>
                    <a:pt x="2591" y="33"/>
                    <a:pt x="2485" y="33"/>
                    <a:pt x="2380" y="20"/>
                  </a:cubicBezTo>
                  <a:cubicBezTo>
                    <a:pt x="2301" y="7"/>
                    <a:pt x="2223" y="0"/>
                    <a:pt x="2144"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285100" y="2655150"/>
              <a:ext cx="119025" cy="140975"/>
            </a:xfrm>
            <a:custGeom>
              <a:avLst/>
              <a:gdLst/>
              <a:ahLst/>
              <a:cxnLst/>
              <a:rect l="l" t="t" r="r" b="b"/>
              <a:pathLst>
                <a:path w="4761" h="5639" extrusionOk="0">
                  <a:moveTo>
                    <a:pt x="2475" y="1"/>
                  </a:moveTo>
                  <a:cubicBezTo>
                    <a:pt x="2339" y="1"/>
                    <a:pt x="2202" y="10"/>
                    <a:pt x="2065" y="21"/>
                  </a:cubicBezTo>
                  <a:cubicBezTo>
                    <a:pt x="1907" y="34"/>
                    <a:pt x="1723" y="48"/>
                    <a:pt x="1592" y="153"/>
                  </a:cubicBezTo>
                  <a:cubicBezTo>
                    <a:pt x="1250" y="271"/>
                    <a:pt x="1118" y="468"/>
                    <a:pt x="1158" y="784"/>
                  </a:cubicBezTo>
                  <a:cubicBezTo>
                    <a:pt x="1171" y="902"/>
                    <a:pt x="1224" y="1007"/>
                    <a:pt x="1289" y="1086"/>
                  </a:cubicBezTo>
                  <a:cubicBezTo>
                    <a:pt x="1447" y="1310"/>
                    <a:pt x="1644" y="1481"/>
                    <a:pt x="1907" y="1573"/>
                  </a:cubicBezTo>
                  <a:cubicBezTo>
                    <a:pt x="2039" y="1625"/>
                    <a:pt x="2157" y="1652"/>
                    <a:pt x="2289" y="1691"/>
                  </a:cubicBezTo>
                  <a:cubicBezTo>
                    <a:pt x="2262" y="1757"/>
                    <a:pt x="2262" y="1836"/>
                    <a:pt x="2262" y="1915"/>
                  </a:cubicBezTo>
                  <a:cubicBezTo>
                    <a:pt x="2262" y="2033"/>
                    <a:pt x="2262" y="2151"/>
                    <a:pt x="2262" y="2257"/>
                  </a:cubicBezTo>
                  <a:cubicBezTo>
                    <a:pt x="2262" y="2309"/>
                    <a:pt x="2262" y="2349"/>
                    <a:pt x="2210" y="2388"/>
                  </a:cubicBezTo>
                  <a:cubicBezTo>
                    <a:pt x="2052" y="2283"/>
                    <a:pt x="1907" y="2178"/>
                    <a:pt x="1736" y="2125"/>
                  </a:cubicBezTo>
                  <a:cubicBezTo>
                    <a:pt x="1592" y="2070"/>
                    <a:pt x="1450" y="2042"/>
                    <a:pt x="1311" y="2042"/>
                  </a:cubicBezTo>
                  <a:cubicBezTo>
                    <a:pt x="1083" y="2042"/>
                    <a:pt x="863" y="2119"/>
                    <a:pt x="658" y="2283"/>
                  </a:cubicBezTo>
                  <a:cubicBezTo>
                    <a:pt x="422" y="2467"/>
                    <a:pt x="264" y="2704"/>
                    <a:pt x="185" y="2993"/>
                  </a:cubicBezTo>
                  <a:cubicBezTo>
                    <a:pt x="1" y="3650"/>
                    <a:pt x="159" y="4229"/>
                    <a:pt x="579" y="4755"/>
                  </a:cubicBezTo>
                  <a:lnTo>
                    <a:pt x="606" y="4755"/>
                  </a:lnTo>
                  <a:cubicBezTo>
                    <a:pt x="606" y="4768"/>
                    <a:pt x="606" y="4794"/>
                    <a:pt x="619" y="4807"/>
                  </a:cubicBezTo>
                  <a:cubicBezTo>
                    <a:pt x="921" y="5162"/>
                    <a:pt x="1302" y="5399"/>
                    <a:pt x="1750" y="5544"/>
                  </a:cubicBezTo>
                  <a:cubicBezTo>
                    <a:pt x="1937" y="5610"/>
                    <a:pt x="2143" y="5639"/>
                    <a:pt x="2336" y="5639"/>
                  </a:cubicBezTo>
                  <a:cubicBezTo>
                    <a:pt x="2373" y="5639"/>
                    <a:pt x="2410" y="5638"/>
                    <a:pt x="2446" y="5636"/>
                  </a:cubicBezTo>
                  <a:cubicBezTo>
                    <a:pt x="2775" y="5636"/>
                    <a:pt x="3091" y="5583"/>
                    <a:pt x="3393" y="5439"/>
                  </a:cubicBezTo>
                  <a:cubicBezTo>
                    <a:pt x="3801" y="5254"/>
                    <a:pt x="4156" y="5005"/>
                    <a:pt x="4379" y="4597"/>
                  </a:cubicBezTo>
                  <a:cubicBezTo>
                    <a:pt x="4406" y="4571"/>
                    <a:pt x="4432" y="4544"/>
                    <a:pt x="4445" y="4505"/>
                  </a:cubicBezTo>
                  <a:cubicBezTo>
                    <a:pt x="4655" y="4150"/>
                    <a:pt x="4747" y="3755"/>
                    <a:pt x="4747" y="3348"/>
                  </a:cubicBezTo>
                  <a:cubicBezTo>
                    <a:pt x="4761" y="3098"/>
                    <a:pt x="4708" y="2848"/>
                    <a:pt x="4590" y="2612"/>
                  </a:cubicBezTo>
                  <a:cubicBezTo>
                    <a:pt x="4419" y="2296"/>
                    <a:pt x="4156" y="2099"/>
                    <a:pt x="3801" y="2020"/>
                  </a:cubicBezTo>
                  <a:cubicBezTo>
                    <a:pt x="3743" y="2011"/>
                    <a:pt x="3687" y="2007"/>
                    <a:pt x="3631" y="2007"/>
                  </a:cubicBezTo>
                  <a:cubicBezTo>
                    <a:pt x="3443" y="2007"/>
                    <a:pt x="3263" y="2054"/>
                    <a:pt x="3091" y="2125"/>
                  </a:cubicBezTo>
                  <a:cubicBezTo>
                    <a:pt x="2920" y="2191"/>
                    <a:pt x="2788" y="2296"/>
                    <a:pt x="2644" y="2388"/>
                  </a:cubicBezTo>
                  <a:cubicBezTo>
                    <a:pt x="2591" y="2362"/>
                    <a:pt x="2591" y="2296"/>
                    <a:pt x="2591" y="2243"/>
                  </a:cubicBezTo>
                  <a:cubicBezTo>
                    <a:pt x="2591" y="2059"/>
                    <a:pt x="2591" y="1862"/>
                    <a:pt x="2591" y="1678"/>
                  </a:cubicBezTo>
                  <a:cubicBezTo>
                    <a:pt x="2657" y="1639"/>
                    <a:pt x="2736" y="1612"/>
                    <a:pt x="2801" y="1573"/>
                  </a:cubicBezTo>
                  <a:cubicBezTo>
                    <a:pt x="2972" y="1468"/>
                    <a:pt x="3143" y="1362"/>
                    <a:pt x="3262" y="1205"/>
                  </a:cubicBezTo>
                  <a:cubicBezTo>
                    <a:pt x="3393" y="1113"/>
                    <a:pt x="3446" y="968"/>
                    <a:pt x="3498" y="836"/>
                  </a:cubicBezTo>
                  <a:cubicBezTo>
                    <a:pt x="3604" y="573"/>
                    <a:pt x="3525" y="324"/>
                    <a:pt x="3288" y="166"/>
                  </a:cubicBezTo>
                  <a:cubicBezTo>
                    <a:pt x="3196" y="113"/>
                    <a:pt x="3104" y="74"/>
                    <a:pt x="2999" y="61"/>
                  </a:cubicBezTo>
                  <a:cubicBezTo>
                    <a:pt x="2828" y="16"/>
                    <a:pt x="2652" y="1"/>
                    <a:pt x="2475"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426775" y="1952100"/>
              <a:ext cx="185750" cy="281200"/>
            </a:xfrm>
            <a:custGeom>
              <a:avLst/>
              <a:gdLst/>
              <a:ahLst/>
              <a:cxnLst/>
              <a:rect l="l" t="t" r="r" b="b"/>
              <a:pathLst>
                <a:path w="7430" h="11248" extrusionOk="0">
                  <a:moveTo>
                    <a:pt x="4472" y="1"/>
                  </a:moveTo>
                  <a:cubicBezTo>
                    <a:pt x="4319" y="1"/>
                    <a:pt x="4165" y="17"/>
                    <a:pt x="4011" y="44"/>
                  </a:cubicBezTo>
                  <a:cubicBezTo>
                    <a:pt x="3485" y="136"/>
                    <a:pt x="3051" y="426"/>
                    <a:pt x="2683" y="807"/>
                  </a:cubicBezTo>
                  <a:cubicBezTo>
                    <a:pt x="2368" y="1122"/>
                    <a:pt x="2131" y="1504"/>
                    <a:pt x="1921" y="1885"/>
                  </a:cubicBezTo>
                  <a:cubicBezTo>
                    <a:pt x="1487" y="2700"/>
                    <a:pt x="1197" y="3555"/>
                    <a:pt x="961" y="4436"/>
                  </a:cubicBezTo>
                  <a:cubicBezTo>
                    <a:pt x="724" y="5304"/>
                    <a:pt x="514" y="6172"/>
                    <a:pt x="369" y="7066"/>
                  </a:cubicBezTo>
                  <a:cubicBezTo>
                    <a:pt x="303" y="7473"/>
                    <a:pt x="211" y="7868"/>
                    <a:pt x="159" y="8275"/>
                  </a:cubicBezTo>
                  <a:cubicBezTo>
                    <a:pt x="93" y="8749"/>
                    <a:pt x="53" y="9235"/>
                    <a:pt x="1" y="9709"/>
                  </a:cubicBezTo>
                  <a:cubicBezTo>
                    <a:pt x="1" y="9722"/>
                    <a:pt x="1" y="9748"/>
                    <a:pt x="14" y="9761"/>
                  </a:cubicBezTo>
                  <a:cubicBezTo>
                    <a:pt x="27" y="9748"/>
                    <a:pt x="27" y="9735"/>
                    <a:pt x="40" y="9722"/>
                  </a:cubicBezTo>
                  <a:cubicBezTo>
                    <a:pt x="40" y="9722"/>
                    <a:pt x="40" y="9709"/>
                    <a:pt x="40" y="9709"/>
                  </a:cubicBezTo>
                  <a:cubicBezTo>
                    <a:pt x="119" y="9406"/>
                    <a:pt x="119" y="9104"/>
                    <a:pt x="159" y="8788"/>
                  </a:cubicBezTo>
                  <a:cubicBezTo>
                    <a:pt x="422" y="6895"/>
                    <a:pt x="777" y="5028"/>
                    <a:pt x="1421" y="3213"/>
                  </a:cubicBezTo>
                  <a:cubicBezTo>
                    <a:pt x="1697" y="2398"/>
                    <a:pt x="2065" y="1609"/>
                    <a:pt x="2644" y="952"/>
                  </a:cubicBezTo>
                  <a:cubicBezTo>
                    <a:pt x="3108" y="421"/>
                    <a:pt x="3729" y="75"/>
                    <a:pt x="4418" y="75"/>
                  </a:cubicBezTo>
                  <a:cubicBezTo>
                    <a:pt x="4686" y="75"/>
                    <a:pt x="4964" y="127"/>
                    <a:pt x="5247" y="242"/>
                  </a:cubicBezTo>
                  <a:cubicBezTo>
                    <a:pt x="5260" y="242"/>
                    <a:pt x="5287" y="255"/>
                    <a:pt x="5300" y="255"/>
                  </a:cubicBezTo>
                  <a:lnTo>
                    <a:pt x="5313" y="255"/>
                  </a:lnTo>
                  <a:cubicBezTo>
                    <a:pt x="5458" y="320"/>
                    <a:pt x="5589" y="399"/>
                    <a:pt x="5721" y="491"/>
                  </a:cubicBezTo>
                  <a:cubicBezTo>
                    <a:pt x="6418" y="1004"/>
                    <a:pt x="6851" y="1701"/>
                    <a:pt x="7101" y="2516"/>
                  </a:cubicBezTo>
                  <a:cubicBezTo>
                    <a:pt x="7430" y="3555"/>
                    <a:pt x="7417" y="4633"/>
                    <a:pt x="7285" y="5685"/>
                  </a:cubicBezTo>
                  <a:cubicBezTo>
                    <a:pt x="7049" y="7552"/>
                    <a:pt x="6431" y="9301"/>
                    <a:pt x="5537" y="10958"/>
                  </a:cubicBezTo>
                  <a:cubicBezTo>
                    <a:pt x="5473" y="11077"/>
                    <a:pt x="5402" y="11138"/>
                    <a:pt x="5303" y="11138"/>
                  </a:cubicBezTo>
                  <a:cubicBezTo>
                    <a:pt x="5260" y="11138"/>
                    <a:pt x="5211" y="11126"/>
                    <a:pt x="5155" y="11102"/>
                  </a:cubicBezTo>
                  <a:cubicBezTo>
                    <a:pt x="4629" y="10866"/>
                    <a:pt x="4077" y="10695"/>
                    <a:pt x="3525" y="10524"/>
                  </a:cubicBezTo>
                  <a:cubicBezTo>
                    <a:pt x="2986" y="10366"/>
                    <a:pt x="2460" y="10182"/>
                    <a:pt x="1907" y="10116"/>
                  </a:cubicBezTo>
                  <a:lnTo>
                    <a:pt x="1763" y="10116"/>
                  </a:lnTo>
                  <a:cubicBezTo>
                    <a:pt x="1815" y="10129"/>
                    <a:pt x="1868" y="10156"/>
                    <a:pt x="1907" y="10182"/>
                  </a:cubicBezTo>
                  <a:cubicBezTo>
                    <a:pt x="2065" y="10182"/>
                    <a:pt x="2210" y="10221"/>
                    <a:pt x="2355" y="10261"/>
                  </a:cubicBezTo>
                  <a:cubicBezTo>
                    <a:pt x="2657" y="10340"/>
                    <a:pt x="2959" y="10432"/>
                    <a:pt x="3262" y="10511"/>
                  </a:cubicBezTo>
                  <a:cubicBezTo>
                    <a:pt x="3748" y="10655"/>
                    <a:pt x="4235" y="10826"/>
                    <a:pt x="4721" y="10997"/>
                  </a:cubicBezTo>
                  <a:cubicBezTo>
                    <a:pt x="4932" y="11076"/>
                    <a:pt x="5129" y="11155"/>
                    <a:pt x="5339" y="11234"/>
                  </a:cubicBezTo>
                  <a:cubicBezTo>
                    <a:pt x="5357" y="11243"/>
                    <a:pt x="5373" y="11247"/>
                    <a:pt x="5388" y="11247"/>
                  </a:cubicBezTo>
                  <a:cubicBezTo>
                    <a:pt x="5417" y="11247"/>
                    <a:pt x="5440" y="11230"/>
                    <a:pt x="5458" y="11194"/>
                  </a:cubicBezTo>
                  <a:cubicBezTo>
                    <a:pt x="5510" y="11102"/>
                    <a:pt x="5563" y="11024"/>
                    <a:pt x="5615" y="10931"/>
                  </a:cubicBezTo>
                  <a:cubicBezTo>
                    <a:pt x="5957" y="10261"/>
                    <a:pt x="6299" y="9590"/>
                    <a:pt x="6549" y="8893"/>
                  </a:cubicBezTo>
                  <a:cubicBezTo>
                    <a:pt x="6707" y="8433"/>
                    <a:pt x="6865" y="7986"/>
                    <a:pt x="6983" y="7513"/>
                  </a:cubicBezTo>
                  <a:cubicBezTo>
                    <a:pt x="7128" y="6961"/>
                    <a:pt x="7259" y="6395"/>
                    <a:pt x="7325" y="5830"/>
                  </a:cubicBezTo>
                  <a:cubicBezTo>
                    <a:pt x="7377" y="5501"/>
                    <a:pt x="7417" y="5172"/>
                    <a:pt x="7417" y="4844"/>
                  </a:cubicBezTo>
                  <a:cubicBezTo>
                    <a:pt x="7417" y="4699"/>
                    <a:pt x="7417" y="4567"/>
                    <a:pt x="7417" y="4436"/>
                  </a:cubicBezTo>
                  <a:cubicBezTo>
                    <a:pt x="7404" y="4107"/>
                    <a:pt x="7430" y="3792"/>
                    <a:pt x="7377" y="3463"/>
                  </a:cubicBezTo>
                  <a:cubicBezTo>
                    <a:pt x="7298" y="3029"/>
                    <a:pt x="7206" y="2582"/>
                    <a:pt x="7049" y="2161"/>
                  </a:cubicBezTo>
                  <a:cubicBezTo>
                    <a:pt x="6812" y="1583"/>
                    <a:pt x="6483" y="1070"/>
                    <a:pt x="6023" y="649"/>
                  </a:cubicBezTo>
                  <a:cubicBezTo>
                    <a:pt x="5813" y="465"/>
                    <a:pt x="5602" y="294"/>
                    <a:pt x="5326" y="215"/>
                  </a:cubicBezTo>
                  <a:cubicBezTo>
                    <a:pt x="5050" y="60"/>
                    <a:pt x="4763" y="1"/>
                    <a:pt x="4472"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572725" y="2497225"/>
              <a:ext cx="112450" cy="78725"/>
            </a:xfrm>
            <a:custGeom>
              <a:avLst/>
              <a:gdLst/>
              <a:ahLst/>
              <a:cxnLst/>
              <a:rect l="l" t="t" r="r" b="b"/>
              <a:pathLst>
                <a:path w="4498" h="3149" extrusionOk="0">
                  <a:moveTo>
                    <a:pt x="1197" y="1"/>
                  </a:moveTo>
                  <a:cubicBezTo>
                    <a:pt x="1000" y="1"/>
                    <a:pt x="816" y="1"/>
                    <a:pt x="645" y="66"/>
                  </a:cubicBezTo>
                  <a:cubicBezTo>
                    <a:pt x="461" y="119"/>
                    <a:pt x="303" y="211"/>
                    <a:pt x="198" y="356"/>
                  </a:cubicBezTo>
                  <a:cubicBezTo>
                    <a:pt x="1" y="592"/>
                    <a:pt x="14" y="855"/>
                    <a:pt x="93" y="1118"/>
                  </a:cubicBezTo>
                  <a:cubicBezTo>
                    <a:pt x="185" y="1421"/>
                    <a:pt x="356" y="1657"/>
                    <a:pt x="566" y="1868"/>
                  </a:cubicBezTo>
                  <a:cubicBezTo>
                    <a:pt x="1105" y="2420"/>
                    <a:pt x="1763" y="2788"/>
                    <a:pt x="2486" y="3012"/>
                  </a:cubicBezTo>
                  <a:cubicBezTo>
                    <a:pt x="2765" y="3090"/>
                    <a:pt x="3035" y="3149"/>
                    <a:pt x="3319" y="3149"/>
                  </a:cubicBezTo>
                  <a:cubicBezTo>
                    <a:pt x="3370" y="3149"/>
                    <a:pt x="3421" y="3147"/>
                    <a:pt x="3472" y="3143"/>
                  </a:cubicBezTo>
                  <a:cubicBezTo>
                    <a:pt x="3722" y="3130"/>
                    <a:pt x="3959" y="3077"/>
                    <a:pt x="4156" y="2933"/>
                  </a:cubicBezTo>
                  <a:cubicBezTo>
                    <a:pt x="4393" y="2735"/>
                    <a:pt x="4498" y="2499"/>
                    <a:pt x="4445" y="2196"/>
                  </a:cubicBezTo>
                  <a:cubicBezTo>
                    <a:pt x="4393" y="1881"/>
                    <a:pt x="4235" y="1618"/>
                    <a:pt x="4024" y="1394"/>
                  </a:cubicBezTo>
                  <a:cubicBezTo>
                    <a:pt x="3525" y="829"/>
                    <a:pt x="2907" y="448"/>
                    <a:pt x="2197" y="198"/>
                  </a:cubicBezTo>
                  <a:cubicBezTo>
                    <a:pt x="1868" y="79"/>
                    <a:pt x="1539" y="1"/>
                    <a:pt x="1197"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476100" y="2587550"/>
              <a:ext cx="244575" cy="243825"/>
            </a:xfrm>
            <a:custGeom>
              <a:avLst/>
              <a:gdLst/>
              <a:ahLst/>
              <a:cxnLst/>
              <a:rect l="l" t="t" r="r" b="b"/>
              <a:pathLst>
                <a:path w="9783" h="9753" extrusionOk="0">
                  <a:moveTo>
                    <a:pt x="4127" y="1086"/>
                  </a:moveTo>
                  <a:cubicBezTo>
                    <a:pt x="4219" y="1086"/>
                    <a:pt x="4311" y="1089"/>
                    <a:pt x="4405" y="1095"/>
                  </a:cubicBezTo>
                  <a:cubicBezTo>
                    <a:pt x="5168" y="1134"/>
                    <a:pt x="5851" y="1410"/>
                    <a:pt x="6456" y="1871"/>
                  </a:cubicBezTo>
                  <a:cubicBezTo>
                    <a:pt x="6469" y="1884"/>
                    <a:pt x="6469" y="1897"/>
                    <a:pt x="6483" y="1910"/>
                  </a:cubicBezTo>
                  <a:cubicBezTo>
                    <a:pt x="6759" y="2107"/>
                    <a:pt x="7009" y="2370"/>
                    <a:pt x="7127" y="2607"/>
                  </a:cubicBezTo>
                  <a:cubicBezTo>
                    <a:pt x="6943" y="2633"/>
                    <a:pt x="6798" y="2725"/>
                    <a:pt x="6640" y="2817"/>
                  </a:cubicBezTo>
                  <a:cubicBezTo>
                    <a:pt x="6088" y="3330"/>
                    <a:pt x="5943" y="3988"/>
                    <a:pt x="5996" y="4711"/>
                  </a:cubicBezTo>
                  <a:cubicBezTo>
                    <a:pt x="6009" y="4868"/>
                    <a:pt x="6036" y="5026"/>
                    <a:pt x="6062" y="5184"/>
                  </a:cubicBezTo>
                  <a:cubicBezTo>
                    <a:pt x="6088" y="5263"/>
                    <a:pt x="6114" y="5342"/>
                    <a:pt x="6141" y="5421"/>
                  </a:cubicBezTo>
                  <a:cubicBezTo>
                    <a:pt x="6233" y="5657"/>
                    <a:pt x="6351" y="5881"/>
                    <a:pt x="6509" y="6065"/>
                  </a:cubicBezTo>
                  <a:cubicBezTo>
                    <a:pt x="6654" y="6249"/>
                    <a:pt x="6824" y="6381"/>
                    <a:pt x="7048" y="6473"/>
                  </a:cubicBezTo>
                  <a:cubicBezTo>
                    <a:pt x="7153" y="6499"/>
                    <a:pt x="7245" y="6512"/>
                    <a:pt x="7350" y="6525"/>
                  </a:cubicBezTo>
                  <a:cubicBezTo>
                    <a:pt x="7442" y="6538"/>
                    <a:pt x="7456" y="6565"/>
                    <a:pt x="7416" y="6644"/>
                  </a:cubicBezTo>
                  <a:cubicBezTo>
                    <a:pt x="7009" y="7354"/>
                    <a:pt x="6443" y="7880"/>
                    <a:pt x="5720" y="8221"/>
                  </a:cubicBezTo>
                  <a:cubicBezTo>
                    <a:pt x="5207" y="8458"/>
                    <a:pt x="4674" y="8568"/>
                    <a:pt x="4151" y="8568"/>
                  </a:cubicBezTo>
                  <a:cubicBezTo>
                    <a:pt x="2435" y="8568"/>
                    <a:pt x="836" y="7380"/>
                    <a:pt x="474" y="5565"/>
                  </a:cubicBezTo>
                  <a:cubicBezTo>
                    <a:pt x="237" y="4408"/>
                    <a:pt x="513" y="3356"/>
                    <a:pt x="1262" y="2423"/>
                  </a:cubicBezTo>
                  <a:cubicBezTo>
                    <a:pt x="1276" y="2410"/>
                    <a:pt x="1302" y="2397"/>
                    <a:pt x="1315" y="2383"/>
                  </a:cubicBezTo>
                  <a:cubicBezTo>
                    <a:pt x="1433" y="2212"/>
                    <a:pt x="1578" y="2081"/>
                    <a:pt x="1723" y="1963"/>
                  </a:cubicBezTo>
                  <a:cubicBezTo>
                    <a:pt x="2427" y="1378"/>
                    <a:pt x="3228" y="1086"/>
                    <a:pt x="4127" y="1086"/>
                  </a:cubicBezTo>
                  <a:close/>
                  <a:moveTo>
                    <a:pt x="4823" y="0"/>
                  </a:moveTo>
                  <a:cubicBezTo>
                    <a:pt x="4590" y="0"/>
                    <a:pt x="4354" y="16"/>
                    <a:pt x="4129" y="56"/>
                  </a:cubicBezTo>
                  <a:cubicBezTo>
                    <a:pt x="3761" y="135"/>
                    <a:pt x="3393" y="227"/>
                    <a:pt x="3038" y="372"/>
                  </a:cubicBezTo>
                  <a:cubicBezTo>
                    <a:pt x="2459" y="608"/>
                    <a:pt x="1959" y="950"/>
                    <a:pt x="1499" y="1358"/>
                  </a:cubicBezTo>
                  <a:cubicBezTo>
                    <a:pt x="1262" y="1581"/>
                    <a:pt x="1065" y="1844"/>
                    <a:pt x="881" y="2107"/>
                  </a:cubicBezTo>
                  <a:cubicBezTo>
                    <a:pt x="605" y="2489"/>
                    <a:pt x="408" y="2909"/>
                    <a:pt x="263" y="3356"/>
                  </a:cubicBezTo>
                  <a:cubicBezTo>
                    <a:pt x="105" y="3830"/>
                    <a:pt x="13" y="4316"/>
                    <a:pt x="26" y="4816"/>
                  </a:cubicBezTo>
                  <a:lnTo>
                    <a:pt x="26" y="4895"/>
                  </a:lnTo>
                  <a:cubicBezTo>
                    <a:pt x="0" y="5131"/>
                    <a:pt x="40" y="5421"/>
                    <a:pt x="92" y="5710"/>
                  </a:cubicBezTo>
                  <a:cubicBezTo>
                    <a:pt x="132" y="6052"/>
                    <a:pt x="250" y="6367"/>
                    <a:pt x="368" y="6683"/>
                  </a:cubicBezTo>
                  <a:cubicBezTo>
                    <a:pt x="487" y="6999"/>
                    <a:pt x="644" y="7288"/>
                    <a:pt x="829" y="7564"/>
                  </a:cubicBezTo>
                  <a:cubicBezTo>
                    <a:pt x="973" y="7761"/>
                    <a:pt x="1105" y="7972"/>
                    <a:pt x="1289" y="8129"/>
                  </a:cubicBezTo>
                  <a:cubicBezTo>
                    <a:pt x="1315" y="8156"/>
                    <a:pt x="1341" y="8195"/>
                    <a:pt x="1355" y="8221"/>
                  </a:cubicBezTo>
                  <a:cubicBezTo>
                    <a:pt x="1407" y="8287"/>
                    <a:pt x="1447" y="8340"/>
                    <a:pt x="1499" y="8392"/>
                  </a:cubicBezTo>
                  <a:cubicBezTo>
                    <a:pt x="1618" y="8471"/>
                    <a:pt x="1710" y="8576"/>
                    <a:pt x="1828" y="8655"/>
                  </a:cubicBezTo>
                  <a:cubicBezTo>
                    <a:pt x="2196" y="8931"/>
                    <a:pt x="2577" y="9181"/>
                    <a:pt x="2998" y="9352"/>
                  </a:cubicBezTo>
                  <a:cubicBezTo>
                    <a:pt x="3511" y="9549"/>
                    <a:pt x="4024" y="9681"/>
                    <a:pt x="4563" y="9734"/>
                  </a:cubicBezTo>
                  <a:cubicBezTo>
                    <a:pt x="4677" y="9746"/>
                    <a:pt x="4790" y="9752"/>
                    <a:pt x="4904" y="9752"/>
                  </a:cubicBezTo>
                  <a:cubicBezTo>
                    <a:pt x="5145" y="9752"/>
                    <a:pt x="5387" y="9726"/>
                    <a:pt x="5628" y="9681"/>
                  </a:cubicBezTo>
                  <a:cubicBezTo>
                    <a:pt x="5996" y="9615"/>
                    <a:pt x="6351" y="9510"/>
                    <a:pt x="6706" y="9379"/>
                  </a:cubicBezTo>
                  <a:cubicBezTo>
                    <a:pt x="7258" y="9155"/>
                    <a:pt x="7732" y="8839"/>
                    <a:pt x="8166" y="8458"/>
                  </a:cubicBezTo>
                  <a:cubicBezTo>
                    <a:pt x="8363" y="8287"/>
                    <a:pt x="8547" y="8103"/>
                    <a:pt x="8692" y="7893"/>
                  </a:cubicBezTo>
                  <a:cubicBezTo>
                    <a:pt x="8889" y="7617"/>
                    <a:pt x="9086" y="7354"/>
                    <a:pt x="9231" y="7051"/>
                  </a:cubicBezTo>
                  <a:cubicBezTo>
                    <a:pt x="9375" y="6775"/>
                    <a:pt x="9480" y="6473"/>
                    <a:pt x="9573" y="6170"/>
                  </a:cubicBezTo>
                  <a:cubicBezTo>
                    <a:pt x="9651" y="5894"/>
                    <a:pt x="9717" y="5605"/>
                    <a:pt x="9717" y="5316"/>
                  </a:cubicBezTo>
                  <a:cubicBezTo>
                    <a:pt x="9717" y="5263"/>
                    <a:pt x="9717" y="5210"/>
                    <a:pt x="9730" y="5171"/>
                  </a:cubicBezTo>
                  <a:cubicBezTo>
                    <a:pt x="9783" y="4961"/>
                    <a:pt x="9783" y="4750"/>
                    <a:pt x="9730" y="4540"/>
                  </a:cubicBezTo>
                  <a:cubicBezTo>
                    <a:pt x="9717" y="4487"/>
                    <a:pt x="9717" y="4448"/>
                    <a:pt x="9717" y="4395"/>
                  </a:cubicBezTo>
                  <a:cubicBezTo>
                    <a:pt x="9717" y="4198"/>
                    <a:pt x="9678" y="4014"/>
                    <a:pt x="9625" y="3817"/>
                  </a:cubicBezTo>
                  <a:cubicBezTo>
                    <a:pt x="9559" y="3554"/>
                    <a:pt x="9494" y="3304"/>
                    <a:pt x="9388" y="3054"/>
                  </a:cubicBezTo>
                  <a:cubicBezTo>
                    <a:pt x="9191" y="2541"/>
                    <a:pt x="8902" y="2068"/>
                    <a:pt x="8547" y="1660"/>
                  </a:cubicBezTo>
                  <a:cubicBezTo>
                    <a:pt x="8218" y="1305"/>
                    <a:pt x="7863" y="990"/>
                    <a:pt x="7442" y="740"/>
                  </a:cubicBezTo>
                  <a:cubicBezTo>
                    <a:pt x="7022" y="490"/>
                    <a:pt x="6575" y="293"/>
                    <a:pt x="6101" y="161"/>
                  </a:cubicBezTo>
                  <a:cubicBezTo>
                    <a:pt x="5825" y="82"/>
                    <a:pt x="5549" y="30"/>
                    <a:pt x="5260" y="17"/>
                  </a:cubicBezTo>
                  <a:cubicBezTo>
                    <a:pt x="5117" y="6"/>
                    <a:pt x="4971" y="0"/>
                    <a:pt x="4823"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702575" y="2838425"/>
              <a:ext cx="36525" cy="9250"/>
            </a:xfrm>
            <a:custGeom>
              <a:avLst/>
              <a:gdLst/>
              <a:ahLst/>
              <a:cxnLst/>
              <a:rect l="l" t="t" r="r" b="b"/>
              <a:pathLst>
                <a:path w="1461" h="370" extrusionOk="0">
                  <a:moveTo>
                    <a:pt x="290" y="1"/>
                  </a:moveTo>
                  <a:cubicBezTo>
                    <a:pt x="224" y="1"/>
                    <a:pt x="172" y="1"/>
                    <a:pt x="119" y="14"/>
                  </a:cubicBezTo>
                  <a:cubicBezTo>
                    <a:pt x="53" y="27"/>
                    <a:pt x="14" y="80"/>
                    <a:pt x="1" y="146"/>
                  </a:cubicBezTo>
                  <a:cubicBezTo>
                    <a:pt x="1" y="211"/>
                    <a:pt x="53" y="290"/>
                    <a:pt x="119" y="303"/>
                  </a:cubicBezTo>
                  <a:cubicBezTo>
                    <a:pt x="145" y="317"/>
                    <a:pt x="185" y="317"/>
                    <a:pt x="211" y="317"/>
                  </a:cubicBezTo>
                  <a:cubicBezTo>
                    <a:pt x="244" y="323"/>
                    <a:pt x="280" y="323"/>
                    <a:pt x="316" y="323"/>
                  </a:cubicBezTo>
                  <a:cubicBezTo>
                    <a:pt x="352" y="323"/>
                    <a:pt x="389" y="323"/>
                    <a:pt x="421" y="330"/>
                  </a:cubicBezTo>
                  <a:cubicBezTo>
                    <a:pt x="486" y="330"/>
                    <a:pt x="550" y="324"/>
                    <a:pt x="613" y="324"/>
                  </a:cubicBezTo>
                  <a:cubicBezTo>
                    <a:pt x="692" y="324"/>
                    <a:pt x="769" y="333"/>
                    <a:pt x="842" y="369"/>
                  </a:cubicBezTo>
                  <a:cubicBezTo>
                    <a:pt x="821" y="272"/>
                    <a:pt x="755" y="264"/>
                    <a:pt x="689" y="264"/>
                  </a:cubicBezTo>
                  <a:cubicBezTo>
                    <a:pt x="674" y="264"/>
                    <a:pt x="659" y="264"/>
                    <a:pt x="645" y="264"/>
                  </a:cubicBezTo>
                  <a:cubicBezTo>
                    <a:pt x="586" y="257"/>
                    <a:pt x="530" y="257"/>
                    <a:pt x="476" y="257"/>
                  </a:cubicBezTo>
                  <a:cubicBezTo>
                    <a:pt x="421" y="257"/>
                    <a:pt x="369" y="257"/>
                    <a:pt x="316" y="251"/>
                  </a:cubicBezTo>
                  <a:cubicBezTo>
                    <a:pt x="237" y="251"/>
                    <a:pt x="132" y="251"/>
                    <a:pt x="132" y="159"/>
                  </a:cubicBezTo>
                  <a:cubicBezTo>
                    <a:pt x="132" y="75"/>
                    <a:pt x="200" y="66"/>
                    <a:pt x="267" y="66"/>
                  </a:cubicBezTo>
                  <a:cubicBezTo>
                    <a:pt x="284" y="66"/>
                    <a:pt x="301" y="67"/>
                    <a:pt x="316" y="67"/>
                  </a:cubicBezTo>
                  <a:cubicBezTo>
                    <a:pt x="348" y="65"/>
                    <a:pt x="379" y="65"/>
                    <a:pt x="411" y="65"/>
                  </a:cubicBezTo>
                  <a:cubicBezTo>
                    <a:pt x="671" y="65"/>
                    <a:pt x="939" y="109"/>
                    <a:pt x="1197" y="132"/>
                  </a:cubicBezTo>
                  <a:cubicBezTo>
                    <a:pt x="1234" y="132"/>
                    <a:pt x="1273" y="137"/>
                    <a:pt x="1311" y="137"/>
                  </a:cubicBezTo>
                  <a:cubicBezTo>
                    <a:pt x="1367" y="137"/>
                    <a:pt x="1421" y="127"/>
                    <a:pt x="1460" y="80"/>
                  </a:cubicBezTo>
                  <a:lnTo>
                    <a:pt x="1302" y="80"/>
                  </a:lnTo>
                  <a:cubicBezTo>
                    <a:pt x="961" y="27"/>
                    <a:pt x="619" y="1"/>
                    <a:pt x="290"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721650" y="2799975"/>
              <a:ext cx="44725" cy="16500"/>
            </a:xfrm>
            <a:custGeom>
              <a:avLst/>
              <a:gdLst/>
              <a:ahLst/>
              <a:cxnLst/>
              <a:rect l="l" t="t" r="r" b="b"/>
              <a:pathLst>
                <a:path w="1789" h="660" extrusionOk="0">
                  <a:moveTo>
                    <a:pt x="1789" y="1"/>
                  </a:moveTo>
                  <a:lnTo>
                    <a:pt x="1447" y="66"/>
                  </a:lnTo>
                  <a:cubicBezTo>
                    <a:pt x="1052" y="119"/>
                    <a:pt x="671" y="198"/>
                    <a:pt x="290" y="303"/>
                  </a:cubicBezTo>
                  <a:cubicBezTo>
                    <a:pt x="224" y="316"/>
                    <a:pt x="158" y="329"/>
                    <a:pt x="106" y="356"/>
                  </a:cubicBezTo>
                  <a:cubicBezTo>
                    <a:pt x="40" y="395"/>
                    <a:pt x="0" y="461"/>
                    <a:pt x="14" y="527"/>
                  </a:cubicBezTo>
                  <a:cubicBezTo>
                    <a:pt x="26" y="599"/>
                    <a:pt x="92" y="660"/>
                    <a:pt x="164" y="660"/>
                  </a:cubicBezTo>
                  <a:cubicBezTo>
                    <a:pt x="171" y="660"/>
                    <a:pt x="178" y="659"/>
                    <a:pt x="184" y="658"/>
                  </a:cubicBezTo>
                  <a:cubicBezTo>
                    <a:pt x="237" y="645"/>
                    <a:pt x="276" y="632"/>
                    <a:pt x="329" y="619"/>
                  </a:cubicBezTo>
                  <a:cubicBezTo>
                    <a:pt x="474" y="579"/>
                    <a:pt x="632" y="540"/>
                    <a:pt x="789" y="513"/>
                  </a:cubicBezTo>
                  <a:cubicBezTo>
                    <a:pt x="1026" y="461"/>
                    <a:pt x="1263" y="395"/>
                    <a:pt x="1512" y="395"/>
                  </a:cubicBezTo>
                  <a:cubicBezTo>
                    <a:pt x="1473" y="349"/>
                    <a:pt x="1427" y="336"/>
                    <a:pt x="1379" y="336"/>
                  </a:cubicBezTo>
                  <a:cubicBezTo>
                    <a:pt x="1332" y="336"/>
                    <a:pt x="1282" y="349"/>
                    <a:pt x="1236" y="356"/>
                  </a:cubicBezTo>
                  <a:cubicBezTo>
                    <a:pt x="960" y="408"/>
                    <a:pt x="671" y="461"/>
                    <a:pt x="382" y="540"/>
                  </a:cubicBezTo>
                  <a:cubicBezTo>
                    <a:pt x="339" y="554"/>
                    <a:pt x="280" y="576"/>
                    <a:pt x="229" y="576"/>
                  </a:cubicBezTo>
                  <a:cubicBezTo>
                    <a:pt x="186" y="576"/>
                    <a:pt x="150" y="561"/>
                    <a:pt x="132" y="513"/>
                  </a:cubicBezTo>
                  <a:cubicBezTo>
                    <a:pt x="92" y="382"/>
                    <a:pt x="250" y="369"/>
                    <a:pt x="342" y="356"/>
                  </a:cubicBezTo>
                  <a:cubicBezTo>
                    <a:pt x="724" y="250"/>
                    <a:pt x="1105" y="171"/>
                    <a:pt x="1499" y="119"/>
                  </a:cubicBezTo>
                  <a:cubicBezTo>
                    <a:pt x="1605" y="106"/>
                    <a:pt x="1723" y="106"/>
                    <a:pt x="1789"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734150" y="2752975"/>
              <a:ext cx="53600" cy="27875"/>
            </a:xfrm>
            <a:custGeom>
              <a:avLst/>
              <a:gdLst/>
              <a:ahLst/>
              <a:cxnLst/>
              <a:rect l="l" t="t" r="r" b="b"/>
              <a:pathLst>
                <a:path w="2144" h="1115" extrusionOk="0">
                  <a:moveTo>
                    <a:pt x="2143" y="0"/>
                  </a:moveTo>
                  <a:lnTo>
                    <a:pt x="2143" y="0"/>
                  </a:lnTo>
                  <a:cubicBezTo>
                    <a:pt x="2091" y="53"/>
                    <a:pt x="1999" y="66"/>
                    <a:pt x="1933" y="79"/>
                  </a:cubicBezTo>
                  <a:cubicBezTo>
                    <a:pt x="1367" y="276"/>
                    <a:pt x="802" y="487"/>
                    <a:pt x="263" y="750"/>
                  </a:cubicBezTo>
                  <a:cubicBezTo>
                    <a:pt x="197" y="776"/>
                    <a:pt x="145" y="802"/>
                    <a:pt x="92" y="842"/>
                  </a:cubicBezTo>
                  <a:cubicBezTo>
                    <a:pt x="26" y="881"/>
                    <a:pt x="0" y="960"/>
                    <a:pt x="39" y="1026"/>
                  </a:cubicBezTo>
                  <a:cubicBezTo>
                    <a:pt x="69" y="1085"/>
                    <a:pt x="121" y="1115"/>
                    <a:pt x="178" y="1115"/>
                  </a:cubicBezTo>
                  <a:cubicBezTo>
                    <a:pt x="197" y="1115"/>
                    <a:pt x="217" y="1111"/>
                    <a:pt x="237" y="1105"/>
                  </a:cubicBezTo>
                  <a:cubicBezTo>
                    <a:pt x="289" y="1092"/>
                    <a:pt x="342" y="1052"/>
                    <a:pt x="394" y="1039"/>
                  </a:cubicBezTo>
                  <a:cubicBezTo>
                    <a:pt x="881" y="802"/>
                    <a:pt x="1394" y="618"/>
                    <a:pt x="1907" y="434"/>
                  </a:cubicBezTo>
                  <a:cubicBezTo>
                    <a:pt x="1933" y="421"/>
                    <a:pt x="1972" y="421"/>
                    <a:pt x="1999" y="421"/>
                  </a:cubicBezTo>
                  <a:cubicBezTo>
                    <a:pt x="1972" y="394"/>
                    <a:pt x="1943" y="385"/>
                    <a:pt x="1913" y="385"/>
                  </a:cubicBezTo>
                  <a:cubicBezTo>
                    <a:pt x="1869" y="385"/>
                    <a:pt x="1822" y="405"/>
                    <a:pt x="1775" y="421"/>
                  </a:cubicBezTo>
                  <a:cubicBezTo>
                    <a:pt x="1328" y="566"/>
                    <a:pt x="881" y="750"/>
                    <a:pt x="434" y="947"/>
                  </a:cubicBezTo>
                  <a:cubicBezTo>
                    <a:pt x="373" y="973"/>
                    <a:pt x="289" y="1040"/>
                    <a:pt x="220" y="1040"/>
                  </a:cubicBezTo>
                  <a:cubicBezTo>
                    <a:pt x="185" y="1040"/>
                    <a:pt x="154" y="1022"/>
                    <a:pt x="132" y="973"/>
                  </a:cubicBezTo>
                  <a:cubicBezTo>
                    <a:pt x="79" y="855"/>
                    <a:pt x="250" y="816"/>
                    <a:pt x="342" y="776"/>
                  </a:cubicBezTo>
                  <a:cubicBezTo>
                    <a:pt x="855" y="526"/>
                    <a:pt x="1381" y="329"/>
                    <a:pt x="1907" y="158"/>
                  </a:cubicBezTo>
                  <a:cubicBezTo>
                    <a:pt x="1999" y="119"/>
                    <a:pt x="2117" y="119"/>
                    <a:pt x="2143"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6882752" y="1855100"/>
              <a:ext cx="920451" cy="1104325"/>
            </a:xfrm>
            <a:custGeom>
              <a:avLst/>
              <a:gdLst/>
              <a:ahLst/>
              <a:cxnLst/>
              <a:rect l="l" t="t" r="r" b="b"/>
              <a:pathLst>
                <a:path w="36818" h="44173" extrusionOk="0">
                  <a:moveTo>
                    <a:pt x="16200" y="13457"/>
                  </a:moveTo>
                  <a:cubicBezTo>
                    <a:pt x="16187" y="13497"/>
                    <a:pt x="16160" y="13523"/>
                    <a:pt x="16121" y="13536"/>
                  </a:cubicBezTo>
                  <a:cubicBezTo>
                    <a:pt x="16134" y="13510"/>
                    <a:pt x="16147" y="13483"/>
                    <a:pt x="16147" y="13470"/>
                  </a:cubicBezTo>
                  <a:cubicBezTo>
                    <a:pt x="16174" y="13457"/>
                    <a:pt x="16187" y="13457"/>
                    <a:pt x="16200" y="13457"/>
                  </a:cubicBezTo>
                  <a:close/>
                  <a:moveTo>
                    <a:pt x="26244" y="3880"/>
                  </a:moveTo>
                  <a:cubicBezTo>
                    <a:pt x="26535" y="3880"/>
                    <a:pt x="26822" y="3937"/>
                    <a:pt x="27087" y="4082"/>
                  </a:cubicBezTo>
                  <a:cubicBezTo>
                    <a:pt x="27363" y="4174"/>
                    <a:pt x="27574" y="4345"/>
                    <a:pt x="27784" y="4529"/>
                  </a:cubicBezTo>
                  <a:cubicBezTo>
                    <a:pt x="28257" y="4950"/>
                    <a:pt x="28573" y="5463"/>
                    <a:pt x="28810" y="6041"/>
                  </a:cubicBezTo>
                  <a:cubicBezTo>
                    <a:pt x="28981" y="6462"/>
                    <a:pt x="29059" y="6896"/>
                    <a:pt x="29138" y="7343"/>
                  </a:cubicBezTo>
                  <a:cubicBezTo>
                    <a:pt x="29191" y="7672"/>
                    <a:pt x="29178" y="7987"/>
                    <a:pt x="29178" y="8316"/>
                  </a:cubicBezTo>
                  <a:cubicBezTo>
                    <a:pt x="29178" y="8447"/>
                    <a:pt x="29178" y="8579"/>
                    <a:pt x="29178" y="8724"/>
                  </a:cubicBezTo>
                  <a:cubicBezTo>
                    <a:pt x="29178" y="9052"/>
                    <a:pt x="29138" y="9381"/>
                    <a:pt x="29086" y="9710"/>
                  </a:cubicBezTo>
                  <a:cubicBezTo>
                    <a:pt x="29020" y="10275"/>
                    <a:pt x="28889" y="10841"/>
                    <a:pt x="28744" y="11393"/>
                  </a:cubicBezTo>
                  <a:cubicBezTo>
                    <a:pt x="28626" y="11853"/>
                    <a:pt x="28468" y="12313"/>
                    <a:pt x="28310" y="12773"/>
                  </a:cubicBezTo>
                  <a:cubicBezTo>
                    <a:pt x="28060" y="13470"/>
                    <a:pt x="27718" y="14141"/>
                    <a:pt x="27376" y="14811"/>
                  </a:cubicBezTo>
                  <a:cubicBezTo>
                    <a:pt x="27324" y="14904"/>
                    <a:pt x="27271" y="14982"/>
                    <a:pt x="27219" y="15074"/>
                  </a:cubicBezTo>
                  <a:cubicBezTo>
                    <a:pt x="27201" y="15110"/>
                    <a:pt x="27178" y="15127"/>
                    <a:pt x="27149" y="15127"/>
                  </a:cubicBezTo>
                  <a:cubicBezTo>
                    <a:pt x="27134" y="15127"/>
                    <a:pt x="27118" y="15123"/>
                    <a:pt x="27100" y="15114"/>
                  </a:cubicBezTo>
                  <a:cubicBezTo>
                    <a:pt x="26890" y="15035"/>
                    <a:pt x="26693" y="14956"/>
                    <a:pt x="26482" y="14877"/>
                  </a:cubicBezTo>
                  <a:cubicBezTo>
                    <a:pt x="25996" y="14693"/>
                    <a:pt x="25522" y="14535"/>
                    <a:pt x="25023" y="14391"/>
                  </a:cubicBezTo>
                  <a:cubicBezTo>
                    <a:pt x="24720" y="14312"/>
                    <a:pt x="24418" y="14220"/>
                    <a:pt x="24116" y="14141"/>
                  </a:cubicBezTo>
                  <a:cubicBezTo>
                    <a:pt x="23971" y="14101"/>
                    <a:pt x="23826" y="14062"/>
                    <a:pt x="23668" y="14062"/>
                  </a:cubicBezTo>
                  <a:cubicBezTo>
                    <a:pt x="23629" y="14023"/>
                    <a:pt x="23576" y="14009"/>
                    <a:pt x="23524" y="13996"/>
                  </a:cubicBezTo>
                  <a:cubicBezTo>
                    <a:pt x="23471" y="13983"/>
                    <a:pt x="23419" y="13983"/>
                    <a:pt x="23366" y="13970"/>
                  </a:cubicBezTo>
                  <a:cubicBezTo>
                    <a:pt x="23313" y="13957"/>
                    <a:pt x="23248" y="13944"/>
                    <a:pt x="23195" y="13917"/>
                  </a:cubicBezTo>
                  <a:cubicBezTo>
                    <a:pt x="22906" y="13865"/>
                    <a:pt x="22603" y="13812"/>
                    <a:pt x="22314" y="13760"/>
                  </a:cubicBezTo>
                  <a:cubicBezTo>
                    <a:pt x="22156" y="13733"/>
                    <a:pt x="22012" y="13707"/>
                    <a:pt x="21854" y="13681"/>
                  </a:cubicBezTo>
                  <a:cubicBezTo>
                    <a:pt x="21814" y="13681"/>
                    <a:pt x="21788" y="13654"/>
                    <a:pt x="21775" y="13628"/>
                  </a:cubicBezTo>
                  <a:cubicBezTo>
                    <a:pt x="21775" y="13615"/>
                    <a:pt x="21762" y="13602"/>
                    <a:pt x="21762" y="13589"/>
                  </a:cubicBezTo>
                  <a:cubicBezTo>
                    <a:pt x="21814" y="13115"/>
                    <a:pt x="21854" y="12629"/>
                    <a:pt x="21920" y="12155"/>
                  </a:cubicBezTo>
                  <a:cubicBezTo>
                    <a:pt x="21972" y="11748"/>
                    <a:pt x="22064" y="11353"/>
                    <a:pt x="22130" y="10946"/>
                  </a:cubicBezTo>
                  <a:cubicBezTo>
                    <a:pt x="22275" y="10052"/>
                    <a:pt x="22485" y="9184"/>
                    <a:pt x="22722" y="8316"/>
                  </a:cubicBezTo>
                  <a:cubicBezTo>
                    <a:pt x="22958" y="7435"/>
                    <a:pt x="23248" y="6580"/>
                    <a:pt x="23682" y="5765"/>
                  </a:cubicBezTo>
                  <a:cubicBezTo>
                    <a:pt x="23892" y="5384"/>
                    <a:pt x="24129" y="5002"/>
                    <a:pt x="24444" y="4687"/>
                  </a:cubicBezTo>
                  <a:cubicBezTo>
                    <a:pt x="24812" y="4306"/>
                    <a:pt x="25246" y="4016"/>
                    <a:pt x="25772" y="3924"/>
                  </a:cubicBezTo>
                  <a:cubicBezTo>
                    <a:pt x="25929" y="3897"/>
                    <a:pt x="26087" y="3880"/>
                    <a:pt x="26244" y="3880"/>
                  </a:cubicBezTo>
                  <a:close/>
                  <a:moveTo>
                    <a:pt x="10529" y="3896"/>
                  </a:moveTo>
                  <a:cubicBezTo>
                    <a:pt x="10852" y="3896"/>
                    <a:pt x="11164" y="3943"/>
                    <a:pt x="11466" y="4082"/>
                  </a:cubicBezTo>
                  <a:cubicBezTo>
                    <a:pt x="11664" y="4187"/>
                    <a:pt x="11861" y="4306"/>
                    <a:pt x="12045" y="4450"/>
                  </a:cubicBezTo>
                  <a:cubicBezTo>
                    <a:pt x="12466" y="4805"/>
                    <a:pt x="12781" y="5252"/>
                    <a:pt x="13044" y="5726"/>
                  </a:cubicBezTo>
                  <a:cubicBezTo>
                    <a:pt x="13439" y="6449"/>
                    <a:pt x="13702" y="7225"/>
                    <a:pt x="13938" y="8014"/>
                  </a:cubicBezTo>
                  <a:cubicBezTo>
                    <a:pt x="14083" y="8500"/>
                    <a:pt x="14201" y="9000"/>
                    <a:pt x="14320" y="9486"/>
                  </a:cubicBezTo>
                  <a:cubicBezTo>
                    <a:pt x="14438" y="10025"/>
                    <a:pt x="14556" y="10564"/>
                    <a:pt x="14648" y="11104"/>
                  </a:cubicBezTo>
                  <a:cubicBezTo>
                    <a:pt x="14727" y="11551"/>
                    <a:pt x="14806" y="12011"/>
                    <a:pt x="14872" y="12458"/>
                  </a:cubicBezTo>
                  <a:cubicBezTo>
                    <a:pt x="14898" y="12655"/>
                    <a:pt x="14911" y="12865"/>
                    <a:pt x="14938" y="13076"/>
                  </a:cubicBezTo>
                  <a:cubicBezTo>
                    <a:pt x="14951" y="13247"/>
                    <a:pt x="14990" y="13431"/>
                    <a:pt x="14977" y="13615"/>
                  </a:cubicBezTo>
                  <a:cubicBezTo>
                    <a:pt x="14977" y="13641"/>
                    <a:pt x="14977" y="13654"/>
                    <a:pt x="14977" y="13681"/>
                  </a:cubicBezTo>
                  <a:cubicBezTo>
                    <a:pt x="14740" y="13720"/>
                    <a:pt x="14504" y="13760"/>
                    <a:pt x="14267" y="13799"/>
                  </a:cubicBezTo>
                  <a:cubicBezTo>
                    <a:pt x="14044" y="13838"/>
                    <a:pt x="13820" y="13878"/>
                    <a:pt x="13610" y="13917"/>
                  </a:cubicBezTo>
                  <a:cubicBezTo>
                    <a:pt x="13504" y="13996"/>
                    <a:pt x="13399" y="13983"/>
                    <a:pt x="13294" y="14009"/>
                  </a:cubicBezTo>
                  <a:cubicBezTo>
                    <a:pt x="12873" y="14101"/>
                    <a:pt x="12466" y="14207"/>
                    <a:pt x="12058" y="14312"/>
                  </a:cubicBezTo>
                  <a:cubicBezTo>
                    <a:pt x="11624" y="14430"/>
                    <a:pt x="11203" y="14562"/>
                    <a:pt x="10783" y="14706"/>
                  </a:cubicBezTo>
                  <a:cubicBezTo>
                    <a:pt x="10467" y="14825"/>
                    <a:pt x="10151" y="14943"/>
                    <a:pt x="9836" y="15061"/>
                  </a:cubicBezTo>
                  <a:cubicBezTo>
                    <a:pt x="9744" y="15101"/>
                    <a:pt x="9652" y="15127"/>
                    <a:pt x="9573" y="15153"/>
                  </a:cubicBezTo>
                  <a:cubicBezTo>
                    <a:pt x="9560" y="15140"/>
                    <a:pt x="9547" y="15127"/>
                    <a:pt x="9547" y="15114"/>
                  </a:cubicBezTo>
                  <a:cubicBezTo>
                    <a:pt x="9415" y="14864"/>
                    <a:pt x="9271" y="14614"/>
                    <a:pt x="9139" y="14364"/>
                  </a:cubicBezTo>
                  <a:cubicBezTo>
                    <a:pt x="8758" y="13628"/>
                    <a:pt x="8455" y="12865"/>
                    <a:pt x="8192" y="12077"/>
                  </a:cubicBezTo>
                  <a:cubicBezTo>
                    <a:pt x="8021" y="11537"/>
                    <a:pt x="7877" y="10998"/>
                    <a:pt x="7772" y="10446"/>
                  </a:cubicBezTo>
                  <a:cubicBezTo>
                    <a:pt x="7706" y="10078"/>
                    <a:pt x="7653" y="9710"/>
                    <a:pt x="7614" y="9328"/>
                  </a:cubicBezTo>
                  <a:cubicBezTo>
                    <a:pt x="7548" y="8763"/>
                    <a:pt x="7574" y="8198"/>
                    <a:pt x="7574" y="7632"/>
                  </a:cubicBezTo>
                  <a:cubicBezTo>
                    <a:pt x="7587" y="7396"/>
                    <a:pt x="7640" y="7159"/>
                    <a:pt x="7679" y="6922"/>
                  </a:cubicBezTo>
                  <a:cubicBezTo>
                    <a:pt x="7772" y="6423"/>
                    <a:pt x="7942" y="5949"/>
                    <a:pt x="8192" y="5515"/>
                  </a:cubicBezTo>
                  <a:cubicBezTo>
                    <a:pt x="8482" y="4989"/>
                    <a:pt x="8863" y="4555"/>
                    <a:pt x="9363" y="4227"/>
                  </a:cubicBezTo>
                  <a:cubicBezTo>
                    <a:pt x="9455" y="4174"/>
                    <a:pt x="9547" y="4108"/>
                    <a:pt x="9652" y="4095"/>
                  </a:cubicBezTo>
                  <a:cubicBezTo>
                    <a:pt x="9889" y="3964"/>
                    <a:pt x="10138" y="3898"/>
                    <a:pt x="10401" y="3898"/>
                  </a:cubicBezTo>
                  <a:cubicBezTo>
                    <a:pt x="10444" y="3896"/>
                    <a:pt x="10487" y="3896"/>
                    <a:pt x="10529" y="3896"/>
                  </a:cubicBezTo>
                  <a:close/>
                  <a:moveTo>
                    <a:pt x="28796" y="25686"/>
                  </a:moveTo>
                  <a:cubicBezTo>
                    <a:pt x="29138" y="25686"/>
                    <a:pt x="29467" y="25764"/>
                    <a:pt x="29796" y="25883"/>
                  </a:cubicBezTo>
                  <a:cubicBezTo>
                    <a:pt x="30506" y="26133"/>
                    <a:pt x="31124" y="26514"/>
                    <a:pt x="31623" y="27079"/>
                  </a:cubicBezTo>
                  <a:cubicBezTo>
                    <a:pt x="31834" y="27303"/>
                    <a:pt x="31992" y="27566"/>
                    <a:pt x="32044" y="27881"/>
                  </a:cubicBezTo>
                  <a:cubicBezTo>
                    <a:pt x="32097" y="28184"/>
                    <a:pt x="32005" y="28420"/>
                    <a:pt x="31755" y="28618"/>
                  </a:cubicBezTo>
                  <a:cubicBezTo>
                    <a:pt x="31558" y="28762"/>
                    <a:pt x="31321" y="28815"/>
                    <a:pt x="31071" y="28828"/>
                  </a:cubicBezTo>
                  <a:cubicBezTo>
                    <a:pt x="31020" y="28832"/>
                    <a:pt x="30969" y="28834"/>
                    <a:pt x="30918" y="28834"/>
                  </a:cubicBezTo>
                  <a:cubicBezTo>
                    <a:pt x="30634" y="28834"/>
                    <a:pt x="30364" y="28775"/>
                    <a:pt x="30085" y="28697"/>
                  </a:cubicBezTo>
                  <a:cubicBezTo>
                    <a:pt x="29362" y="28473"/>
                    <a:pt x="28704" y="28105"/>
                    <a:pt x="28179" y="27553"/>
                  </a:cubicBezTo>
                  <a:cubicBezTo>
                    <a:pt x="27955" y="27342"/>
                    <a:pt x="27784" y="27106"/>
                    <a:pt x="27692" y="26803"/>
                  </a:cubicBezTo>
                  <a:cubicBezTo>
                    <a:pt x="27613" y="26540"/>
                    <a:pt x="27613" y="26277"/>
                    <a:pt x="27797" y="26041"/>
                  </a:cubicBezTo>
                  <a:cubicBezTo>
                    <a:pt x="27916" y="25896"/>
                    <a:pt x="28073" y="25804"/>
                    <a:pt x="28244" y="25751"/>
                  </a:cubicBezTo>
                  <a:cubicBezTo>
                    <a:pt x="28415" y="25686"/>
                    <a:pt x="28599" y="25686"/>
                    <a:pt x="28796" y="25686"/>
                  </a:cubicBezTo>
                  <a:close/>
                  <a:moveTo>
                    <a:pt x="18569" y="32003"/>
                  </a:moveTo>
                  <a:cubicBezTo>
                    <a:pt x="18746" y="32003"/>
                    <a:pt x="18922" y="32018"/>
                    <a:pt x="19093" y="32063"/>
                  </a:cubicBezTo>
                  <a:cubicBezTo>
                    <a:pt x="19198" y="32076"/>
                    <a:pt x="19290" y="32115"/>
                    <a:pt x="19382" y="32168"/>
                  </a:cubicBezTo>
                  <a:cubicBezTo>
                    <a:pt x="19619" y="32326"/>
                    <a:pt x="19698" y="32575"/>
                    <a:pt x="19592" y="32838"/>
                  </a:cubicBezTo>
                  <a:cubicBezTo>
                    <a:pt x="19540" y="32970"/>
                    <a:pt x="19487" y="33115"/>
                    <a:pt x="19356" y="33207"/>
                  </a:cubicBezTo>
                  <a:cubicBezTo>
                    <a:pt x="19237" y="33364"/>
                    <a:pt x="19066" y="33470"/>
                    <a:pt x="18895" y="33575"/>
                  </a:cubicBezTo>
                  <a:cubicBezTo>
                    <a:pt x="18830" y="33601"/>
                    <a:pt x="18751" y="33641"/>
                    <a:pt x="18685" y="33680"/>
                  </a:cubicBezTo>
                  <a:cubicBezTo>
                    <a:pt x="18685" y="33864"/>
                    <a:pt x="18685" y="34061"/>
                    <a:pt x="18685" y="34245"/>
                  </a:cubicBezTo>
                  <a:cubicBezTo>
                    <a:pt x="18685" y="34298"/>
                    <a:pt x="18685" y="34351"/>
                    <a:pt x="18738" y="34390"/>
                  </a:cubicBezTo>
                  <a:cubicBezTo>
                    <a:pt x="18882" y="34298"/>
                    <a:pt x="19014" y="34193"/>
                    <a:pt x="19185" y="34127"/>
                  </a:cubicBezTo>
                  <a:cubicBezTo>
                    <a:pt x="19348" y="34050"/>
                    <a:pt x="19519" y="34001"/>
                    <a:pt x="19697" y="34001"/>
                  </a:cubicBezTo>
                  <a:cubicBezTo>
                    <a:pt x="19762" y="34001"/>
                    <a:pt x="19828" y="34008"/>
                    <a:pt x="19895" y="34022"/>
                  </a:cubicBezTo>
                  <a:cubicBezTo>
                    <a:pt x="20250" y="34101"/>
                    <a:pt x="20513" y="34298"/>
                    <a:pt x="20684" y="34614"/>
                  </a:cubicBezTo>
                  <a:cubicBezTo>
                    <a:pt x="20802" y="34850"/>
                    <a:pt x="20855" y="35100"/>
                    <a:pt x="20841" y="35350"/>
                  </a:cubicBezTo>
                  <a:cubicBezTo>
                    <a:pt x="20841" y="35757"/>
                    <a:pt x="20749" y="36152"/>
                    <a:pt x="20539" y="36507"/>
                  </a:cubicBezTo>
                  <a:cubicBezTo>
                    <a:pt x="20526" y="36533"/>
                    <a:pt x="20500" y="36573"/>
                    <a:pt x="20473" y="36599"/>
                  </a:cubicBezTo>
                  <a:cubicBezTo>
                    <a:pt x="20250" y="37007"/>
                    <a:pt x="19895" y="37256"/>
                    <a:pt x="19487" y="37441"/>
                  </a:cubicBezTo>
                  <a:cubicBezTo>
                    <a:pt x="19185" y="37585"/>
                    <a:pt x="18869" y="37638"/>
                    <a:pt x="18540" y="37638"/>
                  </a:cubicBezTo>
                  <a:cubicBezTo>
                    <a:pt x="18317" y="37638"/>
                    <a:pt x="18067" y="37625"/>
                    <a:pt x="17844" y="37546"/>
                  </a:cubicBezTo>
                  <a:cubicBezTo>
                    <a:pt x="17396" y="37401"/>
                    <a:pt x="17015" y="37164"/>
                    <a:pt x="16713" y="36809"/>
                  </a:cubicBezTo>
                  <a:cubicBezTo>
                    <a:pt x="16700" y="36796"/>
                    <a:pt x="16700" y="36770"/>
                    <a:pt x="16700" y="36757"/>
                  </a:cubicBezTo>
                  <a:lnTo>
                    <a:pt x="16673" y="36757"/>
                  </a:lnTo>
                  <a:cubicBezTo>
                    <a:pt x="16253" y="36231"/>
                    <a:pt x="16095" y="35652"/>
                    <a:pt x="16279" y="34995"/>
                  </a:cubicBezTo>
                  <a:cubicBezTo>
                    <a:pt x="16358" y="34706"/>
                    <a:pt x="16516" y="34469"/>
                    <a:pt x="16752" y="34285"/>
                  </a:cubicBezTo>
                  <a:cubicBezTo>
                    <a:pt x="16961" y="34118"/>
                    <a:pt x="17186" y="34041"/>
                    <a:pt x="17420" y="34041"/>
                  </a:cubicBezTo>
                  <a:cubicBezTo>
                    <a:pt x="17554" y="34041"/>
                    <a:pt x="17692" y="34066"/>
                    <a:pt x="17830" y="34114"/>
                  </a:cubicBezTo>
                  <a:cubicBezTo>
                    <a:pt x="18001" y="34180"/>
                    <a:pt x="18146" y="34285"/>
                    <a:pt x="18304" y="34390"/>
                  </a:cubicBezTo>
                  <a:cubicBezTo>
                    <a:pt x="18356" y="34351"/>
                    <a:pt x="18356" y="34311"/>
                    <a:pt x="18356" y="34259"/>
                  </a:cubicBezTo>
                  <a:cubicBezTo>
                    <a:pt x="18356" y="34153"/>
                    <a:pt x="18356" y="34035"/>
                    <a:pt x="18356" y="33917"/>
                  </a:cubicBezTo>
                  <a:cubicBezTo>
                    <a:pt x="18356" y="33838"/>
                    <a:pt x="18356" y="33759"/>
                    <a:pt x="18383" y="33693"/>
                  </a:cubicBezTo>
                  <a:cubicBezTo>
                    <a:pt x="18251" y="33654"/>
                    <a:pt x="18133" y="33627"/>
                    <a:pt x="18001" y="33575"/>
                  </a:cubicBezTo>
                  <a:cubicBezTo>
                    <a:pt x="17738" y="33483"/>
                    <a:pt x="17541" y="33312"/>
                    <a:pt x="17383" y="33088"/>
                  </a:cubicBezTo>
                  <a:cubicBezTo>
                    <a:pt x="17318" y="33009"/>
                    <a:pt x="17265" y="32904"/>
                    <a:pt x="17252" y="32786"/>
                  </a:cubicBezTo>
                  <a:cubicBezTo>
                    <a:pt x="17212" y="32470"/>
                    <a:pt x="17344" y="32273"/>
                    <a:pt x="17686" y="32155"/>
                  </a:cubicBezTo>
                  <a:cubicBezTo>
                    <a:pt x="17817" y="32050"/>
                    <a:pt x="18001" y="32036"/>
                    <a:pt x="18159" y="32023"/>
                  </a:cubicBezTo>
                  <a:cubicBezTo>
                    <a:pt x="18296" y="32012"/>
                    <a:pt x="18433" y="32003"/>
                    <a:pt x="18569" y="32003"/>
                  </a:cubicBezTo>
                  <a:close/>
                  <a:moveTo>
                    <a:pt x="7608" y="25655"/>
                  </a:moveTo>
                  <a:cubicBezTo>
                    <a:pt x="7783" y="25655"/>
                    <a:pt x="7952" y="25687"/>
                    <a:pt x="8127" y="25751"/>
                  </a:cubicBezTo>
                  <a:cubicBezTo>
                    <a:pt x="8574" y="25896"/>
                    <a:pt x="8731" y="26317"/>
                    <a:pt x="8639" y="26685"/>
                  </a:cubicBezTo>
                  <a:cubicBezTo>
                    <a:pt x="8574" y="26882"/>
                    <a:pt x="8495" y="27066"/>
                    <a:pt x="8376" y="27237"/>
                  </a:cubicBezTo>
                  <a:cubicBezTo>
                    <a:pt x="8166" y="27553"/>
                    <a:pt x="7903" y="27802"/>
                    <a:pt x="7601" y="28026"/>
                  </a:cubicBezTo>
                  <a:cubicBezTo>
                    <a:pt x="7127" y="28381"/>
                    <a:pt x="6601" y="28657"/>
                    <a:pt x="6023" y="28802"/>
                  </a:cubicBezTo>
                  <a:cubicBezTo>
                    <a:pt x="5996" y="28815"/>
                    <a:pt x="5983" y="28828"/>
                    <a:pt x="5957" y="28828"/>
                  </a:cubicBezTo>
                  <a:cubicBezTo>
                    <a:pt x="5878" y="28960"/>
                    <a:pt x="5931" y="29117"/>
                    <a:pt x="5865" y="29249"/>
                  </a:cubicBezTo>
                  <a:cubicBezTo>
                    <a:pt x="5891" y="29420"/>
                    <a:pt x="5826" y="29604"/>
                    <a:pt x="5812" y="29775"/>
                  </a:cubicBezTo>
                  <a:cubicBezTo>
                    <a:pt x="6246" y="29578"/>
                    <a:pt x="6693" y="29433"/>
                    <a:pt x="7154" y="29341"/>
                  </a:cubicBezTo>
                  <a:cubicBezTo>
                    <a:pt x="7285" y="29328"/>
                    <a:pt x="7417" y="29301"/>
                    <a:pt x="7548" y="29301"/>
                  </a:cubicBezTo>
                  <a:cubicBezTo>
                    <a:pt x="7614" y="29301"/>
                    <a:pt x="7666" y="29288"/>
                    <a:pt x="7719" y="29275"/>
                  </a:cubicBezTo>
                  <a:cubicBezTo>
                    <a:pt x="7798" y="29262"/>
                    <a:pt x="7877" y="29255"/>
                    <a:pt x="7956" y="29255"/>
                  </a:cubicBezTo>
                  <a:cubicBezTo>
                    <a:pt x="8035" y="29255"/>
                    <a:pt x="8113" y="29262"/>
                    <a:pt x="8192" y="29275"/>
                  </a:cubicBezTo>
                  <a:cubicBezTo>
                    <a:pt x="8297" y="29288"/>
                    <a:pt x="8403" y="29288"/>
                    <a:pt x="8508" y="29315"/>
                  </a:cubicBezTo>
                  <a:cubicBezTo>
                    <a:pt x="8731" y="29341"/>
                    <a:pt x="8955" y="29367"/>
                    <a:pt x="9165" y="29420"/>
                  </a:cubicBezTo>
                  <a:cubicBezTo>
                    <a:pt x="9520" y="29525"/>
                    <a:pt x="9875" y="29643"/>
                    <a:pt x="10204" y="29814"/>
                  </a:cubicBezTo>
                  <a:cubicBezTo>
                    <a:pt x="10506" y="29972"/>
                    <a:pt x="10783" y="30156"/>
                    <a:pt x="11046" y="30380"/>
                  </a:cubicBezTo>
                  <a:cubicBezTo>
                    <a:pt x="11164" y="30472"/>
                    <a:pt x="11282" y="30577"/>
                    <a:pt x="11401" y="30682"/>
                  </a:cubicBezTo>
                  <a:cubicBezTo>
                    <a:pt x="11861" y="31169"/>
                    <a:pt x="12229" y="31708"/>
                    <a:pt x="12492" y="32326"/>
                  </a:cubicBezTo>
                  <a:cubicBezTo>
                    <a:pt x="12623" y="32681"/>
                    <a:pt x="12702" y="33036"/>
                    <a:pt x="12781" y="33391"/>
                  </a:cubicBezTo>
                  <a:cubicBezTo>
                    <a:pt x="12794" y="33443"/>
                    <a:pt x="12794" y="33496"/>
                    <a:pt x="12794" y="33535"/>
                  </a:cubicBezTo>
                  <a:cubicBezTo>
                    <a:pt x="12794" y="33588"/>
                    <a:pt x="12781" y="33641"/>
                    <a:pt x="12794" y="33680"/>
                  </a:cubicBezTo>
                  <a:cubicBezTo>
                    <a:pt x="12860" y="33877"/>
                    <a:pt x="12847" y="34088"/>
                    <a:pt x="12834" y="34285"/>
                  </a:cubicBezTo>
                  <a:cubicBezTo>
                    <a:pt x="12834" y="34482"/>
                    <a:pt x="12808" y="34679"/>
                    <a:pt x="12781" y="34877"/>
                  </a:cubicBezTo>
                  <a:cubicBezTo>
                    <a:pt x="12715" y="35310"/>
                    <a:pt x="12571" y="35731"/>
                    <a:pt x="12413" y="36139"/>
                  </a:cubicBezTo>
                  <a:cubicBezTo>
                    <a:pt x="12347" y="36310"/>
                    <a:pt x="12242" y="36468"/>
                    <a:pt x="12150" y="36625"/>
                  </a:cubicBezTo>
                  <a:cubicBezTo>
                    <a:pt x="11940" y="36967"/>
                    <a:pt x="11703" y="37309"/>
                    <a:pt x="11414" y="37598"/>
                  </a:cubicBezTo>
                  <a:cubicBezTo>
                    <a:pt x="11059" y="37940"/>
                    <a:pt x="10664" y="38229"/>
                    <a:pt x="10230" y="38453"/>
                  </a:cubicBezTo>
                  <a:cubicBezTo>
                    <a:pt x="10033" y="38545"/>
                    <a:pt x="9836" y="38650"/>
                    <a:pt x="9626" y="38716"/>
                  </a:cubicBezTo>
                  <a:cubicBezTo>
                    <a:pt x="9599" y="38716"/>
                    <a:pt x="9586" y="38742"/>
                    <a:pt x="9560" y="38755"/>
                  </a:cubicBezTo>
                  <a:cubicBezTo>
                    <a:pt x="9507" y="38755"/>
                    <a:pt x="9455" y="38769"/>
                    <a:pt x="9402" y="38782"/>
                  </a:cubicBezTo>
                  <a:cubicBezTo>
                    <a:pt x="9165" y="38861"/>
                    <a:pt x="8915" y="38900"/>
                    <a:pt x="8666" y="38953"/>
                  </a:cubicBezTo>
                  <a:cubicBezTo>
                    <a:pt x="8475" y="38986"/>
                    <a:pt x="8284" y="38995"/>
                    <a:pt x="8092" y="38995"/>
                  </a:cubicBezTo>
                  <a:cubicBezTo>
                    <a:pt x="7900" y="38995"/>
                    <a:pt x="7706" y="38986"/>
                    <a:pt x="7509" y="38979"/>
                  </a:cubicBezTo>
                  <a:cubicBezTo>
                    <a:pt x="7232" y="38979"/>
                    <a:pt x="6956" y="38900"/>
                    <a:pt x="6680" y="38834"/>
                  </a:cubicBezTo>
                  <a:cubicBezTo>
                    <a:pt x="6194" y="38703"/>
                    <a:pt x="5747" y="38492"/>
                    <a:pt x="5326" y="38229"/>
                  </a:cubicBezTo>
                  <a:cubicBezTo>
                    <a:pt x="5023" y="38032"/>
                    <a:pt x="4747" y="37809"/>
                    <a:pt x="4484" y="37546"/>
                  </a:cubicBezTo>
                  <a:cubicBezTo>
                    <a:pt x="4471" y="37519"/>
                    <a:pt x="4445" y="37506"/>
                    <a:pt x="4432" y="37480"/>
                  </a:cubicBezTo>
                  <a:cubicBezTo>
                    <a:pt x="4405" y="37454"/>
                    <a:pt x="4379" y="37441"/>
                    <a:pt x="4340" y="37427"/>
                  </a:cubicBezTo>
                  <a:cubicBezTo>
                    <a:pt x="4313" y="37414"/>
                    <a:pt x="4300" y="37401"/>
                    <a:pt x="4300" y="37375"/>
                  </a:cubicBezTo>
                  <a:cubicBezTo>
                    <a:pt x="4221" y="37335"/>
                    <a:pt x="4156" y="37283"/>
                    <a:pt x="4156" y="37191"/>
                  </a:cubicBezTo>
                  <a:cubicBezTo>
                    <a:pt x="4037" y="37033"/>
                    <a:pt x="3932" y="36875"/>
                    <a:pt x="3814" y="36717"/>
                  </a:cubicBezTo>
                  <a:cubicBezTo>
                    <a:pt x="3761" y="36678"/>
                    <a:pt x="3722" y="36638"/>
                    <a:pt x="3722" y="36573"/>
                  </a:cubicBezTo>
                  <a:cubicBezTo>
                    <a:pt x="3682" y="36546"/>
                    <a:pt x="3682" y="36520"/>
                    <a:pt x="3682" y="36481"/>
                  </a:cubicBezTo>
                  <a:cubicBezTo>
                    <a:pt x="3682" y="36428"/>
                    <a:pt x="3669" y="36402"/>
                    <a:pt x="3643" y="36362"/>
                  </a:cubicBezTo>
                  <a:cubicBezTo>
                    <a:pt x="3630" y="36323"/>
                    <a:pt x="3603" y="36283"/>
                    <a:pt x="3577" y="36231"/>
                  </a:cubicBezTo>
                  <a:cubicBezTo>
                    <a:pt x="3380" y="35823"/>
                    <a:pt x="3235" y="35389"/>
                    <a:pt x="3169" y="34942"/>
                  </a:cubicBezTo>
                  <a:cubicBezTo>
                    <a:pt x="3104" y="34535"/>
                    <a:pt x="3077" y="34140"/>
                    <a:pt x="3117" y="33733"/>
                  </a:cubicBezTo>
                  <a:cubicBezTo>
                    <a:pt x="3143" y="33456"/>
                    <a:pt x="3183" y="33180"/>
                    <a:pt x="3261" y="32904"/>
                  </a:cubicBezTo>
                  <a:cubicBezTo>
                    <a:pt x="3432" y="32286"/>
                    <a:pt x="3709" y="31708"/>
                    <a:pt x="4103" y="31195"/>
                  </a:cubicBezTo>
                  <a:cubicBezTo>
                    <a:pt x="4340" y="30879"/>
                    <a:pt x="4616" y="30603"/>
                    <a:pt x="4918" y="30353"/>
                  </a:cubicBezTo>
                  <a:cubicBezTo>
                    <a:pt x="5194" y="30130"/>
                    <a:pt x="5497" y="29946"/>
                    <a:pt x="5812" y="29775"/>
                  </a:cubicBezTo>
                  <a:cubicBezTo>
                    <a:pt x="5799" y="29775"/>
                    <a:pt x="5799" y="29775"/>
                    <a:pt x="5786" y="29762"/>
                  </a:cubicBezTo>
                  <a:cubicBezTo>
                    <a:pt x="5773" y="29446"/>
                    <a:pt x="5786" y="29144"/>
                    <a:pt x="5904" y="28841"/>
                  </a:cubicBezTo>
                  <a:lnTo>
                    <a:pt x="5904" y="28841"/>
                  </a:lnTo>
                  <a:cubicBezTo>
                    <a:pt x="5717" y="28871"/>
                    <a:pt x="5522" y="28886"/>
                    <a:pt x="5326" y="28886"/>
                  </a:cubicBezTo>
                  <a:cubicBezTo>
                    <a:pt x="5260" y="28886"/>
                    <a:pt x="5194" y="28884"/>
                    <a:pt x="5129" y="28881"/>
                  </a:cubicBezTo>
                  <a:cubicBezTo>
                    <a:pt x="4905" y="28868"/>
                    <a:pt x="4708" y="28789"/>
                    <a:pt x="4537" y="28631"/>
                  </a:cubicBezTo>
                  <a:cubicBezTo>
                    <a:pt x="4313" y="28420"/>
                    <a:pt x="4261" y="28171"/>
                    <a:pt x="4313" y="27895"/>
                  </a:cubicBezTo>
                  <a:cubicBezTo>
                    <a:pt x="4366" y="27697"/>
                    <a:pt x="4445" y="27526"/>
                    <a:pt x="4550" y="27355"/>
                  </a:cubicBezTo>
                  <a:cubicBezTo>
                    <a:pt x="4774" y="27014"/>
                    <a:pt x="5063" y="26737"/>
                    <a:pt x="5392" y="26501"/>
                  </a:cubicBezTo>
                  <a:cubicBezTo>
                    <a:pt x="5839" y="26185"/>
                    <a:pt x="6299" y="25922"/>
                    <a:pt x="6825" y="25791"/>
                  </a:cubicBezTo>
                  <a:cubicBezTo>
                    <a:pt x="6838" y="25778"/>
                    <a:pt x="6864" y="25778"/>
                    <a:pt x="6877" y="25778"/>
                  </a:cubicBezTo>
                  <a:cubicBezTo>
                    <a:pt x="6891" y="25778"/>
                    <a:pt x="6904" y="25751"/>
                    <a:pt x="6917" y="25751"/>
                  </a:cubicBezTo>
                  <a:cubicBezTo>
                    <a:pt x="7061" y="25725"/>
                    <a:pt x="7219" y="25699"/>
                    <a:pt x="7377" y="25672"/>
                  </a:cubicBezTo>
                  <a:cubicBezTo>
                    <a:pt x="7456" y="25661"/>
                    <a:pt x="7532" y="25655"/>
                    <a:pt x="7608" y="25655"/>
                  </a:cubicBezTo>
                  <a:close/>
                  <a:moveTo>
                    <a:pt x="28557" y="29298"/>
                  </a:moveTo>
                  <a:cubicBezTo>
                    <a:pt x="28705" y="29298"/>
                    <a:pt x="28851" y="29304"/>
                    <a:pt x="28994" y="29315"/>
                  </a:cubicBezTo>
                  <a:cubicBezTo>
                    <a:pt x="29283" y="29328"/>
                    <a:pt x="29559" y="29380"/>
                    <a:pt x="29835" y="29459"/>
                  </a:cubicBezTo>
                  <a:cubicBezTo>
                    <a:pt x="30309" y="29591"/>
                    <a:pt x="30756" y="29788"/>
                    <a:pt x="31176" y="30038"/>
                  </a:cubicBezTo>
                  <a:cubicBezTo>
                    <a:pt x="31597" y="30288"/>
                    <a:pt x="31952" y="30603"/>
                    <a:pt x="32281" y="30958"/>
                  </a:cubicBezTo>
                  <a:cubicBezTo>
                    <a:pt x="32636" y="31366"/>
                    <a:pt x="32925" y="31839"/>
                    <a:pt x="33122" y="32352"/>
                  </a:cubicBezTo>
                  <a:cubicBezTo>
                    <a:pt x="33228" y="32602"/>
                    <a:pt x="33293" y="32852"/>
                    <a:pt x="33359" y="33115"/>
                  </a:cubicBezTo>
                  <a:cubicBezTo>
                    <a:pt x="33412" y="33312"/>
                    <a:pt x="33451" y="33496"/>
                    <a:pt x="33451" y="33693"/>
                  </a:cubicBezTo>
                  <a:cubicBezTo>
                    <a:pt x="33451" y="33746"/>
                    <a:pt x="33451" y="33785"/>
                    <a:pt x="33464" y="33838"/>
                  </a:cubicBezTo>
                  <a:cubicBezTo>
                    <a:pt x="33517" y="34048"/>
                    <a:pt x="33517" y="34259"/>
                    <a:pt x="33464" y="34469"/>
                  </a:cubicBezTo>
                  <a:cubicBezTo>
                    <a:pt x="33451" y="34508"/>
                    <a:pt x="33451" y="34561"/>
                    <a:pt x="33451" y="34614"/>
                  </a:cubicBezTo>
                  <a:cubicBezTo>
                    <a:pt x="33451" y="34903"/>
                    <a:pt x="33385" y="35192"/>
                    <a:pt x="33307" y="35468"/>
                  </a:cubicBezTo>
                  <a:cubicBezTo>
                    <a:pt x="33214" y="35771"/>
                    <a:pt x="33109" y="36073"/>
                    <a:pt x="32965" y="36349"/>
                  </a:cubicBezTo>
                  <a:cubicBezTo>
                    <a:pt x="32820" y="36652"/>
                    <a:pt x="32623" y="36915"/>
                    <a:pt x="32426" y="37191"/>
                  </a:cubicBezTo>
                  <a:cubicBezTo>
                    <a:pt x="32281" y="37401"/>
                    <a:pt x="32097" y="37585"/>
                    <a:pt x="31900" y="37756"/>
                  </a:cubicBezTo>
                  <a:cubicBezTo>
                    <a:pt x="31466" y="38137"/>
                    <a:pt x="30992" y="38453"/>
                    <a:pt x="30440" y="38677"/>
                  </a:cubicBezTo>
                  <a:cubicBezTo>
                    <a:pt x="30085" y="38808"/>
                    <a:pt x="29730" y="38913"/>
                    <a:pt x="29362" y="38979"/>
                  </a:cubicBezTo>
                  <a:cubicBezTo>
                    <a:pt x="29121" y="39024"/>
                    <a:pt x="28879" y="39050"/>
                    <a:pt x="28638" y="39050"/>
                  </a:cubicBezTo>
                  <a:cubicBezTo>
                    <a:pt x="28524" y="39050"/>
                    <a:pt x="28411" y="39044"/>
                    <a:pt x="28297" y="39032"/>
                  </a:cubicBezTo>
                  <a:cubicBezTo>
                    <a:pt x="27758" y="38979"/>
                    <a:pt x="27245" y="38847"/>
                    <a:pt x="26745" y="38650"/>
                  </a:cubicBezTo>
                  <a:cubicBezTo>
                    <a:pt x="26311" y="38479"/>
                    <a:pt x="25930" y="38229"/>
                    <a:pt x="25562" y="37953"/>
                  </a:cubicBezTo>
                  <a:cubicBezTo>
                    <a:pt x="25457" y="37874"/>
                    <a:pt x="25352" y="37769"/>
                    <a:pt x="25233" y="37690"/>
                  </a:cubicBezTo>
                  <a:cubicBezTo>
                    <a:pt x="25181" y="37638"/>
                    <a:pt x="25141" y="37585"/>
                    <a:pt x="25102" y="37519"/>
                  </a:cubicBezTo>
                  <a:cubicBezTo>
                    <a:pt x="25075" y="37493"/>
                    <a:pt x="25049" y="37454"/>
                    <a:pt x="25023" y="37427"/>
                  </a:cubicBezTo>
                  <a:cubicBezTo>
                    <a:pt x="24839" y="37270"/>
                    <a:pt x="24707" y="37059"/>
                    <a:pt x="24563" y="36862"/>
                  </a:cubicBezTo>
                  <a:cubicBezTo>
                    <a:pt x="24378" y="36586"/>
                    <a:pt x="24221" y="36297"/>
                    <a:pt x="24102" y="35981"/>
                  </a:cubicBezTo>
                  <a:cubicBezTo>
                    <a:pt x="23984" y="35665"/>
                    <a:pt x="23879" y="35350"/>
                    <a:pt x="23826" y="35008"/>
                  </a:cubicBezTo>
                  <a:cubicBezTo>
                    <a:pt x="23787" y="34719"/>
                    <a:pt x="23734" y="34429"/>
                    <a:pt x="23760" y="34193"/>
                  </a:cubicBezTo>
                  <a:lnTo>
                    <a:pt x="23760" y="34114"/>
                  </a:lnTo>
                  <a:cubicBezTo>
                    <a:pt x="23747" y="33614"/>
                    <a:pt x="23839" y="33128"/>
                    <a:pt x="23997" y="32654"/>
                  </a:cubicBezTo>
                  <a:cubicBezTo>
                    <a:pt x="24142" y="32207"/>
                    <a:pt x="24339" y="31787"/>
                    <a:pt x="24615" y="31405"/>
                  </a:cubicBezTo>
                  <a:cubicBezTo>
                    <a:pt x="24799" y="31142"/>
                    <a:pt x="24996" y="30879"/>
                    <a:pt x="25233" y="30656"/>
                  </a:cubicBezTo>
                  <a:cubicBezTo>
                    <a:pt x="25693" y="30248"/>
                    <a:pt x="26193" y="29906"/>
                    <a:pt x="26772" y="29670"/>
                  </a:cubicBezTo>
                  <a:cubicBezTo>
                    <a:pt x="27127" y="29525"/>
                    <a:pt x="27495" y="29433"/>
                    <a:pt x="27863" y="29354"/>
                  </a:cubicBezTo>
                  <a:cubicBezTo>
                    <a:pt x="28088" y="29314"/>
                    <a:pt x="28324" y="29298"/>
                    <a:pt x="28557" y="29298"/>
                  </a:cubicBezTo>
                  <a:close/>
                  <a:moveTo>
                    <a:pt x="24862" y="0"/>
                  </a:moveTo>
                  <a:cubicBezTo>
                    <a:pt x="24793" y="0"/>
                    <a:pt x="24725" y="2"/>
                    <a:pt x="24655" y="6"/>
                  </a:cubicBezTo>
                  <a:cubicBezTo>
                    <a:pt x="24484" y="19"/>
                    <a:pt x="24300" y="45"/>
                    <a:pt x="24129" y="72"/>
                  </a:cubicBezTo>
                  <a:cubicBezTo>
                    <a:pt x="24116" y="72"/>
                    <a:pt x="24102" y="85"/>
                    <a:pt x="24089" y="98"/>
                  </a:cubicBezTo>
                  <a:cubicBezTo>
                    <a:pt x="23813" y="151"/>
                    <a:pt x="23550" y="243"/>
                    <a:pt x="23287" y="361"/>
                  </a:cubicBezTo>
                  <a:cubicBezTo>
                    <a:pt x="22866" y="558"/>
                    <a:pt x="22485" y="821"/>
                    <a:pt x="22117" y="1137"/>
                  </a:cubicBezTo>
                  <a:cubicBezTo>
                    <a:pt x="21880" y="1334"/>
                    <a:pt x="21670" y="1571"/>
                    <a:pt x="21473" y="1820"/>
                  </a:cubicBezTo>
                  <a:cubicBezTo>
                    <a:pt x="21131" y="2228"/>
                    <a:pt x="20868" y="2675"/>
                    <a:pt x="20631" y="3149"/>
                  </a:cubicBezTo>
                  <a:cubicBezTo>
                    <a:pt x="20486" y="3425"/>
                    <a:pt x="20368" y="3714"/>
                    <a:pt x="20250" y="3990"/>
                  </a:cubicBezTo>
                  <a:cubicBezTo>
                    <a:pt x="19947" y="4700"/>
                    <a:pt x="19724" y="5423"/>
                    <a:pt x="19540" y="6146"/>
                  </a:cubicBezTo>
                  <a:cubicBezTo>
                    <a:pt x="19395" y="6686"/>
                    <a:pt x="19277" y="7238"/>
                    <a:pt x="19172" y="7790"/>
                  </a:cubicBezTo>
                  <a:cubicBezTo>
                    <a:pt x="19093" y="8145"/>
                    <a:pt x="19027" y="8513"/>
                    <a:pt x="18974" y="8881"/>
                  </a:cubicBezTo>
                  <a:cubicBezTo>
                    <a:pt x="18935" y="9171"/>
                    <a:pt x="18895" y="9460"/>
                    <a:pt x="18856" y="9749"/>
                  </a:cubicBezTo>
                  <a:cubicBezTo>
                    <a:pt x="18817" y="10091"/>
                    <a:pt x="18777" y="10446"/>
                    <a:pt x="18738" y="10801"/>
                  </a:cubicBezTo>
                  <a:cubicBezTo>
                    <a:pt x="18711" y="11104"/>
                    <a:pt x="18659" y="11406"/>
                    <a:pt x="18672" y="11722"/>
                  </a:cubicBezTo>
                  <a:cubicBezTo>
                    <a:pt x="18685" y="11761"/>
                    <a:pt x="18685" y="11800"/>
                    <a:pt x="18672" y="11840"/>
                  </a:cubicBezTo>
                  <a:cubicBezTo>
                    <a:pt x="18619" y="12050"/>
                    <a:pt x="18632" y="12274"/>
                    <a:pt x="18632" y="12497"/>
                  </a:cubicBezTo>
                  <a:cubicBezTo>
                    <a:pt x="18632" y="12800"/>
                    <a:pt x="18632" y="13102"/>
                    <a:pt x="18632" y="13391"/>
                  </a:cubicBezTo>
                  <a:lnTo>
                    <a:pt x="18107" y="13391"/>
                  </a:lnTo>
                  <a:cubicBezTo>
                    <a:pt x="18107" y="12997"/>
                    <a:pt x="18107" y="12589"/>
                    <a:pt x="18107" y="12182"/>
                  </a:cubicBezTo>
                  <a:cubicBezTo>
                    <a:pt x="18107" y="12116"/>
                    <a:pt x="18120" y="12037"/>
                    <a:pt x="18093" y="11971"/>
                  </a:cubicBezTo>
                  <a:cubicBezTo>
                    <a:pt x="18067" y="11853"/>
                    <a:pt x="18067" y="11722"/>
                    <a:pt x="18067" y="11603"/>
                  </a:cubicBezTo>
                  <a:cubicBezTo>
                    <a:pt x="18041" y="11327"/>
                    <a:pt x="18028" y="11051"/>
                    <a:pt x="18014" y="10775"/>
                  </a:cubicBezTo>
                  <a:cubicBezTo>
                    <a:pt x="18014" y="10762"/>
                    <a:pt x="18014" y="10762"/>
                    <a:pt x="18001" y="10749"/>
                  </a:cubicBezTo>
                  <a:cubicBezTo>
                    <a:pt x="17949" y="10551"/>
                    <a:pt x="17962" y="10341"/>
                    <a:pt x="17936" y="10144"/>
                  </a:cubicBezTo>
                  <a:cubicBezTo>
                    <a:pt x="17896" y="9828"/>
                    <a:pt x="17857" y="9513"/>
                    <a:pt x="17817" y="9210"/>
                  </a:cubicBezTo>
                  <a:cubicBezTo>
                    <a:pt x="17765" y="8829"/>
                    <a:pt x="17699" y="8461"/>
                    <a:pt x="17633" y="8092"/>
                  </a:cubicBezTo>
                  <a:cubicBezTo>
                    <a:pt x="17541" y="7580"/>
                    <a:pt x="17436" y="7067"/>
                    <a:pt x="17304" y="6567"/>
                  </a:cubicBezTo>
                  <a:cubicBezTo>
                    <a:pt x="17226" y="6212"/>
                    <a:pt x="17120" y="5857"/>
                    <a:pt x="17028" y="5515"/>
                  </a:cubicBezTo>
                  <a:cubicBezTo>
                    <a:pt x="16805" y="4687"/>
                    <a:pt x="16489" y="3898"/>
                    <a:pt x="16108" y="3135"/>
                  </a:cubicBezTo>
                  <a:cubicBezTo>
                    <a:pt x="15832" y="2583"/>
                    <a:pt x="15516" y="2057"/>
                    <a:pt x="15082" y="1597"/>
                  </a:cubicBezTo>
                  <a:cubicBezTo>
                    <a:pt x="14911" y="1334"/>
                    <a:pt x="14648" y="1150"/>
                    <a:pt x="14399" y="953"/>
                  </a:cubicBezTo>
                  <a:cubicBezTo>
                    <a:pt x="14109" y="703"/>
                    <a:pt x="13767" y="492"/>
                    <a:pt x="13412" y="348"/>
                  </a:cubicBezTo>
                  <a:cubicBezTo>
                    <a:pt x="13163" y="243"/>
                    <a:pt x="12913" y="151"/>
                    <a:pt x="12650" y="98"/>
                  </a:cubicBezTo>
                  <a:cubicBezTo>
                    <a:pt x="12637" y="85"/>
                    <a:pt x="12623" y="72"/>
                    <a:pt x="12610" y="72"/>
                  </a:cubicBezTo>
                  <a:cubicBezTo>
                    <a:pt x="12466" y="45"/>
                    <a:pt x="12321" y="6"/>
                    <a:pt x="12176" y="6"/>
                  </a:cubicBezTo>
                  <a:cubicBezTo>
                    <a:pt x="12115" y="8"/>
                    <a:pt x="12054" y="9"/>
                    <a:pt x="11992" y="9"/>
                  </a:cubicBezTo>
                  <a:cubicBezTo>
                    <a:pt x="11870" y="9"/>
                    <a:pt x="11747" y="6"/>
                    <a:pt x="11624" y="6"/>
                  </a:cubicBezTo>
                  <a:cubicBezTo>
                    <a:pt x="11440" y="6"/>
                    <a:pt x="11256" y="13"/>
                    <a:pt x="11072" y="45"/>
                  </a:cubicBezTo>
                  <a:cubicBezTo>
                    <a:pt x="10888" y="85"/>
                    <a:pt x="10691" y="124"/>
                    <a:pt x="10520" y="203"/>
                  </a:cubicBezTo>
                  <a:cubicBezTo>
                    <a:pt x="9994" y="335"/>
                    <a:pt x="9533" y="598"/>
                    <a:pt x="9086" y="887"/>
                  </a:cubicBezTo>
                  <a:cubicBezTo>
                    <a:pt x="8731" y="1124"/>
                    <a:pt x="8403" y="1400"/>
                    <a:pt x="8087" y="1702"/>
                  </a:cubicBezTo>
                  <a:cubicBezTo>
                    <a:pt x="7942" y="1847"/>
                    <a:pt x="7785" y="1991"/>
                    <a:pt x="7653" y="2149"/>
                  </a:cubicBezTo>
                  <a:cubicBezTo>
                    <a:pt x="7495" y="2320"/>
                    <a:pt x="7364" y="2517"/>
                    <a:pt x="7219" y="2701"/>
                  </a:cubicBezTo>
                  <a:cubicBezTo>
                    <a:pt x="6969" y="3030"/>
                    <a:pt x="6746" y="3398"/>
                    <a:pt x="6575" y="3780"/>
                  </a:cubicBezTo>
                  <a:cubicBezTo>
                    <a:pt x="6391" y="4161"/>
                    <a:pt x="6220" y="4569"/>
                    <a:pt x="6102" y="4989"/>
                  </a:cubicBezTo>
                  <a:cubicBezTo>
                    <a:pt x="5931" y="5620"/>
                    <a:pt x="5786" y="6265"/>
                    <a:pt x="5760" y="6935"/>
                  </a:cubicBezTo>
                  <a:cubicBezTo>
                    <a:pt x="5760" y="6962"/>
                    <a:pt x="5773" y="6988"/>
                    <a:pt x="5760" y="7001"/>
                  </a:cubicBezTo>
                  <a:cubicBezTo>
                    <a:pt x="5694" y="7185"/>
                    <a:pt x="5733" y="7382"/>
                    <a:pt x="5720" y="7567"/>
                  </a:cubicBezTo>
                  <a:cubicBezTo>
                    <a:pt x="5694" y="8014"/>
                    <a:pt x="5760" y="8461"/>
                    <a:pt x="5773" y="8908"/>
                  </a:cubicBezTo>
                  <a:cubicBezTo>
                    <a:pt x="5773" y="8947"/>
                    <a:pt x="5773" y="8973"/>
                    <a:pt x="5786" y="9013"/>
                  </a:cubicBezTo>
                  <a:cubicBezTo>
                    <a:pt x="5812" y="9092"/>
                    <a:pt x="5812" y="9184"/>
                    <a:pt x="5812" y="9263"/>
                  </a:cubicBezTo>
                  <a:cubicBezTo>
                    <a:pt x="5812" y="9315"/>
                    <a:pt x="5812" y="9368"/>
                    <a:pt x="5826" y="9407"/>
                  </a:cubicBezTo>
                  <a:cubicBezTo>
                    <a:pt x="5878" y="9565"/>
                    <a:pt x="5865" y="9736"/>
                    <a:pt x="5904" y="9894"/>
                  </a:cubicBezTo>
                  <a:cubicBezTo>
                    <a:pt x="5970" y="10196"/>
                    <a:pt x="5996" y="10499"/>
                    <a:pt x="6062" y="10801"/>
                  </a:cubicBezTo>
                  <a:cubicBezTo>
                    <a:pt x="6259" y="11577"/>
                    <a:pt x="6457" y="12353"/>
                    <a:pt x="6746" y="13102"/>
                  </a:cubicBezTo>
                  <a:cubicBezTo>
                    <a:pt x="6930" y="13549"/>
                    <a:pt x="7114" y="13996"/>
                    <a:pt x="7324" y="14430"/>
                  </a:cubicBezTo>
                  <a:cubicBezTo>
                    <a:pt x="7390" y="14562"/>
                    <a:pt x="7469" y="14680"/>
                    <a:pt x="7535" y="14798"/>
                  </a:cubicBezTo>
                  <a:cubicBezTo>
                    <a:pt x="7666" y="15035"/>
                    <a:pt x="7798" y="15272"/>
                    <a:pt x="7942" y="15495"/>
                  </a:cubicBezTo>
                  <a:cubicBezTo>
                    <a:pt x="8008" y="15614"/>
                    <a:pt x="8100" y="15732"/>
                    <a:pt x="8140" y="15863"/>
                  </a:cubicBezTo>
                  <a:cubicBezTo>
                    <a:pt x="7956" y="15982"/>
                    <a:pt x="7758" y="16100"/>
                    <a:pt x="7574" y="16218"/>
                  </a:cubicBezTo>
                  <a:cubicBezTo>
                    <a:pt x="6877" y="16639"/>
                    <a:pt x="6246" y="17139"/>
                    <a:pt x="5641" y="17691"/>
                  </a:cubicBezTo>
                  <a:cubicBezTo>
                    <a:pt x="5247" y="18046"/>
                    <a:pt x="4866" y="18441"/>
                    <a:pt x="4524" y="18848"/>
                  </a:cubicBezTo>
                  <a:cubicBezTo>
                    <a:pt x="4274" y="19164"/>
                    <a:pt x="4024" y="19479"/>
                    <a:pt x="3787" y="19808"/>
                  </a:cubicBezTo>
                  <a:cubicBezTo>
                    <a:pt x="3393" y="20360"/>
                    <a:pt x="3025" y="20926"/>
                    <a:pt x="2709" y="21531"/>
                  </a:cubicBezTo>
                  <a:cubicBezTo>
                    <a:pt x="2446" y="22017"/>
                    <a:pt x="2196" y="22504"/>
                    <a:pt x="1973" y="23016"/>
                  </a:cubicBezTo>
                  <a:cubicBezTo>
                    <a:pt x="1789" y="23463"/>
                    <a:pt x="1605" y="23910"/>
                    <a:pt x="1447" y="24358"/>
                  </a:cubicBezTo>
                  <a:cubicBezTo>
                    <a:pt x="1118" y="25265"/>
                    <a:pt x="855" y="26172"/>
                    <a:pt x="645" y="27106"/>
                  </a:cubicBezTo>
                  <a:cubicBezTo>
                    <a:pt x="540" y="27566"/>
                    <a:pt x="448" y="28026"/>
                    <a:pt x="356" y="28486"/>
                  </a:cubicBezTo>
                  <a:cubicBezTo>
                    <a:pt x="316" y="28670"/>
                    <a:pt x="277" y="28841"/>
                    <a:pt x="264" y="29025"/>
                  </a:cubicBezTo>
                  <a:cubicBezTo>
                    <a:pt x="237" y="29315"/>
                    <a:pt x="185" y="29604"/>
                    <a:pt x="145" y="29893"/>
                  </a:cubicBezTo>
                  <a:cubicBezTo>
                    <a:pt x="119" y="30222"/>
                    <a:pt x="66" y="30551"/>
                    <a:pt x="66" y="30879"/>
                  </a:cubicBezTo>
                  <a:cubicBezTo>
                    <a:pt x="66" y="30919"/>
                    <a:pt x="66" y="30958"/>
                    <a:pt x="53" y="30998"/>
                  </a:cubicBezTo>
                  <a:cubicBezTo>
                    <a:pt x="14" y="31142"/>
                    <a:pt x="27" y="31287"/>
                    <a:pt x="27" y="31418"/>
                  </a:cubicBezTo>
                  <a:cubicBezTo>
                    <a:pt x="27" y="31681"/>
                    <a:pt x="27" y="31944"/>
                    <a:pt x="14" y="32207"/>
                  </a:cubicBezTo>
                  <a:cubicBezTo>
                    <a:pt x="1" y="32628"/>
                    <a:pt x="53" y="33036"/>
                    <a:pt x="66" y="33456"/>
                  </a:cubicBezTo>
                  <a:cubicBezTo>
                    <a:pt x="66" y="33483"/>
                    <a:pt x="79" y="33509"/>
                    <a:pt x="79" y="33522"/>
                  </a:cubicBezTo>
                  <a:cubicBezTo>
                    <a:pt x="106" y="33706"/>
                    <a:pt x="145" y="33890"/>
                    <a:pt x="158" y="34061"/>
                  </a:cubicBezTo>
                  <a:cubicBezTo>
                    <a:pt x="185" y="34351"/>
                    <a:pt x="237" y="34640"/>
                    <a:pt x="316" y="34929"/>
                  </a:cubicBezTo>
                  <a:cubicBezTo>
                    <a:pt x="395" y="35258"/>
                    <a:pt x="461" y="35587"/>
                    <a:pt x="592" y="35902"/>
                  </a:cubicBezTo>
                  <a:cubicBezTo>
                    <a:pt x="619" y="35942"/>
                    <a:pt x="658" y="35942"/>
                    <a:pt x="697" y="35955"/>
                  </a:cubicBezTo>
                  <a:cubicBezTo>
                    <a:pt x="1302" y="36152"/>
                    <a:pt x="1907" y="36375"/>
                    <a:pt x="2499" y="36652"/>
                  </a:cubicBezTo>
                  <a:cubicBezTo>
                    <a:pt x="2551" y="36678"/>
                    <a:pt x="2604" y="36717"/>
                    <a:pt x="2657" y="36744"/>
                  </a:cubicBezTo>
                  <a:cubicBezTo>
                    <a:pt x="2722" y="36796"/>
                    <a:pt x="2749" y="36862"/>
                    <a:pt x="2722" y="36928"/>
                  </a:cubicBezTo>
                  <a:cubicBezTo>
                    <a:pt x="2691" y="36990"/>
                    <a:pt x="2635" y="37028"/>
                    <a:pt x="2574" y="37028"/>
                  </a:cubicBezTo>
                  <a:cubicBezTo>
                    <a:pt x="2558" y="37028"/>
                    <a:pt x="2542" y="37025"/>
                    <a:pt x="2525" y="37020"/>
                  </a:cubicBezTo>
                  <a:cubicBezTo>
                    <a:pt x="2459" y="36993"/>
                    <a:pt x="2407" y="36967"/>
                    <a:pt x="2341" y="36941"/>
                  </a:cubicBezTo>
                  <a:cubicBezTo>
                    <a:pt x="1868" y="36717"/>
                    <a:pt x="1381" y="36520"/>
                    <a:pt x="882" y="36349"/>
                  </a:cubicBezTo>
                  <a:cubicBezTo>
                    <a:pt x="829" y="36336"/>
                    <a:pt x="790" y="36336"/>
                    <a:pt x="737" y="36323"/>
                  </a:cubicBezTo>
                  <a:lnTo>
                    <a:pt x="737" y="36323"/>
                  </a:lnTo>
                  <a:cubicBezTo>
                    <a:pt x="868" y="36704"/>
                    <a:pt x="1039" y="37059"/>
                    <a:pt x="1223" y="37401"/>
                  </a:cubicBezTo>
                  <a:cubicBezTo>
                    <a:pt x="1302" y="37533"/>
                    <a:pt x="1381" y="37664"/>
                    <a:pt x="1447" y="37796"/>
                  </a:cubicBezTo>
                  <a:cubicBezTo>
                    <a:pt x="1947" y="37874"/>
                    <a:pt x="2459" y="37940"/>
                    <a:pt x="2946" y="38085"/>
                  </a:cubicBezTo>
                  <a:cubicBezTo>
                    <a:pt x="3025" y="38111"/>
                    <a:pt x="3104" y="38137"/>
                    <a:pt x="3169" y="38164"/>
                  </a:cubicBezTo>
                  <a:cubicBezTo>
                    <a:pt x="3235" y="38203"/>
                    <a:pt x="3261" y="38282"/>
                    <a:pt x="3235" y="38348"/>
                  </a:cubicBezTo>
                  <a:cubicBezTo>
                    <a:pt x="3209" y="38414"/>
                    <a:pt x="3143" y="38453"/>
                    <a:pt x="3077" y="38453"/>
                  </a:cubicBezTo>
                  <a:cubicBezTo>
                    <a:pt x="3012" y="38440"/>
                    <a:pt x="2959" y="38427"/>
                    <a:pt x="2906" y="38414"/>
                  </a:cubicBezTo>
                  <a:cubicBezTo>
                    <a:pt x="2578" y="38308"/>
                    <a:pt x="2236" y="38256"/>
                    <a:pt x="1894" y="38190"/>
                  </a:cubicBezTo>
                  <a:cubicBezTo>
                    <a:pt x="1876" y="38186"/>
                    <a:pt x="1859" y="38184"/>
                    <a:pt x="1841" y="38184"/>
                  </a:cubicBezTo>
                  <a:cubicBezTo>
                    <a:pt x="1806" y="38184"/>
                    <a:pt x="1771" y="38190"/>
                    <a:pt x="1736" y="38190"/>
                  </a:cubicBezTo>
                  <a:cubicBezTo>
                    <a:pt x="1763" y="38229"/>
                    <a:pt x="1776" y="38282"/>
                    <a:pt x="1815" y="38322"/>
                  </a:cubicBezTo>
                  <a:cubicBezTo>
                    <a:pt x="2052" y="38611"/>
                    <a:pt x="2275" y="38913"/>
                    <a:pt x="2551" y="39176"/>
                  </a:cubicBezTo>
                  <a:cubicBezTo>
                    <a:pt x="2578" y="39202"/>
                    <a:pt x="2617" y="39242"/>
                    <a:pt x="2643" y="39268"/>
                  </a:cubicBezTo>
                  <a:cubicBezTo>
                    <a:pt x="2683" y="39308"/>
                    <a:pt x="2683" y="39360"/>
                    <a:pt x="2630" y="39413"/>
                  </a:cubicBezTo>
                  <a:cubicBezTo>
                    <a:pt x="2867" y="39387"/>
                    <a:pt x="3104" y="39360"/>
                    <a:pt x="3327" y="39347"/>
                  </a:cubicBezTo>
                  <a:cubicBezTo>
                    <a:pt x="3485" y="39334"/>
                    <a:pt x="3643" y="39334"/>
                    <a:pt x="3801" y="39334"/>
                  </a:cubicBezTo>
                  <a:cubicBezTo>
                    <a:pt x="3815" y="39330"/>
                    <a:pt x="3828" y="39329"/>
                    <a:pt x="3841" y="39329"/>
                  </a:cubicBezTo>
                  <a:cubicBezTo>
                    <a:pt x="3875" y="39329"/>
                    <a:pt x="3907" y="39341"/>
                    <a:pt x="3945" y="39360"/>
                  </a:cubicBezTo>
                  <a:cubicBezTo>
                    <a:pt x="4037" y="39413"/>
                    <a:pt x="4037" y="39557"/>
                    <a:pt x="3945" y="39623"/>
                  </a:cubicBezTo>
                  <a:cubicBezTo>
                    <a:pt x="3893" y="39650"/>
                    <a:pt x="3840" y="39650"/>
                    <a:pt x="3787" y="39650"/>
                  </a:cubicBezTo>
                  <a:cubicBezTo>
                    <a:pt x="3630" y="39663"/>
                    <a:pt x="3485" y="39663"/>
                    <a:pt x="3340" y="39663"/>
                  </a:cubicBezTo>
                  <a:cubicBezTo>
                    <a:pt x="3318" y="39663"/>
                    <a:pt x="3297" y="39661"/>
                    <a:pt x="3275" y="39661"/>
                  </a:cubicBezTo>
                  <a:cubicBezTo>
                    <a:pt x="3232" y="39661"/>
                    <a:pt x="3191" y="39667"/>
                    <a:pt x="3156" y="39702"/>
                  </a:cubicBezTo>
                  <a:cubicBezTo>
                    <a:pt x="3209" y="39820"/>
                    <a:pt x="3327" y="39873"/>
                    <a:pt x="3432" y="39952"/>
                  </a:cubicBezTo>
                  <a:cubicBezTo>
                    <a:pt x="3919" y="40346"/>
                    <a:pt x="4432" y="40662"/>
                    <a:pt x="4971" y="40964"/>
                  </a:cubicBezTo>
                  <a:cubicBezTo>
                    <a:pt x="5339" y="41162"/>
                    <a:pt x="5694" y="41346"/>
                    <a:pt x="6075" y="41530"/>
                  </a:cubicBezTo>
                  <a:cubicBezTo>
                    <a:pt x="6693" y="41819"/>
                    <a:pt x="7324" y="42082"/>
                    <a:pt x="7982" y="42306"/>
                  </a:cubicBezTo>
                  <a:cubicBezTo>
                    <a:pt x="8534" y="42503"/>
                    <a:pt x="9100" y="42687"/>
                    <a:pt x="9665" y="42858"/>
                  </a:cubicBezTo>
                  <a:cubicBezTo>
                    <a:pt x="9928" y="42937"/>
                    <a:pt x="10191" y="43016"/>
                    <a:pt x="10467" y="43081"/>
                  </a:cubicBezTo>
                  <a:cubicBezTo>
                    <a:pt x="11243" y="43292"/>
                    <a:pt x="12032" y="43476"/>
                    <a:pt x="12834" y="43634"/>
                  </a:cubicBezTo>
                  <a:cubicBezTo>
                    <a:pt x="13044" y="43673"/>
                    <a:pt x="13255" y="43713"/>
                    <a:pt x="13465" y="43739"/>
                  </a:cubicBezTo>
                  <a:cubicBezTo>
                    <a:pt x="13715" y="43791"/>
                    <a:pt x="13978" y="43844"/>
                    <a:pt x="14228" y="43870"/>
                  </a:cubicBezTo>
                  <a:cubicBezTo>
                    <a:pt x="14491" y="43910"/>
                    <a:pt x="14754" y="43962"/>
                    <a:pt x="15030" y="43989"/>
                  </a:cubicBezTo>
                  <a:cubicBezTo>
                    <a:pt x="15201" y="44002"/>
                    <a:pt x="15385" y="44015"/>
                    <a:pt x="15569" y="44041"/>
                  </a:cubicBezTo>
                  <a:cubicBezTo>
                    <a:pt x="15805" y="44068"/>
                    <a:pt x="16042" y="44120"/>
                    <a:pt x="16292" y="44120"/>
                  </a:cubicBezTo>
                  <a:cubicBezTo>
                    <a:pt x="16371" y="44120"/>
                    <a:pt x="16437" y="44120"/>
                    <a:pt x="16502" y="44133"/>
                  </a:cubicBezTo>
                  <a:cubicBezTo>
                    <a:pt x="16621" y="44160"/>
                    <a:pt x="16726" y="44160"/>
                    <a:pt x="16831" y="44160"/>
                  </a:cubicBezTo>
                  <a:cubicBezTo>
                    <a:pt x="17212" y="44166"/>
                    <a:pt x="17594" y="44166"/>
                    <a:pt x="17975" y="44166"/>
                  </a:cubicBezTo>
                  <a:cubicBezTo>
                    <a:pt x="18356" y="44166"/>
                    <a:pt x="18738" y="44166"/>
                    <a:pt x="19119" y="44173"/>
                  </a:cubicBezTo>
                  <a:cubicBezTo>
                    <a:pt x="19566" y="44173"/>
                    <a:pt x="20013" y="44133"/>
                    <a:pt x="20460" y="44120"/>
                  </a:cubicBezTo>
                  <a:cubicBezTo>
                    <a:pt x="20486" y="44120"/>
                    <a:pt x="20513" y="44107"/>
                    <a:pt x="20539" y="44107"/>
                  </a:cubicBezTo>
                  <a:cubicBezTo>
                    <a:pt x="20789" y="44081"/>
                    <a:pt x="21039" y="44054"/>
                    <a:pt x="21289" y="44028"/>
                  </a:cubicBezTo>
                  <a:cubicBezTo>
                    <a:pt x="21473" y="44002"/>
                    <a:pt x="21657" y="43975"/>
                    <a:pt x="21841" y="43962"/>
                  </a:cubicBezTo>
                  <a:cubicBezTo>
                    <a:pt x="22051" y="43936"/>
                    <a:pt x="22262" y="43910"/>
                    <a:pt x="22485" y="43870"/>
                  </a:cubicBezTo>
                  <a:cubicBezTo>
                    <a:pt x="22520" y="43835"/>
                    <a:pt x="22561" y="43829"/>
                    <a:pt x="22604" y="43829"/>
                  </a:cubicBezTo>
                  <a:cubicBezTo>
                    <a:pt x="22625" y="43829"/>
                    <a:pt x="22647" y="43831"/>
                    <a:pt x="22669" y="43831"/>
                  </a:cubicBezTo>
                  <a:lnTo>
                    <a:pt x="22906" y="43831"/>
                  </a:lnTo>
                  <a:cubicBezTo>
                    <a:pt x="23116" y="43778"/>
                    <a:pt x="23340" y="43726"/>
                    <a:pt x="23550" y="43699"/>
                  </a:cubicBezTo>
                  <a:cubicBezTo>
                    <a:pt x="24010" y="43634"/>
                    <a:pt x="24471" y="43542"/>
                    <a:pt x="24918" y="43436"/>
                  </a:cubicBezTo>
                  <a:cubicBezTo>
                    <a:pt x="25825" y="43226"/>
                    <a:pt x="26719" y="42989"/>
                    <a:pt x="27613" y="42713"/>
                  </a:cubicBezTo>
                  <a:cubicBezTo>
                    <a:pt x="28271" y="42503"/>
                    <a:pt x="28915" y="42292"/>
                    <a:pt x="29559" y="42029"/>
                  </a:cubicBezTo>
                  <a:cubicBezTo>
                    <a:pt x="29572" y="42029"/>
                    <a:pt x="29599" y="42029"/>
                    <a:pt x="29625" y="42016"/>
                  </a:cubicBezTo>
                  <a:cubicBezTo>
                    <a:pt x="29901" y="41898"/>
                    <a:pt x="30177" y="41793"/>
                    <a:pt x="30440" y="41648"/>
                  </a:cubicBezTo>
                  <a:cubicBezTo>
                    <a:pt x="30979" y="41385"/>
                    <a:pt x="31518" y="41135"/>
                    <a:pt x="32031" y="40846"/>
                  </a:cubicBezTo>
                  <a:cubicBezTo>
                    <a:pt x="32557" y="40531"/>
                    <a:pt x="33070" y="40189"/>
                    <a:pt x="33556" y="39807"/>
                  </a:cubicBezTo>
                  <a:cubicBezTo>
                    <a:pt x="33583" y="39781"/>
                    <a:pt x="33622" y="39742"/>
                    <a:pt x="33635" y="39702"/>
                  </a:cubicBezTo>
                  <a:cubicBezTo>
                    <a:pt x="33562" y="39666"/>
                    <a:pt x="33485" y="39657"/>
                    <a:pt x="33406" y="39657"/>
                  </a:cubicBezTo>
                  <a:cubicBezTo>
                    <a:pt x="33343" y="39657"/>
                    <a:pt x="33279" y="39663"/>
                    <a:pt x="33214" y="39663"/>
                  </a:cubicBezTo>
                  <a:cubicBezTo>
                    <a:pt x="33149" y="39650"/>
                    <a:pt x="33070" y="39650"/>
                    <a:pt x="33004" y="39650"/>
                  </a:cubicBezTo>
                  <a:cubicBezTo>
                    <a:pt x="32978" y="39650"/>
                    <a:pt x="32938" y="39650"/>
                    <a:pt x="32912" y="39636"/>
                  </a:cubicBezTo>
                  <a:cubicBezTo>
                    <a:pt x="32846" y="39623"/>
                    <a:pt x="32781" y="39544"/>
                    <a:pt x="32794" y="39479"/>
                  </a:cubicBezTo>
                  <a:cubicBezTo>
                    <a:pt x="32807" y="39413"/>
                    <a:pt x="32846" y="39360"/>
                    <a:pt x="32912" y="39347"/>
                  </a:cubicBezTo>
                  <a:cubicBezTo>
                    <a:pt x="32965" y="39334"/>
                    <a:pt x="33017" y="39334"/>
                    <a:pt x="33070" y="39334"/>
                  </a:cubicBezTo>
                  <a:cubicBezTo>
                    <a:pt x="33412" y="39334"/>
                    <a:pt x="33754" y="39360"/>
                    <a:pt x="34095" y="39400"/>
                  </a:cubicBezTo>
                  <a:cubicBezTo>
                    <a:pt x="34148" y="39413"/>
                    <a:pt x="34201" y="39413"/>
                    <a:pt x="34253" y="39413"/>
                  </a:cubicBezTo>
                  <a:cubicBezTo>
                    <a:pt x="34227" y="39347"/>
                    <a:pt x="34135" y="39400"/>
                    <a:pt x="34095" y="39321"/>
                  </a:cubicBezTo>
                  <a:cubicBezTo>
                    <a:pt x="34450" y="38979"/>
                    <a:pt x="34779" y="38611"/>
                    <a:pt x="35055" y="38190"/>
                  </a:cubicBezTo>
                  <a:cubicBezTo>
                    <a:pt x="34819" y="38190"/>
                    <a:pt x="34582" y="38256"/>
                    <a:pt x="34345" y="38308"/>
                  </a:cubicBezTo>
                  <a:cubicBezTo>
                    <a:pt x="34188" y="38335"/>
                    <a:pt x="34030" y="38374"/>
                    <a:pt x="33885" y="38414"/>
                  </a:cubicBezTo>
                  <a:cubicBezTo>
                    <a:pt x="33832" y="38427"/>
                    <a:pt x="33793" y="38440"/>
                    <a:pt x="33740" y="38453"/>
                  </a:cubicBezTo>
                  <a:cubicBezTo>
                    <a:pt x="33662" y="38453"/>
                    <a:pt x="33583" y="38400"/>
                    <a:pt x="33570" y="38322"/>
                  </a:cubicBezTo>
                  <a:cubicBezTo>
                    <a:pt x="33556" y="38256"/>
                    <a:pt x="33583" y="38190"/>
                    <a:pt x="33662" y="38151"/>
                  </a:cubicBezTo>
                  <a:cubicBezTo>
                    <a:pt x="33714" y="38124"/>
                    <a:pt x="33780" y="38111"/>
                    <a:pt x="33846" y="38098"/>
                  </a:cubicBezTo>
                  <a:cubicBezTo>
                    <a:pt x="34227" y="37993"/>
                    <a:pt x="34608" y="37914"/>
                    <a:pt x="35003" y="37861"/>
                  </a:cubicBezTo>
                  <a:lnTo>
                    <a:pt x="35345" y="37796"/>
                  </a:lnTo>
                  <a:cubicBezTo>
                    <a:pt x="35345" y="37756"/>
                    <a:pt x="35371" y="37730"/>
                    <a:pt x="35384" y="37690"/>
                  </a:cubicBezTo>
                  <a:cubicBezTo>
                    <a:pt x="35463" y="37572"/>
                    <a:pt x="35542" y="37454"/>
                    <a:pt x="35608" y="37335"/>
                  </a:cubicBezTo>
                  <a:cubicBezTo>
                    <a:pt x="35779" y="37007"/>
                    <a:pt x="35923" y="36678"/>
                    <a:pt x="36055" y="36336"/>
                  </a:cubicBezTo>
                  <a:cubicBezTo>
                    <a:pt x="36028" y="36336"/>
                    <a:pt x="35989" y="36336"/>
                    <a:pt x="35963" y="36349"/>
                  </a:cubicBezTo>
                  <a:cubicBezTo>
                    <a:pt x="35450" y="36520"/>
                    <a:pt x="34937" y="36717"/>
                    <a:pt x="34450" y="36954"/>
                  </a:cubicBezTo>
                  <a:cubicBezTo>
                    <a:pt x="34398" y="36967"/>
                    <a:pt x="34345" y="36993"/>
                    <a:pt x="34293" y="37020"/>
                  </a:cubicBezTo>
                  <a:cubicBezTo>
                    <a:pt x="34273" y="37026"/>
                    <a:pt x="34253" y="37030"/>
                    <a:pt x="34234" y="37030"/>
                  </a:cubicBezTo>
                  <a:cubicBezTo>
                    <a:pt x="34177" y="37030"/>
                    <a:pt x="34125" y="37000"/>
                    <a:pt x="34095" y="36941"/>
                  </a:cubicBezTo>
                  <a:cubicBezTo>
                    <a:pt x="34056" y="36875"/>
                    <a:pt x="34082" y="36796"/>
                    <a:pt x="34148" y="36757"/>
                  </a:cubicBezTo>
                  <a:cubicBezTo>
                    <a:pt x="34201" y="36717"/>
                    <a:pt x="34253" y="36691"/>
                    <a:pt x="34319" y="36665"/>
                  </a:cubicBezTo>
                  <a:cubicBezTo>
                    <a:pt x="34858" y="36402"/>
                    <a:pt x="35423" y="36191"/>
                    <a:pt x="35989" y="35994"/>
                  </a:cubicBezTo>
                  <a:cubicBezTo>
                    <a:pt x="36055" y="35968"/>
                    <a:pt x="36147" y="35968"/>
                    <a:pt x="36199" y="35915"/>
                  </a:cubicBezTo>
                  <a:cubicBezTo>
                    <a:pt x="36239" y="35836"/>
                    <a:pt x="36265" y="35744"/>
                    <a:pt x="36291" y="35665"/>
                  </a:cubicBezTo>
                  <a:cubicBezTo>
                    <a:pt x="36370" y="35324"/>
                    <a:pt x="36462" y="34995"/>
                    <a:pt x="36541" y="34653"/>
                  </a:cubicBezTo>
                  <a:cubicBezTo>
                    <a:pt x="36594" y="34390"/>
                    <a:pt x="36633" y="34114"/>
                    <a:pt x="36673" y="33851"/>
                  </a:cubicBezTo>
                  <a:cubicBezTo>
                    <a:pt x="36699" y="33601"/>
                    <a:pt x="36752" y="33338"/>
                    <a:pt x="36725" y="33088"/>
                  </a:cubicBezTo>
                  <a:cubicBezTo>
                    <a:pt x="36725" y="33062"/>
                    <a:pt x="36725" y="33023"/>
                    <a:pt x="36738" y="32996"/>
                  </a:cubicBezTo>
                  <a:cubicBezTo>
                    <a:pt x="36778" y="32904"/>
                    <a:pt x="36765" y="32799"/>
                    <a:pt x="36765" y="32694"/>
                  </a:cubicBezTo>
                  <a:cubicBezTo>
                    <a:pt x="36778" y="32497"/>
                    <a:pt x="36778" y="32299"/>
                    <a:pt x="36778" y="32102"/>
                  </a:cubicBezTo>
                  <a:cubicBezTo>
                    <a:pt x="36765" y="31734"/>
                    <a:pt x="36817" y="31353"/>
                    <a:pt x="36725" y="30984"/>
                  </a:cubicBezTo>
                  <a:cubicBezTo>
                    <a:pt x="36752" y="30695"/>
                    <a:pt x="36699" y="30406"/>
                    <a:pt x="36673" y="30117"/>
                  </a:cubicBezTo>
                  <a:cubicBezTo>
                    <a:pt x="36659" y="29959"/>
                    <a:pt x="36646" y="29788"/>
                    <a:pt x="36620" y="29630"/>
                  </a:cubicBezTo>
                  <a:cubicBezTo>
                    <a:pt x="36594" y="29472"/>
                    <a:pt x="36554" y="29315"/>
                    <a:pt x="36541" y="29157"/>
                  </a:cubicBezTo>
                  <a:cubicBezTo>
                    <a:pt x="36515" y="28828"/>
                    <a:pt x="36436" y="28499"/>
                    <a:pt x="36383" y="28158"/>
                  </a:cubicBezTo>
                  <a:cubicBezTo>
                    <a:pt x="36304" y="27737"/>
                    <a:pt x="36199" y="27329"/>
                    <a:pt x="36107" y="26922"/>
                  </a:cubicBezTo>
                  <a:cubicBezTo>
                    <a:pt x="35976" y="26369"/>
                    <a:pt x="35831" y="25830"/>
                    <a:pt x="35660" y="25304"/>
                  </a:cubicBezTo>
                  <a:cubicBezTo>
                    <a:pt x="35502" y="24765"/>
                    <a:pt x="35318" y="24239"/>
                    <a:pt x="35108" y="23713"/>
                  </a:cubicBezTo>
                  <a:cubicBezTo>
                    <a:pt x="34976" y="23384"/>
                    <a:pt x="34845" y="23056"/>
                    <a:pt x="34687" y="22727"/>
                  </a:cubicBezTo>
                  <a:cubicBezTo>
                    <a:pt x="34372" y="22056"/>
                    <a:pt x="34030" y="21386"/>
                    <a:pt x="33635" y="20742"/>
                  </a:cubicBezTo>
                  <a:cubicBezTo>
                    <a:pt x="33372" y="20334"/>
                    <a:pt x="33096" y="19926"/>
                    <a:pt x="32807" y="19532"/>
                  </a:cubicBezTo>
                  <a:cubicBezTo>
                    <a:pt x="32662" y="19335"/>
                    <a:pt x="32504" y="19137"/>
                    <a:pt x="32334" y="18953"/>
                  </a:cubicBezTo>
                  <a:cubicBezTo>
                    <a:pt x="32149" y="18743"/>
                    <a:pt x="31979" y="18519"/>
                    <a:pt x="31794" y="18322"/>
                  </a:cubicBezTo>
                  <a:cubicBezTo>
                    <a:pt x="31426" y="17928"/>
                    <a:pt x="31032" y="17573"/>
                    <a:pt x="30611" y="17231"/>
                  </a:cubicBezTo>
                  <a:cubicBezTo>
                    <a:pt x="30335" y="16994"/>
                    <a:pt x="30059" y="16784"/>
                    <a:pt x="29770" y="16587"/>
                  </a:cubicBezTo>
                  <a:cubicBezTo>
                    <a:pt x="29454" y="16363"/>
                    <a:pt x="29125" y="16140"/>
                    <a:pt x="28796" y="15955"/>
                  </a:cubicBezTo>
                  <a:cubicBezTo>
                    <a:pt x="28731" y="15916"/>
                    <a:pt x="28652" y="15890"/>
                    <a:pt x="28612" y="15811"/>
                  </a:cubicBezTo>
                  <a:cubicBezTo>
                    <a:pt x="28678" y="15706"/>
                    <a:pt x="28731" y="15614"/>
                    <a:pt x="28783" y="15522"/>
                  </a:cubicBezTo>
                  <a:cubicBezTo>
                    <a:pt x="29033" y="15153"/>
                    <a:pt x="29230" y="14772"/>
                    <a:pt x="29428" y="14391"/>
                  </a:cubicBezTo>
                  <a:cubicBezTo>
                    <a:pt x="29585" y="14115"/>
                    <a:pt x="29691" y="13812"/>
                    <a:pt x="29822" y="13523"/>
                  </a:cubicBezTo>
                  <a:cubicBezTo>
                    <a:pt x="30098" y="12892"/>
                    <a:pt x="30309" y="12247"/>
                    <a:pt x="30480" y="11577"/>
                  </a:cubicBezTo>
                  <a:cubicBezTo>
                    <a:pt x="30624" y="11064"/>
                    <a:pt x="30743" y="10538"/>
                    <a:pt x="30835" y="10012"/>
                  </a:cubicBezTo>
                  <a:cubicBezTo>
                    <a:pt x="30887" y="9657"/>
                    <a:pt x="30940" y="9302"/>
                    <a:pt x="30966" y="8934"/>
                  </a:cubicBezTo>
                  <a:cubicBezTo>
                    <a:pt x="30992" y="8684"/>
                    <a:pt x="31005" y="8421"/>
                    <a:pt x="31019" y="8158"/>
                  </a:cubicBezTo>
                  <a:cubicBezTo>
                    <a:pt x="31045" y="7882"/>
                    <a:pt x="31032" y="7606"/>
                    <a:pt x="31019" y="7330"/>
                  </a:cubicBezTo>
                  <a:cubicBezTo>
                    <a:pt x="31019" y="7290"/>
                    <a:pt x="31032" y="7238"/>
                    <a:pt x="31019" y="7185"/>
                  </a:cubicBezTo>
                  <a:cubicBezTo>
                    <a:pt x="30966" y="7054"/>
                    <a:pt x="30979" y="6909"/>
                    <a:pt x="30979" y="6764"/>
                  </a:cubicBezTo>
                  <a:cubicBezTo>
                    <a:pt x="30979" y="6699"/>
                    <a:pt x="30979" y="6646"/>
                    <a:pt x="30966" y="6580"/>
                  </a:cubicBezTo>
                  <a:cubicBezTo>
                    <a:pt x="30927" y="6317"/>
                    <a:pt x="30887" y="6054"/>
                    <a:pt x="30835" y="5791"/>
                  </a:cubicBezTo>
                  <a:cubicBezTo>
                    <a:pt x="30769" y="5410"/>
                    <a:pt x="30677" y="5029"/>
                    <a:pt x="30545" y="4674"/>
                  </a:cubicBezTo>
                  <a:cubicBezTo>
                    <a:pt x="30388" y="4227"/>
                    <a:pt x="30217" y="3806"/>
                    <a:pt x="29967" y="3398"/>
                  </a:cubicBezTo>
                  <a:cubicBezTo>
                    <a:pt x="29638" y="2833"/>
                    <a:pt x="29270" y="2320"/>
                    <a:pt x="28810" y="1847"/>
                  </a:cubicBezTo>
                  <a:cubicBezTo>
                    <a:pt x="28639" y="1676"/>
                    <a:pt x="28455" y="1505"/>
                    <a:pt x="28257" y="1334"/>
                  </a:cubicBezTo>
                  <a:cubicBezTo>
                    <a:pt x="27929" y="1071"/>
                    <a:pt x="27600" y="821"/>
                    <a:pt x="27232" y="624"/>
                  </a:cubicBezTo>
                  <a:cubicBezTo>
                    <a:pt x="27166" y="598"/>
                    <a:pt x="27100" y="558"/>
                    <a:pt x="27035" y="532"/>
                  </a:cubicBezTo>
                  <a:cubicBezTo>
                    <a:pt x="26785" y="387"/>
                    <a:pt x="26509" y="269"/>
                    <a:pt x="26232" y="203"/>
                  </a:cubicBezTo>
                  <a:cubicBezTo>
                    <a:pt x="25917" y="72"/>
                    <a:pt x="25601" y="19"/>
                    <a:pt x="25273" y="6"/>
                  </a:cubicBezTo>
                  <a:cubicBezTo>
                    <a:pt x="25132" y="6"/>
                    <a:pt x="24998" y="0"/>
                    <a:pt x="248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6897550" y="2752650"/>
              <a:ext cx="53925" cy="28175"/>
            </a:xfrm>
            <a:custGeom>
              <a:avLst/>
              <a:gdLst/>
              <a:ahLst/>
              <a:cxnLst/>
              <a:rect l="l" t="t" r="r" b="b"/>
              <a:pathLst>
                <a:path w="2157" h="1127" extrusionOk="0">
                  <a:moveTo>
                    <a:pt x="0" y="0"/>
                  </a:moveTo>
                  <a:cubicBezTo>
                    <a:pt x="0" y="132"/>
                    <a:pt x="119" y="105"/>
                    <a:pt x="184" y="132"/>
                  </a:cubicBezTo>
                  <a:cubicBezTo>
                    <a:pt x="737" y="342"/>
                    <a:pt x="1302" y="526"/>
                    <a:pt x="1828" y="789"/>
                  </a:cubicBezTo>
                  <a:cubicBezTo>
                    <a:pt x="1907" y="842"/>
                    <a:pt x="2078" y="868"/>
                    <a:pt x="2025" y="986"/>
                  </a:cubicBezTo>
                  <a:cubicBezTo>
                    <a:pt x="2002" y="1033"/>
                    <a:pt x="1970" y="1050"/>
                    <a:pt x="1935" y="1050"/>
                  </a:cubicBezTo>
                  <a:cubicBezTo>
                    <a:pt x="1871" y="1050"/>
                    <a:pt x="1795" y="994"/>
                    <a:pt x="1736" y="960"/>
                  </a:cubicBezTo>
                  <a:cubicBezTo>
                    <a:pt x="1302" y="763"/>
                    <a:pt x="868" y="592"/>
                    <a:pt x="421" y="434"/>
                  </a:cubicBezTo>
                  <a:cubicBezTo>
                    <a:pt x="362" y="417"/>
                    <a:pt x="302" y="389"/>
                    <a:pt x="243" y="389"/>
                  </a:cubicBezTo>
                  <a:cubicBezTo>
                    <a:pt x="210" y="389"/>
                    <a:pt x="178" y="398"/>
                    <a:pt x="145" y="421"/>
                  </a:cubicBezTo>
                  <a:cubicBezTo>
                    <a:pt x="198" y="434"/>
                    <a:pt x="237" y="434"/>
                    <a:pt x="290" y="460"/>
                  </a:cubicBezTo>
                  <a:cubicBezTo>
                    <a:pt x="789" y="631"/>
                    <a:pt x="1276" y="815"/>
                    <a:pt x="1762" y="1039"/>
                  </a:cubicBezTo>
                  <a:cubicBezTo>
                    <a:pt x="1815" y="1065"/>
                    <a:pt x="1867" y="1091"/>
                    <a:pt x="1933" y="1118"/>
                  </a:cubicBezTo>
                  <a:cubicBezTo>
                    <a:pt x="1950" y="1123"/>
                    <a:pt x="1967" y="1126"/>
                    <a:pt x="1983" y="1126"/>
                  </a:cubicBezTo>
                  <a:cubicBezTo>
                    <a:pt x="2044" y="1126"/>
                    <a:pt x="2099" y="1091"/>
                    <a:pt x="2130" y="1039"/>
                  </a:cubicBezTo>
                  <a:cubicBezTo>
                    <a:pt x="2157" y="960"/>
                    <a:pt x="2144" y="894"/>
                    <a:pt x="2065" y="842"/>
                  </a:cubicBezTo>
                  <a:cubicBezTo>
                    <a:pt x="2012" y="815"/>
                    <a:pt x="1959" y="789"/>
                    <a:pt x="1907" y="763"/>
                  </a:cubicBezTo>
                  <a:cubicBezTo>
                    <a:pt x="1315" y="473"/>
                    <a:pt x="710" y="250"/>
                    <a:pt x="105" y="53"/>
                  </a:cubicBezTo>
                  <a:cubicBezTo>
                    <a:pt x="66" y="40"/>
                    <a:pt x="27" y="40"/>
                    <a:pt x="0"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6918900" y="2799975"/>
              <a:ext cx="45400" cy="16525"/>
            </a:xfrm>
            <a:custGeom>
              <a:avLst/>
              <a:gdLst/>
              <a:ahLst/>
              <a:cxnLst/>
              <a:rect l="l" t="t" r="r" b="b"/>
              <a:pathLst>
                <a:path w="1816" h="661" extrusionOk="0">
                  <a:moveTo>
                    <a:pt x="1" y="1"/>
                  </a:moveTo>
                  <a:lnTo>
                    <a:pt x="1" y="1"/>
                  </a:lnTo>
                  <a:cubicBezTo>
                    <a:pt x="80" y="106"/>
                    <a:pt x="211" y="106"/>
                    <a:pt x="317" y="119"/>
                  </a:cubicBezTo>
                  <a:cubicBezTo>
                    <a:pt x="724" y="185"/>
                    <a:pt x="1132" y="250"/>
                    <a:pt x="1526" y="369"/>
                  </a:cubicBezTo>
                  <a:cubicBezTo>
                    <a:pt x="1592" y="382"/>
                    <a:pt x="1710" y="408"/>
                    <a:pt x="1684" y="513"/>
                  </a:cubicBezTo>
                  <a:cubicBezTo>
                    <a:pt x="1671" y="559"/>
                    <a:pt x="1638" y="573"/>
                    <a:pt x="1599" y="573"/>
                  </a:cubicBezTo>
                  <a:cubicBezTo>
                    <a:pt x="1559" y="573"/>
                    <a:pt x="1513" y="559"/>
                    <a:pt x="1474" y="553"/>
                  </a:cubicBezTo>
                  <a:cubicBezTo>
                    <a:pt x="1171" y="474"/>
                    <a:pt x="869" y="395"/>
                    <a:pt x="553" y="356"/>
                  </a:cubicBezTo>
                  <a:cubicBezTo>
                    <a:pt x="511" y="349"/>
                    <a:pt x="468" y="341"/>
                    <a:pt x="427" y="341"/>
                  </a:cubicBezTo>
                  <a:cubicBezTo>
                    <a:pt x="379" y="341"/>
                    <a:pt x="333" y="353"/>
                    <a:pt x="290" y="395"/>
                  </a:cubicBezTo>
                  <a:cubicBezTo>
                    <a:pt x="325" y="395"/>
                    <a:pt x="360" y="389"/>
                    <a:pt x="395" y="389"/>
                  </a:cubicBezTo>
                  <a:cubicBezTo>
                    <a:pt x="413" y="389"/>
                    <a:pt x="430" y="391"/>
                    <a:pt x="448" y="395"/>
                  </a:cubicBezTo>
                  <a:cubicBezTo>
                    <a:pt x="790" y="461"/>
                    <a:pt x="1132" y="513"/>
                    <a:pt x="1460" y="619"/>
                  </a:cubicBezTo>
                  <a:cubicBezTo>
                    <a:pt x="1513" y="632"/>
                    <a:pt x="1579" y="645"/>
                    <a:pt x="1631" y="658"/>
                  </a:cubicBezTo>
                  <a:cubicBezTo>
                    <a:pt x="1638" y="659"/>
                    <a:pt x="1645" y="660"/>
                    <a:pt x="1652" y="660"/>
                  </a:cubicBezTo>
                  <a:cubicBezTo>
                    <a:pt x="1713" y="660"/>
                    <a:pt x="1777" y="612"/>
                    <a:pt x="1789" y="553"/>
                  </a:cubicBezTo>
                  <a:cubicBezTo>
                    <a:pt x="1815" y="487"/>
                    <a:pt x="1802" y="408"/>
                    <a:pt x="1723" y="369"/>
                  </a:cubicBezTo>
                  <a:cubicBezTo>
                    <a:pt x="1658" y="342"/>
                    <a:pt x="1579" y="316"/>
                    <a:pt x="1500" y="290"/>
                  </a:cubicBezTo>
                  <a:cubicBezTo>
                    <a:pt x="1013" y="158"/>
                    <a:pt x="501" y="93"/>
                    <a:pt x="1"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6948500" y="2838425"/>
              <a:ext cx="35200" cy="9250"/>
            </a:xfrm>
            <a:custGeom>
              <a:avLst/>
              <a:gdLst/>
              <a:ahLst/>
              <a:cxnLst/>
              <a:rect l="l" t="t" r="r" b="b"/>
              <a:pathLst>
                <a:path w="1408" h="370" extrusionOk="0">
                  <a:moveTo>
                    <a:pt x="1184" y="1"/>
                  </a:moveTo>
                  <a:cubicBezTo>
                    <a:pt x="1026" y="1"/>
                    <a:pt x="855" y="1"/>
                    <a:pt x="710" y="14"/>
                  </a:cubicBezTo>
                  <a:cubicBezTo>
                    <a:pt x="474" y="40"/>
                    <a:pt x="237" y="54"/>
                    <a:pt x="0" y="80"/>
                  </a:cubicBezTo>
                  <a:cubicBezTo>
                    <a:pt x="27" y="115"/>
                    <a:pt x="59" y="127"/>
                    <a:pt x="93" y="127"/>
                  </a:cubicBezTo>
                  <a:cubicBezTo>
                    <a:pt x="110" y="127"/>
                    <a:pt x="127" y="124"/>
                    <a:pt x="145" y="119"/>
                  </a:cubicBezTo>
                  <a:cubicBezTo>
                    <a:pt x="342" y="93"/>
                    <a:pt x="539" y="119"/>
                    <a:pt x="737" y="80"/>
                  </a:cubicBezTo>
                  <a:cubicBezTo>
                    <a:pt x="811" y="71"/>
                    <a:pt x="892" y="61"/>
                    <a:pt x="970" y="61"/>
                  </a:cubicBezTo>
                  <a:cubicBezTo>
                    <a:pt x="1003" y="61"/>
                    <a:pt x="1035" y="63"/>
                    <a:pt x="1065" y="67"/>
                  </a:cubicBezTo>
                  <a:cubicBezTo>
                    <a:pt x="1081" y="67"/>
                    <a:pt x="1098" y="66"/>
                    <a:pt x="1115" y="66"/>
                  </a:cubicBezTo>
                  <a:cubicBezTo>
                    <a:pt x="1183" y="66"/>
                    <a:pt x="1252" y="75"/>
                    <a:pt x="1263" y="159"/>
                  </a:cubicBezTo>
                  <a:cubicBezTo>
                    <a:pt x="1263" y="251"/>
                    <a:pt x="1157" y="251"/>
                    <a:pt x="1079" y="251"/>
                  </a:cubicBezTo>
                  <a:cubicBezTo>
                    <a:pt x="1019" y="257"/>
                    <a:pt x="960" y="257"/>
                    <a:pt x="901" y="257"/>
                  </a:cubicBezTo>
                  <a:cubicBezTo>
                    <a:pt x="842" y="257"/>
                    <a:pt x="783" y="257"/>
                    <a:pt x="724" y="264"/>
                  </a:cubicBezTo>
                  <a:cubicBezTo>
                    <a:pt x="701" y="264"/>
                    <a:pt x="676" y="262"/>
                    <a:pt x="652" y="262"/>
                  </a:cubicBezTo>
                  <a:cubicBezTo>
                    <a:pt x="592" y="262"/>
                    <a:pt x="536" y="275"/>
                    <a:pt x="526" y="369"/>
                  </a:cubicBezTo>
                  <a:cubicBezTo>
                    <a:pt x="579" y="330"/>
                    <a:pt x="645" y="330"/>
                    <a:pt x="710" y="330"/>
                  </a:cubicBezTo>
                  <a:cubicBezTo>
                    <a:pt x="855" y="330"/>
                    <a:pt x="1013" y="330"/>
                    <a:pt x="1157" y="317"/>
                  </a:cubicBezTo>
                  <a:cubicBezTo>
                    <a:pt x="1210" y="317"/>
                    <a:pt x="1263" y="317"/>
                    <a:pt x="1315" y="290"/>
                  </a:cubicBezTo>
                  <a:cubicBezTo>
                    <a:pt x="1407" y="224"/>
                    <a:pt x="1407" y="80"/>
                    <a:pt x="1315" y="27"/>
                  </a:cubicBezTo>
                  <a:cubicBezTo>
                    <a:pt x="1276" y="1"/>
                    <a:pt x="1223" y="1"/>
                    <a:pt x="1184"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7121400" y="2195450"/>
              <a:ext cx="135800" cy="38500"/>
            </a:xfrm>
            <a:custGeom>
              <a:avLst/>
              <a:gdLst/>
              <a:ahLst/>
              <a:cxnLst/>
              <a:rect l="l" t="t" r="r" b="b"/>
              <a:pathLst>
                <a:path w="5432" h="1540" extrusionOk="0">
                  <a:moveTo>
                    <a:pt x="5405" y="1"/>
                  </a:moveTo>
                  <a:cubicBezTo>
                    <a:pt x="4945" y="67"/>
                    <a:pt x="4511" y="159"/>
                    <a:pt x="4064" y="264"/>
                  </a:cubicBezTo>
                  <a:lnTo>
                    <a:pt x="4050" y="264"/>
                  </a:lnTo>
                  <a:cubicBezTo>
                    <a:pt x="4037" y="264"/>
                    <a:pt x="4024" y="264"/>
                    <a:pt x="4011" y="277"/>
                  </a:cubicBezTo>
                  <a:cubicBezTo>
                    <a:pt x="2644" y="553"/>
                    <a:pt x="1316" y="948"/>
                    <a:pt x="40" y="1487"/>
                  </a:cubicBezTo>
                  <a:lnTo>
                    <a:pt x="27" y="1487"/>
                  </a:lnTo>
                  <a:cubicBezTo>
                    <a:pt x="14" y="1500"/>
                    <a:pt x="14" y="1500"/>
                    <a:pt x="1" y="1500"/>
                  </a:cubicBezTo>
                  <a:cubicBezTo>
                    <a:pt x="1" y="1513"/>
                    <a:pt x="14" y="1526"/>
                    <a:pt x="27" y="1539"/>
                  </a:cubicBezTo>
                  <a:cubicBezTo>
                    <a:pt x="106" y="1513"/>
                    <a:pt x="198" y="1487"/>
                    <a:pt x="290" y="1447"/>
                  </a:cubicBezTo>
                  <a:cubicBezTo>
                    <a:pt x="605" y="1329"/>
                    <a:pt x="921" y="1211"/>
                    <a:pt x="1237" y="1092"/>
                  </a:cubicBezTo>
                  <a:cubicBezTo>
                    <a:pt x="1657" y="948"/>
                    <a:pt x="2078" y="816"/>
                    <a:pt x="2512" y="698"/>
                  </a:cubicBezTo>
                  <a:cubicBezTo>
                    <a:pt x="2920" y="593"/>
                    <a:pt x="3327" y="487"/>
                    <a:pt x="3748" y="395"/>
                  </a:cubicBezTo>
                  <a:cubicBezTo>
                    <a:pt x="3853" y="369"/>
                    <a:pt x="3958" y="382"/>
                    <a:pt x="4064" y="303"/>
                  </a:cubicBezTo>
                  <a:cubicBezTo>
                    <a:pt x="4274" y="264"/>
                    <a:pt x="4498" y="224"/>
                    <a:pt x="4721" y="185"/>
                  </a:cubicBezTo>
                  <a:cubicBezTo>
                    <a:pt x="4958" y="146"/>
                    <a:pt x="5194" y="106"/>
                    <a:pt x="5431" y="67"/>
                  </a:cubicBezTo>
                  <a:cubicBezTo>
                    <a:pt x="5431" y="40"/>
                    <a:pt x="5431" y="27"/>
                    <a:pt x="5431"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7285775" y="2191525"/>
              <a:ext cx="1975" cy="2000"/>
            </a:xfrm>
            <a:custGeom>
              <a:avLst/>
              <a:gdLst/>
              <a:ahLst/>
              <a:cxnLst/>
              <a:rect l="l" t="t" r="r" b="b"/>
              <a:pathLst>
                <a:path w="79" h="80" extrusionOk="0">
                  <a:moveTo>
                    <a:pt x="79" y="0"/>
                  </a:moveTo>
                  <a:cubicBezTo>
                    <a:pt x="66" y="0"/>
                    <a:pt x="53" y="0"/>
                    <a:pt x="26" y="13"/>
                  </a:cubicBezTo>
                  <a:cubicBezTo>
                    <a:pt x="26" y="40"/>
                    <a:pt x="13" y="53"/>
                    <a:pt x="0" y="79"/>
                  </a:cubicBezTo>
                  <a:cubicBezTo>
                    <a:pt x="39" y="66"/>
                    <a:pt x="66" y="40"/>
                    <a:pt x="79"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7444875" y="2950525"/>
              <a:ext cx="4625" cy="1675"/>
            </a:xfrm>
            <a:custGeom>
              <a:avLst/>
              <a:gdLst/>
              <a:ahLst/>
              <a:cxnLst/>
              <a:rect l="l" t="t" r="r" b="b"/>
              <a:pathLst>
                <a:path w="185" h="67" extrusionOk="0">
                  <a:moveTo>
                    <a:pt x="184" y="14"/>
                  </a:moveTo>
                  <a:lnTo>
                    <a:pt x="184" y="14"/>
                  </a:lnTo>
                  <a:cubicBezTo>
                    <a:pt x="118" y="27"/>
                    <a:pt x="53" y="1"/>
                    <a:pt x="0" y="66"/>
                  </a:cubicBezTo>
                  <a:cubicBezTo>
                    <a:pt x="26" y="40"/>
                    <a:pt x="59" y="40"/>
                    <a:pt x="92" y="40"/>
                  </a:cubicBezTo>
                  <a:cubicBezTo>
                    <a:pt x="125" y="40"/>
                    <a:pt x="158" y="40"/>
                    <a:pt x="184" y="14"/>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6973800" y="2764150"/>
              <a:ext cx="19750" cy="27950"/>
            </a:xfrm>
            <a:custGeom>
              <a:avLst/>
              <a:gdLst/>
              <a:ahLst/>
              <a:cxnLst/>
              <a:rect l="l" t="t" r="r" b="b"/>
              <a:pathLst>
                <a:path w="790" h="1118" extrusionOk="0">
                  <a:moveTo>
                    <a:pt x="1" y="0"/>
                  </a:moveTo>
                  <a:cubicBezTo>
                    <a:pt x="6" y="8"/>
                    <a:pt x="10" y="14"/>
                    <a:pt x="14" y="21"/>
                  </a:cubicBezTo>
                  <a:lnTo>
                    <a:pt x="14" y="21"/>
                  </a:lnTo>
                  <a:cubicBezTo>
                    <a:pt x="14" y="13"/>
                    <a:pt x="12" y="11"/>
                    <a:pt x="1" y="0"/>
                  </a:cubicBezTo>
                  <a:close/>
                  <a:moveTo>
                    <a:pt x="14" y="21"/>
                  </a:moveTo>
                  <a:cubicBezTo>
                    <a:pt x="14" y="22"/>
                    <a:pt x="14" y="24"/>
                    <a:pt x="14" y="27"/>
                  </a:cubicBezTo>
                  <a:cubicBezTo>
                    <a:pt x="16" y="29"/>
                    <a:pt x="19" y="32"/>
                    <a:pt x="21" y="34"/>
                  </a:cubicBezTo>
                  <a:lnTo>
                    <a:pt x="21" y="34"/>
                  </a:lnTo>
                  <a:cubicBezTo>
                    <a:pt x="19" y="30"/>
                    <a:pt x="17" y="25"/>
                    <a:pt x="14" y="21"/>
                  </a:cubicBezTo>
                  <a:close/>
                  <a:moveTo>
                    <a:pt x="21" y="34"/>
                  </a:moveTo>
                  <a:lnTo>
                    <a:pt x="21" y="34"/>
                  </a:lnTo>
                  <a:cubicBezTo>
                    <a:pt x="34" y="58"/>
                    <a:pt x="40" y="82"/>
                    <a:pt x="40" y="119"/>
                  </a:cubicBezTo>
                  <a:cubicBezTo>
                    <a:pt x="40" y="158"/>
                    <a:pt x="40" y="184"/>
                    <a:pt x="80" y="211"/>
                  </a:cubicBezTo>
                  <a:cubicBezTo>
                    <a:pt x="80" y="276"/>
                    <a:pt x="119" y="316"/>
                    <a:pt x="172" y="355"/>
                  </a:cubicBezTo>
                  <a:cubicBezTo>
                    <a:pt x="290" y="513"/>
                    <a:pt x="395" y="671"/>
                    <a:pt x="514" y="829"/>
                  </a:cubicBezTo>
                  <a:cubicBezTo>
                    <a:pt x="514" y="921"/>
                    <a:pt x="579" y="973"/>
                    <a:pt x="658" y="1013"/>
                  </a:cubicBezTo>
                  <a:cubicBezTo>
                    <a:pt x="658" y="1039"/>
                    <a:pt x="671" y="1052"/>
                    <a:pt x="698" y="1065"/>
                  </a:cubicBezTo>
                  <a:cubicBezTo>
                    <a:pt x="737" y="1079"/>
                    <a:pt x="763" y="1092"/>
                    <a:pt x="790" y="1118"/>
                  </a:cubicBezTo>
                  <a:cubicBezTo>
                    <a:pt x="777" y="1105"/>
                    <a:pt x="763" y="1079"/>
                    <a:pt x="737" y="1065"/>
                  </a:cubicBezTo>
                  <a:cubicBezTo>
                    <a:pt x="737" y="1065"/>
                    <a:pt x="737" y="1052"/>
                    <a:pt x="737" y="1052"/>
                  </a:cubicBezTo>
                  <a:cubicBezTo>
                    <a:pt x="724" y="1039"/>
                    <a:pt x="711" y="1026"/>
                    <a:pt x="698" y="1013"/>
                  </a:cubicBezTo>
                  <a:cubicBezTo>
                    <a:pt x="685" y="1000"/>
                    <a:pt x="671" y="973"/>
                    <a:pt x="658" y="960"/>
                  </a:cubicBezTo>
                  <a:cubicBezTo>
                    <a:pt x="645" y="960"/>
                    <a:pt x="645" y="960"/>
                    <a:pt x="645" y="947"/>
                  </a:cubicBezTo>
                  <a:cubicBezTo>
                    <a:pt x="619" y="921"/>
                    <a:pt x="593" y="894"/>
                    <a:pt x="579" y="868"/>
                  </a:cubicBezTo>
                  <a:cubicBezTo>
                    <a:pt x="566" y="842"/>
                    <a:pt x="553" y="816"/>
                    <a:pt x="540" y="789"/>
                  </a:cubicBezTo>
                  <a:cubicBezTo>
                    <a:pt x="435" y="631"/>
                    <a:pt x="343" y="487"/>
                    <a:pt x="224" y="342"/>
                  </a:cubicBezTo>
                  <a:cubicBezTo>
                    <a:pt x="185" y="303"/>
                    <a:pt x="159" y="263"/>
                    <a:pt x="132" y="224"/>
                  </a:cubicBezTo>
                  <a:cubicBezTo>
                    <a:pt x="119" y="198"/>
                    <a:pt x="106" y="184"/>
                    <a:pt x="93" y="171"/>
                  </a:cubicBezTo>
                  <a:cubicBezTo>
                    <a:pt x="80" y="132"/>
                    <a:pt x="67" y="106"/>
                    <a:pt x="53" y="79"/>
                  </a:cubicBezTo>
                  <a:cubicBezTo>
                    <a:pt x="43" y="58"/>
                    <a:pt x="32" y="45"/>
                    <a:pt x="21" y="34"/>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6959675" y="2498875"/>
              <a:ext cx="96000" cy="268250"/>
            </a:xfrm>
            <a:custGeom>
              <a:avLst/>
              <a:gdLst/>
              <a:ahLst/>
              <a:cxnLst/>
              <a:rect l="l" t="t" r="r" b="b"/>
              <a:pathLst>
                <a:path w="3840" h="10730" extrusionOk="0">
                  <a:moveTo>
                    <a:pt x="3840" y="0"/>
                  </a:moveTo>
                  <a:lnTo>
                    <a:pt x="3840" y="0"/>
                  </a:lnTo>
                  <a:cubicBezTo>
                    <a:pt x="3827" y="0"/>
                    <a:pt x="3814" y="27"/>
                    <a:pt x="3800" y="27"/>
                  </a:cubicBezTo>
                  <a:cubicBezTo>
                    <a:pt x="3787" y="27"/>
                    <a:pt x="3761" y="27"/>
                    <a:pt x="3748" y="40"/>
                  </a:cubicBezTo>
                  <a:cubicBezTo>
                    <a:pt x="3222" y="171"/>
                    <a:pt x="2762" y="434"/>
                    <a:pt x="2315" y="750"/>
                  </a:cubicBezTo>
                  <a:cubicBezTo>
                    <a:pt x="1986" y="986"/>
                    <a:pt x="1697" y="1263"/>
                    <a:pt x="1473" y="1604"/>
                  </a:cubicBezTo>
                  <a:cubicBezTo>
                    <a:pt x="1368" y="1775"/>
                    <a:pt x="1289" y="1946"/>
                    <a:pt x="1236" y="2144"/>
                  </a:cubicBezTo>
                  <a:cubicBezTo>
                    <a:pt x="1184" y="2420"/>
                    <a:pt x="1236" y="2669"/>
                    <a:pt x="1460" y="2880"/>
                  </a:cubicBezTo>
                  <a:cubicBezTo>
                    <a:pt x="1631" y="3038"/>
                    <a:pt x="1828" y="3117"/>
                    <a:pt x="2052" y="3130"/>
                  </a:cubicBezTo>
                  <a:cubicBezTo>
                    <a:pt x="2117" y="3133"/>
                    <a:pt x="2183" y="3135"/>
                    <a:pt x="2249" y="3135"/>
                  </a:cubicBezTo>
                  <a:cubicBezTo>
                    <a:pt x="2445" y="3135"/>
                    <a:pt x="2640" y="3120"/>
                    <a:pt x="2827" y="3090"/>
                  </a:cubicBezTo>
                  <a:lnTo>
                    <a:pt x="2827" y="3090"/>
                  </a:lnTo>
                  <a:cubicBezTo>
                    <a:pt x="2709" y="3380"/>
                    <a:pt x="2696" y="3695"/>
                    <a:pt x="2709" y="4011"/>
                  </a:cubicBezTo>
                  <a:cubicBezTo>
                    <a:pt x="2722" y="4024"/>
                    <a:pt x="2722" y="4024"/>
                    <a:pt x="2735" y="4024"/>
                  </a:cubicBezTo>
                  <a:cubicBezTo>
                    <a:pt x="2749" y="3853"/>
                    <a:pt x="2814" y="3669"/>
                    <a:pt x="2788" y="3498"/>
                  </a:cubicBezTo>
                  <a:cubicBezTo>
                    <a:pt x="2854" y="3366"/>
                    <a:pt x="2801" y="3209"/>
                    <a:pt x="2880" y="3077"/>
                  </a:cubicBezTo>
                  <a:cubicBezTo>
                    <a:pt x="2867" y="3077"/>
                    <a:pt x="2867" y="3064"/>
                    <a:pt x="2854" y="3064"/>
                  </a:cubicBezTo>
                  <a:cubicBezTo>
                    <a:pt x="2831" y="3047"/>
                    <a:pt x="2806" y="3042"/>
                    <a:pt x="2781" y="3042"/>
                  </a:cubicBezTo>
                  <a:cubicBezTo>
                    <a:pt x="2747" y="3042"/>
                    <a:pt x="2713" y="3051"/>
                    <a:pt x="2683" y="3051"/>
                  </a:cubicBezTo>
                  <a:cubicBezTo>
                    <a:pt x="2560" y="3066"/>
                    <a:pt x="2436" y="3073"/>
                    <a:pt x="2316" y="3073"/>
                  </a:cubicBezTo>
                  <a:cubicBezTo>
                    <a:pt x="2230" y="3073"/>
                    <a:pt x="2146" y="3069"/>
                    <a:pt x="2065" y="3064"/>
                  </a:cubicBezTo>
                  <a:cubicBezTo>
                    <a:pt x="1473" y="3024"/>
                    <a:pt x="1158" y="2551"/>
                    <a:pt x="1355" y="1999"/>
                  </a:cubicBezTo>
                  <a:cubicBezTo>
                    <a:pt x="1486" y="1591"/>
                    <a:pt x="1762" y="1289"/>
                    <a:pt x="2078" y="1013"/>
                  </a:cubicBezTo>
                  <a:cubicBezTo>
                    <a:pt x="2551" y="618"/>
                    <a:pt x="3090" y="303"/>
                    <a:pt x="3682" y="119"/>
                  </a:cubicBezTo>
                  <a:cubicBezTo>
                    <a:pt x="3735" y="105"/>
                    <a:pt x="3787" y="92"/>
                    <a:pt x="3814" y="53"/>
                  </a:cubicBezTo>
                  <a:cubicBezTo>
                    <a:pt x="3827" y="40"/>
                    <a:pt x="3827" y="13"/>
                    <a:pt x="3840" y="0"/>
                  </a:cubicBezTo>
                  <a:close/>
                  <a:moveTo>
                    <a:pt x="2735" y="4024"/>
                  </a:moveTo>
                  <a:lnTo>
                    <a:pt x="2735" y="4024"/>
                  </a:lnTo>
                  <a:cubicBezTo>
                    <a:pt x="2420" y="4195"/>
                    <a:pt x="2117" y="4379"/>
                    <a:pt x="1841" y="4602"/>
                  </a:cubicBezTo>
                  <a:cubicBezTo>
                    <a:pt x="1539" y="4852"/>
                    <a:pt x="1263" y="5128"/>
                    <a:pt x="1026" y="5444"/>
                  </a:cubicBezTo>
                  <a:cubicBezTo>
                    <a:pt x="632" y="5957"/>
                    <a:pt x="355" y="6535"/>
                    <a:pt x="184" y="7153"/>
                  </a:cubicBezTo>
                  <a:cubicBezTo>
                    <a:pt x="106" y="7429"/>
                    <a:pt x="66" y="7705"/>
                    <a:pt x="40" y="7982"/>
                  </a:cubicBezTo>
                  <a:cubicBezTo>
                    <a:pt x="0" y="8389"/>
                    <a:pt x="27" y="8784"/>
                    <a:pt x="92" y="9191"/>
                  </a:cubicBezTo>
                  <a:cubicBezTo>
                    <a:pt x="158" y="9638"/>
                    <a:pt x="303" y="10072"/>
                    <a:pt x="500" y="10480"/>
                  </a:cubicBezTo>
                  <a:cubicBezTo>
                    <a:pt x="526" y="10519"/>
                    <a:pt x="553" y="10572"/>
                    <a:pt x="566" y="10611"/>
                  </a:cubicBezTo>
                  <a:cubicBezTo>
                    <a:pt x="592" y="10638"/>
                    <a:pt x="605" y="10677"/>
                    <a:pt x="605" y="10730"/>
                  </a:cubicBezTo>
                  <a:cubicBezTo>
                    <a:pt x="605" y="10717"/>
                    <a:pt x="618" y="10703"/>
                    <a:pt x="618" y="10690"/>
                  </a:cubicBezTo>
                  <a:cubicBezTo>
                    <a:pt x="658" y="10598"/>
                    <a:pt x="592" y="10519"/>
                    <a:pt x="553" y="10440"/>
                  </a:cubicBezTo>
                  <a:cubicBezTo>
                    <a:pt x="290" y="9875"/>
                    <a:pt x="119" y="9296"/>
                    <a:pt x="106" y="8678"/>
                  </a:cubicBezTo>
                  <a:cubicBezTo>
                    <a:pt x="53" y="6759"/>
                    <a:pt x="829" y="5273"/>
                    <a:pt x="2472" y="4247"/>
                  </a:cubicBezTo>
                  <a:cubicBezTo>
                    <a:pt x="2564" y="4182"/>
                    <a:pt x="2696" y="4155"/>
                    <a:pt x="2735" y="4024"/>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7426775" y="2194800"/>
              <a:ext cx="47700" cy="11850"/>
            </a:xfrm>
            <a:custGeom>
              <a:avLst/>
              <a:gdLst/>
              <a:ahLst/>
              <a:cxnLst/>
              <a:rect l="l" t="t" r="r" b="b"/>
              <a:pathLst>
                <a:path w="1908" h="474" extrusionOk="0">
                  <a:moveTo>
                    <a:pt x="1" y="1"/>
                  </a:moveTo>
                  <a:cubicBezTo>
                    <a:pt x="1" y="14"/>
                    <a:pt x="14" y="27"/>
                    <a:pt x="14" y="40"/>
                  </a:cubicBezTo>
                  <a:cubicBezTo>
                    <a:pt x="27" y="66"/>
                    <a:pt x="53" y="93"/>
                    <a:pt x="93" y="93"/>
                  </a:cubicBezTo>
                  <a:cubicBezTo>
                    <a:pt x="251" y="119"/>
                    <a:pt x="395" y="145"/>
                    <a:pt x="553" y="172"/>
                  </a:cubicBezTo>
                  <a:cubicBezTo>
                    <a:pt x="842" y="224"/>
                    <a:pt x="1145" y="277"/>
                    <a:pt x="1434" y="329"/>
                  </a:cubicBezTo>
                  <a:cubicBezTo>
                    <a:pt x="1487" y="356"/>
                    <a:pt x="1552" y="369"/>
                    <a:pt x="1605" y="382"/>
                  </a:cubicBezTo>
                  <a:cubicBezTo>
                    <a:pt x="1658" y="395"/>
                    <a:pt x="1710" y="395"/>
                    <a:pt x="1763" y="408"/>
                  </a:cubicBezTo>
                  <a:cubicBezTo>
                    <a:pt x="1815" y="421"/>
                    <a:pt x="1868" y="435"/>
                    <a:pt x="1907" y="474"/>
                  </a:cubicBezTo>
                  <a:cubicBezTo>
                    <a:pt x="1894" y="448"/>
                    <a:pt x="1881" y="435"/>
                    <a:pt x="1868" y="408"/>
                  </a:cubicBezTo>
                  <a:cubicBezTo>
                    <a:pt x="1763" y="303"/>
                    <a:pt x="1592" y="343"/>
                    <a:pt x="1447" y="290"/>
                  </a:cubicBezTo>
                  <a:cubicBezTo>
                    <a:pt x="1447" y="277"/>
                    <a:pt x="1447" y="277"/>
                    <a:pt x="1434" y="277"/>
                  </a:cubicBezTo>
                  <a:lnTo>
                    <a:pt x="1421" y="277"/>
                  </a:lnTo>
                  <a:cubicBezTo>
                    <a:pt x="961" y="172"/>
                    <a:pt x="501" y="106"/>
                    <a:pt x="40" y="14"/>
                  </a:cubicBezTo>
                  <a:cubicBezTo>
                    <a:pt x="27" y="14"/>
                    <a:pt x="14" y="1"/>
                    <a:pt x="1"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7071450" y="1952475"/>
              <a:ext cx="186075" cy="281475"/>
            </a:xfrm>
            <a:custGeom>
              <a:avLst/>
              <a:gdLst/>
              <a:ahLst/>
              <a:cxnLst/>
              <a:rect l="l" t="t" r="r" b="b"/>
              <a:pathLst>
                <a:path w="7443" h="11259" extrusionOk="0">
                  <a:moveTo>
                    <a:pt x="2981" y="1"/>
                  </a:moveTo>
                  <a:cubicBezTo>
                    <a:pt x="2939" y="1"/>
                    <a:pt x="2896" y="1"/>
                    <a:pt x="2853" y="3"/>
                  </a:cubicBezTo>
                  <a:cubicBezTo>
                    <a:pt x="2590" y="3"/>
                    <a:pt x="2341" y="69"/>
                    <a:pt x="2104" y="200"/>
                  </a:cubicBezTo>
                  <a:cubicBezTo>
                    <a:pt x="1999" y="213"/>
                    <a:pt x="1907" y="279"/>
                    <a:pt x="1815" y="332"/>
                  </a:cubicBezTo>
                  <a:cubicBezTo>
                    <a:pt x="1315" y="660"/>
                    <a:pt x="934" y="1094"/>
                    <a:pt x="644" y="1620"/>
                  </a:cubicBezTo>
                  <a:cubicBezTo>
                    <a:pt x="394" y="2054"/>
                    <a:pt x="224" y="2528"/>
                    <a:pt x="131" y="3027"/>
                  </a:cubicBezTo>
                  <a:cubicBezTo>
                    <a:pt x="92" y="3264"/>
                    <a:pt x="39" y="3501"/>
                    <a:pt x="26" y="3737"/>
                  </a:cubicBezTo>
                  <a:cubicBezTo>
                    <a:pt x="26" y="4303"/>
                    <a:pt x="0" y="4868"/>
                    <a:pt x="66" y="5433"/>
                  </a:cubicBezTo>
                  <a:cubicBezTo>
                    <a:pt x="105" y="5815"/>
                    <a:pt x="158" y="6183"/>
                    <a:pt x="224" y="6551"/>
                  </a:cubicBezTo>
                  <a:cubicBezTo>
                    <a:pt x="329" y="7103"/>
                    <a:pt x="473" y="7642"/>
                    <a:pt x="644" y="8182"/>
                  </a:cubicBezTo>
                  <a:cubicBezTo>
                    <a:pt x="907" y="8970"/>
                    <a:pt x="1210" y="9733"/>
                    <a:pt x="1591" y="10469"/>
                  </a:cubicBezTo>
                  <a:cubicBezTo>
                    <a:pt x="1723" y="10719"/>
                    <a:pt x="1867" y="10969"/>
                    <a:pt x="1999" y="11219"/>
                  </a:cubicBezTo>
                  <a:cubicBezTo>
                    <a:pt x="1999" y="11232"/>
                    <a:pt x="2012" y="11245"/>
                    <a:pt x="2025" y="11258"/>
                  </a:cubicBezTo>
                  <a:cubicBezTo>
                    <a:pt x="2025" y="11245"/>
                    <a:pt x="2038" y="11232"/>
                    <a:pt x="2038" y="11206"/>
                  </a:cubicBezTo>
                  <a:cubicBezTo>
                    <a:pt x="2038" y="11153"/>
                    <a:pt x="1999" y="11114"/>
                    <a:pt x="1972" y="11061"/>
                  </a:cubicBezTo>
                  <a:cubicBezTo>
                    <a:pt x="1815" y="10785"/>
                    <a:pt x="1670" y="10496"/>
                    <a:pt x="1538" y="10193"/>
                  </a:cubicBezTo>
                  <a:cubicBezTo>
                    <a:pt x="605" y="8260"/>
                    <a:pt x="26" y="6236"/>
                    <a:pt x="92" y="4053"/>
                  </a:cubicBezTo>
                  <a:cubicBezTo>
                    <a:pt x="105" y="3382"/>
                    <a:pt x="224" y="2725"/>
                    <a:pt x="487" y="2094"/>
                  </a:cubicBezTo>
                  <a:cubicBezTo>
                    <a:pt x="828" y="1305"/>
                    <a:pt x="1315" y="634"/>
                    <a:pt x="2130" y="240"/>
                  </a:cubicBezTo>
                  <a:lnTo>
                    <a:pt x="2143" y="240"/>
                  </a:lnTo>
                  <a:cubicBezTo>
                    <a:pt x="2156" y="240"/>
                    <a:pt x="2170" y="227"/>
                    <a:pt x="2183" y="227"/>
                  </a:cubicBezTo>
                  <a:cubicBezTo>
                    <a:pt x="2469" y="114"/>
                    <a:pt x="2746" y="63"/>
                    <a:pt x="3013" y="63"/>
                  </a:cubicBezTo>
                  <a:cubicBezTo>
                    <a:pt x="3714" y="63"/>
                    <a:pt x="4336" y="420"/>
                    <a:pt x="4812" y="963"/>
                  </a:cubicBezTo>
                  <a:cubicBezTo>
                    <a:pt x="5260" y="1463"/>
                    <a:pt x="5562" y="2028"/>
                    <a:pt x="5812" y="2646"/>
                  </a:cubicBezTo>
                  <a:cubicBezTo>
                    <a:pt x="6640" y="4763"/>
                    <a:pt x="7061" y="6972"/>
                    <a:pt x="7324" y="9207"/>
                  </a:cubicBezTo>
                  <a:cubicBezTo>
                    <a:pt x="7350" y="9378"/>
                    <a:pt x="7324" y="9562"/>
                    <a:pt x="7403" y="9720"/>
                  </a:cubicBezTo>
                  <a:cubicBezTo>
                    <a:pt x="7403" y="9746"/>
                    <a:pt x="7416" y="9773"/>
                    <a:pt x="7429" y="9786"/>
                  </a:cubicBezTo>
                  <a:cubicBezTo>
                    <a:pt x="7429" y="9759"/>
                    <a:pt x="7429" y="9746"/>
                    <a:pt x="7429" y="9720"/>
                  </a:cubicBezTo>
                  <a:cubicBezTo>
                    <a:pt x="7442" y="9536"/>
                    <a:pt x="7403" y="9352"/>
                    <a:pt x="7390" y="9181"/>
                  </a:cubicBezTo>
                  <a:cubicBezTo>
                    <a:pt x="7363" y="8970"/>
                    <a:pt x="7350" y="8760"/>
                    <a:pt x="7324" y="8563"/>
                  </a:cubicBezTo>
                  <a:cubicBezTo>
                    <a:pt x="7258" y="8116"/>
                    <a:pt x="7179" y="7656"/>
                    <a:pt x="7100" y="7209"/>
                  </a:cubicBezTo>
                  <a:cubicBezTo>
                    <a:pt x="7008" y="6669"/>
                    <a:pt x="6890" y="6130"/>
                    <a:pt x="6772" y="5591"/>
                  </a:cubicBezTo>
                  <a:cubicBezTo>
                    <a:pt x="6653" y="5105"/>
                    <a:pt x="6535" y="4605"/>
                    <a:pt x="6390" y="4119"/>
                  </a:cubicBezTo>
                  <a:cubicBezTo>
                    <a:pt x="6154" y="3330"/>
                    <a:pt x="5891" y="2554"/>
                    <a:pt x="5496" y="1831"/>
                  </a:cubicBezTo>
                  <a:cubicBezTo>
                    <a:pt x="5233" y="1357"/>
                    <a:pt x="4918" y="910"/>
                    <a:pt x="4497" y="555"/>
                  </a:cubicBezTo>
                  <a:cubicBezTo>
                    <a:pt x="4313" y="411"/>
                    <a:pt x="4116" y="292"/>
                    <a:pt x="3918" y="187"/>
                  </a:cubicBezTo>
                  <a:cubicBezTo>
                    <a:pt x="3616" y="48"/>
                    <a:pt x="3304" y="1"/>
                    <a:pt x="2981"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7285775" y="2191525"/>
              <a:ext cx="1975" cy="2000"/>
            </a:xfrm>
            <a:custGeom>
              <a:avLst/>
              <a:gdLst/>
              <a:ahLst/>
              <a:cxnLst/>
              <a:rect l="l" t="t" r="r" b="b"/>
              <a:pathLst>
                <a:path w="79" h="80" extrusionOk="0">
                  <a:moveTo>
                    <a:pt x="79" y="0"/>
                  </a:moveTo>
                  <a:cubicBezTo>
                    <a:pt x="66" y="0"/>
                    <a:pt x="53" y="0"/>
                    <a:pt x="26" y="13"/>
                  </a:cubicBezTo>
                  <a:cubicBezTo>
                    <a:pt x="26" y="40"/>
                    <a:pt x="13" y="53"/>
                    <a:pt x="0" y="79"/>
                  </a:cubicBezTo>
                  <a:cubicBezTo>
                    <a:pt x="39" y="66"/>
                    <a:pt x="66" y="40"/>
                    <a:pt x="79"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6991225" y="2790450"/>
              <a:ext cx="130525" cy="39550"/>
            </a:xfrm>
            <a:custGeom>
              <a:avLst/>
              <a:gdLst/>
              <a:ahLst/>
              <a:cxnLst/>
              <a:rect l="l" t="t" r="r" b="b"/>
              <a:pathLst>
                <a:path w="5221" h="1582" extrusionOk="0">
                  <a:moveTo>
                    <a:pt x="40" y="0"/>
                  </a:moveTo>
                  <a:cubicBezTo>
                    <a:pt x="27" y="0"/>
                    <a:pt x="14" y="13"/>
                    <a:pt x="1" y="13"/>
                  </a:cubicBezTo>
                  <a:cubicBezTo>
                    <a:pt x="40" y="27"/>
                    <a:pt x="66" y="40"/>
                    <a:pt x="93" y="66"/>
                  </a:cubicBezTo>
                  <a:cubicBezTo>
                    <a:pt x="106" y="92"/>
                    <a:pt x="132" y="105"/>
                    <a:pt x="145" y="132"/>
                  </a:cubicBezTo>
                  <a:cubicBezTo>
                    <a:pt x="408" y="395"/>
                    <a:pt x="684" y="618"/>
                    <a:pt x="987" y="815"/>
                  </a:cubicBezTo>
                  <a:cubicBezTo>
                    <a:pt x="1408" y="1078"/>
                    <a:pt x="1855" y="1289"/>
                    <a:pt x="2341" y="1420"/>
                  </a:cubicBezTo>
                  <a:cubicBezTo>
                    <a:pt x="2617" y="1486"/>
                    <a:pt x="2893" y="1565"/>
                    <a:pt x="3170" y="1565"/>
                  </a:cubicBezTo>
                  <a:cubicBezTo>
                    <a:pt x="3367" y="1572"/>
                    <a:pt x="3561" y="1581"/>
                    <a:pt x="3753" y="1581"/>
                  </a:cubicBezTo>
                  <a:cubicBezTo>
                    <a:pt x="3945" y="1581"/>
                    <a:pt x="4136" y="1572"/>
                    <a:pt x="4327" y="1539"/>
                  </a:cubicBezTo>
                  <a:cubicBezTo>
                    <a:pt x="4576" y="1486"/>
                    <a:pt x="4826" y="1447"/>
                    <a:pt x="5063" y="1368"/>
                  </a:cubicBezTo>
                  <a:cubicBezTo>
                    <a:pt x="5116" y="1355"/>
                    <a:pt x="5168" y="1341"/>
                    <a:pt x="5221" y="1341"/>
                  </a:cubicBezTo>
                  <a:cubicBezTo>
                    <a:pt x="5185" y="1310"/>
                    <a:pt x="5147" y="1300"/>
                    <a:pt x="5108" y="1300"/>
                  </a:cubicBezTo>
                  <a:cubicBezTo>
                    <a:pt x="5048" y="1300"/>
                    <a:pt x="4987" y="1325"/>
                    <a:pt x="4932" y="1341"/>
                  </a:cubicBezTo>
                  <a:cubicBezTo>
                    <a:pt x="4504" y="1465"/>
                    <a:pt x="4070" y="1527"/>
                    <a:pt x="3634" y="1527"/>
                  </a:cubicBezTo>
                  <a:cubicBezTo>
                    <a:pt x="3466" y="1527"/>
                    <a:pt x="3298" y="1517"/>
                    <a:pt x="3130" y="1499"/>
                  </a:cubicBezTo>
                  <a:cubicBezTo>
                    <a:pt x="2012" y="1381"/>
                    <a:pt x="1053" y="908"/>
                    <a:pt x="237" y="132"/>
                  </a:cubicBezTo>
                  <a:cubicBezTo>
                    <a:pt x="185" y="79"/>
                    <a:pt x="132" y="0"/>
                    <a:pt x="40"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7285775" y="2191525"/>
              <a:ext cx="1975" cy="2000"/>
            </a:xfrm>
            <a:custGeom>
              <a:avLst/>
              <a:gdLst/>
              <a:ahLst/>
              <a:cxnLst/>
              <a:rect l="l" t="t" r="r" b="b"/>
              <a:pathLst>
                <a:path w="79" h="80" extrusionOk="0">
                  <a:moveTo>
                    <a:pt x="79" y="0"/>
                  </a:moveTo>
                  <a:cubicBezTo>
                    <a:pt x="66" y="0"/>
                    <a:pt x="53" y="0"/>
                    <a:pt x="26" y="13"/>
                  </a:cubicBezTo>
                  <a:cubicBezTo>
                    <a:pt x="26" y="40"/>
                    <a:pt x="13" y="53"/>
                    <a:pt x="0" y="79"/>
                  </a:cubicBezTo>
                  <a:cubicBezTo>
                    <a:pt x="39" y="66"/>
                    <a:pt x="66" y="40"/>
                    <a:pt x="79"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721650" y="2797025"/>
              <a:ext cx="142350" cy="19450"/>
            </a:xfrm>
            <a:custGeom>
              <a:avLst/>
              <a:gdLst/>
              <a:ahLst/>
              <a:cxnLst/>
              <a:rect l="l" t="t" r="r" b="b"/>
              <a:pathLst>
                <a:path w="5694" h="778" extrusionOk="0">
                  <a:moveTo>
                    <a:pt x="3721" y="0"/>
                  </a:moveTo>
                  <a:cubicBezTo>
                    <a:pt x="3288" y="13"/>
                    <a:pt x="2841" y="27"/>
                    <a:pt x="2407" y="66"/>
                  </a:cubicBezTo>
                  <a:cubicBezTo>
                    <a:pt x="2288" y="79"/>
                    <a:pt x="2170" y="79"/>
                    <a:pt x="2052" y="92"/>
                  </a:cubicBezTo>
                  <a:cubicBezTo>
                    <a:pt x="2019" y="105"/>
                    <a:pt x="1983" y="105"/>
                    <a:pt x="1946" y="105"/>
                  </a:cubicBezTo>
                  <a:cubicBezTo>
                    <a:pt x="1910" y="105"/>
                    <a:pt x="1874" y="105"/>
                    <a:pt x="1841" y="119"/>
                  </a:cubicBezTo>
                  <a:cubicBezTo>
                    <a:pt x="1835" y="125"/>
                    <a:pt x="1828" y="128"/>
                    <a:pt x="1820" y="128"/>
                  </a:cubicBezTo>
                  <a:cubicBezTo>
                    <a:pt x="1812" y="128"/>
                    <a:pt x="1802" y="125"/>
                    <a:pt x="1789" y="119"/>
                  </a:cubicBezTo>
                  <a:lnTo>
                    <a:pt x="1447" y="184"/>
                  </a:lnTo>
                  <a:cubicBezTo>
                    <a:pt x="1052" y="250"/>
                    <a:pt x="671" y="316"/>
                    <a:pt x="290" y="421"/>
                  </a:cubicBezTo>
                  <a:cubicBezTo>
                    <a:pt x="224" y="434"/>
                    <a:pt x="158" y="447"/>
                    <a:pt x="106" y="474"/>
                  </a:cubicBezTo>
                  <a:cubicBezTo>
                    <a:pt x="40" y="513"/>
                    <a:pt x="0" y="579"/>
                    <a:pt x="14" y="645"/>
                  </a:cubicBezTo>
                  <a:cubicBezTo>
                    <a:pt x="26" y="717"/>
                    <a:pt x="92" y="778"/>
                    <a:pt x="164" y="778"/>
                  </a:cubicBezTo>
                  <a:cubicBezTo>
                    <a:pt x="171" y="778"/>
                    <a:pt x="178" y="777"/>
                    <a:pt x="184" y="776"/>
                  </a:cubicBezTo>
                  <a:cubicBezTo>
                    <a:pt x="237" y="763"/>
                    <a:pt x="276" y="750"/>
                    <a:pt x="329" y="737"/>
                  </a:cubicBezTo>
                  <a:cubicBezTo>
                    <a:pt x="474" y="697"/>
                    <a:pt x="632" y="658"/>
                    <a:pt x="789" y="631"/>
                  </a:cubicBezTo>
                  <a:cubicBezTo>
                    <a:pt x="1026" y="579"/>
                    <a:pt x="1263" y="513"/>
                    <a:pt x="1512" y="513"/>
                  </a:cubicBezTo>
                  <a:cubicBezTo>
                    <a:pt x="1578" y="500"/>
                    <a:pt x="1644" y="474"/>
                    <a:pt x="1710" y="460"/>
                  </a:cubicBezTo>
                  <a:cubicBezTo>
                    <a:pt x="2117" y="421"/>
                    <a:pt x="2525" y="382"/>
                    <a:pt x="2946" y="355"/>
                  </a:cubicBezTo>
                  <a:cubicBezTo>
                    <a:pt x="3225" y="337"/>
                    <a:pt x="3505" y="328"/>
                    <a:pt x="3784" y="328"/>
                  </a:cubicBezTo>
                  <a:cubicBezTo>
                    <a:pt x="4294" y="328"/>
                    <a:pt x="4803" y="357"/>
                    <a:pt x="5312" y="408"/>
                  </a:cubicBezTo>
                  <a:lnTo>
                    <a:pt x="5523" y="408"/>
                  </a:lnTo>
                  <a:cubicBezTo>
                    <a:pt x="5602" y="408"/>
                    <a:pt x="5654" y="342"/>
                    <a:pt x="5681" y="276"/>
                  </a:cubicBezTo>
                  <a:cubicBezTo>
                    <a:pt x="5694" y="224"/>
                    <a:pt x="5641" y="145"/>
                    <a:pt x="5575" y="119"/>
                  </a:cubicBezTo>
                  <a:cubicBezTo>
                    <a:pt x="5523" y="105"/>
                    <a:pt x="5483" y="92"/>
                    <a:pt x="5431" y="92"/>
                  </a:cubicBezTo>
                  <a:cubicBezTo>
                    <a:pt x="4865" y="40"/>
                    <a:pt x="4300" y="0"/>
                    <a:pt x="3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7702575" y="2838425"/>
              <a:ext cx="129875" cy="31800"/>
            </a:xfrm>
            <a:custGeom>
              <a:avLst/>
              <a:gdLst/>
              <a:ahLst/>
              <a:cxnLst/>
              <a:rect l="l" t="t" r="r" b="b"/>
              <a:pathLst>
                <a:path w="5195" h="1272" extrusionOk="0">
                  <a:moveTo>
                    <a:pt x="290" y="1"/>
                  </a:moveTo>
                  <a:cubicBezTo>
                    <a:pt x="224" y="1"/>
                    <a:pt x="172" y="1"/>
                    <a:pt x="119" y="14"/>
                  </a:cubicBezTo>
                  <a:cubicBezTo>
                    <a:pt x="53" y="27"/>
                    <a:pt x="14" y="80"/>
                    <a:pt x="1" y="146"/>
                  </a:cubicBezTo>
                  <a:cubicBezTo>
                    <a:pt x="1" y="211"/>
                    <a:pt x="53" y="290"/>
                    <a:pt x="119" y="303"/>
                  </a:cubicBezTo>
                  <a:cubicBezTo>
                    <a:pt x="145" y="317"/>
                    <a:pt x="185" y="317"/>
                    <a:pt x="211" y="317"/>
                  </a:cubicBezTo>
                  <a:cubicBezTo>
                    <a:pt x="277" y="317"/>
                    <a:pt x="356" y="317"/>
                    <a:pt x="421" y="330"/>
                  </a:cubicBezTo>
                  <a:cubicBezTo>
                    <a:pt x="486" y="330"/>
                    <a:pt x="550" y="324"/>
                    <a:pt x="613" y="324"/>
                  </a:cubicBezTo>
                  <a:cubicBezTo>
                    <a:pt x="692" y="324"/>
                    <a:pt x="769" y="333"/>
                    <a:pt x="842" y="369"/>
                  </a:cubicBezTo>
                  <a:cubicBezTo>
                    <a:pt x="882" y="369"/>
                    <a:pt x="921" y="356"/>
                    <a:pt x="961" y="356"/>
                  </a:cubicBezTo>
                  <a:cubicBezTo>
                    <a:pt x="1408" y="382"/>
                    <a:pt x="1855" y="448"/>
                    <a:pt x="2302" y="527"/>
                  </a:cubicBezTo>
                  <a:cubicBezTo>
                    <a:pt x="3156" y="685"/>
                    <a:pt x="3998" y="921"/>
                    <a:pt x="4813" y="1211"/>
                  </a:cubicBezTo>
                  <a:cubicBezTo>
                    <a:pt x="4866" y="1237"/>
                    <a:pt x="4918" y="1250"/>
                    <a:pt x="4971" y="1263"/>
                  </a:cubicBezTo>
                  <a:cubicBezTo>
                    <a:pt x="4990" y="1269"/>
                    <a:pt x="5009" y="1271"/>
                    <a:pt x="5027" y="1271"/>
                  </a:cubicBezTo>
                  <a:cubicBezTo>
                    <a:pt x="5094" y="1271"/>
                    <a:pt x="5147" y="1234"/>
                    <a:pt x="5168" y="1171"/>
                  </a:cubicBezTo>
                  <a:cubicBezTo>
                    <a:pt x="5195" y="1105"/>
                    <a:pt x="5168" y="1013"/>
                    <a:pt x="5076" y="974"/>
                  </a:cubicBezTo>
                  <a:cubicBezTo>
                    <a:pt x="5024" y="948"/>
                    <a:pt x="4958" y="921"/>
                    <a:pt x="4879" y="895"/>
                  </a:cubicBezTo>
                  <a:cubicBezTo>
                    <a:pt x="3774" y="501"/>
                    <a:pt x="2630" y="224"/>
                    <a:pt x="1460" y="80"/>
                  </a:cubicBezTo>
                  <a:cubicBezTo>
                    <a:pt x="1408" y="80"/>
                    <a:pt x="1355" y="80"/>
                    <a:pt x="1302" y="67"/>
                  </a:cubicBezTo>
                  <a:cubicBezTo>
                    <a:pt x="961" y="27"/>
                    <a:pt x="619"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734475" y="2740475"/>
              <a:ext cx="114400" cy="40375"/>
            </a:xfrm>
            <a:custGeom>
              <a:avLst/>
              <a:gdLst/>
              <a:ahLst/>
              <a:cxnLst/>
              <a:rect l="l" t="t" r="r" b="b"/>
              <a:pathLst>
                <a:path w="4576" h="1615" extrusionOk="0">
                  <a:moveTo>
                    <a:pt x="4444" y="1"/>
                  </a:moveTo>
                  <a:cubicBezTo>
                    <a:pt x="4326" y="1"/>
                    <a:pt x="4221" y="14"/>
                    <a:pt x="4116" y="27"/>
                  </a:cubicBezTo>
                  <a:cubicBezTo>
                    <a:pt x="3524" y="132"/>
                    <a:pt x="2959" y="264"/>
                    <a:pt x="2393" y="435"/>
                  </a:cubicBezTo>
                  <a:cubicBezTo>
                    <a:pt x="2301" y="461"/>
                    <a:pt x="2222" y="500"/>
                    <a:pt x="2130" y="500"/>
                  </a:cubicBezTo>
                  <a:cubicBezTo>
                    <a:pt x="2078" y="553"/>
                    <a:pt x="1999" y="566"/>
                    <a:pt x="1920" y="579"/>
                  </a:cubicBezTo>
                  <a:cubicBezTo>
                    <a:pt x="1354" y="776"/>
                    <a:pt x="789" y="987"/>
                    <a:pt x="250" y="1250"/>
                  </a:cubicBezTo>
                  <a:cubicBezTo>
                    <a:pt x="184" y="1276"/>
                    <a:pt x="132" y="1302"/>
                    <a:pt x="79" y="1342"/>
                  </a:cubicBezTo>
                  <a:cubicBezTo>
                    <a:pt x="13" y="1381"/>
                    <a:pt x="0" y="1460"/>
                    <a:pt x="26" y="1526"/>
                  </a:cubicBezTo>
                  <a:cubicBezTo>
                    <a:pt x="56" y="1585"/>
                    <a:pt x="108" y="1615"/>
                    <a:pt x="165" y="1615"/>
                  </a:cubicBezTo>
                  <a:cubicBezTo>
                    <a:pt x="184" y="1615"/>
                    <a:pt x="204" y="1611"/>
                    <a:pt x="224" y="1605"/>
                  </a:cubicBezTo>
                  <a:cubicBezTo>
                    <a:pt x="276" y="1592"/>
                    <a:pt x="329" y="1565"/>
                    <a:pt x="381" y="1539"/>
                  </a:cubicBezTo>
                  <a:cubicBezTo>
                    <a:pt x="868" y="1302"/>
                    <a:pt x="1381" y="1118"/>
                    <a:pt x="1894" y="934"/>
                  </a:cubicBezTo>
                  <a:cubicBezTo>
                    <a:pt x="1920" y="921"/>
                    <a:pt x="1959" y="921"/>
                    <a:pt x="1986" y="921"/>
                  </a:cubicBezTo>
                  <a:cubicBezTo>
                    <a:pt x="2012" y="908"/>
                    <a:pt x="2025" y="882"/>
                    <a:pt x="2051" y="882"/>
                  </a:cubicBezTo>
                  <a:cubicBezTo>
                    <a:pt x="2669" y="684"/>
                    <a:pt x="3287" y="500"/>
                    <a:pt x="3919" y="395"/>
                  </a:cubicBezTo>
                  <a:cubicBezTo>
                    <a:pt x="4063" y="369"/>
                    <a:pt x="4195" y="342"/>
                    <a:pt x="4339" y="316"/>
                  </a:cubicBezTo>
                  <a:cubicBezTo>
                    <a:pt x="4379" y="316"/>
                    <a:pt x="4418" y="303"/>
                    <a:pt x="4458" y="303"/>
                  </a:cubicBezTo>
                  <a:cubicBezTo>
                    <a:pt x="4523" y="277"/>
                    <a:pt x="4576" y="211"/>
                    <a:pt x="4576" y="145"/>
                  </a:cubicBezTo>
                  <a:cubicBezTo>
                    <a:pt x="4576" y="66"/>
                    <a:pt x="4510" y="1"/>
                    <a:pt x="4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6822275" y="2797025"/>
              <a:ext cx="142025" cy="19475"/>
            </a:xfrm>
            <a:custGeom>
              <a:avLst/>
              <a:gdLst/>
              <a:ahLst/>
              <a:cxnLst/>
              <a:rect l="l" t="t" r="r" b="b"/>
              <a:pathLst>
                <a:path w="5681" h="779" extrusionOk="0">
                  <a:moveTo>
                    <a:pt x="1644" y="0"/>
                  </a:moveTo>
                  <a:cubicBezTo>
                    <a:pt x="1394" y="0"/>
                    <a:pt x="1131" y="27"/>
                    <a:pt x="881" y="40"/>
                  </a:cubicBezTo>
                  <a:cubicBezTo>
                    <a:pt x="658" y="53"/>
                    <a:pt x="447" y="66"/>
                    <a:pt x="224" y="92"/>
                  </a:cubicBezTo>
                  <a:cubicBezTo>
                    <a:pt x="197" y="92"/>
                    <a:pt x="158" y="92"/>
                    <a:pt x="132" y="105"/>
                  </a:cubicBezTo>
                  <a:cubicBezTo>
                    <a:pt x="40" y="132"/>
                    <a:pt x="0" y="211"/>
                    <a:pt x="13" y="289"/>
                  </a:cubicBezTo>
                  <a:cubicBezTo>
                    <a:pt x="27" y="355"/>
                    <a:pt x="79" y="408"/>
                    <a:pt x="171" y="408"/>
                  </a:cubicBezTo>
                  <a:cubicBezTo>
                    <a:pt x="250" y="408"/>
                    <a:pt x="329" y="408"/>
                    <a:pt x="408" y="395"/>
                  </a:cubicBezTo>
                  <a:cubicBezTo>
                    <a:pt x="802" y="355"/>
                    <a:pt x="1210" y="329"/>
                    <a:pt x="1604" y="329"/>
                  </a:cubicBezTo>
                  <a:cubicBezTo>
                    <a:pt x="1725" y="324"/>
                    <a:pt x="1846" y="322"/>
                    <a:pt x="1967" y="322"/>
                  </a:cubicBezTo>
                  <a:cubicBezTo>
                    <a:pt x="2517" y="322"/>
                    <a:pt x="3066" y="367"/>
                    <a:pt x="3616" y="421"/>
                  </a:cubicBezTo>
                  <a:cubicBezTo>
                    <a:pt x="3800" y="447"/>
                    <a:pt x="3984" y="434"/>
                    <a:pt x="4155" y="513"/>
                  </a:cubicBezTo>
                  <a:cubicBezTo>
                    <a:pt x="4190" y="513"/>
                    <a:pt x="4225" y="507"/>
                    <a:pt x="4260" y="507"/>
                  </a:cubicBezTo>
                  <a:cubicBezTo>
                    <a:pt x="4278" y="507"/>
                    <a:pt x="4295" y="509"/>
                    <a:pt x="4313" y="513"/>
                  </a:cubicBezTo>
                  <a:cubicBezTo>
                    <a:pt x="4655" y="579"/>
                    <a:pt x="4997" y="631"/>
                    <a:pt x="5325" y="737"/>
                  </a:cubicBezTo>
                  <a:cubicBezTo>
                    <a:pt x="5378" y="750"/>
                    <a:pt x="5444" y="763"/>
                    <a:pt x="5496" y="776"/>
                  </a:cubicBezTo>
                  <a:cubicBezTo>
                    <a:pt x="5503" y="777"/>
                    <a:pt x="5510" y="778"/>
                    <a:pt x="5517" y="778"/>
                  </a:cubicBezTo>
                  <a:cubicBezTo>
                    <a:pt x="5578" y="778"/>
                    <a:pt x="5642" y="730"/>
                    <a:pt x="5654" y="671"/>
                  </a:cubicBezTo>
                  <a:cubicBezTo>
                    <a:pt x="5680" y="605"/>
                    <a:pt x="5667" y="526"/>
                    <a:pt x="5588" y="487"/>
                  </a:cubicBezTo>
                  <a:cubicBezTo>
                    <a:pt x="5523" y="460"/>
                    <a:pt x="5444" y="434"/>
                    <a:pt x="5365" y="408"/>
                  </a:cubicBezTo>
                  <a:cubicBezTo>
                    <a:pt x="4878" y="263"/>
                    <a:pt x="4366" y="197"/>
                    <a:pt x="3866" y="119"/>
                  </a:cubicBezTo>
                  <a:lnTo>
                    <a:pt x="3761" y="119"/>
                  </a:lnTo>
                  <a:cubicBezTo>
                    <a:pt x="3064" y="27"/>
                    <a:pt x="2354"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6853500" y="2838425"/>
              <a:ext cx="130200" cy="31775"/>
            </a:xfrm>
            <a:custGeom>
              <a:avLst/>
              <a:gdLst/>
              <a:ahLst/>
              <a:cxnLst/>
              <a:rect l="l" t="t" r="r" b="b"/>
              <a:pathLst>
                <a:path w="5208" h="1271" extrusionOk="0">
                  <a:moveTo>
                    <a:pt x="4984" y="1"/>
                  </a:moveTo>
                  <a:cubicBezTo>
                    <a:pt x="4826" y="1"/>
                    <a:pt x="4655" y="1"/>
                    <a:pt x="4510" y="14"/>
                  </a:cubicBezTo>
                  <a:cubicBezTo>
                    <a:pt x="4274" y="40"/>
                    <a:pt x="4037" y="54"/>
                    <a:pt x="3800" y="80"/>
                  </a:cubicBezTo>
                  <a:cubicBezTo>
                    <a:pt x="3616" y="106"/>
                    <a:pt x="3432" y="119"/>
                    <a:pt x="3261" y="146"/>
                  </a:cubicBezTo>
                  <a:cubicBezTo>
                    <a:pt x="2236" y="303"/>
                    <a:pt x="1236" y="566"/>
                    <a:pt x="263" y="921"/>
                  </a:cubicBezTo>
                  <a:cubicBezTo>
                    <a:pt x="211" y="935"/>
                    <a:pt x="158" y="948"/>
                    <a:pt x="106" y="974"/>
                  </a:cubicBezTo>
                  <a:cubicBezTo>
                    <a:pt x="40" y="1013"/>
                    <a:pt x="0" y="1092"/>
                    <a:pt x="27" y="1158"/>
                  </a:cubicBezTo>
                  <a:cubicBezTo>
                    <a:pt x="48" y="1223"/>
                    <a:pt x="106" y="1270"/>
                    <a:pt x="176" y="1270"/>
                  </a:cubicBezTo>
                  <a:cubicBezTo>
                    <a:pt x="192" y="1270"/>
                    <a:pt x="208" y="1268"/>
                    <a:pt x="224" y="1263"/>
                  </a:cubicBezTo>
                  <a:cubicBezTo>
                    <a:pt x="276" y="1250"/>
                    <a:pt x="329" y="1237"/>
                    <a:pt x="382" y="1211"/>
                  </a:cubicBezTo>
                  <a:cubicBezTo>
                    <a:pt x="1539" y="790"/>
                    <a:pt x="2709" y="514"/>
                    <a:pt x="3919" y="382"/>
                  </a:cubicBezTo>
                  <a:cubicBezTo>
                    <a:pt x="4021" y="373"/>
                    <a:pt x="4117" y="364"/>
                    <a:pt x="4210" y="364"/>
                  </a:cubicBezTo>
                  <a:cubicBezTo>
                    <a:pt x="4249" y="364"/>
                    <a:pt x="4288" y="365"/>
                    <a:pt x="4326" y="369"/>
                  </a:cubicBezTo>
                  <a:cubicBezTo>
                    <a:pt x="4379" y="330"/>
                    <a:pt x="4445" y="330"/>
                    <a:pt x="4510" y="330"/>
                  </a:cubicBezTo>
                  <a:cubicBezTo>
                    <a:pt x="4655" y="330"/>
                    <a:pt x="4813" y="330"/>
                    <a:pt x="4957" y="317"/>
                  </a:cubicBezTo>
                  <a:cubicBezTo>
                    <a:pt x="5010" y="317"/>
                    <a:pt x="5063" y="317"/>
                    <a:pt x="5115" y="290"/>
                  </a:cubicBezTo>
                  <a:cubicBezTo>
                    <a:pt x="5207" y="224"/>
                    <a:pt x="5207" y="80"/>
                    <a:pt x="5115" y="27"/>
                  </a:cubicBezTo>
                  <a:cubicBezTo>
                    <a:pt x="5076" y="1"/>
                    <a:pt x="5023" y="1"/>
                    <a:pt x="4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6836725" y="2740475"/>
              <a:ext cx="114750" cy="40350"/>
            </a:xfrm>
            <a:custGeom>
              <a:avLst/>
              <a:gdLst/>
              <a:ahLst/>
              <a:cxnLst/>
              <a:rect l="l" t="t" r="r" b="b"/>
              <a:pathLst>
                <a:path w="4590" h="1614" extrusionOk="0">
                  <a:moveTo>
                    <a:pt x="172" y="1"/>
                  </a:moveTo>
                  <a:cubicBezTo>
                    <a:pt x="93" y="1"/>
                    <a:pt x="27" y="53"/>
                    <a:pt x="14" y="119"/>
                  </a:cubicBezTo>
                  <a:cubicBezTo>
                    <a:pt x="1" y="198"/>
                    <a:pt x="53" y="277"/>
                    <a:pt x="132" y="303"/>
                  </a:cubicBezTo>
                  <a:cubicBezTo>
                    <a:pt x="198" y="316"/>
                    <a:pt x="264" y="329"/>
                    <a:pt x="316" y="329"/>
                  </a:cubicBezTo>
                  <a:cubicBezTo>
                    <a:pt x="803" y="408"/>
                    <a:pt x="1263" y="500"/>
                    <a:pt x="1736" y="632"/>
                  </a:cubicBezTo>
                  <a:cubicBezTo>
                    <a:pt x="2013" y="711"/>
                    <a:pt x="2315" y="790"/>
                    <a:pt x="2578" y="908"/>
                  </a:cubicBezTo>
                  <a:cubicBezTo>
                    <a:pt x="2631" y="921"/>
                    <a:pt x="2670" y="921"/>
                    <a:pt x="2723" y="947"/>
                  </a:cubicBezTo>
                  <a:cubicBezTo>
                    <a:pt x="3222" y="1118"/>
                    <a:pt x="3709" y="1302"/>
                    <a:pt x="4195" y="1526"/>
                  </a:cubicBezTo>
                  <a:cubicBezTo>
                    <a:pt x="4248" y="1552"/>
                    <a:pt x="4300" y="1578"/>
                    <a:pt x="4366" y="1605"/>
                  </a:cubicBezTo>
                  <a:cubicBezTo>
                    <a:pt x="4383" y="1610"/>
                    <a:pt x="4400" y="1613"/>
                    <a:pt x="4416" y="1613"/>
                  </a:cubicBezTo>
                  <a:cubicBezTo>
                    <a:pt x="4477" y="1613"/>
                    <a:pt x="4532" y="1578"/>
                    <a:pt x="4563" y="1526"/>
                  </a:cubicBezTo>
                  <a:cubicBezTo>
                    <a:pt x="4590" y="1447"/>
                    <a:pt x="4577" y="1381"/>
                    <a:pt x="4498" y="1329"/>
                  </a:cubicBezTo>
                  <a:cubicBezTo>
                    <a:pt x="4445" y="1302"/>
                    <a:pt x="4392" y="1276"/>
                    <a:pt x="4340" y="1250"/>
                  </a:cubicBezTo>
                  <a:cubicBezTo>
                    <a:pt x="3748" y="960"/>
                    <a:pt x="3143" y="737"/>
                    <a:pt x="2538" y="540"/>
                  </a:cubicBezTo>
                  <a:cubicBezTo>
                    <a:pt x="2499" y="527"/>
                    <a:pt x="2460" y="527"/>
                    <a:pt x="2433" y="487"/>
                  </a:cubicBezTo>
                  <a:cubicBezTo>
                    <a:pt x="2423" y="490"/>
                    <a:pt x="2414" y="491"/>
                    <a:pt x="2404" y="491"/>
                  </a:cubicBezTo>
                  <a:cubicBezTo>
                    <a:pt x="2365" y="491"/>
                    <a:pt x="2331" y="471"/>
                    <a:pt x="2289" y="461"/>
                  </a:cubicBezTo>
                  <a:cubicBezTo>
                    <a:pt x="1710" y="277"/>
                    <a:pt x="1105" y="145"/>
                    <a:pt x="500" y="40"/>
                  </a:cubicBezTo>
                  <a:cubicBezTo>
                    <a:pt x="395" y="14"/>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767675" y="2798900"/>
              <a:ext cx="5275" cy="1300"/>
            </a:xfrm>
            <a:custGeom>
              <a:avLst/>
              <a:gdLst/>
              <a:ahLst/>
              <a:cxnLst/>
              <a:rect l="l" t="t" r="r" b="b"/>
              <a:pathLst>
                <a:path w="211" h="52" extrusionOk="0">
                  <a:moveTo>
                    <a:pt x="100" y="1"/>
                  </a:moveTo>
                  <a:cubicBezTo>
                    <a:pt x="66" y="1"/>
                    <a:pt x="33" y="11"/>
                    <a:pt x="0" y="44"/>
                  </a:cubicBezTo>
                  <a:cubicBezTo>
                    <a:pt x="24" y="48"/>
                    <a:pt x="50" y="51"/>
                    <a:pt x="76" y="51"/>
                  </a:cubicBezTo>
                  <a:cubicBezTo>
                    <a:pt x="122" y="51"/>
                    <a:pt x="169" y="42"/>
                    <a:pt x="211" y="17"/>
                  </a:cubicBezTo>
                  <a:cubicBezTo>
                    <a:pt x="171" y="11"/>
                    <a:pt x="135" y="1"/>
                    <a:pt x="100"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444875" y="2950525"/>
              <a:ext cx="4625" cy="1700"/>
            </a:xfrm>
            <a:custGeom>
              <a:avLst/>
              <a:gdLst/>
              <a:ahLst/>
              <a:cxnLst/>
              <a:rect l="l" t="t" r="r" b="b"/>
              <a:pathLst>
                <a:path w="185" h="68" extrusionOk="0">
                  <a:moveTo>
                    <a:pt x="184" y="14"/>
                  </a:moveTo>
                  <a:lnTo>
                    <a:pt x="184" y="14"/>
                  </a:lnTo>
                  <a:cubicBezTo>
                    <a:pt x="118" y="27"/>
                    <a:pt x="53" y="1"/>
                    <a:pt x="0" y="66"/>
                  </a:cubicBezTo>
                  <a:cubicBezTo>
                    <a:pt x="19" y="66"/>
                    <a:pt x="38" y="68"/>
                    <a:pt x="56" y="68"/>
                  </a:cubicBezTo>
                  <a:cubicBezTo>
                    <a:pt x="102" y="68"/>
                    <a:pt x="147" y="61"/>
                    <a:pt x="184" y="14"/>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461625" y="1957475"/>
              <a:ext cx="150900" cy="275825"/>
            </a:xfrm>
            <a:custGeom>
              <a:avLst/>
              <a:gdLst/>
              <a:ahLst/>
              <a:cxnLst/>
              <a:rect l="l" t="t" r="r" b="b"/>
              <a:pathLst>
                <a:path w="6036" h="11033" extrusionOk="0">
                  <a:moveTo>
                    <a:pt x="3932" y="0"/>
                  </a:moveTo>
                  <a:cubicBezTo>
                    <a:pt x="3906" y="0"/>
                    <a:pt x="3880" y="13"/>
                    <a:pt x="3853" y="27"/>
                  </a:cubicBezTo>
                  <a:cubicBezTo>
                    <a:pt x="3446" y="197"/>
                    <a:pt x="3130" y="487"/>
                    <a:pt x="2867" y="842"/>
                  </a:cubicBezTo>
                  <a:cubicBezTo>
                    <a:pt x="2210" y="1696"/>
                    <a:pt x="1815" y="2709"/>
                    <a:pt x="1486" y="3734"/>
                  </a:cubicBezTo>
                  <a:cubicBezTo>
                    <a:pt x="882" y="5523"/>
                    <a:pt x="448" y="7364"/>
                    <a:pt x="106" y="9218"/>
                  </a:cubicBezTo>
                  <a:cubicBezTo>
                    <a:pt x="66" y="9402"/>
                    <a:pt x="1" y="9573"/>
                    <a:pt x="27" y="9770"/>
                  </a:cubicBezTo>
                  <a:cubicBezTo>
                    <a:pt x="27" y="9783"/>
                    <a:pt x="27" y="9809"/>
                    <a:pt x="40" y="9822"/>
                  </a:cubicBezTo>
                  <a:cubicBezTo>
                    <a:pt x="93" y="9849"/>
                    <a:pt x="145" y="9862"/>
                    <a:pt x="211" y="9875"/>
                  </a:cubicBezTo>
                  <a:cubicBezTo>
                    <a:pt x="264" y="9888"/>
                    <a:pt x="316" y="9888"/>
                    <a:pt x="369" y="9901"/>
                  </a:cubicBezTo>
                  <a:cubicBezTo>
                    <a:pt x="421" y="9914"/>
                    <a:pt x="474" y="9941"/>
                    <a:pt x="513" y="9967"/>
                  </a:cubicBezTo>
                  <a:cubicBezTo>
                    <a:pt x="671" y="9967"/>
                    <a:pt x="816" y="10006"/>
                    <a:pt x="961" y="10046"/>
                  </a:cubicBezTo>
                  <a:cubicBezTo>
                    <a:pt x="1263" y="10125"/>
                    <a:pt x="1565" y="10217"/>
                    <a:pt x="1868" y="10296"/>
                  </a:cubicBezTo>
                  <a:cubicBezTo>
                    <a:pt x="2354" y="10440"/>
                    <a:pt x="2841" y="10611"/>
                    <a:pt x="3327" y="10782"/>
                  </a:cubicBezTo>
                  <a:cubicBezTo>
                    <a:pt x="3538" y="10861"/>
                    <a:pt x="3735" y="10940"/>
                    <a:pt x="3945" y="11019"/>
                  </a:cubicBezTo>
                  <a:cubicBezTo>
                    <a:pt x="3963" y="11028"/>
                    <a:pt x="3979" y="11032"/>
                    <a:pt x="3994" y="11032"/>
                  </a:cubicBezTo>
                  <a:cubicBezTo>
                    <a:pt x="4023" y="11032"/>
                    <a:pt x="4046" y="11015"/>
                    <a:pt x="4064" y="10979"/>
                  </a:cubicBezTo>
                  <a:cubicBezTo>
                    <a:pt x="4116" y="10887"/>
                    <a:pt x="4169" y="10809"/>
                    <a:pt x="4221" y="10716"/>
                  </a:cubicBezTo>
                  <a:cubicBezTo>
                    <a:pt x="4563" y="10046"/>
                    <a:pt x="4905" y="9375"/>
                    <a:pt x="5155" y="8678"/>
                  </a:cubicBezTo>
                  <a:cubicBezTo>
                    <a:pt x="5313" y="8218"/>
                    <a:pt x="5471" y="7771"/>
                    <a:pt x="5589" y="7298"/>
                  </a:cubicBezTo>
                  <a:cubicBezTo>
                    <a:pt x="5734" y="6746"/>
                    <a:pt x="5865" y="6180"/>
                    <a:pt x="5931" y="5615"/>
                  </a:cubicBezTo>
                  <a:cubicBezTo>
                    <a:pt x="5983" y="5286"/>
                    <a:pt x="6023" y="4957"/>
                    <a:pt x="6023" y="4629"/>
                  </a:cubicBezTo>
                  <a:cubicBezTo>
                    <a:pt x="6023" y="4484"/>
                    <a:pt x="6023" y="4352"/>
                    <a:pt x="6023" y="4221"/>
                  </a:cubicBezTo>
                  <a:cubicBezTo>
                    <a:pt x="6023" y="3892"/>
                    <a:pt x="6036" y="3577"/>
                    <a:pt x="5983" y="3248"/>
                  </a:cubicBezTo>
                  <a:cubicBezTo>
                    <a:pt x="5904" y="2814"/>
                    <a:pt x="5826" y="2367"/>
                    <a:pt x="5655" y="1946"/>
                  </a:cubicBezTo>
                  <a:cubicBezTo>
                    <a:pt x="5418" y="1368"/>
                    <a:pt x="5102" y="855"/>
                    <a:pt x="4629" y="434"/>
                  </a:cubicBezTo>
                  <a:cubicBezTo>
                    <a:pt x="4419" y="250"/>
                    <a:pt x="4208" y="79"/>
                    <a:pt x="3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7476100" y="2587550"/>
              <a:ext cx="244575" cy="243825"/>
            </a:xfrm>
            <a:custGeom>
              <a:avLst/>
              <a:gdLst/>
              <a:ahLst/>
              <a:cxnLst/>
              <a:rect l="l" t="t" r="r" b="b"/>
              <a:pathLst>
                <a:path w="9783" h="9753" extrusionOk="0">
                  <a:moveTo>
                    <a:pt x="4127" y="1086"/>
                  </a:moveTo>
                  <a:cubicBezTo>
                    <a:pt x="4219" y="1086"/>
                    <a:pt x="4311" y="1089"/>
                    <a:pt x="4405" y="1095"/>
                  </a:cubicBezTo>
                  <a:cubicBezTo>
                    <a:pt x="5168" y="1134"/>
                    <a:pt x="5851" y="1410"/>
                    <a:pt x="6456" y="1871"/>
                  </a:cubicBezTo>
                  <a:cubicBezTo>
                    <a:pt x="6469" y="1884"/>
                    <a:pt x="6469" y="1897"/>
                    <a:pt x="6483" y="1910"/>
                  </a:cubicBezTo>
                  <a:cubicBezTo>
                    <a:pt x="6759" y="2107"/>
                    <a:pt x="7009" y="2370"/>
                    <a:pt x="7127" y="2607"/>
                  </a:cubicBezTo>
                  <a:cubicBezTo>
                    <a:pt x="6943" y="2633"/>
                    <a:pt x="6798" y="2725"/>
                    <a:pt x="6640" y="2817"/>
                  </a:cubicBezTo>
                  <a:cubicBezTo>
                    <a:pt x="6088" y="3330"/>
                    <a:pt x="5943" y="3988"/>
                    <a:pt x="5996" y="4711"/>
                  </a:cubicBezTo>
                  <a:cubicBezTo>
                    <a:pt x="6009" y="4868"/>
                    <a:pt x="6036" y="5026"/>
                    <a:pt x="6062" y="5184"/>
                  </a:cubicBezTo>
                  <a:cubicBezTo>
                    <a:pt x="6088" y="5263"/>
                    <a:pt x="6114" y="5342"/>
                    <a:pt x="6141" y="5421"/>
                  </a:cubicBezTo>
                  <a:cubicBezTo>
                    <a:pt x="6233" y="5657"/>
                    <a:pt x="6351" y="5881"/>
                    <a:pt x="6509" y="6065"/>
                  </a:cubicBezTo>
                  <a:cubicBezTo>
                    <a:pt x="6654" y="6249"/>
                    <a:pt x="6824" y="6381"/>
                    <a:pt x="7048" y="6473"/>
                  </a:cubicBezTo>
                  <a:cubicBezTo>
                    <a:pt x="7153" y="6499"/>
                    <a:pt x="7245" y="6512"/>
                    <a:pt x="7350" y="6525"/>
                  </a:cubicBezTo>
                  <a:cubicBezTo>
                    <a:pt x="7442" y="6538"/>
                    <a:pt x="7456" y="6565"/>
                    <a:pt x="7416" y="6644"/>
                  </a:cubicBezTo>
                  <a:cubicBezTo>
                    <a:pt x="7009" y="7354"/>
                    <a:pt x="6443" y="7880"/>
                    <a:pt x="5720" y="8221"/>
                  </a:cubicBezTo>
                  <a:cubicBezTo>
                    <a:pt x="5207" y="8458"/>
                    <a:pt x="4674" y="8568"/>
                    <a:pt x="4151" y="8568"/>
                  </a:cubicBezTo>
                  <a:cubicBezTo>
                    <a:pt x="2435" y="8568"/>
                    <a:pt x="836" y="7380"/>
                    <a:pt x="474" y="5565"/>
                  </a:cubicBezTo>
                  <a:cubicBezTo>
                    <a:pt x="237" y="4408"/>
                    <a:pt x="513" y="3356"/>
                    <a:pt x="1262" y="2423"/>
                  </a:cubicBezTo>
                  <a:cubicBezTo>
                    <a:pt x="1276" y="2410"/>
                    <a:pt x="1302" y="2397"/>
                    <a:pt x="1315" y="2383"/>
                  </a:cubicBezTo>
                  <a:cubicBezTo>
                    <a:pt x="1433" y="2212"/>
                    <a:pt x="1578" y="2081"/>
                    <a:pt x="1723" y="1963"/>
                  </a:cubicBezTo>
                  <a:cubicBezTo>
                    <a:pt x="2427" y="1378"/>
                    <a:pt x="3228" y="1086"/>
                    <a:pt x="4127" y="1086"/>
                  </a:cubicBezTo>
                  <a:close/>
                  <a:moveTo>
                    <a:pt x="4823" y="0"/>
                  </a:moveTo>
                  <a:cubicBezTo>
                    <a:pt x="4590" y="0"/>
                    <a:pt x="4354" y="16"/>
                    <a:pt x="4129" y="56"/>
                  </a:cubicBezTo>
                  <a:cubicBezTo>
                    <a:pt x="3761" y="135"/>
                    <a:pt x="3393" y="227"/>
                    <a:pt x="3038" y="372"/>
                  </a:cubicBezTo>
                  <a:cubicBezTo>
                    <a:pt x="2459" y="608"/>
                    <a:pt x="1959" y="950"/>
                    <a:pt x="1499" y="1358"/>
                  </a:cubicBezTo>
                  <a:cubicBezTo>
                    <a:pt x="1262" y="1581"/>
                    <a:pt x="1065" y="1844"/>
                    <a:pt x="881" y="2107"/>
                  </a:cubicBezTo>
                  <a:cubicBezTo>
                    <a:pt x="605" y="2489"/>
                    <a:pt x="408" y="2909"/>
                    <a:pt x="263" y="3356"/>
                  </a:cubicBezTo>
                  <a:cubicBezTo>
                    <a:pt x="105" y="3830"/>
                    <a:pt x="13" y="4316"/>
                    <a:pt x="26" y="4816"/>
                  </a:cubicBezTo>
                  <a:lnTo>
                    <a:pt x="26" y="4895"/>
                  </a:lnTo>
                  <a:cubicBezTo>
                    <a:pt x="0" y="5131"/>
                    <a:pt x="40" y="5421"/>
                    <a:pt x="92" y="5710"/>
                  </a:cubicBezTo>
                  <a:cubicBezTo>
                    <a:pt x="132" y="6052"/>
                    <a:pt x="250" y="6367"/>
                    <a:pt x="368" y="6683"/>
                  </a:cubicBezTo>
                  <a:cubicBezTo>
                    <a:pt x="487" y="6999"/>
                    <a:pt x="644" y="7288"/>
                    <a:pt x="829" y="7564"/>
                  </a:cubicBezTo>
                  <a:cubicBezTo>
                    <a:pt x="973" y="7761"/>
                    <a:pt x="1105" y="7972"/>
                    <a:pt x="1289" y="8129"/>
                  </a:cubicBezTo>
                  <a:cubicBezTo>
                    <a:pt x="1315" y="8156"/>
                    <a:pt x="1341" y="8195"/>
                    <a:pt x="1355" y="8221"/>
                  </a:cubicBezTo>
                  <a:cubicBezTo>
                    <a:pt x="1407" y="8287"/>
                    <a:pt x="1447" y="8340"/>
                    <a:pt x="1499" y="8392"/>
                  </a:cubicBezTo>
                  <a:cubicBezTo>
                    <a:pt x="1618" y="8471"/>
                    <a:pt x="1710" y="8576"/>
                    <a:pt x="1828" y="8655"/>
                  </a:cubicBezTo>
                  <a:cubicBezTo>
                    <a:pt x="2196" y="8931"/>
                    <a:pt x="2577" y="9181"/>
                    <a:pt x="2998" y="9352"/>
                  </a:cubicBezTo>
                  <a:cubicBezTo>
                    <a:pt x="3511" y="9549"/>
                    <a:pt x="4024" y="9681"/>
                    <a:pt x="4563" y="9734"/>
                  </a:cubicBezTo>
                  <a:cubicBezTo>
                    <a:pt x="4677" y="9746"/>
                    <a:pt x="4790" y="9752"/>
                    <a:pt x="4904" y="9752"/>
                  </a:cubicBezTo>
                  <a:cubicBezTo>
                    <a:pt x="5145" y="9752"/>
                    <a:pt x="5387" y="9726"/>
                    <a:pt x="5628" y="9681"/>
                  </a:cubicBezTo>
                  <a:cubicBezTo>
                    <a:pt x="5996" y="9615"/>
                    <a:pt x="6351" y="9510"/>
                    <a:pt x="6706" y="9379"/>
                  </a:cubicBezTo>
                  <a:cubicBezTo>
                    <a:pt x="7258" y="9155"/>
                    <a:pt x="7732" y="8839"/>
                    <a:pt x="8166" y="8458"/>
                  </a:cubicBezTo>
                  <a:cubicBezTo>
                    <a:pt x="8363" y="8287"/>
                    <a:pt x="8547" y="8103"/>
                    <a:pt x="8692" y="7893"/>
                  </a:cubicBezTo>
                  <a:cubicBezTo>
                    <a:pt x="8889" y="7617"/>
                    <a:pt x="9086" y="7354"/>
                    <a:pt x="9231" y="7051"/>
                  </a:cubicBezTo>
                  <a:cubicBezTo>
                    <a:pt x="9375" y="6775"/>
                    <a:pt x="9480" y="6473"/>
                    <a:pt x="9573" y="6170"/>
                  </a:cubicBezTo>
                  <a:cubicBezTo>
                    <a:pt x="9651" y="5894"/>
                    <a:pt x="9717" y="5605"/>
                    <a:pt x="9717" y="5316"/>
                  </a:cubicBezTo>
                  <a:cubicBezTo>
                    <a:pt x="9717" y="5263"/>
                    <a:pt x="9717" y="5210"/>
                    <a:pt x="9730" y="5171"/>
                  </a:cubicBezTo>
                  <a:cubicBezTo>
                    <a:pt x="9783" y="4961"/>
                    <a:pt x="9783" y="4750"/>
                    <a:pt x="9730" y="4540"/>
                  </a:cubicBezTo>
                  <a:cubicBezTo>
                    <a:pt x="9717" y="4487"/>
                    <a:pt x="9717" y="4448"/>
                    <a:pt x="9717" y="4395"/>
                  </a:cubicBezTo>
                  <a:cubicBezTo>
                    <a:pt x="9717" y="4198"/>
                    <a:pt x="9678" y="4014"/>
                    <a:pt x="9625" y="3817"/>
                  </a:cubicBezTo>
                  <a:cubicBezTo>
                    <a:pt x="9559" y="3554"/>
                    <a:pt x="9494" y="3304"/>
                    <a:pt x="9388" y="3054"/>
                  </a:cubicBezTo>
                  <a:cubicBezTo>
                    <a:pt x="9191" y="2541"/>
                    <a:pt x="8902" y="2068"/>
                    <a:pt x="8547" y="1660"/>
                  </a:cubicBezTo>
                  <a:cubicBezTo>
                    <a:pt x="8218" y="1305"/>
                    <a:pt x="7863" y="990"/>
                    <a:pt x="7442" y="740"/>
                  </a:cubicBezTo>
                  <a:cubicBezTo>
                    <a:pt x="7022" y="490"/>
                    <a:pt x="6575" y="293"/>
                    <a:pt x="6101" y="161"/>
                  </a:cubicBezTo>
                  <a:cubicBezTo>
                    <a:pt x="5825" y="82"/>
                    <a:pt x="5549" y="30"/>
                    <a:pt x="5260" y="17"/>
                  </a:cubicBezTo>
                  <a:cubicBezTo>
                    <a:pt x="5117" y="6"/>
                    <a:pt x="4971" y="0"/>
                    <a:pt x="48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6959675" y="2586225"/>
              <a:ext cx="244600" cy="243775"/>
            </a:xfrm>
            <a:custGeom>
              <a:avLst/>
              <a:gdLst/>
              <a:ahLst/>
              <a:cxnLst/>
              <a:rect l="l" t="t" r="r" b="b"/>
              <a:pathLst>
                <a:path w="9784" h="9751" extrusionOk="0">
                  <a:moveTo>
                    <a:pt x="5636" y="1073"/>
                  </a:moveTo>
                  <a:cubicBezTo>
                    <a:pt x="6635" y="1073"/>
                    <a:pt x="7594" y="1474"/>
                    <a:pt x="8310" y="2200"/>
                  </a:cubicBezTo>
                  <a:cubicBezTo>
                    <a:pt x="8324" y="2213"/>
                    <a:pt x="8324" y="2226"/>
                    <a:pt x="8337" y="2239"/>
                  </a:cubicBezTo>
                  <a:cubicBezTo>
                    <a:pt x="8416" y="2292"/>
                    <a:pt x="8468" y="2371"/>
                    <a:pt x="8534" y="2450"/>
                  </a:cubicBezTo>
                  <a:cubicBezTo>
                    <a:pt x="9113" y="3186"/>
                    <a:pt x="9415" y="4014"/>
                    <a:pt x="9376" y="4948"/>
                  </a:cubicBezTo>
                  <a:cubicBezTo>
                    <a:pt x="9297" y="6841"/>
                    <a:pt x="7929" y="8156"/>
                    <a:pt x="6417" y="8472"/>
                  </a:cubicBezTo>
                  <a:cubicBezTo>
                    <a:pt x="6161" y="8527"/>
                    <a:pt x="5900" y="8555"/>
                    <a:pt x="5640" y="8555"/>
                  </a:cubicBezTo>
                  <a:cubicBezTo>
                    <a:pt x="4426" y="8555"/>
                    <a:pt x="3213" y="7961"/>
                    <a:pt x="2499" y="6868"/>
                  </a:cubicBezTo>
                  <a:cubicBezTo>
                    <a:pt x="2459" y="6815"/>
                    <a:pt x="2407" y="6762"/>
                    <a:pt x="2407" y="6683"/>
                  </a:cubicBezTo>
                  <a:cubicBezTo>
                    <a:pt x="2446" y="6631"/>
                    <a:pt x="2499" y="6644"/>
                    <a:pt x="2551" y="6631"/>
                  </a:cubicBezTo>
                  <a:cubicBezTo>
                    <a:pt x="2801" y="6591"/>
                    <a:pt x="3011" y="6473"/>
                    <a:pt x="3182" y="6302"/>
                  </a:cubicBezTo>
                  <a:cubicBezTo>
                    <a:pt x="3406" y="6079"/>
                    <a:pt x="3537" y="5816"/>
                    <a:pt x="3643" y="5526"/>
                  </a:cubicBezTo>
                  <a:cubicBezTo>
                    <a:pt x="3669" y="5434"/>
                    <a:pt x="3708" y="5329"/>
                    <a:pt x="3735" y="5237"/>
                  </a:cubicBezTo>
                  <a:cubicBezTo>
                    <a:pt x="3735" y="5171"/>
                    <a:pt x="3748" y="5092"/>
                    <a:pt x="3761" y="5027"/>
                  </a:cubicBezTo>
                  <a:cubicBezTo>
                    <a:pt x="3814" y="4580"/>
                    <a:pt x="3774" y="4146"/>
                    <a:pt x="3629" y="3725"/>
                  </a:cubicBezTo>
                  <a:cubicBezTo>
                    <a:pt x="3511" y="3396"/>
                    <a:pt x="3327" y="3133"/>
                    <a:pt x="3064" y="2910"/>
                  </a:cubicBezTo>
                  <a:cubicBezTo>
                    <a:pt x="2906" y="2831"/>
                    <a:pt x="2749" y="2739"/>
                    <a:pt x="2578" y="2713"/>
                  </a:cubicBezTo>
                  <a:cubicBezTo>
                    <a:pt x="2551" y="2647"/>
                    <a:pt x="2591" y="2620"/>
                    <a:pt x="2617" y="2581"/>
                  </a:cubicBezTo>
                  <a:cubicBezTo>
                    <a:pt x="2788" y="2371"/>
                    <a:pt x="2946" y="2160"/>
                    <a:pt x="3169" y="2002"/>
                  </a:cubicBezTo>
                  <a:cubicBezTo>
                    <a:pt x="3196" y="2002"/>
                    <a:pt x="3209" y="1989"/>
                    <a:pt x="3209" y="1963"/>
                  </a:cubicBezTo>
                  <a:lnTo>
                    <a:pt x="3222" y="1963"/>
                  </a:lnTo>
                  <a:cubicBezTo>
                    <a:pt x="3577" y="1634"/>
                    <a:pt x="3998" y="1411"/>
                    <a:pt x="4445" y="1266"/>
                  </a:cubicBezTo>
                  <a:cubicBezTo>
                    <a:pt x="4840" y="1136"/>
                    <a:pt x="5241" y="1073"/>
                    <a:pt x="5636" y="1073"/>
                  </a:cubicBezTo>
                  <a:close/>
                  <a:moveTo>
                    <a:pt x="4879" y="1"/>
                  </a:moveTo>
                  <a:cubicBezTo>
                    <a:pt x="4800" y="1"/>
                    <a:pt x="4721" y="10"/>
                    <a:pt x="4642" y="30"/>
                  </a:cubicBezTo>
                  <a:cubicBezTo>
                    <a:pt x="4589" y="43"/>
                    <a:pt x="4537" y="56"/>
                    <a:pt x="4471" y="56"/>
                  </a:cubicBezTo>
                  <a:cubicBezTo>
                    <a:pt x="4340" y="56"/>
                    <a:pt x="4208" y="83"/>
                    <a:pt x="4077" y="96"/>
                  </a:cubicBezTo>
                  <a:cubicBezTo>
                    <a:pt x="3616" y="188"/>
                    <a:pt x="3169" y="319"/>
                    <a:pt x="2735" y="530"/>
                  </a:cubicBezTo>
                  <a:cubicBezTo>
                    <a:pt x="2420" y="701"/>
                    <a:pt x="2117" y="885"/>
                    <a:pt x="1841" y="1108"/>
                  </a:cubicBezTo>
                  <a:cubicBezTo>
                    <a:pt x="1539" y="1358"/>
                    <a:pt x="1263" y="1634"/>
                    <a:pt x="1026" y="1950"/>
                  </a:cubicBezTo>
                  <a:cubicBezTo>
                    <a:pt x="632" y="2463"/>
                    <a:pt x="355" y="3041"/>
                    <a:pt x="184" y="3659"/>
                  </a:cubicBezTo>
                  <a:cubicBezTo>
                    <a:pt x="106" y="3935"/>
                    <a:pt x="66" y="4211"/>
                    <a:pt x="40" y="4488"/>
                  </a:cubicBezTo>
                  <a:cubicBezTo>
                    <a:pt x="0" y="4895"/>
                    <a:pt x="27" y="5290"/>
                    <a:pt x="92" y="5697"/>
                  </a:cubicBezTo>
                  <a:cubicBezTo>
                    <a:pt x="158" y="6144"/>
                    <a:pt x="303" y="6578"/>
                    <a:pt x="500" y="6986"/>
                  </a:cubicBezTo>
                  <a:cubicBezTo>
                    <a:pt x="526" y="7025"/>
                    <a:pt x="553" y="7078"/>
                    <a:pt x="566" y="7117"/>
                  </a:cubicBezTo>
                  <a:cubicBezTo>
                    <a:pt x="592" y="7144"/>
                    <a:pt x="605" y="7183"/>
                    <a:pt x="605" y="7236"/>
                  </a:cubicBezTo>
                  <a:cubicBezTo>
                    <a:pt x="632" y="7249"/>
                    <a:pt x="618" y="7301"/>
                    <a:pt x="645" y="7328"/>
                  </a:cubicBezTo>
                  <a:cubicBezTo>
                    <a:pt x="684" y="7367"/>
                    <a:pt x="710" y="7420"/>
                    <a:pt x="737" y="7472"/>
                  </a:cubicBezTo>
                  <a:cubicBezTo>
                    <a:pt x="855" y="7630"/>
                    <a:pt x="960" y="7788"/>
                    <a:pt x="1079" y="7946"/>
                  </a:cubicBezTo>
                  <a:cubicBezTo>
                    <a:pt x="1118" y="8011"/>
                    <a:pt x="1171" y="8064"/>
                    <a:pt x="1223" y="8130"/>
                  </a:cubicBezTo>
                  <a:cubicBezTo>
                    <a:pt x="1236" y="8143"/>
                    <a:pt x="1250" y="8156"/>
                    <a:pt x="1263" y="8182"/>
                  </a:cubicBezTo>
                  <a:cubicBezTo>
                    <a:pt x="1302" y="8196"/>
                    <a:pt x="1328" y="8209"/>
                    <a:pt x="1342" y="8235"/>
                  </a:cubicBezTo>
                  <a:cubicBezTo>
                    <a:pt x="1368" y="8261"/>
                    <a:pt x="1394" y="8274"/>
                    <a:pt x="1407" y="8301"/>
                  </a:cubicBezTo>
                  <a:cubicBezTo>
                    <a:pt x="1670" y="8551"/>
                    <a:pt x="1946" y="8787"/>
                    <a:pt x="2249" y="8984"/>
                  </a:cubicBezTo>
                  <a:cubicBezTo>
                    <a:pt x="2670" y="9247"/>
                    <a:pt x="3117" y="9458"/>
                    <a:pt x="3603" y="9589"/>
                  </a:cubicBezTo>
                  <a:cubicBezTo>
                    <a:pt x="3879" y="9655"/>
                    <a:pt x="4155" y="9734"/>
                    <a:pt x="4432" y="9734"/>
                  </a:cubicBezTo>
                  <a:cubicBezTo>
                    <a:pt x="4629" y="9741"/>
                    <a:pt x="4823" y="9750"/>
                    <a:pt x="5015" y="9750"/>
                  </a:cubicBezTo>
                  <a:cubicBezTo>
                    <a:pt x="5207" y="9750"/>
                    <a:pt x="5398" y="9741"/>
                    <a:pt x="5589" y="9708"/>
                  </a:cubicBezTo>
                  <a:cubicBezTo>
                    <a:pt x="5838" y="9655"/>
                    <a:pt x="6088" y="9616"/>
                    <a:pt x="6325" y="9537"/>
                  </a:cubicBezTo>
                  <a:cubicBezTo>
                    <a:pt x="6378" y="9524"/>
                    <a:pt x="6430" y="9510"/>
                    <a:pt x="6483" y="9510"/>
                  </a:cubicBezTo>
                  <a:cubicBezTo>
                    <a:pt x="6509" y="9497"/>
                    <a:pt x="6522" y="9471"/>
                    <a:pt x="6549" y="9471"/>
                  </a:cubicBezTo>
                  <a:cubicBezTo>
                    <a:pt x="6759" y="9405"/>
                    <a:pt x="6956" y="9300"/>
                    <a:pt x="7153" y="9195"/>
                  </a:cubicBezTo>
                  <a:cubicBezTo>
                    <a:pt x="7587" y="8984"/>
                    <a:pt x="7982" y="8682"/>
                    <a:pt x="8337" y="8353"/>
                  </a:cubicBezTo>
                  <a:cubicBezTo>
                    <a:pt x="8626" y="8064"/>
                    <a:pt x="8863" y="7722"/>
                    <a:pt x="9073" y="7380"/>
                  </a:cubicBezTo>
                  <a:cubicBezTo>
                    <a:pt x="9165" y="7223"/>
                    <a:pt x="9270" y="7065"/>
                    <a:pt x="9336" y="6894"/>
                  </a:cubicBezTo>
                  <a:cubicBezTo>
                    <a:pt x="9494" y="6486"/>
                    <a:pt x="9638" y="6065"/>
                    <a:pt x="9704" y="5632"/>
                  </a:cubicBezTo>
                  <a:cubicBezTo>
                    <a:pt x="9731" y="5434"/>
                    <a:pt x="9757" y="5237"/>
                    <a:pt x="9757" y="5040"/>
                  </a:cubicBezTo>
                  <a:cubicBezTo>
                    <a:pt x="9770" y="4843"/>
                    <a:pt x="9783" y="4632"/>
                    <a:pt x="9717" y="4435"/>
                  </a:cubicBezTo>
                  <a:cubicBezTo>
                    <a:pt x="9704" y="4396"/>
                    <a:pt x="9717" y="4343"/>
                    <a:pt x="9717" y="4290"/>
                  </a:cubicBezTo>
                  <a:cubicBezTo>
                    <a:pt x="9717" y="4251"/>
                    <a:pt x="9717" y="4198"/>
                    <a:pt x="9704" y="4146"/>
                  </a:cubicBezTo>
                  <a:cubicBezTo>
                    <a:pt x="9625" y="3791"/>
                    <a:pt x="9546" y="3436"/>
                    <a:pt x="9415" y="3081"/>
                  </a:cubicBezTo>
                  <a:cubicBezTo>
                    <a:pt x="9152" y="2463"/>
                    <a:pt x="8784" y="1924"/>
                    <a:pt x="8324" y="1437"/>
                  </a:cubicBezTo>
                  <a:cubicBezTo>
                    <a:pt x="8205" y="1332"/>
                    <a:pt x="8087" y="1227"/>
                    <a:pt x="7969" y="1135"/>
                  </a:cubicBezTo>
                  <a:cubicBezTo>
                    <a:pt x="7706" y="911"/>
                    <a:pt x="7429" y="727"/>
                    <a:pt x="7127" y="569"/>
                  </a:cubicBezTo>
                  <a:cubicBezTo>
                    <a:pt x="6798" y="398"/>
                    <a:pt x="6443" y="280"/>
                    <a:pt x="6088" y="175"/>
                  </a:cubicBezTo>
                  <a:cubicBezTo>
                    <a:pt x="5878" y="109"/>
                    <a:pt x="5654" y="96"/>
                    <a:pt x="5431" y="56"/>
                  </a:cubicBezTo>
                  <a:cubicBezTo>
                    <a:pt x="5326" y="43"/>
                    <a:pt x="5220" y="43"/>
                    <a:pt x="5115" y="30"/>
                  </a:cubicBezTo>
                  <a:cubicBezTo>
                    <a:pt x="5036" y="10"/>
                    <a:pt x="4958" y="1"/>
                    <a:pt x="4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7426775" y="1952100"/>
              <a:ext cx="133175" cy="250950"/>
            </a:xfrm>
            <a:custGeom>
              <a:avLst/>
              <a:gdLst/>
              <a:ahLst/>
              <a:cxnLst/>
              <a:rect l="l" t="t" r="r" b="b"/>
              <a:pathLst>
                <a:path w="5327" h="10038" extrusionOk="0">
                  <a:moveTo>
                    <a:pt x="4472" y="1"/>
                  </a:moveTo>
                  <a:cubicBezTo>
                    <a:pt x="4319" y="1"/>
                    <a:pt x="4165" y="17"/>
                    <a:pt x="4011" y="44"/>
                  </a:cubicBezTo>
                  <a:cubicBezTo>
                    <a:pt x="3485" y="136"/>
                    <a:pt x="3051" y="426"/>
                    <a:pt x="2683" y="807"/>
                  </a:cubicBezTo>
                  <a:cubicBezTo>
                    <a:pt x="2368" y="1122"/>
                    <a:pt x="2131" y="1504"/>
                    <a:pt x="1921" y="1885"/>
                  </a:cubicBezTo>
                  <a:cubicBezTo>
                    <a:pt x="1487" y="2700"/>
                    <a:pt x="1197" y="3555"/>
                    <a:pt x="961" y="4436"/>
                  </a:cubicBezTo>
                  <a:cubicBezTo>
                    <a:pt x="724" y="5304"/>
                    <a:pt x="514" y="6172"/>
                    <a:pt x="369" y="7066"/>
                  </a:cubicBezTo>
                  <a:cubicBezTo>
                    <a:pt x="303" y="7473"/>
                    <a:pt x="211" y="7868"/>
                    <a:pt x="159" y="8275"/>
                  </a:cubicBezTo>
                  <a:cubicBezTo>
                    <a:pt x="93" y="8749"/>
                    <a:pt x="53" y="9235"/>
                    <a:pt x="1" y="9709"/>
                  </a:cubicBezTo>
                  <a:cubicBezTo>
                    <a:pt x="1" y="9722"/>
                    <a:pt x="1" y="9748"/>
                    <a:pt x="14" y="9761"/>
                  </a:cubicBezTo>
                  <a:cubicBezTo>
                    <a:pt x="27" y="9774"/>
                    <a:pt x="53" y="9801"/>
                    <a:pt x="93" y="9801"/>
                  </a:cubicBezTo>
                  <a:cubicBezTo>
                    <a:pt x="251" y="9827"/>
                    <a:pt x="395" y="9853"/>
                    <a:pt x="553" y="9880"/>
                  </a:cubicBezTo>
                  <a:cubicBezTo>
                    <a:pt x="842" y="9932"/>
                    <a:pt x="1132" y="9985"/>
                    <a:pt x="1434" y="10037"/>
                  </a:cubicBezTo>
                  <a:cubicBezTo>
                    <a:pt x="1434" y="10024"/>
                    <a:pt x="1447" y="10011"/>
                    <a:pt x="1447" y="9998"/>
                  </a:cubicBezTo>
                  <a:cubicBezTo>
                    <a:pt x="1460" y="9958"/>
                    <a:pt x="1474" y="9919"/>
                    <a:pt x="1474" y="9880"/>
                  </a:cubicBezTo>
                  <a:cubicBezTo>
                    <a:pt x="1500" y="9748"/>
                    <a:pt x="1513" y="9617"/>
                    <a:pt x="1539" y="9485"/>
                  </a:cubicBezTo>
                  <a:cubicBezTo>
                    <a:pt x="1605" y="9222"/>
                    <a:pt x="1671" y="8959"/>
                    <a:pt x="1710" y="8683"/>
                  </a:cubicBezTo>
                  <a:cubicBezTo>
                    <a:pt x="1815" y="8104"/>
                    <a:pt x="1947" y="7552"/>
                    <a:pt x="2078" y="6987"/>
                  </a:cubicBezTo>
                  <a:cubicBezTo>
                    <a:pt x="2170" y="6592"/>
                    <a:pt x="2276" y="6224"/>
                    <a:pt x="2368" y="5843"/>
                  </a:cubicBezTo>
                  <a:cubicBezTo>
                    <a:pt x="2486" y="5435"/>
                    <a:pt x="2604" y="5041"/>
                    <a:pt x="2723" y="4633"/>
                  </a:cubicBezTo>
                  <a:cubicBezTo>
                    <a:pt x="2841" y="4226"/>
                    <a:pt x="2986" y="3818"/>
                    <a:pt x="3130" y="3410"/>
                  </a:cubicBezTo>
                  <a:cubicBezTo>
                    <a:pt x="3235" y="3108"/>
                    <a:pt x="3354" y="2819"/>
                    <a:pt x="3485" y="2529"/>
                  </a:cubicBezTo>
                  <a:cubicBezTo>
                    <a:pt x="3630" y="2188"/>
                    <a:pt x="3801" y="1859"/>
                    <a:pt x="3998" y="1543"/>
                  </a:cubicBezTo>
                  <a:cubicBezTo>
                    <a:pt x="4116" y="1346"/>
                    <a:pt x="4248" y="1149"/>
                    <a:pt x="4406" y="965"/>
                  </a:cubicBezTo>
                  <a:cubicBezTo>
                    <a:pt x="4642" y="702"/>
                    <a:pt x="4905" y="465"/>
                    <a:pt x="5234" y="307"/>
                  </a:cubicBezTo>
                  <a:cubicBezTo>
                    <a:pt x="5260" y="294"/>
                    <a:pt x="5287" y="281"/>
                    <a:pt x="5300" y="255"/>
                  </a:cubicBezTo>
                  <a:cubicBezTo>
                    <a:pt x="5313" y="242"/>
                    <a:pt x="5326" y="228"/>
                    <a:pt x="5326" y="215"/>
                  </a:cubicBezTo>
                  <a:cubicBezTo>
                    <a:pt x="5050" y="60"/>
                    <a:pt x="4763" y="1"/>
                    <a:pt x="4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6989250" y="2496450"/>
              <a:ext cx="111800" cy="80800"/>
            </a:xfrm>
            <a:custGeom>
              <a:avLst/>
              <a:gdLst/>
              <a:ahLst/>
              <a:cxnLst/>
              <a:rect l="l" t="t" r="r" b="b"/>
              <a:pathLst>
                <a:path w="4472" h="3232" extrusionOk="0">
                  <a:moveTo>
                    <a:pt x="3342" y="1"/>
                  </a:moveTo>
                  <a:cubicBezTo>
                    <a:pt x="3267" y="1"/>
                    <a:pt x="3192" y="7"/>
                    <a:pt x="3117" y="18"/>
                  </a:cubicBezTo>
                  <a:cubicBezTo>
                    <a:pt x="2959" y="45"/>
                    <a:pt x="2801" y="71"/>
                    <a:pt x="2657" y="97"/>
                  </a:cubicBezTo>
                  <a:cubicBezTo>
                    <a:pt x="2644" y="97"/>
                    <a:pt x="2631" y="124"/>
                    <a:pt x="2617" y="124"/>
                  </a:cubicBezTo>
                  <a:cubicBezTo>
                    <a:pt x="2604" y="124"/>
                    <a:pt x="2578" y="124"/>
                    <a:pt x="2565" y="137"/>
                  </a:cubicBezTo>
                  <a:cubicBezTo>
                    <a:pt x="2039" y="268"/>
                    <a:pt x="1579" y="531"/>
                    <a:pt x="1132" y="847"/>
                  </a:cubicBezTo>
                  <a:cubicBezTo>
                    <a:pt x="803" y="1083"/>
                    <a:pt x="514" y="1360"/>
                    <a:pt x="290" y="1701"/>
                  </a:cubicBezTo>
                  <a:cubicBezTo>
                    <a:pt x="185" y="1872"/>
                    <a:pt x="106" y="2043"/>
                    <a:pt x="53" y="2241"/>
                  </a:cubicBezTo>
                  <a:cubicBezTo>
                    <a:pt x="1" y="2517"/>
                    <a:pt x="53" y="2766"/>
                    <a:pt x="277" y="2977"/>
                  </a:cubicBezTo>
                  <a:cubicBezTo>
                    <a:pt x="448" y="3135"/>
                    <a:pt x="645" y="3214"/>
                    <a:pt x="869" y="3227"/>
                  </a:cubicBezTo>
                  <a:cubicBezTo>
                    <a:pt x="934" y="3230"/>
                    <a:pt x="1000" y="3232"/>
                    <a:pt x="1066" y="3232"/>
                  </a:cubicBezTo>
                  <a:cubicBezTo>
                    <a:pt x="1262" y="3232"/>
                    <a:pt x="1457" y="3217"/>
                    <a:pt x="1644" y="3187"/>
                  </a:cubicBezTo>
                  <a:cubicBezTo>
                    <a:pt x="1658" y="3187"/>
                    <a:pt x="1684" y="3187"/>
                    <a:pt x="1697" y="3174"/>
                  </a:cubicBezTo>
                  <a:cubicBezTo>
                    <a:pt x="1723" y="3174"/>
                    <a:pt x="1736" y="3161"/>
                    <a:pt x="1763" y="3148"/>
                  </a:cubicBezTo>
                  <a:cubicBezTo>
                    <a:pt x="2341" y="3003"/>
                    <a:pt x="2867" y="2727"/>
                    <a:pt x="3341" y="2372"/>
                  </a:cubicBezTo>
                  <a:cubicBezTo>
                    <a:pt x="3643" y="2148"/>
                    <a:pt x="3906" y="1899"/>
                    <a:pt x="4116" y="1583"/>
                  </a:cubicBezTo>
                  <a:cubicBezTo>
                    <a:pt x="4235" y="1412"/>
                    <a:pt x="4314" y="1228"/>
                    <a:pt x="4379" y="1031"/>
                  </a:cubicBezTo>
                  <a:cubicBezTo>
                    <a:pt x="4471" y="663"/>
                    <a:pt x="4314" y="242"/>
                    <a:pt x="3867" y="97"/>
                  </a:cubicBezTo>
                  <a:cubicBezTo>
                    <a:pt x="3692" y="33"/>
                    <a:pt x="3517" y="1"/>
                    <a:pt x="3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7572725" y="2497225"/>
              <a:ext cx="112450" cy="78725"/>
            </a:xfrm>
            <a:custGeom>
              <a:avLst/>
              <a:gdLst/>
              <a:ahLst/>
              <a:cxnLst/>
              <a:rect l="l" t="t" r="r" b="b"/>
              <a:pathLst>
                <a:path w="4498" h="3149" extrusionOk="0">
                  <a:moveTo>
                    <a:pt x="1197" y="1"/>
                  </a:moveTo>
                  <a:cubicBezTo>
                    <a:pt x="1000" y="1"/>
                    <a:pt x="816" y="1"/>
                    <a:pt x="645" y="66"/>
                  </a:cubicBezTo>
                  <a:cubicBezTo>
                    <a:pt x="461" y="119"/>
                    <a:pt x="303" y="211"/>
                    <a:pt x="198" y="356"/>
                  </a:cubicBezTo>
                  <a:cubicBezTo>
                    <a:pt x="1" y="592"/>
                    <a:pt x="14" y="855"/>
                    <a:pt x="93" y="1118"/>
                  </a:cubicBezTo>
                  <a:cubicBezTo>
                    <a:pt x="185" y="1421"/>
                    <a:pt x="356" y="1657"/>
                    <a:pt x="566" y="1868"/>
                  </a:cubicBezTo>
                  <a:cubicBezTo>
                    <a:pt x="1105" y="2420"/>
                    <a:pt x="1763" y="2788"/>
                    <a:pt x="2486" y="3012"/>
                  </a:cubicBezTo>
                  <a:cubicBezTo>
                    <a:pt x="2765" y="3090"/>
                    <a:pt x="3035" y="3149"/>
                    <a:pt x="3319" y="3149"/>
                  </a:cubicBezTo>
                  <a:cubicBezTo>
                    <a:pt x="3370" y="3149"/>
                    <a:pt x="3421" y="3147"/>
                    <a:pt x="3472" y="3143"/>
                  </a:cubicBezTo>
                  <a:cubicBezTo>
                    <a:pt x="3722" y="3130"/>
                    <a:pt x="3959" y="3077"/>
                    <a:pt x="4156" y="2933"/>
                  </a:cubicBezTo>
                  <a:cubicBezTo>
                    <a:pt x="4393" y="2735"/>
                    <a:pt x="4498" y="2499"/>
                    <a:pt x="4445" y="2196"/>
                  </a:cubicBezTo>
                  <a:cubicBezTo>
                    <a:pt x="4393" y="1881"/>
                    <a:pt x="4235" y="1618"/>
                    <a:pt x="4024" y="1394"/>
                  </a:cubicBezTo>
                  <a:cubicBezTo>
                    <a:pt x="3525" y="829"/>
                    <a:pt x="2907" y="448"/>
                    <a:pt x="2197" y="198"/>
                  </a:cubicBezTo>
                  <a:cubicBezTo>
                    <a:pt x="1868" y="79"/>
                    <a:pt x="1539" y="1"/>
                    <a:pt x="1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7285100" y="2705300"/>
              <a:ext cx="119025" cy="68725"/>
            </a:xfrm>
            <a:custGeom>
              <a:avLst/>
              <a:gdLst/>
              <a:ahLst/>
              <a:cxnLst/>
              <a:rect l="l" t="t" r="r" b="b"/>
              <a:pathLst>
                <a:path w="4761" h="2749" extrusionOk="0">
                  <a:moveTo>
                    <a:pt x="3631" y="1"/>
                  </a:moveTo>
                  <a:cubicBezTo>
                    <a:pt x="3443" y="1"/>
                    <a:pt x="3263" y="48"/>
                    <a:pt x="3091" y="119"/>
                  </a:cubicBezTo>
                  <a:cubicBezTo>
                    <a:pt x="2920" y="185"/>
                    <a:pt x="2788" y="290"/>
                    <a:pt x="2644" y="382"/>
                  </a:cubicBezTo>
                  <a:cubicBezTo>
                    <a:pt x="2571" y="415"/>
                    <a:pt x="2499" y="431"/>
                    <a:pt x="2427" y="431"/>
                  </a:cubicBezTo>
                  <a:cubicBezTo>
                    <a:pt x="2354" y="431"/>
                    <a:pt x="2282" y="415"/>
                    <a:pt x="2210" y="382"/>
                  </a:cubicBezTo>
                  <a:cubicBezTo>
                    <a:pt x="2052" y="277"/>
                    <a:pt x="1907" y="172"/>
                    <a:pt x="1736" y="119"/>
                  </a:cubicBezTo>
                  <a:cubicBezTo>
                    <a:pt x="1592" y="64"/>
                    <a:pt x="1450" y="36"/>
                    <a:pt x="1311" y="36"/>
                  </a:cubicBezTo>
                  <a:cubicBezTo>
                    <a:pt x="1083" y="36"/>
                    <a:pt x="863" y="113"/>
                    <a:pt x="658" y="277"/>
                  </a:cubicBezTo>
                  <a:cubicBezTo>
                    <a:pt x="422" y="461"/>
                    <a:pt x="264" y="698"/>
                    <a:pt x="185" y="987"/>
                  </a:cubicBezTo>
                  <a:cubicBezTo>
                    <a:pt x="1" y="1644"/>
                    <a:pt x="159" y="2223"/>
                    <a:pt x="579" y="2749"/>
                  </a:cubicBezTo>
                  <a:lnTo>
                    <a:pt x="606" y="2749"/>
                  </a:lnTo>
                  <a:cubicBezTo>
                    <a:pt x="829" y="2644"/>
                    <a:pt x="974" y="2446"/>
                    <a:pt x="1158" y="2289"/>
                  </a:cubicBezTo>
                  <a:cubicBezTo>
                    <a:pt x="1564" y="1978"/>
                    <a:pt x="2062" y="1823"/>
                    <a:pt x="2557" y="1823"/>
                  </a:cubicBezTo>
                  <a:cubicBezTo>
                    <a:pt x="3088" y="1823"/>
                    <a:pt x="3616" y="2001"/>
                    <a:pt x="4024" y="2354"/>
                  </a:cubicBezTo>
                  <a:cubicBezTo>
                    <a:pt x="4129" y="2446"/>
                    <a:pt x="4235" y="2552"/>
                    <a:pt x="4379" y="2591"/>
                  </a:cubicBezTo>
                  <a:cubicBezTo>
                    <a:pt x="4406" y="2565"/>
                    <a:pt x="4432" y="2538"/>
                    <a:pt x="4445" y="2499"/>
                  </a:cubicBezTo>
                  <a:cubicBezTo>
                    <a:pt x="4655" y="2144"/>
                    <a:pt x="4747" y="1749"/>
                    <a:pt x="4747" y="1342"/>
                  </a:cubicBezTo>
                  <a:cubicBezTo>
                    <a:pt x="4761" y="1092"/>
                    <a:pt x="4708" y="842"/>
                    <a:pt x="4590" y="606"/>
                  </a:cubicBezTo>
                  <a:cubicBezTo>
                    <a:pt x="4419" y="290"/>
                    <a:pt x="4156" y="93"/>
                    <a:pt x="3801" y="14"/>
                  </a:cubicBezTo>
                  <a:cubicBezTo>
                    <a:pt x="3743" y="5"/>
                    <a:pt x="3687" y="1"/>
                    <a:pt x="3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7300225" y="2749075"/>
              <a:ext cx="94375" cy="46975"/>
            </a:xfrm>
            <a:custGeom>
              <a:avLst/>
              <a:gdLst/>
              <a:ahLst/>
              <a:cxnLst/>
              <a:rect l="l" t="t" r="r" b="b"/>
              <a:pathLst>
                <a:path w="3775" h="1879" extrusionOk="0">
                  <a:moveTo>
                    <a:pt x="1983" y="1"/>
                  </a:moveTo>
                  <a:cubicBezTo>
                    <a:pt x="1627" y="1"/>
                    <a:pt x="1260" y="91"/>
                    <a:pt x="882" y="275"/>
                  </a:cubicBezTo>
                  <a:cubicBezTo>
                    <a:pt x="540" y="446"/>
                    <a:pt x="250" y="695"/>
                    <a:pt x="1" y="998"/>
                  </a:cubicBezTo>
                  <a:cubicBezTo>
                    <a:pt x="1" y="1011"/>
                    <a:pt x="1" y="1037"/>
                    <a:pt x="14" y="1050"/>
                  </a:cubicBezTo>
                  <a:cubicBezTo>
                    <a:pt x="316" y="1405"/>
                    <a:pt x="697" y="1642"/>
                    <a:pt x="1145" y="1787"/>
                  </a:cubicBezTo>
                  <a:cubicBezTo>
                    <a:pt x="1368" y="1866"/>
                    <a:pt x="1618" y="1879"/>
                    <a:pt x="1841" y="1879"/>
                  </a:cubicBezTo>
                  <a:cubicBezTo>
                    <a:pt x="2170" y="1879"/>
                    <a:pt x="2486" y="1826"/>
                    <a:pt x="2788" y="1682"/>
                  </a:cubicBezTo>
                  <a:cubicBezTo>
                    <a:pt x="3196" y="1497"/>
                    <a:pt x="3551" y="1248"/>
                    <a:pt x="3774" y="840"/>
                  </a:cubicBezTo>
                  <a:cubicBezTo>
                    <a:pt x="3669" y="748"/>
                    <a:pt x="3577" y="643"/>
                    <a:pt x="3459" y="551"/>
                  </a:cubicBezTo>
                  <a:cubicBezTo>
                    <a:pt x="2986" y="187"/>
                    <a:pt x="2495" y="1"/>
                    <a:pt x="1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7313050" y="2655150"/>
              <a:ext cx="62150" cy="63175"/>
            </a:xfrm>
            <a:custGeom>
              <a:avLst/>
              <a:gdLst/>
              <a:ahLst/>
              <a:cxnLst/>
              <a:rect l="l" t="t" r="r" b="b"/>
              <a:pathLst>
                <a:path w="2486" h="2527" extrusionOk="0">
                  <a:moveTo>
                    <a:pt x="1357" y="1"/>
                  </a:moveTo>
                  <a:cubicBezTo>
                    <a:pt x="1221" y="1"/>
                    <a:pt x="1084" y="10"/>
                    <a:pt x="947" y="21"/>
                  </a:cubicBezTo>
                  <a:cubicBezTo>
                    <a:pt x="789" y="34"/>
                    <a:pt x="605" y="48"/>
                    <a:pt x="474" y="153"/>
                  </a:cubicBezTo>
                  <a:cubicBezTo>
                    <a:pt x="132" y="284"/>
                    <a:pt x="0" y="481"/>
                    <a:pt x="40" y="784"/>
                  </a:cubicBezTo>
                  <a:cubicBezTo>
                    <a:pt x="53" y="902"/>
                    <a:pt x="106" y="1007"/>
                    <a:pt x="171" y="1086"/>
                  </a:cubicBezTo>
                  <a:cubicBezTo>
                    <a:pt x="329" y="1310"/>
                    <a:pt x="526" y="1494"/>
                    <a:pt x="789" y="1586"/>
                  </a:cubicBezTo>
                  <a:cubicBezTo>
                    <a:pt x="921" y="1625"/>
                    <a:pt x="1039" y="1652"/>
                    <a:pt x="1171" y="1691"/>
                  </a:cubicBezTo>
                  <a:cubicBezTo>
                    <a:pt x="1144" y="1757"/>
                    <a:pt x="1144" y="1836"/>
                    <a:pt x="1144" y="1915"/>
                  </a:cubicBezTo>
                  <a:cubicBezTo>
                    <a:pt x="1144" y="2033"/>
                    <a:pt x="1144" y="2151"/>
                    <a:pt x="1144" y="2257"/>
                  </a:cubicBezTo>
                  <a:cubicBezTo>
                    <a:pt x="1144" y="2309"/>
                    <a:pt x="1144" y="2349"/>
                    <a:pt x="1092" y="2388"/>
                  </a:cubicBezTo>
                  <a:cubicBezTo>
                    <a:pt x="1214" y="2477"/>
                    <a:pt x="1266" y="2526"/>
                    <a:pt x="1319" y="2526"/>
                  </a:cubicBezTo>
                  <a:cubicBezTo>
                    <a:pt x="1368" y="2526"/>
                    <a:pt x="1418" y="2483"/>
                    <a:pt x="1526" y="2388"/>
                  </a:cubicBezTo>
                  <a:cubicBezTo>
                    <a:pt x="1460" y="2362"/>
                    <a:pt x="1473" y="2296"/>
                    <a:pt x="1473" y="2243"/>
                  </a:cubicBezTo>
                  <a:cubicBezTo>
                    <a:pt x="1473" y="2059"/>
                    <a:pt x="1473" y="1862"/>
                    <a:pt x="1473" y="1678"/>
                  </a:cubicBezTo>
                  <a:cubicBezTo>
                    <a:pt x="1539" y="1639"/>
                    <a:pt x="1605" y="1612"/>
                    <a:pt x="1683" y="1573"/>
                  </a:cubicBezTo>
                  <a:cubicBezTo>
                    <a:pt x="1854" y="1468"/>
                    <a:pt x="2025" y="1362"/>
                    <a:pt x="2144" y="1205"/>
                  </a:cubicBezTo>
                  <a:cubicBezTo>
                    <a:pt x="2275" y="1113"/>
                    <a:pt x="2328" y="968"/>
                    <a:pt x="2380" y="836"/>
                  </a:cubicBezTo>
                  <a:cubicBezTo>
                    <a:pt x="2486" y="573"/>
                    <a:pt x="2407" y="324"/>
                    <a:pt x="2170" y="179"/>
                  </a:cubicBezTo>
                  <a:cubicBezTo>
                    <a:pt x="2078" y="113"/>
                    <a:pt x="1986" y="87"/>
                    <a:pt x="1881" y="61"/>
                  </a:cubicBezTo>
                  <a:cubicBezTo>
                    <a:pt x="1710" y="16"/>
                    <a:pt x="1534" y="1"/>
                    <a:pt x="1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7071450" y="1957475"/>
              <a:ext cx="151550" cy="276475"/>
            </a:xfrm>
            <a:custGeom>
              <a:avLst/>
              <a:gdLst/>
              <a:ahLst/>
              <a:cxnLst/>
              <a:rect l="l" t="t" r="r" b="b"/>
              <a:pathLst>
                <a:path w="6062" h="11059" extrusionOk="0">
                  <a:moveTo>
                    <a:pt x="2104" y="0"/>
                  </a:moveTo>
                  <a:cubicBezTo>
                    <a:pt x="1999" y="13"/>
                    <a:pt x="1907" y="79"/>
                    <a:pt x="1815" y="132"/>
                  </a:cubicBezTo>
                  <a:cubicBezTo>
                    <a:pt x="1315" y="460"/>
                    <a:pt x="934" y="894"/>
                    <a:pt x="644" y="1420"/>
                  </a:cubicBezTo>
                  <a:cubicBezTo>
                    <a:pt x="394" y="1854"/>
                    <a:pt x="224" y="2328"/>
                    <a:pt x="131" y="2827"/>
                  </a:cubicBezTo>
                  <a:cubicBezTo>
                    <a:pt x="92" y="3064"/>
                    <a:pt x="39" y="3301"/>
                    <a:pt x="26" y="3537"/>
                  </a:cubicBezTo>
                  <a:cubicBezTo>
                    <a:pt x="13" y="4103"/>
                    <a:pt x="0" y="4668"/>
                    <a:pt x="53" y="5233"/>
                  </a:cubicBezTo>
                  <a:cubicBezTo>
                    <a:pt x="105" y="5615"/>
                    <a:pt x="158" y="5983"/>
                    <a:pt x="224" y="6351"/>
                  </a:cubicBezTo>
                  <a:cubicBezTo>
                    <a:pt x="329" y="6903"/>
                    <a:pt x="473" y="7442"/>
                    <a:pt x="644" y="7982"/>
                  </a:cubicBezTo>
                  <a:cubicBezTo>
                    <a:pt x="907" y="8770"/>
                    <a:pt x="1210" y="9533"/>
                    <a:pt x="1591" y="10269"/>
                  </a:cubicBezTo>
                  <a:cubicBezTo>
                    <a:pt x="1723" y="10519"/>
                    <a:pt x="1867" y="10769"/>
                    <a:pt x="1999" y="11019"/>
                  </a:cubicBezTo>
                  <a:cubicBezTo>
                    <a:pt x="1999" y="11032"/>
                    <a:pt x="2012" y="11045"/>
                    <a:pt x="2012" y="11058"/>
                  </a:cubicBezTo>
                  <a:cubicBezTo>
                    <a:pt x="2104" y="11032"/>
                    <a:pt x="2196" y="11006"/>
                    <a:pt x="2288" y="10966"/>
                  </a:cubicBezTo>
                  <a:cubicBezTo>
                    <a:pt x="2603" y="10848"/>
                    <a:pt x="2919" y="10730"/>
                    <a:pt x="3235" y="10611"/>
                  </a:cubicBezTo>
                  <a:cubicBezTo>
                    <a:pt x="3655" y="10467"/>
                    <a:pt x="4076" y="10335"/>
                    <a:pt x="4510" y="10217"/>
                  </a:cubicBezTo>
                  <a:cubicBezTo>
                    <a:pt x="4918" y="10112"/>
                    <a:pt x="5325" y="10006"/>
                    <a:pt x="5746" y="9914"/>
                  </a:cubicBezTo>
                  <a:cubicBezTo>
                    <a:pt x="5851" y="9888"/>
                    <a:pt x="5956" y="9901"/>
                    <a:pt x="6062" y="9822"/>
                  </a:cubicBezTo>
                  <a:cubicBezTo>
                    <a:pt x="6048" y="9809"/>
                    <a:pt x="6048" y="9796"/>
                    <a:pt x="6048" y="9783"/>
                  </a:cubicBezTo>
                  <a:cubicBezTo>
                    <a:pt x="6035" y="9665"/>
                    <a:pt x="5996" y="9559"/>
                    <a:pt x="5983" y="9454"/>
                  </a:cubicBezTo>
                  <a:cubicBezTo>
                    <a:pt x="5601" y="7337"/>
                    <a:pt x="5102" y="5247"/>
                    <a:pt x="4379" y="3222"/>
                  </a:cubicBezTo>
                  <a:cubicBezTo>
                    <a:pt x="4076" y="2367"/>
                    <a:pt x="3721" y="1552"/>
                    <a:pt x="3169" y="842"/>
                  </a:cubicBezTo>
                  <a:cubicBezTo>
                    <a:pt x="2906" y="487"/>
                    <a:pt x="2590" y="197"/>
                    <a:pt x="2183" y="27"/>
                  </a:cubicBezTo>
                  <a:cubicBezTo>
                    <a:pt x="2156" y="13"/>
                    <a:pt x="2130" y="0"/>
                    <a:pt x="2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7124025" y="1952475"/>
              <a:ext cx="133500" cy="250575"/>
            </a:xfrm>
            <a:custGeom>
              <a:avLst/>
              <a:gdLst/>
              <a:ahLst/>
              <a:cxnLst/>
              <a:rect l="l" t="t" r="r" b="b"/>
              <a:pathLst>
                <a:path w="5340" h="10023" extrusionOk="0">
                  <a:moveTo>
                    <a:pt x="878" y="1"/>
                  </a:moveTo>
                  <a:cubicBezTo>
                    <a:pt x="836" y="1"/>
                    <a:pt x="793" y="1"/>
                    <a:pt x="750" y="3"/>
                  </a:cubicBezTo>
                  <a:cubicBezTo>
                    <a:pt x="487" y="3"/>
                    <a:pt x="238" y="69"/>
                    <a:pt x="1" y="200"/>
                  </a:cubicBezTo>
                  <a:cubicBezTo>
                    <a:pt x="14" y="213"/>
                    <a:pt x="27" y="227"/>
                    <a:pt x="40" y="240"/>
                  </a:cubicBezTo>
                  <a:cubicBezTo>
                    <a:pt x="67" y="279"/>
                    <a:pt x="119" y="305"/>
                    <a:pt x="172" y="319"/>
                  </a:cubicBezTo>
                  <a:cubicBezTo>
                    <a:pt x="487" y="490"/>
                    <a:pt x="750" y="739"/>
                    <a:pt x="974" y="1015"/>
                  </a:cubicBezTo>
                  <a:cubicBezTo>
                    <a:pt x="1224" y="1318"/>
                    <a:pt x="1421" y="1660"/>
                    <a:pt x="1605" y="2002"/>
                  </a:cubicBezTo>
                  <a:cubicBezTo>
                    <a:pt x="1776" y="2343"/>
                    <a:pt x="1934" y="2685"/>
                    <a:pt x="2065" y="3040"/>
                  </a:cubicBezTo>
                  <a:cubicBezTo>
                    <a:pt x="2184" y="3356"/>
                    <a:pt x="2315" y="3658"/>
                    <a:pt x="2420" y="3974"/>
                  </a:cubicBezTo>
                  <a:cubicBezTo>
                    <a:pt x="2525" y="4316"/>
                    <a:pt x="2617" y="4645"/>
                    <a:pt x="2723" y="4986"/>
                  </a:cubicBezTo>
                  <a:cubicBezTo>
                    <a:pt x="2828" y="5381"/>
                    <a:pt x="2946" y="5762"/>
                    <a:pt x="3051" y="6143"/>
                  </a:cubicBezTo>
                  <a:cubicBezTo>
                    <a:pt x="3235" y="6854"/>
                    <a:pt x="3393" y="7564"/>
                    <a:pt x="3551" y="8287"/>
                  </a:cubicBezTo>
                  <a:cubicBezTo>
                    <a:pt x="3630" y="8642"/>
                    <a:pt x="3696" y="8997"/>
                    <a:pt x="3761" y="9352"/>
                  </a:cubicBezTo>
                  <a:cubicBezTo>
                    <a:pt x="3801" y="9536"/>
                    <a:pt x="3827" y="9720"/>
                    <a:pt x="3853" y="9904"/>
                  </a:cubicBezTo>
                  <a:cubicBezTo>
                    <a:pt x="3867" y="9943"/>
                    <a:pt x="3880" y="9970"/>
                    <a:pt x="3906" y="9996"/>
                  </a:cubicBezTo>
                  <a:cubicBezTo>
                    <a:pt x="3919" y="10009"/>
                    <a:pt x="3932" y="10022"/>
                    <a:pt x="3959" y="10022"/>
                  </a:cubicBezTo>
                  <a:cubicBezTo>
                    <a:pt x="4169" y="9983"/>
                    <a:pt x="4393" y="9943"/>
                    <a:pt x="4616" y="9904"/>
                  </a:cubicBezTo>
                  <a:cubicBezTo>
                    <a:pt x="4853" y="9865"/>
                    <a:pt x="5089" y="9825"/>
                    <a:pt x="5326" y="9786"/>
                  </a:cubicBezTo>
                  <a:cubicBezTo>
                    <a:pt x="5326" y="9759"/>
                    <a:pt x="5326" y="9746"/>
                    <a:pt x="5326" y="9720"/>
                  </a:cubicBezTo>
                  <a:cubicBezTo>
                    <a:pt x="5339" y="9536"/>
                    <a:pt x="5300" y="9352"/>
                    <a:pt x="5287" y="9181"/>
                  </a:cubicBezTo>
                  <a:cubicBezTo>
                    <a:pt x="5260" y="8970"/>
                    <a:pt x="5247" y="8760"/>
                    <a:pt x="5221" y="8563"/>
                  </a:cubicBezTo>
                  <a:cubicBezTo>
                    <a:pt x="5155" y="8116"/>
                    <a:pt x="5076" y="7656"/>
                    <a:pt x="4997" y="7209"/>
                  </a:cubicBezTo>
                  <a:cubicBezTo>
                    <a:pt x="4905" y="6669"/>
                    <a:pt x="4800" y="6130"/>
                    <a:pt x="4669" y="5591"/>
                  </a:cubicBezTo>
                  <a:cubicBezTo>
                    <a:pt x="4550" y="5105"/>
                    <a:pt x="4432" y="4605"/>
                    <a:pt x="4287" y="4119"/>
                  </a:cubicBezTo>
                  <a:cubicBezTo>
                    <a:pt x="4064" y="3330"/>
                    <a:pt x="3788" y="2554"/>
                    <a:pt x="3393" y="1831"/>
                  </a:cubicBezTo>
                  <a:cubicBezTo>
                    <a:pt x="3130" y="1357"/>
                    <a:pt x="2815" y="910"/>
                    <a:pt x="2394" y="555"/>
                  </a:cubicBezTo>
                  <a:cubicBezTo>
                    <a:pt x="2210" y="411"/>
                    <a:pt x="2026" y="292"/>
                    <a:pt x="1815" y="187"/>
                  </a:cubicBezTo>
                  <a:cubicBezTo>
                    <a:pt x="1513" y="48"/>
                    <a:pt x="1201" y="1"/>
                    <a:pt x="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6986625" y="2784850"/>
              <a:ext cx="3650" cy="4625"/>
            </a:xfrm>
            <a:custGeom>
              <a:avLst/>
              <a:gdLst/>
              <a:ahLst/>
              <a:cxnLst/>
              <a:rect l="l" t="t" r="r" b="b"/>
              <a:pathLst>
                <a:path w="146" h="185" extrusionOk="0">
                  <a:moveTo>
                    <a:pt x="1" y="1"/>
                  </a:moveTo>
                  <a:cubicBezTo>
                    <a:pt x="1" y="93"/>
                    <a:pt x="66" y="145"/>
                    <a:pt x="145" y="185"/>
                  </a:cubicBezTo>
                  <a:cubicBezTo>
                    <a:pt x="145" y="159"/>
                    <a:pt x="132" y="145"/>
                    <a:pt x="132" y="119"/>
                  </a:cubicBezTo>
                  <a:cubicBezTo>
                    <a:pt x="119" y="93"/>
                    <a:pt x="93" y="66"/>
                    <a:pt x="66" y="40"/>
                  </a:cubicBezTo>
                  <a:cubicBezTo>
                    <a:pt x="53" y="27"/>
                    <a:pt x="27" y="14"/>
                    <a:pt x="1"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6975775" y="2769400"/>
              <a:ext cx="2325" cy="3650"/>
            </a:xfrm>
            <a:custGeom>
              <a:avLst/>
              <a:gdLst/>
              <a:ahLst/>
              <a:cxnLst/>
              <a:rect l="l" t="t" r="r" b="b"/>
              <a:pathLst>
                <a:path w="93" h="146" extrusionOk="0">
                  <a:moveTo>
                    <a:pt x="1" y="1"/>
                  </a:moveTo>
                  <a:cubicBezTo>
                    <a:pt x="1" y="66"/>
                    <a:pt x="40" y="119"/>
                    <a:pt x="93" y="145"/>
                  </a:cubicBezTo>
                  <a:cubicBezTo>
                    <a:pt x="93" y="80"/>
                    <a:pt x="66" y="27"/>
                    <a:pt x="1"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6974800" y="2767100"/>
              <a:ext cx="1000" cy="2325"/>
            </a:xfrm>
            <a:custGeom>
              <a:avLst/>
              <a:gdLst/>
              <a:ahLst/>
              <a:cxnLst/>
              <a:rect l="l" t="t" r="r" b="b"/>
              <a:pathLst>
                <a:path w="40" h="93" extrusionOk="0">
                  <a:moveTo>
                    <a:pt x="0" y="1"/>
                  </a:moveTo>
                  <a:cubicBezTo>
                    <a:pt x="0" y="40"/>
                    <a:pt x="0" y="66"/>
                    <a:pt x="40" y="93"/>
                  </a:cubicBezTo>
                  <a:cubicBezTo>
                    <a:pt x="40" y="53"/>
                    <a:pt x="40" y="14"/>
                    <a:pt x="0"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6990250" y="2789450"/>
              <a:ext cx="1000" cy="1350"/>
            </a:xfrm>
            <a:custGeom>
              <a:avLst/>
              <a:gdLst/>
              <a:ahLst/>
              <a:cxnLst/>
              <a:rect l="l" t="t" r="r" b="b"/>
              <a:pathLst>
                <a:path w="40" h="54" extrusionOk="0">
                  <a:moveTo>
                    <a:pt x="0" y="1"/>
                  </a:moveTo>
                  <a:cubicBezTo>
                    <a:pt x="0" y="27"/>
                    <a:pt x="13" y="40"/>
                    <a:pt x="40" y="53"/>
                  </a:cubicBezTo>
                  <a:cubicBezTo>
                    <a:pt x="27" y="40"/>
                    <a:pt x="13" y="14"/>
                    <a:pt x="0"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7482000" y="2614675"/>
              <a:ext cx="180500" cy="187100"/>
            </a:xfrm>
            <a:custGeom>
              <a:avLst/>
              <a:gdLst/>
              <a:ahLst/>
              <a:cxnLst/>
              <a:rect l="l" t="t" r="r" b="b"/>
              <a:pathLst>
                <a:path w="7220" h="7484" extrusionOk="0">
                  <a:moveTo>
                    <a:pt x="3891" y="1"/>
                  </a:moveTo>
                  <a:cubicBezTo>
                    <a:pt x="2992" y="1"/>
                    <a:pt x="2191" y="293"/>
                    <a:pt x="1487" y="878"/>
                  </a:cubicBezTo>
                  <a:cubicBezTo>
                    <a:pt x="1342" y="996"/>
                    <a:pt x="1197" y="1127"/>
                    <a:pt x="1079" y="1298"/>
                  </a:cubicBezTo>
                  <a:cubicBezTo>
                    <a:pt x="1066" y="1312"/>
                    <a:pt x="1040" y="1325"/>
                    <a:pt x="1026" y="1338"/>
                  </a:cubicBezTo>
                  <a:cubicBezTo>
                    <a:pt x="277" y="2271"/>
                    <a:pt x="1" y="3323"/>
                    <a:pt x="238" y="4480"/>
                  </a:cubicBezTo>
                  <a:cubicBezTo>
                    <a:pt x="600" y="6295"/>
                    <a:pt x="2199" y="7483"/>
                    <a:pt x="3915" y="7483"/>
                  </a:cubicBezTo>
                  <a:cubicBezTo>
                    <a:pt x="4438" y="7483"/>
                    <a:pt x="4971" y="7373"/>
                    <a:pt x="5484" y="7136"/>
                  </a:cubicBezTo>
                  <a:cubicBezTo>
                    <a:pt x="6207" y="6795"/>
                    <a:pt x="6773" y="6269"/>
                    <a:pt x="7180" y="5559"/>
                  </a:cubicBezTo>
                  <a:cubicBezTo>
                    <a:pt x="7220" y="5480"/>
                    <a:pt x="7206" y="5453"/>
                    <a:pt x="7114" y="5440"/>
                  </a:cubicBezTo>
                  <a:cubicBezTo>
                    <a:pt x="7009" y="5427"/>
                    <a:pt x="6917" y="5414"/>
                    <a:pt x="6812" y="5388"/>
                  </a:cubicBezTo>
                  <a:cubicBezTo>
                    <a:pt x="6588" y="5296"/>
                    <a:pt x="6418" y="5164"/>
                    <a:pt x="6273" y="4980"/>
                  </a:cubicBezTo>
                  <a:cubicBezTo>
                    <a:pt x="6115" y="4796"/>
                    <a:pt x="5997" y="4572"/>
                    <a:pt x="5905" y="4336"/>
                  </a:cubicBezTo>
                  <a:cubicBezTo>
                    <a:pt x="5878" y="4257"/>
                    <a:pt x="5852" y="4178"/>
                    <a:pt x="5826" y="4099"/>
                  </a:cubicBezTo>
                  <a:cubicBezTo>
                    <a:pt x="5800" y="3941"/>
                    <a:pt x="5773" y="3783"/>
                    <a:pt x="5760" y="3626"/>
                  </a:cubicBezTo>
                  <a:cubicBezTo>
                    <a:pt x="5707" y="2903"/>
                    <a:pt x="5852" y="2245"/>
                    <a:pt x="6404" y="1732"/>
                  </a:cubicBezTo>
                  <a:cubicBezTo>
                    <a:pt x="6562" y="1640"/>
                    <a:pt x="6707" y="1548"/>
                    <a:pt x="6891" y="1522"/>
                  </a:cubicBezTo>
                  <a:cubicBezTo>
                    <a:pt x="6773" y="1285"/>
                    <a:pt x="6523" y="1022"/>
                    <a:pt x="6247" y="825"/>
                  </a:cubicBezTo>
                  <a:cubicBezTo>
                    <a:pt x="6233" y="812"/>
                    <a:pt x="6233" y="799"/>
                    <a:pt x="6220" y="786"/>
                  </a:cubicBezTo>
                  <a:cubicBezTo>
                    <a:pt x="5602" y="325"/>
                    <a:pt x="4932" y="49"/>
                    <a:pt x="4169" y="10"/>
                  </a:cubicBezTo>
                  <a:cubicBezTo>
                    <a:pt x="4075" y="4"/>
                    <a:pt x="3983" y="1"/>
                    <a:pt x="3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7019825" y="2613025"/>
              <a:ext cx="175225" cy="187075"/>
            </a:xfrm>
            <a:custGeom>
              <a:avLst/>
              <a:gdLst/>
              <a:ahLst/>
              <a:cxnLst/>
              <a:rect l="l" t="t" r="r" b="b"/>
              <a:pathLst>
                <a:path w="7009" h="7483" extrusionOk="0">
                  <a:moveTo>
                    <a:pt x="3230" y="1"/>
                  </a:moveTo>
                  <a:cubicBezTo>
                    <a:pt x="2835" y="1"/>
                    <a:pt x="2434" y="64"/>
                    <a:pt x="2039" y="194"/>
                  </a:cubicBezTo>
                  <a:cubicBezTo>
                    <a:pt x="1592" y="339"/>
                    <a:pt x="1171" y="562"/>
                    <a:pt x="816" y="891"/>
                  </a:cubicBezTo>
                  <a:lnTo>
                    <a:pt x="803" y="891"/>
                  </a:lnTo>
                  <a:cubicBezTo>
                    <a:pt x="803" y="917"/>
                    <a:pt x="790" y="930"/>
                    <a:pt x="763" y="930"/>
                  </a:cubicBezTo>
                  <a:cubicBezTo>
                    <a:pt x="540" y="1088"/>
                    <a:pt x="382" y="1299"/>
                    <a:pt x="211" y="1509"/>
                  </a:cubicBezTo>
                  <a:cubicBezTo>
                    <a:pt x="185" y="1548"/>
                    <a:pt x="145" y="1575"/>
                    <a:pt x="172" y="1641"/>
                  </a:cubicBezTo>
                  <a:cubicBezTo>
                    <a:pt x="343" y="1680"/>
                    <a:pt x="500" y="1759"/>
                    <a:pt x="658" y="1838"/>
                  </a:cubicBezTo>
                  <a:cubicBezTo>
                    <a:pt x="921" y="2061"/>
                    <a:pt x="1105" y="2324"/>
                    <a:pt x="1223" y="2653"/>
                  </a:cubicBezTo>
                  <a:cubicBezTo>
                    <a:pt x="1368" y="3074"/>
                    <a:pt x="1408" y="3508"/>
                    <a:pt x="1355" y="3955"/>
                  </a:cubicBezTo>
                  <a:cubicBezTo>
                    <a:pt x="1342" y="4020"/>
                    <a:pt x="1329" y="4099"/>
                    <a:pt x="1329" y="4165"/>
                  </a:cubicBezTo>
                  <a:cubicBezTo>
                    <a:pt x="1302" y="4257"/>
                    <a:pt x="1263" y="4362"/>
                    <a:pt x="1237" y="4454"/>
                  </a:cubicBezTo>
                  <a:cubicBezTo>
                    <a:pt x="1131" y="4744"/>
                    <a:pt x="1000" y="5007"/>
                    <a:pt x="776" y="5230"/>
                  </a:cubicBezTo>
                  <a:cubicBezTo>
                    <a:pt x="605" y="5401"/>
                    <a:pt x="395" y="5519"/>
                    <a:pt x="145" y="5572"/>
                  </a:cubicBezTo>
                  <a:cubicBezTo>
                    <a:pt x="128" y="5572"/>
                    <a:pt x="110" y="5571"/>
                    <a:pt x="93" y="5571"/>
                  </a:cubicBezTo>
                  <a:cubicBezTo>
                    <a:pt x="59" y="5571"/>
                    <a:pt x="27" y="5576"/>
                    <a:pt x="1" y="5611"/>
                  </a:cubicBezTo>
                  <a:cubicBezTo>
                    <a:pt x="1" y="5690"/>
                    <a:pt x="53" y="5743"/>
                    <a:pt x="93" y="5796"/>
                  </a:cubicBezTo>
                  <a:cubicBezTo>
                    <a:pt x="807" y="6889"/>
                    <a:pt x="2020" y="7483"/>
                    <a:pt x="3234" y="7483"/>
                  </a:cubicBezTo>
                  <a:cubicBezTo>
                    <a:pt x="3494" y="7483"/>
                    <a:pt x="3755" y="7455"/>
                    <a:pt x="4011" y="7400"/>
                  </a:cubicBezTo>
                  <a:cubicBezTo>
                    <a:pt x="5523" y="7084"/>
                    <a:pt x="6891" y="5782"/>
                    <a:pt x="6970" y="3876"/>
                  </a:cubicBezTo>
                  <a:cubicBezTo>
                    <a:pt x="7009" y="2942"/>
                    <a:pt x="6707" y="2114"/>
                    <a:pt x="6128" y="1378"/>
                  </a:cubicBezTo>
                  <a:cubicBezTo>
                    <a:pt x="6062" y="1312"/>
                    <a:pt x="6010" y="1220"/>
                    <a:pt x="5931" y="1180"/>
                  </a:cubicBezTo>
                  <a:cubicBezTo>
                    <a:pt x="5918" y="1167"/>
                    <a:pt x="5918" y="1141"/>
                    <a:pt x="5904" y="1128"/>
                  </a:cubicBezTo>
                  <a:cubicBezTo>
                    <a:pt x="5188" y="402"/>
                    <a:pt x="4229" y="1"/>
                    <a:pt x="3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7038900" y="2635300"/>
              <a:ext cx="1000" cy="1000"/>
            </a:xfrm>
            <a:custGeom>
              <a:avLst/>
              <a:gdLst/>
              <a:ahLst/>
              <a:cxnLst/>
              <a:rect l="l" t="t" r="r" b="b"/>
              <a:pathLst>
                <a:path w="40" h="40" extrusionOk="0">
                  <a:moveTo>
                    <a:pt x="40" y="0"/>
                  </a:moveTo>
                  <a:lnTo>
                    <a:pt x="40" y="0"/>
                  </a:lnTo>
                  <a:cubicBezTo>
                    <a:pt x="27" y="13"/>
                    <a:pt x="13" y="26"/>
                    <a:pt x="0" y="39"/>
                  </a:cubicBezTo>
                  <a:cubicBezTo>
                    <a:pt x="27" y="39"/>
                    <a:pt x="40" y="26"/>
                    <a:pt x="40" y="0"/>
                  </a:cubicBezTo>
                  <a:close/>
                </a:path>
              </a:pathLst>
            </a:custGeom>
            <a:solidFill>
              <a:srgbClr val="28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7038900" y="2635300"/>
              <a:ext cx="1000" cy="1000"/>
            </a:xfrm>
            <a:custGeom>
              <a:avLst/>
              <a:gdLst/>
              <a:ahLst/>
              <a:cxnLst/>
              <a:rect l="l" t="t" r="r" b="b"/>
              <a:pathLst>
                <a:path w="40" h="40" extrusionOk="0">
                  <a:moveTo>
                    <a:pt x="40" y="0"/>
                  </a:moveTo>
                  <a:cubicBezTo>
                    <a:pt x="13" y="0"/>
                    <a:pt x="0" y="13"/>
                    <a:pt x="0" y="39"/>
                  </a:cubicBezTo>
                  <a:cubicBezTo>
                    <a:pt x="27" y="39"/>
                    <a:pt x="40" y="26"/>
                    <a:pt x="40" y="0"/>
                  </a:cubicBezTo>
                  <a:close/>
                </a:path>
              </a:pathLst>
            </a:custGeom>
            <a:solidFill>
              <a:srgbClr val="28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p:bldP spid="67" grpId="0"/>
      <p:bldP spid="68" grpId="0" animBg="1"/>
      <p:bldP spid="69"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60" name="TextBox 23"/>
          <p:cNvSpPr txBox="1"/>
          <p:nvPr/>
        </p:nvSpPr>
        <p:spPr>
          <a:xfrm>
            <a:off x="2218359" y="18490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75000"/>
                  </a:schemeClr>
                </a:solidFill>
                <a:latin typeface="Arial" panose="020B0604020202020204" pitchFamily="34" charset="0"/>
                <a:cs typeface="Arial" panose="020B0604020202020204" pitchFamily="34" charset="0"/>
              </a:rPr>
              <a:t>KHỞI ĐỘNG</a:t>
            </a:r>
          </a:p>
        </p:txBody>
      </p:sp>
      <p:sp>
        <p:nvSpPr>
          <p:cNvPr id="61" name="Rectangle 60">
            <a:extLst>
              <a:ext uri="{FF2B5EF4-FFF2-40B4-BE49-F238E27FC236}">
                <a16:creationId xmlns:a16="http://schemas.microsoft.com/office/drawing/2014/main" id="{1C7F2A0F-12FF-B796-5B8B-C1854B0B4A08}"/>
              </a:ext>
            </a:extLst>
          </p:cNvPr>
          <p:cNvSpPr/>
          <p:nvPr/>
        </p:nvSpPr>
        <p:spPr>
          <a:xfrm>
            <a:off x="825500" y="1711277"/>
            <a:ext cx="7175500" cy="2682923"/>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457200" indent="-457200">
              <a:lnSpc>
                <a:spcPct val="150000"/>
              </a:lnSpc>
              <a:buFont typeface="Arial" panose="020B0604020202020204" pitchFamily="34" charset="0"/>
              <a:buChar char="•"/>
            </a:pPr>
            <a:r>
              <a:rPr lang="en-US" sz="2800">
                <a:solidFill>
                  <a:schemeClr val="bg2">
                    <a:lumMod val="50000"/>
                  </a:schemeClr>
                </a:solidFill>
                <a:latin typeface="Arial" panose="020B0604020202020204" pitchFamily="34" charset="0"/>
                <a:cs typeface="Arial" panose="020B0604020202020204" pitchFamily="34" charset="0"/>
              </a:rPr>
              <a:t>Giới thiệu về một bức tranh mà em vẽ.</a:t>
            </a:r>
          </a:p>
          <a:p>
            <a:pPr marL="457200" indent="-457200">
              <a:lnSpc>
                <a:spcPct val="150000"/>
              </a:lnSpc>
              <a:buFont typeface="Arial" panose="020B0604020202020204" pitchFamily="34" charset="0"/>
              <a:buChar char="•"/>
            </a:pPr>
            <a:r>
              <a:rPr lang="en-US" sz="2800">
                <a:solidFill>
                  <a:schemeClr val="bg2">
                    <a:lumMod val="50000"/>
                  </a:schemeClr>
                </a:solidFill>
                <a:latin typeface="Arial" panose="020B0604020202020204" pitchFamily="34" charset="0"/>
                <a:cs typeface="Arial" panose="020B0604020202020204" pitchFamily="34" charset="0"/>
              </a:rPr>
              <a:t>Trao đổi với bạn về bức tranh em vẽ &amp; màu sắc em sử dụng.</a:t>
            </a:r>
          </a:p>
          <a:p>
            <a:pPr marL="457200" indent="-457200">
              <a:lnSpc>
                <a:spcPct val="30000"/>
              </a:lnSpc>
              <a:buFont typeface="Arial" panose="020B0604020202020204" pitchFamily="34" charset="0"/>
              <a:buChar char="•"/>
            </a:pPr>
            <a:endParaRPr lang="en-US" sz="2800">
              <a:solidFill>
                <a:schemeClr val="bg2">
                  <a:lumMod val="50000"/>
                </a:schemeClr>
              </a:solidFill>
              <a:latin typeface="Arial" panose="020B0604020202020204" pitchFamily="34" charset="0"/>
              <a:cs typeface="Arial" panose="020B0604020202020204" pitchFamily="34" charset="0"/>
            </a:endParaRPr>
          </a:p>
        </p:txBody>
      </p:sp>
      <p:sp>
        <p:nvSpPr>
          <p:cNvPr id="62" name="Arrow: Pentagon 18">
            <a:extLst>
              <a:ext uri="{FF2B5EF4-FFF2-40B4-BE49-F238E27FC236}">
                <a16:creationId xmlns:a16="http://schemas.microsoft.com/office/drawing/2014/main" id="{ED9E9F7A-14C3-7A04-524B-A681E3CB78F7}"/>
              </a:ext>
            </a:extLst>
          </p:cNvPr>
          <p:cNvSpPr/>
          <p:nvPr/>
        </p:nvSpPr>
        <p:spPr>
          <a:xfrm>
            <a:off x="1296562" y="1300747"/>
            <a:ext cx="4304138" cy="821060"/>
          </a:xfrm>
          <a:prstGeom prst="homePlate">
            <a:avLst>
              <a:gd name="adj" fmla="val 85161"/>
            </a:avLst>
          </a:prstGeom>
          <a:solidFill>
            <a:schemeClr val="bg2">
              <a:lumMod val="75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800" b="1">
                <a:solidFill>
                  <a:srgbClr val="FFFFFF"/>
                </a:solidFill>
                <a:latin typeface="+mj-lt"/>
                <a:cs typeface="Arial" panose="020B0604020202020204" pitchFamily="34" charset="0"/>
              </a:rPr>
              <a:t>  Thảo luận nhóm đôi</a:t>
            </a:r>
            <a:endParaRPr lang="en-US" sz="2800" b="1" i="1" dirty="0">
              <a:solidFill>
                <a:srgbClr val="FFFFFF"/>
              </a:solidFill>
              <a:latin typeface="+mj-lt"/>
              <a:cs typeface="Arial" panose="020B0604020202020204" pitchFamily="34" charset="0"/>
            </a:endParaRPr>
          </a:p>
        </p:txBody>
      </p:sp>
    </p:spTree>
    <p:extLst>
      <p:ext uri="{BB962C8B-B14F-4D97-AF65-F5344CB8AC3E}">
        <p14:creationId xmlns:p14="http://schemas.microsoft.com/office/powerpoint/2010/main" val="39522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60" name="TextBox 23"/>
          <p:cNvSpPr txBox="1"/>
          <p:nvPr/>
        </p:nvSpPr>
        <p:spPr>
          <a:xfrm>
            <a:off x="2504109" y="0"/>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75000"/>
                  </a:schemeClr>
                </a:solidFill>
                <a:latin typeface="Arial" panose="020B0604020202020204" pitchFamily="34" charset="0"/>
                <a:cs typeface="Arial" panose="020B0604020202020204" pitchFamily="34" charset="0"/>
              </a:rPr>
              <a:t>KHỞI ĐỘNG</a:t>
            </a:r>
          </a:p>
        </p:txBody>
      </p:sp>
      <p:sp>
        <p:nvSpPr>
          <p:cNvPr id="61" name="Rounded Rectangle 60">
            <a:extLst>
              <a:ext uri="{FF2B5EF4-FFF2-40B4-BE49-F238E27FC236}">
                <a16:creationId xmlns:a16="http://schemas.microsoft.com/office/drawing/2014/main" id="{1C7F2A0F-12FF-B796-5B8B-C1854B0B4A08}"/>
              </a:ext>
            </a:extLst>
          </p:cNvPr>
          <p:cNvSpPr/>
          <p:nvPr/>
        </p:nvSpPr>
        <p:spPr>
          <a:xfrm>
            <a:off x="882330" y="895169"/>
            <a:ext cx="7498189" cy="1164450"/>
          </a:xfrm>
          <a:prstGeom prst="round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en-US" sz="2200">
                <a:solidFill>
                  <a:schemeClr val="bg2">
                    <a:lumMod val="50000"/>
                  </a:schemeClr>
                </a:solidFill>
                <a:latin typeface="Arial" panose="020B0604020202020204" pitchFamily="34" charset="0"/>
                <a:cs typeface="Arial" panose="020B0604020202020204" pitchFamily="34" charset="0"/>
              </a:rPr>
              <a:t>Quan sát tranh minh họa, em hãy đoán xem các bạn nhỏ đang nói chuyện gì?</a:t>
            </a:r>
          </a:p>
        </p:txBody>
      </p:sp>
      <p:sp>
        <p:nvSpPr>
          <p:cNvPr id="6" name="Oval 5"/>
          <p:cNvSpPr/>
          <p:nvPr/>
        </p:nvSpPr>
        <p:spPr>
          <a:xfrm>
            <a:off x="8380519" y="143156"/>
            <a:ext cx="642705" cy="585185"/>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b="1">
                <a:solidFill>
                  <a:srgbClr val="FFFFFF"/>
                </a:solidFill>
              </a:rPr>
              <a: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234"/>
          <a:stretch/>
        </p:blipFill>
        <p:spPr>
          <a:xfrm>
            <a:off x="882330" y="2188973"/>
            <a:ext cx="7498189" cy="2729255"/>
          </a:xfrm>
          <a:prstGeom prst="rect">
            <a:avLst/>
          </a:prstGeom>
        </p:spPr>
      </p:pic>
    </p:spTree>
    <p:extLst>
      <p:ext uri="{BB962C8B-B14F-4D97-AF65-F5344CB8AC3E}">
        <p14:creationId xmlns:p14="http://schemas.microsoft.com/office/powerpoint/2010/main" val="147478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9" name="Google Shape;129;p28"/>
          <p:cNvGrpSpPr/>
          <p:nvPr/>
        </p:nvGrpSpPr>
        <p:grpSpPr>
          <a:xfrm>
            <a:off x="7424281" y="3513439"/>
            <a:ext cx="1707859" cy="1704517"/>
            <a:chOff x="1546788" y="3743525"/>
            <a:chExt cx="1288625" cy="1207300"/>
          </a:xfrm>
        </p:grpSpPr>
        <p:sp>
          <p:nvSpPr>
            <p:cNvPr id="130" name="Google Shape;130;p28"/>
            <p:cNvSpPr/>
            <p:nvPr/>
          </p:nvSpPr>
          <p:spPr>
            <a:xfrm>
              <a:off x="1546788" y="3743525"/>
              <a:ext cx="1288625" cy="1207300"/>
            </a:xfrm>
            <a:custGeom>
              <a:avLst/>
              <a:gdLst/>
              <a:ahLst/>
              <a:cxnLst/>
              <a:rect l="l" t="t" r="r" b="b"/>
              <a:pathLst>
                <a:path w="51545" h="48292" extrusionOk="0">
                  <a:moveTo>
                    <a:pt x="21118" y="4216"/>
                  </a:moveTo>
                  <a:cubicBezTo>
                    <a:pt x="21118" y="4216"/>
                    <a:pt x="21105" y="4229"/>
                    <a:pt x="21092" y="4229"/>
                  </a:cubicBezTo>
                  <a:cubicBezTo>
                    <a:pt x="21105" y="4216"/>
                    <a:pt x="21118" y="4216"/>
                    <a:pt x="21118" y="4216"/>
                  </a:cubicBezTo>
                  <a:close/>
                  <a:moveTo>
                    <a:pt x="18015" y="4348"/>
                  </a:moveTo>
                  <a:cubicBezTo>
                    <a:pt x="17896" y="4387"/>
                    <a:pt x="17778" y="4440"/>
                    <a:pt x="17660" y="4479"/>
                  </a:cubicBezTo>
                  <a:cubicBezTo>
                    <a:pt x="17778" y="4427"/>
                    <a:pt x="17896" y="4387"/>
                    <a:pt x="18015" y="4348"/>
                  </a:cubicBezTo>
                  <a:close/>
                  <a:moveTo>
                    <a:pt x="15780" y="6149"/>
                  </a:moveTo>
                  <a:lnTo>
                    <a:pt x="15780" y="6149"/>
                  </a:lnTo>
                  <a:cubicBezTo>
                    <a:pt x="15595" y="6254"/>
                    <a:pt x="15398" y="6346"/>
                    <a:pt x="15214" y="6452"/>
                  </a:cubicBezTo>
                  <a:cubicBezTo>
                    <a:pt x="15398" y="6346"/>
                    <a:pt x="15595" y="6241"/>
                    <a:pt x="15780" y="6149"/>
                  </a:cubicBezTo>
                  <a:close/>
                  <a:moveTo>
                    <a:pt x="39894" y="8976"/>
                  </a:moveTo>
                  <a:cubicBezTo>
                    <a:pt x="39901" y="8989"/>
                    <a:pt x="39904" y="9002"/>
                    <a:pt x="39908" y="9016"/>
                  </a:cubicBezTo>
                  <a:lnTo>
                    <a:pt x="39908" y="9016"/>
                  </a:lnTo>
                  <a:lnTo>
                    <a:pt x="39894" y="8976"/>
                  </a:lnTo>
                  <a:close/>
                  <a:moveTo>
                    <a:pt x="22972" y="10791"/>
                  </a:moveTo>
                  <a:cubicBezTo>
                    <a:pt x="22972" y="10804"/>
                    <a:pt x="22959" y="10817"/>
                    <a:pt x="22959" y="10830"/>
                  </a:cubicBezTo>
                  <a:cubicBezTo>
                    <a:pt x="22959" y="10817"/>
                    <a:pt x="22959" y="10804"/>
                    <a:pt x="22972" y="10791"/>
                  </a:cubicBezTo>
                  <a:close/>
                  <a:moveTo>
                    <a:pt x="23195" y="10502"/>
                  </a:moveTo>
                  <a:lnTo>
                    <a:pt x="23195" y="10502"/>
                  </a:lnTo>
                  <a:cubicBezTo>
                    <a:pt x="23169" y="10712"/>
                    <a:pt x="23156" y="10857"/>
                    <a:pt x="23117" y="10988"/>
                  </a:cubicBezTo>
                  <a:cubicBezTo>
                    <a:pt x="23156" y="10844"/>
                    <a:pt x="23169" y="10712"/>
                    <a:pt x="23195" y="10502"/>
                  </a:cubicBezTo>
                  <a:close/>
                  <a:moveTo>
                    <a:pt x="37054" y="11857"/>
                  </a:moveTo>
                  <a:cubicBezTo>
                    <a:pt x="37027" y="11883"/>
                    <a:pt x="36988" y="11908"/>
                    <a:pt x="36936" y="11922"/>
                  </a:cubicBezTo>
                  <a:lnTo>
                    <a:pt x="36936" y="11908"/>
                  </a:lnTo>
                  <a:cubicBezTo>
                    <a:pt x="36988" y="11908"/>
                    <a:pt x="37027" y="11883"/>
                    <a:pt x="37054" y="11857"/>
                  </a:cubicBezTo>
                  <a:close/>
                  <a:moveTo>
                    <a:pt x="31450" y="11559"/>
                  </a:moveTo>
                  <a:cubicBezTo>
                    <a:pt x="31414" y="11667"/>
                    <a:pt x="31375" y="11775"/>
                    <a:pt x="31335" y="11882"/>
                  </a:cubicBezTo>
                  <a:cubicBezTo>
                    <a:pt x="31190" y="12263"/>
                    <a:pt x="31032" y="12645"/>
                    <a:pt x="30848" y="13013"/>
                  </a:cubicBezTo>
                  <a:lnTo>
                    <a:pt x="30848" y="13000"/>
                  </a:lnTo>
                  <a:cubicBezTo>
                    <a:pt x="31032" y="12645"/>
                    <a:pt x="31190" y="12263"/>
                    <a:pt x="31335" y="11869"/>
                  </a:cubicBezTo>
                  <a:cubicBezTo>
                    <a:pt x="31374" y="11766"/>
                    <a:pt x="31413" y="11663"/>
                    <a:pt x="31450" y="11559"/>
                  </a:cubicBezTo>
                  <a:close/>
                  <a:moveTo>
                    <a:pt x="40578" y="11461"/>
                  </a:moveTo>
                  <a:cubicBezTo>
                    <a:pt x="40789" y="12158"/>
                    <a:pt x="41025" y="12855"/>
                    <a:pt x="41301" y="13539"/>
                  </a:cubicBezTo>
                  <a:lnTo>
                    <a:pt x="41315" y="13539"/>
                  </a:lnTo>
                  <a:cubicBezTo>
                    <a:pt x="41393" y="13743"/>
                    <a:pt x="41479" y="13945"/>
                    <a:pt x="41570" y="14144"/>
                  </a:cubicBezTo>
                  <a:lnTo>
                    <a:pt x="41570" y="14144"/>
                  </a:lnTo>
                  <a:cubicBezTo>
                    <a:pt x="41477" y="13945"/>
                    <a:pt x="41386" y="13745"/>
                    <a:pt x="41301" y="13539"/>
                  </a:cubicBezTo>
                  <a:cubicBezTo>
                    <a:pt x="41025" y="12855"/>
                    <a:pt x="40789" y="12171"/>
                    <a:pt x="40578" y="11461"/>
                  </a:cubicBezTo>
                  <a:close/>
                  <a:moveTo>
                    <a:pt x="10888" y="13000"/>
                  </a:moveTo>
                  <a:cubicBezTo>
                    <a:pt x="10665" y="13381"/>
                    <a:pt x="10467" y="13789"/>
                    <a:pt x="10270" y="14183"/>
                  </a:cubicBezTo>
                  <a:cubicBezTo>
                    <a:pt x="10454" y="13789"/>
                    <a:pt x="10664" y="13381"/>
                    <a:pt x="10888" y="13000"/>
                  </a:cubicBezTo>
                  <a:close/>
                  <a:moveTo>
                    <a:pt x="19080" y="13947"/>
                  </a:moveTo>
                  <a:cubicBezTo>
                    <a:pt x="19027" y="14052"/>
                    <a:pt x="18962" y="14170"/>
                    <a:pt x="18896" y="14262"/>
                  </a:cubicBezTo>
                  <a:cubicBezTo>
                    <a:pt x="18962" y="14157"/>
                    <a:pt x="19027" y="14052"/>
                    <a:pt x="19080" y="13947"/>
                  </a:cubicBezTo>
                  <a:close/>
                  <a:moveTo>
                    <a:pt x="40565" y="13591"/>
                  </a:moveTo>
                  <a:lnTo>
                    <a:pt x="40565" y="13591"/>
                  </a:lnTo>
                  <a:cubicBezTo>
                    <a:pt x="40670" y="13907"/>
                    <a:pt x="40775" y="14223"/>
                    <a:pt x="40907" y="14538"/>
                  </a:cubicBezTo>
                  <a:lnTo>
                    <a:pt x="40894" y="14538"/>
                  </a:lnTo>
                  <a:cubicBezTo>
                    <a:pt x="40775" y="14223"/>
                    <a:pt x="40657" y="13907"/>
                    <a:pt x="40565" y="13591"/>
                  </a:cubicBezTo>
                  <a:close/>
                  <a:moveTo>
                    <a:pt x="20158" y="15445"/>
                  </a:moveTo>
                  <a:lnTo>
                    <a:pt x="20158" y="15445"/>
                  </a:lnTo>
                  <a:cubicBezTo>
                    <a:pt x="20000" y="15643"/>
                    <a:pt x="19829" y="15827"/>
                    <a:pt x="19672" y="16024"/>
                  </a:cubicBezTo>
                  <a:cubicBezTo>
                    <a:pt x="19829" y="15827"/>
                    <a:pt x="20000" y="15629"/>
                    <a:pt x="20158" y="15445"/>
                  </a:cubicBezTo>
                  <a:close/>
                  <a:moveTo>
                    <a:pt x="17186" y="16629"/>
                  </a:moveTo>
                  <a:cubicBezTo>
                    <a:pt x="17081" y="16747"/>
                    <a:pt x="16963" y="16852"/>
                    <a:pt x="16845" y="16971"/>
                  </a:cubicBezTo>
                  <a:cubicBezTo>
                    <a:pt x="16963" y="16852"/>
                    <a:pt x="17068" y="16747"/>
                    <a:pt x="17186" y="16629"/>
                  </a:cubicBezTo>
                  <a:close/>
                  <a:moveTo>
                    <a:pt x="25865" y="16550"/>
                  </a:moveTo>
                  <a:lnTo>
                    <a:pt x="25865" y="16563"/>
                  </a:lnTo>
                  <a:cubicBezTo>
                    <a:pt x="25641" y="16708"/>
                    <a:pt x="25510" y="16918"/>
                    <a:pt x="25405" y="17155"/>
                  </a:cubicBezTo>
                  <a:cubicBezTo>
                    <a:pt x="25391" y="17181"/>
                    <a:pt x="25378" y="17207"/>
                    <a:pt x="25365" y="17246"/>
                  </a:cubicBezTo>
                  <a:lnTo>
                    <a:pt x="25365" y="17246"/>
                  </a:lnTo>
                  <a:cubicBezTo>
                    <a:pt x="25378" y="17207"/>
                    <a:pt x="25391" y="17181"/>
                    <a:pt x="25405" y="17142"/>
                  </a:cubicBezTo>
                  <a:cubicBezTo>
                    <a:pt x="25510" y="16918"/>
                    <a:pt x="25641" y="16708"/>
                    <a:pt x="25865" y="16550"/>
                  </a:cubicBezTo>
                  <a:close/>
                  <a:moveTo>
                    <a:pt x="9836" y="15223"/>
                  </a:moveTo>
                  <a:lnTo>
                    <a:pt x="9836" y="15223"/>
                  </a:lnTo>
                  <a:cubicBezTo>
                    <a:pt x="9468" y="16156"/>
                    <a:pt x="9192" y="17116"/>
                    <a:pt x="8955" y="18088"/>
                  </a:cubicBezTo>
                  <a:cubicBezTo>
                    <a:pt x="9179" y="17116"/>
                    <a:pt x="9468" y="16156"/>
                    <a:pt x="9836" y="15223"/>
                  </a:cubicBezTo>
                  <a:close/>
                  <a:moveTo>
                    <a:pt x="16358" y="17418"/>
                  </a:moveTo>
                  <a:cubicBezTo>
                    <a:pt x="16029" y="17694"/>
                    <a:pt x="15687" y="17957"/>
                    <a:pt x="15333" y="18167"/>
                  </a:cubicBezTo>
                  <a:cubicBezTo>
                    <a:pt x="15687" y="17944"/>
                    <a:pt x="16029" y="17694"/>
                    <a:pt x="16358" y="17418"/>
                  </a:cubicBezTo>
                  <a:close/>
                  <a:moveTo>
                    <a:pt x="7009" y="18983"/>
                  </a:moveTo>
                  <a:lnTo>
                    <a:pt x="7009" y="18983"/>
                  </a:lnTo>
                  <a:cubicBezTo>
                    <a:pt x="6970" y="19114"/>
                    <a:pt x="6957" y="19258"/>
                    <a:pt x="6957" y="19390"/>
                  </a:cubicBezTo>
                  <a:lnTo>
                    <a:pt x="6957" y="19390"/>
                  </a:lnTo>
                  <a:cubicBezTo>
                    <a:pt x="6957" y="19245"/>
                    <a:pt x="6970" y="19114"/>
                    <a:pt x="7009" y="18983"/>
                  </a:cubicBezTo>
                  <a:close/>
                  <a:moveTo>
                    <a:pt x="5826" y="19614"/>
                  </a:moveTo>
                  <a:cubicBezTo>
                    <a:pt x="5826" y="19679"/>
                    <a:pt x="5813" y="19732"/>
                    <a:pt x="5800" y="19811"/>
                  </a:cubicBezTo>
                  <a:cubicBezTo>
                    <a:pt x="5813" y="19732"/>
                    <a:pt x="5813" y="19679"/>
                    <a:pt x="5826" y="19614"/>
                  </a:cubicBezTo>
                  <a:close/>
                  <a:moveTo>
                    <a:pt x="7798" y="20258"/>
                  </a:moveTo>
                  <a:lnTo>
                    <a:pt x="7798" y="20258"/>
                  </a:lnTo>
                  <a:cubicBezTo>
                    <a:pt x="7785" y="20324"/>
                    <a:pt x="7772" y="20389"/>
                    <a:pt x="7772" y="20442"/>
                  </a:cubicBezTo>
                  <a:lnTo>
                    <a:pt x="7772" y="20442"/>
                  </a:lnTo>
                  <a:cubicBezTo>
                    <a:pt x="7772" y="20376"/>
                    <a:pt x="7785" y="20310"/>
                    <a:pt x="7798" y="20258"/>
                  </a:cubicBezTo>
                  <a:close/>
                  <a:moveTo>
                    <a:pt x="11848" y="22388"/>
                  </a:moveTo>
                  <a:lnTo>
                    <a:pt x="11848" y="22388"/>
                  </a:lnTo>
                  <a:cubicBezTo>
                    <a:pt x="11874" y="22401"/>
                    <a:pt x="11888" y="22401"/>
                    <a:pt x="11901" y="22414"/>
                  </a:cubicBezTo>
                  <a:cubicBezTo>
                    <a:pt x="11888" y="22401"/>
                    <a:pt x="11861" y="22401"/>
                    <a:pt x="11848" y="22388"/>
                  </a:cubicBezTo>
                  <a:close/>
                  <a:moveTo>
                    <a:pt x="8666" y="21560"/>
                  </a:moveTo>
                  <a:lnTo>
                    <a:pt x="8666" y="21560"/>
                  </a:lnTo>
                  <a:cubicBezTo>
                    <a:pt x="8667" y="21587"/>
                    <a:pt x="8692" y="21626"/>
                    <a:pt x="8692" y="21652"/>
                  </a:cubicBezTo>
                  <a:cubicBezTo>
                    <a:pt x="8666" y="21967"/>
                    <a:pt x="8719" y="22283"/>
                    <a:pt x="8758" y="22598"/>
                  </a:cubicBezTo>
                  <a:cubicBezTo>
                    <a:pt x="8719" y="22283"/>
                    <a:pt x="8666" y="21967"/>
                    <a:pt x="8679" y="21652"/>
                  </a:cubicBezTo>
                  <a:cubicBezTo>
                    <a:pt x="8692" y="21626"/>
                    <a:pt x="8667" y="21587"/>
                    <a:pt x="8666" y="21560"/>
                  </a:cubicBezTo>
                  <a:close/>
                  <a:moveTo>
                    <a:pt x="8679" y="23414"/>
                  </a:moveTo>
                  <a:cubicBezTo>
                    <a:pt x="8679" y="23427"/>
                    <a:pt x="8679" y="23453"/>
                    <a:pt x="8666" y="23466"/>
                  </a:cubicBezTo>
                  <a:cubicBezTo>
                    <a:pt x="8666" y="23453"/>
                    <a:pt x="8679" y="23427"/>
                    <a:pt x="8679" y="23414"/>
                  </a:cubicBezTo>
                  <a:close/>
                  <a:moveTo>
                    <a:pt x="39472" y="25249"/>
                  </a:moveTo>
                  <a:cubicBezTo>
                    <a:pt x="39469" y="25252"/>
                    <a:pt x="39466" y="25254"/>
                    <a:pt x="39461" y="25254"/>
                  </a:cubicBezTo>
                  <a:lnTo>
                    <a:pt x="39472" y="25249"/>
                  </a:lnTo>
                  <a:close/>
                  <a:moveTo>
                    <a:pt x="33701" y="27398"/>
                  </a:moveTo>
                  <a:cubicBezTo>
                    <a:pt x="33670" y="27591"/>
                    <a:pt x="33654" y="27785"/>
                    <a:pt x="33654" y="27979"/>
                  </a:cubicBezTo>
                  <a:lnTo>
                    <a:pt x="33654" y="27979"/>
                  </a:lnTo>
                  <a:cubicBezTo>
                    <a:pt x="33653" y="27782"/>
                    <a:pt x="33670" y="27587"/>
                    <a:pt x="33701" y="27398"/>
                  </a:cubicBezTo>
                  <a:close/>
                  <a:moveTo>
                    <a:pt x="43379" y="40981"/>
                  </a:moveTo>
                  <a:lnTo>
                    <a:pt x="43379" y="40981"/>
                  </a:lnTo>
                  <a:cubicBezTo>
                    <a:pt x="43155" y="41112"/>
                    <a:pt x="42932" y="41230"/>
                    <a:pt x="42695" y="41348"/>
                  </a:cubicBezTo>
                  <a:cubicBezTo>
                    <a:pt x="42919" y="41230"/>
                    <a:pt x="43155" y="41112"/>
                    <a:pt x="43379" y="40981"/>
                  </a:cubicBezTo>
                  <a:close/>
                  <a:moveTo>
                    <a:pt x="33517" y="41769"/>
                  </a:moveTo>
                  <a:lnTo>
                    <a:pt x="33517" y="41769"/>
                  </a:lnTo>
                  <a:cubicBezTo>
                    <a:pt x="33504" y="41782"/>
                    <a:pt x="33491" y="41809"/>
                    <a:pt x="33465" y="41822"/>
                  </a:cubicBezTo>
                  <a:cubicBezTo>
                    <a:pt x="33478" y="41809"/>
                    <a:pt x="33504" y="41782"/>
                    <a:pt x="33517" y="41769"/>
                  </a:cubicBezTo>
                  <a:close/>
                  <a:moveTo>
                    <a:pt x="29047" y="42782"/>
                  </a:moveTo>
                  <a:cubicBezTo>
                    <a:pt x="29165" y="42795"/>
                    <a:pt x="29297" y="42795"/>
                    <a:pt x="29415" y="42808"/>
                  </a:cubicBezTo>
                  <a:cubicBezTo>
                    <a:pt x="29283" y="42795"/>
                    <a:pt x="29165" y="42795"/>
                    <a:pt x="29047" y="42782"/>
                  </a:cubicBezTo>
                  <a:close/>
                  <a:moveTo>
                    <a:pt x="29586" y="42847"/>
                  </a:moveTo>
                  <a:cubicBezTo>
                    <a:pt x="29599" y="42847"/>
                    <a:pt x="29612" y="42861"/>
                    <a:pt x="29625" y="42887"/>
                  </a:cubicBezTo>
                  <a:cubicBezTo>
                    <a:pt x="29612" y="42861"/>
                    <a:pt x="29599" y="42861"/>
                    <a:pt x="29586" y="42847"/>
                  </a:cubicBezTo>
                  <a:close/>
                  <a:moveTo>
                    <a:pt x="43589" y="43045"/>
                  </a:moveTo>
                  <a:cubicBezTo>
                    <a:pt x="43612" y="43079"/>
                    <a:pt x="43645" y="43114"/>
                    <a:pt x="43645" y="43174"/>
                  </a:cubicBezTo>
                  <a:lnTo>
                    <a:pt x="43645" y="43174"/>
                  </a:lnTo>
                  <a:cubicBezTo>
                    <a:pt x="43644" y="43122"/>
                    <a:pt x="43612" y="43078"/>
                    <a:pt x="43589" y="43045"/>
                  </a:cubicBezTo>
                  <a:close/>
                  <a:moveTo>
                    <a:pt x="26930" y="43452"/>
                  </a:moveTo>
                  <a:lnTo>
                    <a:pt x="26930" y="43452"/>
                  </a:lnTo>
                  <a:cubicBezTo>
                    <a:pt x="26627" y="43518"/>
                    <a:pt x="26312" y="43557"/>
                    <a:pt x="25996" y="43610"/>
                  </a:cubicBezTo>
                  <a:cubicBezTo>
                    <a:pt x="26312" y="43557"/>
                    <a:pt x="26614" y="43518"/>
                    <a:pt x="26930" y="43452"/>
                  </a:cubicBezTo>
                  <a:close/>
                  <a:moveTo>
                    <a:pt x="44628" y="43992"/>
                  </a:moveTo>
                  <a:lnTo>
                    <a:pt x="44628" y="43992"/>
                  </a:lnTo>
                  <a:cubicBezTo>
                    <a:pt x="44852" y="44281"/>
                    <a:pt x="45088" y="44570"/>
                    <a:pt x="45312" y="44859"/>
                  </a:cubicBezTo>
                  <a:cubicBezTo>
                    <a:pt x="45075" y="44570"/>
                    <a:pt x="44852" y="44281"/>
                    <a:pt x="44628" y="43992"/>
                  </a:cubicBezTo>
                  <a:close/>
                  <a:moveTo>
                    <a:pt x="23235" y="46608"/>
                  </a:moveTo>
                  <a:cubicBezTo>
                    <a:pt x="23196" y="46621"/>
                    <a:pt x="23156" y="46621"/>
                    <a:pt x="23103" y="46621"/>
                  </a:cubicBezTo>
                  <a:cubicBezTo>
                    <a:pt x="23156" y="46621"/>
                    <a:pt x="23196" y="46608"/>
                    <a:pt x="23235" y="46608"/>
                  </a:cubicBezTo>
                  <a:close/>
                  <a:moveTo>
                    <a:pt x="36214" y="1"/>
                  </a:moveTo>
                  <a:cubicBezTo>
                    <a:pt x="36030" y="1"/>
                    <a:pt x="35852" y="41"/>
                    <a:pt x="35674" y="114"/>
                  </a:cubicBezTo>
                  <a:cubicBezTo>
                    <a:pt x="35411" y="232"/>
                    <a:pt x="35174" y="390"/>
                    <a:pt x="34964" y="587"/>
                  </a:cubicBezTo>
                  <a:cubicBezTo>
                    <a:pt x="34635" y="890"/>
                    <a:pt x="34385" y="1245"/>
                    <a:pt x="34175" y="1626"/>
                  </a:cubicBezTo>
                  <a:cubicBezTo>
                    <a:pt x="34135" y="1679"/>
                    <a:pt x="34096" y="1744"/>
                    <a:pt x="34030" y="1850"/>
                  </a:cubicBezTo>
                  <a:cubicBezTo>
                    <a:pt x="33991" y="1705"/>
                    <a:pt x="33978" y="1626"/>
                    <a:pt x="33964" y="1534"/>
                  </a:cubicBezTo>
                  <a:cubicBezTo>
                    <a:pt x="33885" y="1205"/>
                    <a:pt x="33793" y="863"/>
                    <a:pt x="33583" y="587"/>
                  </a:cubicBezTo>
                  <a:cubicBezTo>
                    <a:pt x="33373" y="296"/>
                    <a:pt x="33100" y="151"/>
                    <a:pt x="32824" y="151"/>
                  </a:cubicBezTo>
                  <a:cubicBezTo>
                    <a:pt x="32564" y="151"/>
                    <a:pt x="32301" y="280"/>
                    <a:pt x="32084" y="535"/>
                  </a:cubicBezTo>
                  <a:cubicBezTo>
                    <a:pt x="31926" y="719"/>
                    <a:pt x="31821" y="942"/>
                    <a:pt x="31755" y="1192"/>
                  </a:cubicBezTo>
                  <a:cubicBezTo>
                    <a:pt x="31637" y="1613"/>
                    <a:pt x="31663" y="2047"/>
                    <a:pt x="31703" y="2481"/>
                  </a:cubicBezTo>
                  <a:cubicBezTo>
                    <a:pt x="31716" y="2533"/>
                    <a:pt x="31716" y="2586"/>
                    <a:pt x="31716" y="2638"/>
                  </a:cubicBezTo>
                  <a:lnTo>
                    <a:pt x="31637" y="2638"/>
                  </a:lnTo>
                  <a:cubicBezTo>
                    <a:pt x="31571" y="2625"/>
                    <a:pt x="31519" y="2612"/>
                    <a:pt x="31466" y="2586"/>
                  </a:cubicBezTo>
                  <a:cubicBezTo>
                    <a:pt x="30112" y="2165"/>
                    <a:pt x="28731" y="1928"/>
                    <a:pt x="27311" y="1850"/>
                  </a:cubicBezTo>
                  <a:cubicBezTo>
                    <a:pt x="26836" y="1822"/>
                    <a:pt x="26361" y="1809"/>
                    <a:pt x="25887" y="1809"/>
                  </a:cubicBezTo>
                  <a:cubicBezTo>
                    <a:pt x="24526" y="1809"/>
                    <a:pt x="23170" y="1917"/>
                    <a:pt x="21815" y="2113"/>
                  </a:cubicBezTo>
                  <a:cubicBezTo>
                    <a:pt x="20763" y="2270"/>
                    <a:pt x="19711" y="2494"/>
                    <a:pt x="18685" y="2770"/>
                  </a:cubicBezTo>
                  <a:cubicBezTo>
                    <a:pt x="15924" y="3533"/>
                    <a:pt x="13400" y="4742"/>
                    <a:pt x="11099" y="6452"/>
                  </a:cubicBezTo>
                  <a:cubicBezTo>
                    <a:pt x="9705" y="7490"/>
                    <a:pt x="8456" y="8700"/>
                    <a:pt x="7430" y="10120"/>
                  </a:cubicBezTo>
                  <a:cubicBezTo>
                    <a:pt x="5510" y="12750"/>
                    <a:pt x="4577" y="15722"/>
                    <a:pt x="4432" y="18969"/>
                  </a:cubicBezTo>
                  <a:cubicBezTo>
                    <a:pt x="4393" y="19706"/>
                    <a:pt x="4406" y="20455"/>
                    <a:pt x="4472" y="21205"/>
                  </a:cubicBezTo>
                  <a:cubicBezTo>
                    <a:pt x="4550" y="22164"/>
                    <a:pt x="4682" y="23111"/>
                    <a:pt x="4919" y="24032"/>
                  </a:cubicBezTo>
                  <a:cubicBezTo>
                    <a:pt x="5497" y="26254"/>
                    <a:pt x="6286" y="28384"/>
                    <a:pt x="7443" y="30369"/>
                  </a:cubicBezTo>
                  <a:cubicBezTo>
                    <a:pt x="7364" y="30409"/>
                    <a:pt x="7285" y="30448"/>
                    <a:pt x="7207" y="30488"/>
                  </a:cubicBezTo>
                  <a:cubicBezTo>
                    <a:pt x="6799" y="30724"/>
                    <a:pt x="6510" y="31066"/>
                    <a:pt x="6352" y="31513"/>
                  </a:cubicBezTo>
                  <a:cubicBezTo>
                    <a:pt x="6220" y="31789"/>
                    <a:pt x="6168" y="32079"/>
                    <a:pt x="6155" y="32381"/>
                  </a:cubicBezTo>
                  <a:cubicBezTo>
                    <a:pt x="6128" y="32907"/>
                    <a:pt x="6168" y="33433"/>
                    <a:pt x="6286" y="33946"/>
                  </a:cubicBezTo>
                  <a:cubicBezTo>
                    <a:pt x="6483" y="34735"/>
                    <a:pt x="6786" y="35484"/>
                    <a:pt x="7299" y="36128"/>
                  </a:cubicBezTo>
                  <a:cubicBezTo>
                    <a:pt x="7627" y="36549"/>
                    <a:pt x="8009" y="36878"/>
                    <a:pt x="8482" y="37088"/>
                  </a:cubicBezTo>
                  <a:cubicBezTo>
                    <a:pt x="8798" y="37236"/>
                    <a:pt x="9128" y="37310"/>
                    <a:pt x="9468" y="37310"/>
                  </a:cubicBezTo>
                  <a:cubicBezTo>
                    <a:pt x="9581" y="37310"/>
                    <a:pt x="9695" y="37302"/>
                    <a:pt x="9810" y="37286"/>
                  </a:cubicBezTo>
                  <a:cubicBezTo>
                    <a:pt x="10231" y="37220"/>
                    <a:pt x="10612" y="37075"/>
                    <a:pt x="10967" y="36852"/>
                  </a:cubicBezTo>
                  <a:cubicBezTo>
                    <a:pt x="11072" y="36891"/>
                    <a:pt x="11138" y="36996"/>
                    <a:pt x="11204" y="37075"/>
                  </a:cubicBezTo>
                  <a:cubicBezTo>
                    <a:pt x="11348" y="37272"/>
                    <a:pt x="11480" y="37483"/>
                    <a:pt x="11638" y="37667"/>
                  </a:cubicBezTo>
                  <a:cubicBezTo>
                    <a:pt x="11953" y="38035"/>
                    <a:pt x="12269" y="38390"/>
                    <a:pt x="12650" y="38679"/>
                  </a:cubicBezTo>
                  <a:cubicBezTo>
                    <a:pt x="12716" y="38745"/>
                    <a:pt x="12768" y="38811"/>
                    <a:pt x="12834" y="38863"/>
                  </a:cubicBezTo>
                  <a:cubicBezTo>
                    <a:pt x="13557" y="39455"/>
                    <a:pt x="14373" y="39876"/>
                    <a:pt x="15254" y="40191"/>
                  </a:cubicBezTo>
                  <a:cubicBezTo>
                    <a:pt x="16043" y="40481"/>
                    <a:pt x="16858" y="40704"/>
                    <a:pt x="17686" y="40849"/>
                  </a:cubicBezTo>
                  <a:cubicBezTo>
                    <a:pt x="18055" y="40923"/>
                    <a:pt x="18412" y="41008"/>
                    <a:pt x="18791" y="41008"/>
                  </a:cubicBezTo>
                  <a:cubicBezTo>
                    <a:pt x="18817" y="41008"/>
                    <a:pt x="18843" y="41007"/>
                    <a:pt x="18870" y="41007"/>
                  </a:cubicBezTo>
                  <a:cubicBezTo>
                    <a:pt x="19040" y="41099"/>
                    <a:pt x="19238" y="41072"/>
                    <a:pt x="19422" y="41086"/>
                  </a:cubicBezTo>
                  <a:cubicBezTo>
                    <a:pt x="19948" y="41125"/>
                    <a:pt x="20474" y="41178"/>
                    <a:pt x="20987" y="41191"/>
                  </a:cubicBezTo>
                  <a:cubicBezTo>
                    <a:pt x="21120" y="41194"/>
                    <a:pt x="21254" y="41196"/>
                    <a:pt x="21388" y="41196"/>
                  </a:cubicBezTo>
                  <a:cubicBezTo>
                    <a:pt x="21755" y="41196"/>
                    <a:pt x="22123" y="41184"/>
                    <a:pt x="22499" y="41164"/>
                  </a:cubicBezTo>
                  <a:cubicBezTo>
                    <a:pt x="23248" y="41125"/>
                    <a:pt x="24011" y="41099"/>
                    <a:pt x="24760" y="41007"/>
                  </a:cubicBezTo>
                  <a:cubicBezTo>
                    <a:pt x="25378" y="40941"/>
                    <a:pt x="25996" y="40875"/>
                    <a:pt x="26614" y="40783"/>
                  </a:cubicBezTo>
                  <a:cubicBezTo>
                    <a:pt x="26930" y="40731"/>
                    <a:pt x="27258" y="40678"/>
                    <a:pt x="27574" y="40612"/>
                  </a:cubicBezTo>
                  <a:lnTo>
                    <a:pt x="27574" y="40612"/>
                  </a:lnTo>
                  <a:cubicBezTo>
                    <a:pt x="27574" y="40744"/>
                    <a:pt x="27561" y="40862"/>
                    <a:pt x="27548" y="40993"/>
                  </a:cubicBezTo>
                  <a:cubicBezTo>
                    <a:pt x="27518" y="40988"/>
                    <a:pt x="27488" y="40986"/>
                    <a:pt x="27458" y="40986"/>
                  </a:cubicBezTo>
                  <a:cubicBezTo>
                    <a:pt x="27256" y="40986"/>
                    <a:pt x="27076" y="41102"/>
                    <a:pt x="26996" y="41309"/>
                  </a:cubicBezTo>
                  <a:cubicBezTo>
                    <a:pt x="26956" y="41375"/>
                    <a:pt x="26956" y="41454"/>
                    <a:pt x="26930" y="41533"/>
                  </a:cubicBezTo>
                  <a:cubicBezTo>
                    <a:pt x="26627" y="41585"/>
                    <a:pt x="26312" y="41625"/>
                    <a:pt x="26009" y="41664"/>
                  </a:cubicBezTo>
                  <a:cubicBezTo>
                    <a:pt x="25142" y="41796"/>
                    <a:pt x="24274" y="41914"/>
                    <a:pt x="23406" y="42032"/>
                  </a:cubicBezTo>
                  <a:cubicBezTo>
                    <a:pt x="22670" y="42124"/>
                    <a:pt x="21946" y="42203"/>
                    <a:pt x="21210" y="42269"/>
                  </a:cubicBezTo>
                  <a:cubicBezTo>
                    <a:pt x="20474" y="42335"/>
                    <a:pt x="19737" y="42374"/>
                    <a:pt x="18988" y="42427"/>
                  </a:cubicBezTo>
                  <a:cubicBezTo>
                    <a:pt x="18962" y="42387"/>
                    <a:pt x="18935" y="42348"/>
                    <a:pt x="18922" y="42308"/>
                  </a:cubicBezTo>
                  <a:cubicBezTo>
                    <a:pt x="18832" y="42142"/>
                    <a:pt x="18652" y="42050"/>
                    <a:pt x="18468" y="42050"/>
                  </a:cubicBezTo>
                  <a:cubicBezTo>
                    <a:pt x="18274" y="42050"/>
                    <a:pt x="18077" y="42152"/>
                    <a:pt x="17975" y="42374"/>
                  </a:cubicBezTo>
                  <a:cubicBezTo>
                    <a:pt x="17923" y="42466"/>
                    <a:pt x="17883" y="42571"/>
                    <a:pt x="17857" y="42677"/>
                  </a:cubicBezTo>
                  <a:cubicBezTo>
                    <a:pt x="17726" y="42677"/>
                    <a:pt x="17607" y="42677"/>
                    <a:pt x="17476" y="42663"/>
                  </a:cubicBezTo>
                  <a:cubicBezTo>
                    <a:pt x="16792" y="42624"/>
                    <a:pt x="16095" y="42584"/>
                    <a:pt x="15411" y="42545"/>
                  </a:cubicBezTo>
                  <a:cubicBezTo>
                    <a:pt x="15017" y="42519"/>
                    <a:pt x="14636" y="42492"/>
                    <a:pt x="14241" y="42466"/>
                  </a:cubicBezTo>
                  <a:cubicBezTo>
                    <a:pt x="13978" y="42440"/>
                    <a:pt x="13715" y="42427"/>
                    <a:pt x="13439" y="42400"/>
                  </a:cubicBezTo>
                  <a:cubicBezTo>
                    <a:pt x="12887" y="42335"/>
                    <a:pt x="12335" y="42282"/>
                    <a:pt x="11782" y="42216"/>
                  </a:cubicBezTo>
                  <a:cubicBezTo>
                    <a:pt x="11283" y="42164"/>
                    <a:pt x="10783" y="42124"/>
                    <a:pt x="10297" y="42059"/>
                  </a:cubicBezTo>
                  <a:cubicBezTo>
                    <a:pt x="9639" y="41980"/>
                    <a:pt x="8995" y="41888"/>
                    <a:pt x="8337" y="41809"/>
                  </a:cubicBezTo>
                  <a:cubicBezTo>
                    <a:pt x="8153" y="41782"/>
                    <a:pt x="7969" y="41743"/>
                    <a:pt x="7785" y="41704"/>
                  </a:cubicBezTo>
                  <a:cubicBezTo>
                    <a:pt x="7654" y="41690"/>
                    <a:pt x="7562" y="41625"/>
                    <a:pt x="7496" y="41506"/>
                  </a:cubicBezTo>
                  <a:cubicBezTo>
                    <a:pt x="7338" y="41243"/>
                    <a:pt x="7167" y="40980"/>
                    <a:pt x="6996" y="40717"/>
                  </a:cubicBezTo>
                  <a:cubicBezTo>
                    <a:pt x="6773" y="40349"/>
                    <a:pt x="6523" y="40007"/>
                    <a:pt x="6207" y="39718"/>
                  </a:cubicBezTo>
                  <a:cubicBezTo>
                    <a:pt x="5984" y="39508"/>
                    <a:pt x="5721" y="39363"/>
                    <a:pt x="5418" y="39310"/>
                  </a:cubicBezTo>
                  <a:cubicBezTo>
                    <a:pt x="5349" y="39295"/>
                    <a:pt x="5271" y="39289"/>
                    <a:pt x="5191" y="39289"/>
                  </a:cubicBezTo>
                  <a:cubicBezTo>
                    <a:pt x="5135" y="39289"/>
                    <a:pt x="5078" y="39292"/>
                    <a:pt x="5024" y="39297"/>
                  </a:cubicBezTo>
                  <a:cubicBezTo>
                    <a:pt x="4524" y="39402"/>
                    <a:pt x="4195" y="39810"/>
                    <a:pt x="4169" y="40323"/>
                  </a:cubicBezTo>
                  <a:cubicBezTo>
                    <a:pt x="4169" y="40441"/>
                    <a:pt x="4195" y="40586"/>
                    <a:pt x="4143" y="40731"/>
                  </a:cubicBezTo>
                  <a:cubicBezTo>
                    <a:pt x="4064" y="40704"/>
                    <a:pt x="4011" y="40678"/>
                    <a:pt x="3946" y="40665"/>
                  </a:cubicBezTo>
                  <a:cubicBezTo>
                    <a:pt x="3696" y="40573"/>
                    <a:pt x="3446" y="40481"/>
                    <a:pt x="3196" y="40375"/>
                  </a:cubicBezTo>
                  <a:cubicBezTo>
                    <a:pt x="2920" y="40270"/>
                    <a:pt x="2631" y="40244"/>
                    <a:pt x="2341" y="40218"/>
                  </a:cubicBezTo>
                  <a:cubicBezTo>
                    <a:pt x="2300" y="40214"/>
                    <a:pt x="2259" y="40213"/>
                    <a:pt x="2217" y="40213"/>
                  </a:cubicBezTo>
                  <a:cubicBezTo>
                    <a:pt x="1930" y="40213"/>
                    <a:pt x="1646" y="40292"/>
                    <a:pt x="1382" y="40441"/>
                  </a:cubicBezTo>
                  <a:cubicBezTo>
                    <a:pt x="987" y="40652"/>
                    <a:pt x="764" y="41164"/>
                    <a:pt x="1000" y="41651"/>
                  </a:cubicBezTo>
                  <a:cubicBezTo>
                    <a:pt x="1066" y="41782"/>
                    <a:pt x="1171" y="41914"/>
                    <a:pt x="1250" y="42032"/>
                  </a:cubicBezTo>
                  <a:cubicBezTo>
                    <a:pt x="1276" y="42085"/>
                    <a:pt x="1303" y="42124"/>
                    <a:pt x="1342" y="42190"/>
                  </a:cubicBezTo>
                  <a:cubicBezTo>
                    <a:pt x="1237" y="42203"/>
                    <a:pt x="1171" y="42203"/>
                    <a:pt x="1105" y="42216"/>
                  </a:cubicBezTo>
                  <a:cubicBezTo>
                    <a:pt x="856" y="42269"/>
                    <a:pt x="619" y="42348"/>
                    <a:pt x="422" y="42532"/>
                  </a:cubicBezTo>
                  <a:cubicBezTo>
                    <a:pt x="54" y="42834"/>
                    <a:pt x="1" y="43255"/>
                    <a:pt x="251" y="43663"/>
                  </a:cubicBezTo>
                  <a:cubicBezTo>
                    <a:pt x="369" y="43834"/>
                    <a:pt x="527" y="43965"/>
                    <a:pt x="698" y="44070"/>
                  </a:cubicBezTo>
                  <a:cubicBezTo>
                    <a:pt x="777" y="44136"/>
                    <a:pt x="882" y="44162"/>
                    <a:pt x="961" y="44268"/>
                  </a:cubicBezTo>
                  <a:cubicBezTo>
                    <a:pt x="856" y="44346"/>
                    <a:pt x="750" y="44399"/>
                    <a:pt x="672" y="44465"/>
                  </a:cubicBezTo>
                  <a:cubicBezTo>
                    <a:pt x="474" y="44623"/>
                    <a:pt x="317" y="44807"/>
                    <a:pt x="317" y="45083"/>
                  </a:cubicBezTo>
                  <a:cubicBezTo>
                    <a:pt x="264" y="45411"/>
                    <a:pt x="382" y="45701"/>
                    <a:pt x="606" y="45937"/>
                  </a:cubicBezTo>
                  <a:cubicBezTo>
                    <a:pt x="724" y="46069"/>
                    <a:pt x="856" y="46187"/>
                    <a:pt x="1000" y="46292"/>
                  </a:cubicBezTo>
                  <a:cubicBezTo>
                    <a:pt x="1276" y="46516"/>
                    <a:pt x="1605" y="46674"/>
                    <a:pt x="1921" y="46832"/>
                  </a:cubicBezTo>
                  <a:cubicBezTo>
                    <a:pt x="2526" y="47121"/>
                    <a:pt x="3157" y="47344"/>
                    <a:pt x="3788" y="47542"/>
                  </a:cubicBezTo>
                  <a:cubicBezTo>
                    <a:pt x="4432" y="47765"/>
                    <a:pt x="5090" y="47949"/>
                    <a:pt x="5734" y="48146"/>
                  </a:cubicBezTo>
                  <a:cubicBezTo>
                    <a:pt x="5839" y="48173"/>
                    <a:pt x="5944" y="48186"/>
                    <a:pt x="5997" y="48291"/>
                  </a:cubicBezTo>
                  <a:lnTo>
                    <a:pt x="47337" y="48291"/>
                  </a:lnTo>
                  <a:cubicBezTo>
                    <a:pt x="47284" y="48160"/>
                    <a:pt x="47232" y="48041"/>
                    <a:pt x="47179" y="47923"/>
                  </a:cubicBezTo>
                  <a:cubicBezTo>
                    <a:pt x="46824" y="47160"/>
                    <a:pt x="46429" y="46437"/>
                    <a:pt x="45969" y="45753"/>
                  </a:cubicBezTo>
                  <a:cubicBezTo>
                    <a:pt x="45877" y="45635"/>
                    <a:pt x="45798" y="45530"/>
                    <a:pt x="45720" y="45412"/>
                  </a:cubicBezTo>
                  <a:lnTo>
                    <a:pt x="45720" y="45412"/>
                  </a:lnTo>
                  <a:cubicBezTo>
                    <a:pt x="45798" y="45530"/>
                    <a:pt x="45890" y="45635"/>
                    <a:pt x="45969" y="45753"/>
                  </a:cubicBezTo>
                  <a:cubicBezTo>
                    <a:pt x="46074" y="45688"/>
                    <a:pt x="46193" y="45622"/>
                    <a:pt x="46298" y="45556"/>
                  </a:cubicBezTo>
                  <a:cubicBezTo>
                    <a:pt x="46521" y="45425"/>
                    <a:pt x="46732" y="45306"/>
                    <a:pt x="46955" y="45175"/>
                  </a:cubicBezTo>
                  <a:cubicBezTo>
                    <a:pt x="47008" y="45214"/>
                    <a:pt x="47061" y="45241"/>
                    <a:pt x="47126" y="45267"/>
                  </a:cubicBezTo>
                  <a:cubicBezTo>
                    <a:pt x="47221" y="45321"/>
                    <a:pt x="47316" y="45351"/>
                    <a:pt x="47409" y="45351"/>
                  </a:cubicBezTo>
                  <a:cubicBezTo>
                    <a:pt x="47496" y="45351"/>
                    <a:pt x="47582" y="45324"/>
                    <a:pt x="47665" y="45267"/>
                  </a:cubicBezTo>
                  <a:cubicBezTo>
                    <a:pt x="47850" y="45148"/>
                    <a:pt x="47955" y="44964"/>
                    <a:pt x="47915" y="44728"/>
                  </a:cubicBezTo>
                  <a:cubicBezTo>
                    <a:pt x="47902" y="44623"/>
                    <a:pt x="47876" y="44517"/>
                    <a:pt x="47863" y="44399"/>
                  </a:cubicBezTo>
                  <a:cubicBezTo>
                    <a:pt x="47823" y="44254"/>
                    <a:pt x="47784" y="44097"/>
                    <a:pt x="47744" y="43952"/>
                  </a:cubicBezTo>
                  <a:cubicBezTo>
                    <a:pt x="48244" y="43571"/>
                    <a:pt x="48717" y="43176"/>
                    <a:pt x="49178" y="42755"/>
                  </a:cubicBezTo>
                  <a:cubicBezTo>
                    <a:pt x="49796" y="42190"/>
                    <a:pt x="50414" y="41638"/>
                    <a:pt x="50979" y="41020"/>
                  </a:cubicBezTo>
                  <a:cubicBezTo>
                    <a:pt x="51163" y="40836"/>
                    <a:pt x="51360" y="40652"/>
                    <a:pt x="51544" y="40468"/>
                  </a:cubicBezTo>
                  <a:lnTo>
                    <a:pt x="51544" y="29580"/>
                  </a:lnTo>
                  <a:cubicBezTo>
                    <a:pt x="51518" y="29607"/>
                    <a:pt x="51479" y="29620"/>
                    <a:pt x="51439" y="29646"/>
                  </a:cubicBezTo>
                  <a:cubicBezTo>
                    <a:pt x="50953" y="30054"/>
                    <a:pt x="50466" y="30461"/>
                    <a:pt x="49980" y="30869"/>
                  </a:cubicBezTo>
                  <a:cubicBezTo>
                    <a:pt x="48862" y="31802"/>
                    <a:pt x="47731" y="32736"/>
                    <a:pt x="46561" y="33604"/>
                  </a:cubicBezTo>
                  <a:cubicBezTo>
                    <a:pt x="45588" y="34327"/>
                    <a:pt x="44589" y="35050"/>
                    <a:pt x="43602" y="35760"/>
                  </a:cubicBezTo>
                  <a:cubicBezTo>
                    <a:pt x="43497" y="35642"/>
                    <a:pt x="43392" y="35537"/>
                    <a:pt x="43274" y="35432"/>
                  </a:cubicBezTo>
                  <a:cubicBezTo>
                    <a:pt x="43182" y="35340"/>
                    <a:pt x="43077" y="35247"/>
                    <a:pt x="42958" y="35182"/>
                  </a:cubicBezTo>
                  <a:cubicBezTo>
                    <a:pt x="42865" y="35127"/>
                    <a:pt x="42767" y="35101"/>
                    <a:pt x="42674" y="35101"/>
                  </a:cubicBezTo>
                  <a:cubicBezTo>
                    <a:pt x="42410" y="35101"/>
                    <a:pt x="42175" y="35302"/>
                    <a:pt x="42156" y="35602"/>
                  </a:cubicBezTo>
                  <a:cubicBezTo>
                    <a:pt x="42156" y="35681"/>
                    <a:pt x="42169" y="35760"/>
                    <a:pt x="42169" y="35839"/>
                  </a:cubicBezTo>
                  <a:cubicBezTo>
                    <a:pt x="42117" y="35865"/>
                    <a:pt x="42051" y="35892"/>
                    <a:pt x="41985" y="35918"/>
                  </a:cubicBezTo>
                  <a:cubicBezTo>
                    <a:pt x="40631" y="36694"/>
                    <a:pt x="39237" y="37391"/>
                    <a:pt x="37830" y="38061"/>
                  </a:cubicBezTo>
                  <a:cubicBezTo>
                    <a:pt x="36897" y="38495"/>
                    <a:pt x="35963" y="38942"/>
                    <a:pt x="35029" y="39376"/>
                  </a:cubicBezTo>
                  <a:cubicBezTo>
                    <a:pt x="34990" y="39350"/>
                    <a:pt x="34964" y="39324"/>
                    <a:pt x="34924" y="39297"/>
                  </a:cubicBezTo>
                  <a:cubicBezTo>
                    <a:pt x="34793" y="39199"/>
                    <a:pt x="34662" y="39147"/>
                    <a:pt x="34537" y="39147"/>
                  </a:cubicBezTo>
                  <a:cubicBezTo>
                    <a:pt x="34462" y="39147"/>
                    <a:pt x="34389" y="39166"/>
                    <a:pt x="34319" y="39205"/>
                  </a:cubicBezTo>
                  <a:cubicBezTo>
                    <a:pt x="34267" y="39126"/>
                    <a:pt x="34227" y="39047"/>
                    <a:pt x="34188" y="38982"/>
                  </a:cubicBezTo>
                  <a:cubicBezTo>
                    <a:pt x="34175" y="38955"/>
                    <a:pt x="34162" y="38929"/>
                    <a:pt x="34148" y="38916"/>
                  </a:cubicBezTo>
                  <a:cubicBezTo>
                    <a:pt x="35398" y="38495"/>
                    <a:pt x="36620" y="38009"/>
                    <a:pt x="37830" y="37496"/>
                  </a:cubicBezTo>
                  <a:cubicBezTo>
                    <a:pt x="38369" y="37259"/>
                    <a:pt x="38908" y="36970"/>
                    <a:pt x="39447" y="36720"/>
                  </a:cubicBezTo>
                  <a:cubicBezTo>
                    <a:pt x="39513" y="36681"/>
                    <a:pt x="39592" y="36654"/>
                    <a:pt x="39658" y="36615"/>
                  </a:cubicBezTo>
                  <a:cubicBezTo>
                    <a:pt x="40933" y="35944"/>
                    <a:pt x="42143" y="35169"/>
                    <a:pt x="43221" y="34209"/>
                  </a:cubicBezTo>
                  <a:cubicBezTo>
                    <a:pt x="43800" y="33696"/>
                    <a:pt x="44339" y="33157"/>
                    <a:pt x="44825" y="32565"/>
                  </a:cubicBezTo>
                  <a:cubicBezTo>
                    <a:pt x="44944" y="32434"/>
                    <a:pt x="45036" y="32276"/>
                    <a:pt x="45141" y="32131"/>
                  </a:cubicBezTo>
                  <a:cubicBezTo>
                    <a:pt x="45193" y="32079"/>
                    <a:pt x="45246" y="32026"/>
                    <a:pt x="45286" y="31960"/>
                  </a:cubicBezTo>
                  <a:cubicBezTo>
                    <a:pt x="45483" y="31645"/>
                    <a:pt x="45693" y="31342"/>
                    <a:pt x="45864" y="31014"/>
                  </a:cubicBezTo>
                  <a:cubicBezTo>
                    <a:pt x="46443" y="29988"/>
                    <a:pt x="46692" y="28870"/>
                    <a:pt x="46798" y="27700"/>
                  </a:cubicBezTo>
                  <a:cubicBezTo>
                    <a:pt x="46916" y="27687"/>
                    <a:pt x="47021" y="27674"/>
                    <a:pt x="47139" y="27661"/>
                  </a:cubicBezTo>
                  <a:lnTo>
                    <a:pt x="47166" y="27674"/>
                  </a:lnTo>
                  <a:lnTo>
                    <a:pt x="47192" y="27661"/>
                  </a:lnTo>
                  <a:cubicBezTo>
                    <a:pt x="48113" y="27542"/>
                    <a:pt x="48783" y="27082"/>
                    <a:pt x="49204" y="26254"/>
                  </a:cubicBezTo>
                  <a:cubicBezTo>
                    <a:pt x="49414" y="25807"/>
                    <a:pt x="49506" y="25320"/>
                    <a:pt x="49533" y="24834"/>
                  </a:cubicBezTo>
                  <a:cubicBezTo>
                    <a:pt x="49559" y="24216"/>
                    <a:pt x="49467" y="23611"/>
                    <a:pt x="49283" y="23019"/>
                  </a:cubicBezTo>
                  <a:cubicBezTo>
                    <a:pt x="49125" y="22506"/>
                    <a:pt x="48928" y="21993"/>
                    <a:pt x="48612" y="21546"/>
                  </a:cubicBezTo>
                  <a:cubicBezTo>
                    <a:pt x="48533" y="21336"/>
                    <a:pt x="48362" y="21191"/>
                    <a:pt x="48231" y="21047"/>
                  </a:cubicBezTo>
                  <a:cubicBezTo>
                    <a:pt x="47915" y="20705"/>
                    <a:pt x="47534" y="20442"/>
                    <a:pt x="47074" y="20350"/>
                  </a:cubicBezTo>
                  <a:cubicBezTo>
                    <a:pt x="47008" y="20337"/>
                    <a:pt x="46942" y="20310"/>
                    <a:pt x="46877" y="20297"/>
                  </a:cubicBezTo>
                  <a:cubicBezTo>
                    <a:pt x="46877" y="20140"/>
                    <a:pt x="46877" y="19982"/>
                    <a:pt x="46877" y="19824"/>
                  </a:cubicBezTo>
                  <a:cubicBezTo>
                    <a:pt x="46850" y="18798"/>
                    <a:pt x="46745" y="17760"/>
                    <a:pt x="46614" y="16734"/>
                  </a:cubicBezTo>
                  <a:cubicBezTo>
                    <a:pt x="46443" y="15432"/>
                    <a:pt x="46206" y="14144"/>
                    <a:pt x="45864" y="12868"/>
                  </a:cubicBezTo>
                  <a:cubicBezTo>
                    <a:pt x="45364" y="11001"/>
                    <a:pt x="44668" y="9200"/>
                    <a:pt x="43734" y="7490"/>
                  </a:cubicBezTo>
                  <a:cubicBezTo>
                    <a:pt x="43300" y="6701"/>
                    <a:pt x="42814" y="5965"/>
                    <a:pt x="42235" y="5281"/>
                  </a:cubicBezTo>
                  <a:cubicBezTo>
                    <a:pt x="41617" y="4571"/>
                    <a:pt x="40907" y="3967"/>
                    <a:pt x="40052" y="3533"/>
                  </a:cubicBezTo>
                  <a:cubicBezTo>
                    <a:pt x="39368" y="3190"/>
                    <a:pt x="38669" y="3012"/>
                    <a:pt x="37952" y="3012"/>
                  </a:cubicBezTo>
                  <a:cubicBezTo>
                    <a:pt x="37485" y="3012"/>
                    <a:pt x="37011" y="3088"/>
                    <a:pt x="36528" y="3243"/>
                  </a:cubicBezTo>
                  <a:cubicBezTo>
                    <a:pt x="36463" y="3256"/>
                    <a:pt x="36410" y="3270"/>
                    <a:pt x="36318" y="3296"/>
                  </a:cubicBezTo>
                  <a:cubicBezTo>
                    <a:pt x="36502" y="3046"/>
                    <a:pt x="36660" y="2823"/>
                    <a:pt x="36818" y="2586"/>
                  </a:cubicBezTo>
                  <a:cubicBezTo>
                    <a:pt x="37041" y="2244"/>
                    <a:pt x="37212" y="1863"/>
                    <a:pt x="37278" y="1455"/>
                  </a:cubicBezTo>
                  <a:cubicBezTo>
                    <a:pt x="37330" y="1153"/>
                    <a:pt x="37304" y="850"/>
                    <a:pt x="37173" y="574"/>
                  </a:cubicBezTo>
                  <a:cubicBezTo>
                    <a:pt x="37002" y="245"/>
                    <a:pt x="36739" y="48"/>
                    <a:pt x="36357" y="9"/>
                  </a:cubicBezTo>
                  <a:cubicBezTo>
                    <a:pt x="36309" y="3"/>
                    <a:pt x="36261" y="1"/>
                    <a:pt x="3621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31" name="Google Shape;131;p28"/>
            <p:cNvSpPr/>
            <p:nvPr/>
          </p:nvSpPr>
          <p:spPr>
            <a:xfrm>
              <a:off x="1699663" y="3983000"/>
              <a:ext cx="1085775" cy="804700"/>
            </a:xfrm>
            <a:custGeom>
              <a:avLst/>
              <a:gdLst/>
              <a:ahLst/>
              <a:cxnLst/>
              <a:rect l="l" t="t" r="r" b="b"/>
              <a:pathLst>
                <a:path w="43431" h="32188" extrusionOk="0">
                  <a:moveTo>
                    <a:pt x="30749" y="10038"/>
                  </a:moveTo>
                  <a:cubicBezTo>
                    <a:pt x="31427" y="10038"/>
                    <a:pt x="32066" y="10196"/>
                    <a:pt x="32675" y="10495"/>
                  </a:cubicBezTo>
                  <a:cubicBezTo>
                    <a:pt x="32780" y="10547"/>
                    <a:pt x="32885" y="10600"/>
                    <a:pt x="32977" y="10639"/>
                  </a:cubicBezTo>
                  <a:cubicBezTo>
                    <a:pt x="33017" y="10666"/>
                    <a:pt x="33043" y="10705"/>
                    <a:pt x="33083" y="10731"/>
                  </a:cubicBezTo>
                  <a:cubicBezTo>
                    <a:pt x="33411" y="10955"/>
                    <a:pt x="33674" y="11244"/>
                    <a:pt x="33779" y="11639"/>
                  </a:cubicBezTo>
                  <a:cubicBezTo>
                    <a:pt x="33766" y="12099"/>
                    <a:pt x="33516" y="12362"/>
                    <a:pt x="33109" y="12520"/>
                  </a:cubicBezTo>
                  <a:cubicBezTo>
                    <a:pt x="32806" y="12638"/>
                    <a:pt x="32491" y="12677"/>
                    <a:pt x="32188" y="12677"/>
                  </a:cubicBezTo>
                  <a:cubicBezTo>
                    <a:pt x="31400" y="12677"/>
                    <a:pt x="30663" y="12493"/>
                    <a:pt x="29979" y="12099"/>
                  </a:cubicBezTo>
                  <a:cubicBezTo>
                    <a:pt x="29756" y="11967"/>
                    <a:pt x="29546" y="11810"/>
                    <a:pt x="29375" y="11586"/>
                  </a:cubicBezTo>
                  <a:cubicBezTo>
                    <a:pt x="28941" y="11060"/>
                    <a:pt x="29059" y="10521"/>
                    <a:pt x="29677" y="10232"/>
                  </a:cubicBezTo>
                  <a:cubicBezTo>
                    <a:pt x="29927" y="10113"/>
                    <a:pt x="30190" y="10061"/>
                    <a:pt x="30453" y="10048"/>
                  </a:cubicBezTo>
                  <a:cubicBezTo>
                    <a:pt x="30552" y="10041"/>
                    <a:pt x="30651" y="10038"/>
                    <a:pt x="30749" y="10038"/>
                  </a:cubicBezTo>
                  <a:close/>
                  <a:moveTo>
                    <a:pt x="40617" y="12099"/>
                  </a:moveTo>
                  <a:cubicBezTo>
                    <a:pt x="40761" y="12099"/>
                    <a:pt x="40893" y="12138"/>
                    <a:pt x="41024" y="12191"/>
                  </a:cubicBezTo>
                  <a:cubicBezTo>
                    <a:pt x="41077" y="12217"/>
                    <a:pt x="41143" y="12257"/>
                    <a:pt x="41195" y="12296"/>
                  </a:cubicBezTo>
                  <a:cubicBezTo>
                    <a:pt x="41248" y="12336"/>
                    <a:pt x="41314" y="12375"/>
                    <a:pt x="41366" y="12428"/>
                  </a:cubicBezTo>
                  <a:cubicBezTo>
                    <a:pt x="41682" y="12691"/>
                    <a:pt x="41866" y="13032"/>
                    <a:pt x="42011" y="13414"/>
                  </a:cubicBezTo>
                  <a:cubicBezTo>
                    <a:pt x="42155" y="13795"/>
                    <a:pt x="42221" y="14190"/>
                    <a:pt x="42274" y="14584"/>
                  </a:cubicBezTo>
                  <a:cubicBezTo>
                    <a:pt x="42274" y="14834"/>
                    <a:pt x="42274" y="15084"/>
                    <a:pt x="42234" y="15334"/>
                  </a:cubicBezTo>
                  <a:cubicBezTo>
                    <a:pt x="42168" y="15675"/>
                    <a:pt x="42050" y="15978"/>
                    <a:pt x="41866" y="16254"/>
                  </a:cubicBezTo>
                  <a:cubicBezTo>
                    <a:pt x="41656" y="16583"/>
                    <a:pt x="41353" y="16832"/>
                    <a:pt x="40972" y="16964"/>
                  </a:cubicBezTo>
                  <a:cubicBezTo>
                    <a:pt x="40926" y="16977"/>
                    <a:pt x="40877" y="16980"/>
                    <a:pt x="40827" y="16980"/>
                  </a:cubicBezTo>
                  <a:cubicBezTo>
                    <a:pt x="40778" y="16980"/>
                    <a:pt x="40729" y="16977"/>
                    <a:pt x="40683" y="16977"/>
                  </a:cubicBezTo>
                  <a:cubicBezTo>
                    <a:pt x="40683" y="16832"/>
                    <a:pt x="40669" y="16675"/>
                    <a:pt x="40669" y="16517"/>
                  </a:cubicBezTo>
                  <a:cubicBezTo>
                    <a:pt x="40669" y="15978"/>
                    <a:pt x="40591" y="15439"/>
                    <a:pt x="40499" y="14900"/>
                  </a:cubicBezTo>
                  <a:cubicBezTo>
                    <a:pt x="40485" y="14794"/>
                    <a:pt x="40459" y="14676"/>
                    <a:pt x="40446" y="14558"/>
                  </a:cubicBezTo>
                  <a:cubicBezTo>
                    <a:pt x="40406" y="14334"/>
                    <a:pt x="40354" y="14098"/>
                    <a:pt x="40314" y="13874"/>
                  </a:cubicBezTo>
                  <a:cubicBezTo>
                    <a:pt x="40288" y="13756"/>
                    <a:pt x="40275" y="13650"/>
                    <a:pt x="40249" y="13532"/>
                  </a:cubicBezTo>
                  <a:cubicBezTo>
                    <a:pt x="40157" y="13151"/>
                    <a:pt x="40051" y="12756"/>
                    <a:pt x="39946" y="12375"/>
                  </a:cubicBezTo>
                  <a:cubicBezTo>
                    <a:pt x="39946" y="12336"/>
                    <a:pt x="39946" y="12283"/>
                    <a:pt x="39933" y="12244"/>
                  </a:cubicBezTo>
                  <a:cubicBezTo>
                    <a:pt x="40143" y="12099"/>
                    <a:pt x="40380" y="12099"/>
                    <a:pt x="40617" y="12099"/>
                  </a:cubicBezTo>
                  <a:close/>
                  <a:moveTo>
                    <a:pt x="10231" y="15197"/>
                  </a:moveTo>
                  <a:cubicBezTo>
                    <a:pt x="10266" y="15197"/>
                    <a:pt x="10300" y="15198"/>
                    <a:pt x="10335" y="15202"/>
                  </a:cubicBezTo>
                  <a:cubicBezTo>
                    <a:pt x="10664" y="15241"/>
                    <a:pt x="10874" y="15439"/>
                    <a:pt x="11006" y="15741"/>
                  </a:cubicBezTo>
                  <a:cubicBezTo>
                    <a:pt x="11071" y="16175"/>
                    <a:pt x="10966" y="16570"/>
                    <a:pt x="10756" y="16951"/>
                  </a:cubicBezTo>
                  <a:cubicBezTo>
                    <a:pt x="10322" y="17713"/>
                    <a:pt x="9704" y="18305"/>
                    <a:pt x="8928" y="18713"/>
                  </a:cubicBezTo>
                  <a:cubicBezTo>
                    <a:pt x="8692" y="18831"/>
                    <a:pt x="8442" y="18923"/>
                    <a:pt x="8166" y="18949"/>
                  </a:cubicBezTo>
                  <a:lnTo>
                    <a:pt x="8034" y="18949"/>
                  </a:lnTo>
                  <a:cubicBezTo>
                    <a:pt x="8024" y="18950"/>
                    <a:pt x="8014" y="18950"/>
                    <a:pt x="8004" y="18950"/>
                  </a:cubicBezTo>
                  <a:cubicBezTo>
                    <a:pt x="7483" y="18950"/>
                    <a:pt x="7167" y="18610"/>
                    <a:pt x="7193" y="18068"/>
                  </a:cubicBezTo>
                  <a:cubicBezTo>
                    <a:pt x="7206" y="17911"/>
                    <a:pt x="7232" y="17766"/>
                    <a:pt x="7258" y="17608"/>
                  </a:cubicBezTo>
                  <a:cubicBezTo>
                    <a:pt x="7456" y="17187"/>
                    <a:pt x="7692" y="16793"/>
                    <a:pt x="8008" y="16438"/>
                  </a:cubicBezTo>
                  <a:cubicBezTo>
                    <a:pt x="8350" y="16057"/>
                    <a:pt x="8744" y="15728"/>
                    <a:pt x="9191" y="15491"/>
                  </a:cubicBezTo>
                  <a:cubicBezTo>
                    <a:pt x="9441" y="15360"/>
                    <a:pt x="9704" y="15255"/>
                    <a:pt x="9967" y="15215"/>
                  </a:cubicBezTo>
                  <a:cubicBezTo>
                    <a:pt x="10060" y="15206"/>
                    <a:pt x="10146" y="15197"/>
                    <a:pt x="10231" y="15197"/>
                  </a:cubicBezTo>
                  <a:close/>
                  <a:moveTo>
                    <a:pt x="21985" y="18121"/>
                  </a:moveTo>
                  <a:cubicBezTo>
                    <a:pt x="22209" y="18147"/>
                    <a:pt x="22406" y="18174"/>
                    <a:pt x="22550" y="18305"/>
                  </a:cubicBezTo>
                  <a:cubicBezTo>
                    <a:pt x="22932" y="18608"/>
                    <a:pt x="22984" y="18949"/>
                    <a:pt x="22695" y="19344"/>
                  </a:cubicBezTo>
                  <a:cubicBezTo>
                    <a:pt x="22577" y="19515"/>
                    <a:pt x="22393" y="19646"/>
                    <a:pt x="22195" y="19725"/>
                  </a:cubicBezTo>
                  <a:cubicBezTo>
                    <a:pt x="22038" y="19778"/>
                    <a:pt x="21880" y="19830"/>
                    <a:pt x="21709" y="19844"/>
                  </a:cubicBezTo>
                  <a:cubicBezTo>
                    <a:pt x="21677" y="19849"/>
                    <a:pt x="21643" y="19851"/>
                    <a:pt x="21609" y="19851"/>
                  </a:cubicBezTo>
                  <a:cubicBezTo>
                    <a:pt x="21289" y="19851"/>
                    <a:pt x="20883" y="19636"/>
                    <a:pt x="20788" y="19291"/>
                  </a:cubicBezTo>
                  <a:cubicBezTo>
                    <a:pt x="20723" y="19041"/>
                    <a:pt x="20788" y="18857"/>
                    <a:pt x="20920" y="18673"/>
                  </a:cubicBezTo>
                  <a:cubicBezTo>
                    <a:pt x="21078" y="18463"/>
                    <a:pt x="21275" y="18292"/>
                    <a:pt x="21538" y="18226"/>
                  </a:cubicBezTo>
                  <a:cubicBezTo>
                    <a:pt x="21696" y="18200"/>
                    <a:pt x="21853" y="18147"/>
                    <a:pt x="21985" y="18121"/>
                  </a:cubicBezTo>
                  <a:close/>
                  <a:moveTo>
                    <a:pt x="31946" y="13455"/>
                  </a:moveTo>
                  <a:cubicBezTo>
                    <a:pt x="32607" y="13455"/>
                    <a:pt x="33259" y="13598"/>
                    <a:pt x="33898" y="13874"/>
                  </a:cubicBezTo>
                  <a:cubicBezTo>
                    <a:pt x="34450" y="14111"/>
                    <a:pt x="34937" y="14439"/>
                    <a:pt x="35357" y="14860"/>
                  </a:cubicBezTo>
                  <a:cubicBezTo>
                    <a:pt x="36028" y="15557"/>
                    <a:pt x="36475" y="16385"/>
                    <a:pt x="36659" y="17332"/>
                  </a:cubicBezTo>
                  <a:cubicBezTo>
                    <a:pt x="36712" y="17595"/>
                    <a:pt x="36738" y="17858"/>
                    <a:pt x="36738" y="18134"/>
                  </a:cubicBezTo>
                  <a:cubicBezTo>
                    <a:pt x="36738" y="18239"/>
                    <a:pt x="36751" y="18345"/>
                    <a:pt x="36764" y="18463"/>
                  </a:cubicBezTo>
                  <a:cubicBezTo>
                    <a:pt x="36725" y="18857"/>
                    <a:pt x="36672" y="19252"/>
                    <a:pt x="36554" y="19633"/>
                  </a:cubicBezTo>
                  <a:cubicBezTo>
                    <a:pt x="36436" y="20001"/>
                    <a:pt x="36304" y="20356"/>
                    <a:pt x="36107" y="20672"/>
                  </a:cubicBezTo>
                  <a:cubicBezTo>
                    <a:pt x="36054" y="20751"/>
                    <a:pt x="36028" y="20843"/>
                    <a:pt x="35988" y="20922"/>
                  </a:cubicBezTo>
                  <a:cubicBezTo>
                    <a:pt x="35857" y="21066"/>
                    <a:pt x="35725" y="21211"/>
                    <a:pt x="35594" y="21369"/>
                  </a:cubicBezTo>
                  <a:cubicBezTo>
                    <a:pt x="35265" y="21803"/>
                    <a:pt x="34845" y="22118"/>
                    <a:pt x="34384" y="22394"/>
                  </a:cubicBezTo>
                  <a:cubicBezTo>
                    <a:pt x="33964" y="22644"/>
                    <a:pt x="33530" y="22828"/>
                    <a:pt x="33056" y="22934"/>
                  </a:cubicBezTo>
                  <a:cubicBezTo>
                    <a:pt x="32687" y="23019"/>
                    <a:pt x="32312" y="23066"/>
                    <a:pt x="31935" y="23066"/>
                  </a:cubicBezTo>
                  <a:cubicBezTo>
                    <a:pt x="31735" y="23066"/>
                    <a:pt x="31534" y="23053"/>
                    <a:pt x="31334" y="23026"/>
                  </a:cubicBezTo>
                  <a:cubicBezTo>
                    <a:pt x="30505" y="22907"/>
                    <a:pt x="29769" y="22605"/>
                    <a:pt x="29098" y="22118"/>
                  </a:cubicBezTo>
                  <a:cubicBezTo>
                    <a:pt x="28310" y="21540"/>
                    <a:pt x="27757" y="20777"/>
                    <a:pt x="27415" y="19857"/>
                  </a:cubicBezTo>
                  <a:cubicBezTo>
                    <a:pt x="27166" y="19147"/>
                    <a:pt x="27100" y="18410"/>
                    <a:pt x="27192" y="17674"/>
                  </a:cubicBezTo>
                  <a:cubicBezTo>
                    <a:pt x="27284" y="16780"/>
                    <a:pt x="27626" y="15965"/>
                    <a:pt x="28204" y="15255"/>
                  </a:cubicBezTo>
                  <a:cubicBezTo>
                    <a:pt x="28836" y="14466"/>
                    <a:pt x="29651" y="13940"/>
                    <a:pt x="30611" y="13650"/>
                  </a:cubicBezTo>
                  <a:cubicBezTo>
                    <a:pt x="31058" y="13519"/>
                    <a:pt x="31504" y="13455"/>
                    <a:pt x="31946" y="13455"/>
                  </a:cubicBezTo>
                  <a:close/>
                  <a:moveTo>
                    <a:pt x="23653" y="20247"/>
                  </a:moveTo>
                  <a:cubicBezTo>
                    <a:pt x="24023" y="20247"/>
                    <a:pt x="24376" y="20441"/>
                    <a:pt x="24602" y="20803"/>
                  </a:cubicBezTo>
                  <a:cubicBezTo>
                    <a:pt x="24865" y="21224"/>
                    <a:pt x="24930" y="21671"/>
                    <a:pt x="24865" y="22158"/>
                  </a:cubicBezTo>
                  <a:cubicBezTo>
                    <a:pt x="24851" y="22289"/>
                    <a:pt x="24799" y="22434"/>
                    <a:pt x="24759" y="22565"/>
                  </a:cubicBezTo>
                  <a:cubicBezTo>
                    <a:pt x="24641" y="23065"/>
                    <a:pt x="24312" y="23420"/>
                    <a:pt x="23905" y="23709"/>
                  </a:cubicBezTo>
                  <a:cubicBezTo>
                    <a:pt x="23503" y="23985"/>
                    <a:pt x="23053" y="24118"/>
                    <a:pt x="22590" y="24118"/>
                  </a:cubicBezTo>
                  <a:cubicBezTo>
                    <a:pt x="22568" y="24118"/>
                    <a:pt x="22546" y="24118"/>
                    <a:pt x="22524" y="24117"/>
                  </a:cubicBezTo>
                  <a:cubicBezTo>
                    <a:pt x="22038" y="24117"/>
                    <a:pt x="21577" y="23985"/>
                    <a:pt x="21196" y="23657"/>
                  </a:cubicBezTo>
                  <a:cubicBezTo>
                    <a:pt x="20539" y="23262"/>
                    <a:pt x="20197" y="22408"/>
                    <a:pt x="20407" y="21698"/>
                  </a:cubicBezTo>
                  <a:cubicBezTo>
                    <a:pt x="20420" y="21658"/>
                    <a:pt x="20433" y="21632"/>
                    <a:pt x="20447" y="21605"/>
                  </a:cubicBezTo>
                  <a:cubicBezTo>
                    <a:pt x="20628" y="21167"/>
                    <a:pt x="20958" y="20842"/>
                    <a:pt x="21478" y="20842"/>
                  </a:cubicBezTo>
                  <a:cubicBezTo>
                    <a:pt x="21598" y="20842"/>
                    <a:pt x="21727" y="20859"/>
                    <a:pt x="21867" y="20895"/>
                  </a:cubicBezTo>
                  <a:cubicBezTo>
                    <a:pt x="22038" y="20948"/>
                    <a:pt x="22209" y="21014"/>
                    <a:pt x="22393" y="21080"/>
                  </a:cubicBezTo>
                  <a:cubicBezTo>
                    <a:pt x="22432" y="21027"/>
                    <a:pt x="22485" y="20974"/>
                    <a:pt x="22537" y="20922"/>
                  </a:cubicBezTo>
                  <a:cubicBezTo>
                    <a:pt x="22682" y="20777"/>
                    <a:pt x="22800" y="20606"/>
                    <a:pt x="22958" y="20488"/>
                  </a:cubicBezTo>
                  <a:cubicBezTo>
                    <a:pt x="23177" y="20325"/>
                    <a:pt x="23418" y="20247"/>
                    <a:pt x="23653" y="20247"/>
                  </a:cubicBezTo>
                  <a:close/>
                  <a:moveTo>
                    <a:pt x="2519" y="21991"/>
                  </a:moveTo>
                  <a:cubicBezTo>
                    <a:pt x="2577" y="21991"/>
                    <a:pt x="2637" y="21994"/>
                    <a:pt x="2696" y="22000"/>
                  </a:cubicBezTo>
                  <a:cubicBezTo>
                    <a:pt x="2853" y="22539"/>
                    <a:pt x="2998" y="23091"/>
                    <a:pt x="3169" y="23630"/>
                  </a:cubicBezTo>
                  <a:cubicBezTo>
                    <a:pt x="3406" y="24327"/>
                    <a:pt x="3669" y="25011"/>
                    <a:pt x="3997" y="25668"/>
                  </a:cubicBezTo>
                  <a:cubicBezTo>
                    <a:pt x="4050" y="25774"/>
                    <a:pt x="4076" y="25892"/>
                    <a:pt x="4116" y="26010"/>
                  </a:cubicBezTo>
                  <a:cubicBezTo>
                    <a:pt x="3876" y="26102"/>
                    <a:pt x="3644" y="26147"/>
                    <a:pt x="3420" y="26147"/>
                  </a:cubicBezTo>
                  <a:cubicBezTo>
                    <a:pt x="3031" y="26147"/>
                    <a:pt x="2665" y="26010"/>
                    <a:pt x="2314" y="25734"/>
                  </a:cubicBezTo>
                  <a:cubicBezTo>
                    <a:pt x="1972" y="25458"/>
                    <a:pt x="1736" y="25116"/>
                    <a:pt x="1565" y="24709"/>
                  </a:cubicBezTo>
                  <a:cubicBezTo>
                    <a:pt x="1525" y="24603"/>
                    <a:pt x="1473" y="24511"/>
                    <a:pt x="1433" y="24406"/>
                  </a:cubicBezTo>
                  <a:cubicBezTo>
                    <a:pt x="1394" y="24183"/>
                    <a:pt x="1354" y="23946"/>
                    <a:pt x="1328" y="23722"/>
                  </a:cubicBezTo>
                  <a:cubicBezTo>
                    <a:pt x="1315" y="23578"/>
                    <a:pt x="1328" y="23433"/>
                    <a:pt x="1328" y="23289"/>
                  </a:cubicBezTo>
                  <a:cubicBezTo>
                    <a:pt x="1328" y="23236"/>
                    <a:pt x="1354" y="23183"/>
                    <a:pt x="1354" y="23131"/>
                  </a:cubicBezTo>
                  <a:cubicBezTo>
                    <a:pt x="1394" y="22710"/>
                    <a:pt x="1578" y="22381"/>
                    <a:pt x="1894" y="22131"/>
                  </a:cubicBezTo>
                  <a:lnTo>
                    <a:pt x="1933" y="22131"/>
                  </a:lnTo>
                  <a:cubicBezTo>
                    <a:pt x="2117" y="22030"/>
                    <a:pt x="2316" y="21991"/>
                    <a:pt x="2519" y="21991"/>
                  </a:cubicBezTo>
                  <a:close/>
                  <a:moveTo>
                    <a:pt x="12215" y="18463"/>
                  </a:moveTo>
                  <a:cubicBezTo>
                    <a:pt x="14950" y="18476"/>
                    <a:pt x="17015" y="20711"/>
                    <a:pt x="17002" y="23275"/>
                  </a:cubicBezTo>
                  <a:cubicBezTo>
                    <a:pt x="17015" y="25832"/>
                    <a:pt x="14962" y="28075"/>
                    <a:pt x="12213" y="28075"/>
                  </a:cubicBezTo>
                  <a:cubicBezTo>
                    <a:pt x="12205" y="28075"/>
                    <a:pt x="12197" y="28075"/>
                    <a:pt x="12189" y="28075"/>
                  </a:cubicBezTo>
                  <a:cubicBezTo>
                    <a:pt x="9546" y="28062"/>
                    <a:pt x="7403" y="25997"/>
                    <a:pt x="7403" y="23262"/>
                  </a:cubicBezTo>
                  <a:cubicBezTo>
                    <a:pt x="7416" y="20488"/>
                    <a:pt x="9612" y="18463"/>
                    <a:pt x="12215" y="18463"/>
                  </a:cubicBezTo>
                  <a:close/>
                  <a:moveTo>
                    <a:pt x="27382" y="0"/>
                  </a:moveTo>
                  <a:cubicBezTo>
                    <a:pt x="27376" y="0"/>
                    <a:pt x="27370" y="1"/>
                    <a:pt x="27363" y="2"/>
                  </a:cubicBezTo>
                  <a:cubicBezTo>
                    <a:pt x="27284" y="120"/>
                    <a:pt x="27271" y="265"/>
                    <a:pt x="27231" y="397"/>
                  </a:cubicBezTo>
                  <a:cubicBezTo>
                    <a:pt x="26534" y="3053"/>
                    <a:pt x="25298" y="5446"/>
                    <a:pt x="23523" y="7536"/>
                  </a:cubicBezTo>
                  <a:cubicBezTo>
                    <a:pt x="22958" y="8194"/>
                    <a:pt x="22353" y="8785"/>
                    <a:pt x="21656" y="9298"/>
                  </a:cubicBezTo>
                  <a:cubicBezTo>
                    <a:pt x="21288" y="9561"/>
                    <a:pt x="20907" y="9785"/>
                    <a:pt x="20486" y="9929"/>
                  </a:cubicBezTo>
                  <a:cubicBezTo>
                    <a:pt x="20146" y="10056"/>
                    <a:pt x="19806" y="10121"/>
                    <a:pt x="19463" y="10121"/>
                  </a:cubicBezTo>
                  <a:cubicBezTo>
                    <a:pt x="19236" y="10121"/>
                    <a:pt x="19007" y="10092"/>
                    <a:pt x="18777" y="10035"/>
                  </a:cubicBezTo>
                  <a:cubicBezTo>
                    <a:pt x="18290" y="9916"/>
                    <a:pt x="17869" y="9666"/>
                    <a:pt x="17514" y="9325"/>
                  </a:cubicBezTo>
                  <a:cubicBezTo>
                    <a:pt x="17107" y="8943"/>
                    <a:pt x="16778" y="8496"/>
                    <a:pt x="16541" y="7983"/>
                  </a:cubicBezTo>
                  <a:cubicBezTo>
                    <a:pt x="16515" y="7918"/>
                    <a:pt x="16502" y="7839"/>
                    <a:pt x="16423" y="7786"/>
                  </a:cubicBezTo>
                  <a:cubicBezTo>
                    <a:pt x="16357" y="7891"/>
                    <a:pt x="16292" y="7983"/>
                    <a:pt x="16226" y="8075"/>
                  </a:cubicBezTo>
                  <a:cubicBezTo>
                    <a:pt x="15779" y="8812"/>
                    <a:pt x="15279" y="9509"/>
                    <a:pt x="14714" y="10166"/>
                  </a:cubicBezTo>
                  <a:cubicBezTo>
                    <a:pt x="13202" y="11902"/>
                    <a:pt x="11426" y="13309"/>
                    <a:pt x="9428" y="14453"/>
                  </a:cubicBezTo>
                  <a:cubicBezTo>
                    <a:pt x="8060" y="15228"/>
                    <a:pt x="6614" y="15781"/>
                    <a:pt x="5036" y="15965"/>
                  </a:cubicBezTo>
                  <a:cubicBezTo>
                    <a:pt x="4970" y="15965"/>
                    <a:pt x="4918" y="15991"/>
                    <a:pt x="4852" y="16004"/>
                  </a:cubicBezTo>
                  <a:cubicBezTo>
                    <a:pt x="4852" y="16070"/>
                    <a:pt x="4852" y="16109"/>
                    <a:pt x="4865" y="16162"/>
                  </a:cubicBezTo>
                  <a:cubicBezTo>
                    <a:pt x="4957" y="16675"/>
                    <a:pt x="4997" y="17201"/>
                    <a:pt x="4970" y="17727"/>
                  </a:cubicBezTo>
                  <a:cubicBezTo>
                    <a:pt x="4957" y="17805"/>
                    <a:pt x="4970" y="17898"/>
                    <a:pt x="4970" y="17990"/>
                  </a:cubicBezTo>
                  <a:cubicBezTo>
                    <a:pt x="4918" y="18213"/>
                    <a:pt x="4892" y="18437"/>
                    <a:pt x="4839" y="18673"/>
                  </a:cubicBezTo>
                  <a:cubicBezTo>
                    <a:pt x="4734" y="19199"/>
                    <a:pt x="4576" y="19699"/>
                    <a:pt x="4313" y="20159"/>
                  </a:cubicBezTo>
                  <a:cubicBezTo>
                    <a:pt x="4168" y="20409"/>
                    <a:pt x="4011" y="20632"/>
                    <a:pt x="3787" y="20803"/>
                  </a:cubicBezTo>
                  <a:cubicBezTo>
                    <a:pt x="3549" y="21002"/>
                    <a:pt x="3296" y="21118"/>
                    <a:pt x="3006" y="21118"/>
                  </a:cubicBezTo>
                  <a:cubicBezTo>
                    <a:pt x="2911" y="21118"/>
                    <a:pt x="2812" y="21105"/>
                    <a:pt x="2709" y="21080"/>
                  </a:cubicBezTo>
                  <a:cubicBezTo>
                    <a:pt x="2656" y="21066"/>
                    <a:pt x="2604" y="21066"/>
                    <a:pt x="2551" y="21053"/>
                  </a:cubicBezTo>
                  <a:cubicBezTo>
                    <a:pt x="2380" y="20961"/>
                    <a:pt x="2209" y="20895"/>
                    <a:pt x="2065" y="20777"/>
                  </a:cubicBezTo>
                  <a:cubicBezTo>
                    <a:pt x="1967" y="20709"/>
                    <a:pt x="1877" y="20672"/>
                    <a:pt x="1787" y="20672"/>
                  </a:cubicBezTo>
                  <a:cubicBezTo>
                    <a:pt x="1719" y="20672"/>
                    <a:pt x="1651" y="20693"/>
                    <a:pt x="1578" y="20738"/>
                  </a:cubicBezTo>
                  <a:lnTo>
                    <a:pt x="1315" y="20790"/>
                  </a:lnTo>
                  <a:cubicBezTo>
                    <a:pt x="1236" y="20830"/>
                    <a:pt x="1157" y="20869"/>
                    <a:pt x="1078" y="20909"/>
                  </a:cubicBezTo>
                  <a:cubicBezTo>
                    <a:pt x="671" y="21145"/>
                    <a:pt x="381" y="21487"/>
                    <a:pt x="237" y="21934"/>
                  </a:cubicBezTo>
                  <a:cubicBezTo>
                    <a:pt x="92" y="22210"/>
                    <a:pt x="53" y="22500"/>
                    <a:pt x="26" y="22802"/>
                  </a:cubicBezTo>
                  <a:cubicBezTo>
                    <a:pt x="0" y="23328"/>
                    <a:pt x="40" y="23854"/>
                    <a:pt x="171" y="24354"/>
                  </a:cubicBezTo>
                  <a:cubicBezTo>
                    <a:pt x="355" y="25156"/>
                    <a:pt x="671" y="25905"/>
                    <a:pt x="1184" y="26549"/>
                  </a:cubicBezTo>
                  <a:cubicBezTo>
                    <a:pt x="1499" y="26957"/>
                    <a:pt x="1880" y="27299"/>
                    <a:pt x="2354" y="27509"/>
                  </a:cubicBezTo>
                  <a:cubicBezTo>
                    <a:pt x="2686" y="27650"/>
                    <a:pt x="3018" y="27729"/>
                    <a:pt x="3368" y="27729"/>
                  </a:cubicBezTo>
                  <a:cubicBezTo>
                    <a:pt x="3475" y="27729"/>
                    <a:pt x="3584" y="27722"/>
                    <a:pt x="3695" y="27707"/>
                  </a:cubicBezTo>
                  <a:cubicBezTo>
                    <a:pt x="4103" y="27641"/>
                    <a:pt x="4484" y="27496"/>
                    <a:pt x="4839" y="27273"/>
                  </a:cubicBezTo>
                  <a:cubicBezTo>
                    <a:pt x="4957" y="27312"/>
                    <a:pt x="5010" y="27417"/>
                    <a:pt x="5076" y="27496"/>
                  </a:cubicBezTo>
                  <a:cubicBezTo>
                    <a:pt x="5220" y="27693"/>
                    <a:pt x="5365" y="27904"/>
                    <a:pt x="5523" y="28088"/>
                  </a:cubicBezTo>
                  <a:cubicBezTo>
                    <a:pt x="5825" y="28456"/>
                    <a:pt x="6141" y="28811"/>
                    <a:pt x="6522" y="29100"/>
                  </a:cubicBezTo>
                  <a:cubicBezTo>
                    <a:pt x="6601" y="29035"/>
                    <a:pt x="6693" y="28982"/>
                    <a:pt x="6772" y="28916"/>
                  </a:cubicBezTo>
                  <a:cubicBezTo>
                    <a:pt x="7298" y="28469"/>
                    <a:pt x="7916" y="28246"/>
                    <a:pt x="8586" y="28167"/>
                  </a:cubicBezTo>
                  <a:cubicBezTo>
                    <a:pt x="8708" y="28151"/>
                    <a:pt x="8831" y="28144"/>
                    <a:pt x="8954" y="28144"/>
                  </a:cubicBezTo>
                  <a:cubicBezTo>
                    <a:pt x="9243" y="28144"/>
                    <a:pt x="9532" y="28185"/>
                    <a:pt x="9809" y="28259"/>
                  </a:cubicBezTo>
                  <a:cubicBezTo>
                    <a:pt x="10493" y="28430"/>
                    <a:pt x="11071" y="28772"/>
                    <a:pt x="11571" y="29245"/>
                  </a:cubicBezTo>
                  <a:cubicBezTo>
                    <a:pt x="11847" y="29508"/>
                    <a:pt x="12084" y="29810"/>
                    <a:pt x="12255" y="30152"/>
                  </a:cubicBezTo>
                  <a:cubicBezTo>
                    <a:pt x="12386" y="30402"/>
                    <a:pt x="12505" y="30678"/>
                    <a:pt x="12623" y="30941"/>
                  </a:cubicBezTo>
                  <a:cubicBezTo>
                    <a:pt x="12649" y="30994"/>
                    <a:pt x="12689" y="31059"/>
                    <a:pt x="12715" y="31112"/>
                  </a:cubicBezTo>
                  <a:lnTo>
                    <a:pt x="12741" y="31428"/>
                  </a:lnTo>
                  <a:cubicBezTo>
                    <a:pt x="12925" y="31520"/>
                    <a:pt x="13110" y="31493"/>
                    <a:pt x="13307" y="31507"/>
                  </a:cubicBezTo>
                  <a:cubicBezTo>
                    <a:pt x="13820" y="31546"/>
                    <a:pt x="14346" y="31599"/>
                    <a:pt x="14871" y="31612"/>
                  </a:cubicBezTo>
                  <a:cubicBezTo>
                    <a:pt x="15005" y="31615"/>
                    <a:pt x="15139" y="31617"/>
                    <a:pt x="15273" y="31617"/>
                  </a:cubicBezTo>
                  <a:cubicBezTo>
                    <a:pt x="15639" y="31617"/>
                    <a:pt x="16005" y="31605"/>
                    <a:pt x="16370" y="31585"/>
                  </a:cubicBezTo>
                  <a:cubicBezTo>
                    <a:pt x="17120" y="31546"/>
                    <a:pt x="17883" y="31520"/>
                    <a:pt x="18632" y="31428"/>
                  </a:cubicBezTo>
                  <a:cubicBezTo>
                    <a:pt x="19250" y="31362"/>
                    <a:pt x="19868" y="31296"/>
                    <a:pt x="20486" y="31204"/>
                  </a:cubicBezTo>
                  <a:cubicBezTo>
                    <a:pt x="20802" y="31152"/>
                    <a:pt x="21130" y="31086"/>
                    <a:pt x="21446" y="31033"/>
                  </a:cubicBezTo>
                  <a:lnTo>
                    <a:pt x="21446" y="31033"/>
                  </a:lnTo>
                  <a:cubicBezTo>
                    <a:pt x="21446" y="31152"/>
                    <a:pt x="21433" y="31283"/>
                    <a:pt x="21433" y="31414"/>
                  </a:cubicBezTo>
                  <a:cubicBezTo>
                    <a:pt x="21485" y="31414"/>
                    <a:pt x="21538" y="31428"/>
                    <a:pt x="21591" y="31454"/>
                  </a:cubicBezTo>
                  <a:cubicBezTo>
                    <a:pt x="21656" y="31493"/>
                    <a:pt x="21722" y="31533"/>
                    <a:pt x="21788" y="31585"/>
                  </a:cubicBezTo>
                  <a:cubicBezTo>
                    <a:pt x="22222" y="31914"/>
                    <a:pt x="22721" y="32085"/>
                    <a:pt x="23260" y="32151"/>
                  </a:cubicBezTo>
                  <a:cubicBezTo>
                    <a:pt x="23474" y="32175"/>
                    <a:pt x="23687" y="32188"/>
                    <a:pt x="23899" y="32188"/>
                  </a:cubicBezTo>
                  <a:cubicBezTo>
                    <a:pt x="24599" y="32188"/>
                    <a:pt x="25286" y="32052"/>
                    <a:pt x="25943" y="31769"/>
                  </a:cubicBezTo>
                  <a:cubicBezTo>
                    <a:pt x="26771" y="31414"/>
                    <a:pt x="27415" y="30862"/>
                    <a:pt x="27836" y="30060"/>
                  </a:cubicBezTo>
                  <a:cubicBezTo>
                    <a:pt x="27876" y="29994"/>
                    <a:pt x="27902" y="29929"/>
                    <a:pt x="27955" y="29863"/>
                  </a:cubicBezTo>
                  <a:cubicBezTo>
                    <a:pt x="28020" y="29745"/>
                    <a:pt x="28099" y="29666"/>
                    <a:pt x="28191" y="29626"/>
                  </a:cubicBezTo>
                  <a:cubicBezTo>
                    <a:pt x="28152" y="29547"/>
                    <a:pt x="28099" y="29468"/>
                    <a:pt x="28060" y="29403"/>
                  </a:cubicBezTo>
                  <a:cubicBezTo>
                    <a:pt x="28047" y="29376"/>
                    <a:pt x="28033" y="29350"/>
                    <a:pt x="28020" y="29337"/>
                  </a:cubicBezTo>
                  <a:cubicBezTo>
                    <a:pt x="29269" y="28916"/>
                    <a:pt x="30492" y="28430"/>
                    <a:pt x="31702" y="27917"/>
                  </a:cubicBezTo>
                  <a:cubicBezTo>
                    <a:pt x="32254" y="27680"/>
                    <a:pt x="32780" y="27391"/>
                    <a:pt x="33319" y="27141"/>
                  </a:cubicBezTo>
                  <a:cubicBezTo>
                    <a:pt x="33293" y="25905"/>
                    <a:pt x="33661" y="24801"/>
                    <a:pt x="34424" y="23841"/>
                  </a:cubicBezTo>
                  <a:cubicBezTo>
                    <a:pt x="35055" y="23026"/>
                    <a:pt x="35883" y="22473"/>
                    <a:pt x="36922" y="22302"/>
                  </a:cubicBezTo>
                  <a:cubicBezTo>
                    <a:pt x="37145" y="22263"/>
                    <a:pt x="37370" y="22241"/>
                    <a:pt x="37594" y="22241"/>
                  </a:cubicBezTo>
                  <a:cubicBezTo>
                    <a:pt x="37900" y="22241"/>
                    <a:pt x="38204" y="22283"/>
                    <a:pt x="38500" y="22381"/>
                  </a:cubicBezTo>
                  <a:cubicBezTo>
                    <a:pt x="38671" y="22434"/>
                    <a:pt x="38842" y="22500"/>
                    <a:pt x="39013" y="22552"/>
                  </a:cubicBezTo>
                  <a:cubicBezTo>
                    <a:pt x="39065" y="22500"/>
                    <a:pt x="39131" y="22447"/>
                    <a:pt x="39170" y="22381"/>
                  </a:cubicBezTo>
                  <a:cubicBezTo>
                    <a:pt x="39368" y="22066"/>
                    <a:pt x="39565" y="21763"/>
                    <a:pt x="39749" y="21435"/>
                  </a:cubicBezTo>
                  <a:cubicBezTo>
                    <a:pt x="40314" y="20409"/>
                    <a:pt x="40577" y="19291"/>
                    <a:pt x="40683" y="18121"/>
                  </a:cubicBezTo>
                  <a:cubicBezTo>
                    <a:pt x="40788" y="18108"/>
                    <a:pt x="40906" y="18095"/>
                    <a:pt x="41011" y="18082"/>
                  </a:cubicBezTo>
                  <a:cubicBezTo>
                    <a:pt x="41018" y="18075"/>
                    <a:pt x="41028" y="18072"/>
                    <a:pt x="41038" y="18072"/>
                  </a:cubicBezTo>
                  <a:cubicBezTo>
                    <a:pt x="41047" y="18072"/>
                    <a:pt x="41057" y="18075"/>
                    <a:pt x="41064" y="18082"/>
                  </a:cubicBezTo>
                  <a:cubicBezTo>
                    <a:pt x="41984" y="17963"/>
                    <a:pt x="42668" y="17503"/>
                    <a:pt x="43076" y="16675"/>
                  </a:cubicBezTo>
                  <a:cubicBezTo>
                    <a:pt x="43299" y="16228"/>
                    <a:pt x="43378" y="15741"/>
                    <a:pt x="43404" y="15255"/>
                  </a:cubicBezTo>
                  <a:cubicBezTo>
                    <a:pt x="43431" y="14637"/>
                    <a:pt x="43339" y="14032"/>
                    <a:pt x="43155" y="13440"/>
                  </a:cubicBezTo>
                  <a:cubicBezTo>
                    <a:pt x="42997" y="12927"/>
                    <a:pt x="42813" y="12414"/>
                    <a:pt x="42484" y="11967"/>
                  </a:cubicBezTo>
                  <a:cubicBezTo>
                    <a:pt x="42405" y="11757"/>
                    <a:pt x="42247" y="11612"/>
                    <a:pt x="42103" y="11468"/>
                  </a:cubicBezTo>
                  <a:cubicBezTo>
                    <a:pt x="41787" y="11126"/>
                    <a:pt x="41406" y="10863"/>
                    <a:pt x="40946" y="10771"/>
                  </a:cubicBezTo>
                  <a:cubicBezTo>
                    <a:pt x="40880" y="10758"/>
                    <a:pt x="40814" y="10731"/>
                    <a:pt x="40748" y="10718"/>
                  </a:cubicBezTo>
                  <a:cubicBezTo>
                    <a:pt x="40551" y="10745"/>
                    <a:pt x="40341" y="10771"/>
                    <a:pt x="40143" y="10784"/>
                  </a:cubicBezTo>
                  <a:cubicBezTo>
                    <a:pt x="40065" y="10797"/>
                    <a:pt x="39999" y="10810"/>
                    <a:pt x="39920" y="10837"/>
                  </a:cubicBezTo>
                  <a:cubicBezTo>
                    <a:pt x="39815" y="10850"/>
                    <a:pt x="39762" y="10916"/>
                    <a:pt x="39736" y="11034"/>
                  </a:cubicBezTo>
                  <a:cubicBezTo>
                    <a:pt x="39710" y="11192"/>
                    <a:pt x="39657" y="11349"/>
                    <a:pt x="39618" y="11507"/>
                  </a:cubicBezTo>
                  <a:cubicBezTo>
                    <a:pt x="39604" y="11534"/>
                    <a:pt x="39578" y="11560"/>
                    <a:pt x="39565" y="11586"/>
                  </a:cubicBezTo>
                  <a:cubicBezTo>
                    <a:pt x="39360" y="11931"/>
                    <a:pt x="39077" y="12081"/>
                    <a:pt x="38728" y="12081"/>
                  </a:cubicBezTo>
                  <a:cubicBezTo>
                    <a:pt x="38651" y="12081"/>
                    <a:pt x="38570" y="12074"/>
                    <a:pt x="38487" y="12059"/>
                  </a:cubicBezTo>
                  <a:cubicBezTo>
                    <a:pt x="38079" y="11994"/>
                    <a:pt x="37724" y="11810"/>
                    <a:pt x="37395" y="11586"/>
                  </a:cubicBezTo>
                  <a:cubicBezTo>
                    <a:pt x="36869" y="11218"/>
                    <a:pt x="36422" y="10758"/>
                    <a:pt x="36028" y="10258"/>
                  </a:cubicBezTo>
                  <a:cubicBezTo>
                    <a:pt x="35239" y="9272"/>
                    <a:pt x="34634" y="8167"/>
                    <a:pt x="34134" y="7010"/>
                  </a:cubicBezTo>
                  <a:cubicBezTo>
                    <a:pt x="33543" y="5669"/>
                    <a:pt x="33096" y="4289"/>
                    <a:pt x="32728" y="2882"/>
                  </a:cubicBezTo>
                  <a:cubicBezTo>
                    <a:pt x="32701" y="2790"/>
                    <a:pt x="32675" y="2711"/>
                    <a:pt x="32636" y="2592"/>
                  </a:cubicBezTo>
                  <a:cubicBezTo>
                    <a:pt x="32543" y="2684"/>
                    <a:pt x="32451" y="2750"/>
                    <a:pt x="32373" y="2829"/>
                  </a:cubicBezTo>
                  <a:cubicBezTo>
                    <a:pt x="32162" y="3013"/>
                    <a:pt x="31939" y="3171"/>
                    <a:pt x="31689" y="3302"/>
                  </a:cubicBezTo>
                  <a:cubicBezTo>
                    <a:pt x="31353" y="3477"/>
                    <a:pt x="31013" y="3563"/>
                    <a:pt x="30669" y="3563"/>
                  </a:cubicBezTo>
                  <a:cubicBezTo>
                    <a:pt x="30368" y="3563"/>
                    <a:pt x="30063" y="3497"/>
                    <a:pt x="29756" y="3368"/>
                  </a:cubicBezTo>
                  <a:cubicBezTo>
                    <a:pt x="29256" y="3158"/>
                    <a:pt x="28849" y="2803"/>
                    <a:pt x="28520" y="2369"/>
                  </a:cubicBezTo>
                  <a:cubicBezTo>
                    <a:pt x="28270" y="2040"/>
                    <a:pt x="28073" y="1685"/>
                    <a:pt x="27915" y="1304"/>
                  </a:cubicBezTo>
                  <a:cubicBezTo>
                    <a:pt x="27744" y="896"/>
                    <a:pt x="27600" y="489"/>
                    <a:pt x="27442" y="81"/>
                  </a:cubicBezTo>
                  <a:cubicBezTo>
                    <a:pt x="27430" y="57"/>
                    <a:pt x="27440" y="0"/>
                    <a:pt x="27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8"/>
            <p:cNvSpPr/>
            <p:nvPr/>
          </p:nvSpPr>
          <p:spPr>
            <a:xfrm>
              <a:off x="2233813" y="4723650"/>
              <a:ext cx="184450" cy="88400"/>
            </a:xfrm>
            <a:custGeom>
              <a:avLst/>
              <a:gdLst/>
              <a:ahLst/>
              <a:cxnLst/>
              <a:rect l="l" t="t" r="r" b="b"/>
              <a:pathLst>
                <a:path w="7378" h="3536" extrusionOk="0">
                  <a:moveTo>
                    <a:pt x="6825" y="0"/>
                  </a:moveTo>
                  <a:cubicBezTo>
                    <a:pt x="6733" y="53"/>
                    <a:pt x="6654" y="132"/>
                    <a:pt x="6575" y="237"/>
                  </a:cubicBezTo>
                  <a:cubicBezTo>
                    <a:pt x="6536" y="303"/>
                    <a:pt x="6496" y="368"/>
                    <a:pt x="6470" y="434"/>
                  </a:cubicBezTo>
                  <a:cubicBezTo>
                    <a:pt x="6049" y="1236"/>
                    <a:pt x="5392" y="1788"/>
                    <a:pt x="4577" y="2143"/>
                  </a:cubicBezTo>
                  <a:cubicBezTo>
                    <a:pt x="3918" y="2433"/>
                    <a:pt x="3244" y="2563"/>
                    <a:pt x="2555" y="2563"/>
                  </a:cubicBezTo>
                  <a:cubicBezTo>
                    <a:pt x="2336" y="2563"/>
                    <a:pt x="2116" y="2550"/>
                    <a:pt x="1894" y="2525"/>
                  </a:cubicBezTo>
                  <a:cubicBezTo>
                    <a:pt x="1355" y="2459"/>
                    <a:pt x="856" y="2288"/>
                    <a:pt x="422" y="1959"/>
                  </a:cubicBezTo>
                  <a:cubicBezTo>
                    <a:pt x="356" y="1907"/>
                    <a:pt x="290" y="1867"/>
                    <a:pt x="225" y="1841"/>
                  </a:cubicBezTo>
                  <a:cubicBezTo>
                    <a:pt x="172" y="1815"/>
                    <a:pt x="119" y="1788"/>
                    <a:pt x="67" y="1788"/>
                  </a:cubicBezTo>
                  <a:cubicBezTo>
                    <a:pt x="54" y="1815"/>
                    <a:pt x="54" y="1828"/>
                    <a:pt x="54" y="1854"/>
                  </a:cubicBezTo>
                  <a:cubicBezTo>
                    <a:pt x="54" y="1959"/>
                    <a:pt x="67" y="2078"/>
                    <a:pt x="54" y="2183"/>
                  </a:cubicBezTo>
                  <a:cubicBezTo>
                    <a:pt x="1" y="2485"/>
                    <a:pt x="146" y="2696"/>
                    <a:pt x="369" y="2867"/>
                  </a:cubicBezTo>
                  <a:cubicBezTo>
                    <a:pt x="435" y="2919"/>
                    <a:pt x="514" y="2985"/>
                    <a:pt x="580" y="3024"/>
                  </a:cubicBezTo>
                  <a:cubicBezTo>
                    <a:pt x="948" y="3261"/>
                    <a:pt x="1342" y="3393"/>
                    <a:pt x="1763" y="3472"/>
                  </a:cubicBezTo>
                  <a:cubicBezTo>
                    <a:pt x="2028" y="3516"/>
                    <a:pt x="2294" y="3536"/>
                    <a:pt x="2560" y="3536"/>
                  </a:cubicBezTo>
                  <a:cubicBezTo>
                    <a:pt x="2846" y="3536"/>
                    <a:pt x="3133" y="3512"/>
                    <a:pt x="3420" y="3472"/>
                  </a:cubicBezTo>
                  <a:cubicBezTo>
                    <a:pt x="4445" y="3327"/>
                    <a:pt x="5379" y="2985"/>
                    <a:pt x="6234" y="2393"/>
                  </a:cubicBezTo>
                  <a:lnTo>
                    <a:pt x="6247" y="2393"/>
                  </a:lnTo>
                  <a:cubicBezTo>
                    <a:pt x="6641" y="2117"/>
                    <a:pt x="6983" y="1802"/>
                    <a:pt x="7259" y="1407"/>
                  </a:cubicBezTo>
                  <a:cubicBezTo>
                    <a:pt x="7312" y="1328"/>
                    <a:pt x="7351" y="1263"/>
                    <a:pt x="7364" y="1184"/>
                  </a:cubicBezTo>
                  <a:cubicBezTo>
                    <a:pt x="7377" y="1131"/>
                    <a:pt x="7377" y="1092"/>
                    <a:pt x="7377" y="1039"/>
                  </a:cubicBezTo>
                  <a:cubicBezTo>
                    <a:pt x="7364" y="973"/>
                    <a:pt x="7338" y="908"/>
                    <a:pt x="7312" y="842"/>
                  </a:cubicBezTo>
                  <a:cubicBezTo>
                    <a:pt x="7285" y="815"/>
                    <a:pt x="7259" y="763"/>
                    <a:pt x="7246" y="737"/>
                  </a:cubicBezTo>
                  <a:cubicBezTo>
                    <a:pt x="7101" y="487"/>
                    <a:pt x="6957" y="237"/>
                    <a:pt x="6825" y="0"/>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8"/>
            <p:cNvSpPr/>
            <p:nvPr/>
          </p:nvSpPr>
          <p:spPr>
            <a:xfrm>
              <a:off x="2605938" y="4483025"/>
              <a:ext cx="229475" cy="398300"/>
            </a:xfrm>
            <a:custGeom>
              <a:avLst/>
              <a:gdLst/>
              <a:ahLst/>
              <a:cxnLst/>
              <a:rect l="l" t="t" r="r" b="b"/>
              <a:pathLst>
                <a:path w="9179" h="15932" extrusionOk="0">
                  <a:moveTo>
                    <a:pt x="9178" y="0"/>
                  </a:moveTo>
                  <a:cubicBezTo>
                    <a:pt x="9139" y="13"/>
                    <a:pt x="9099" y="40"/>
                    <a:pt x="9060" y="66"/>
                  </a:cubicBezTo>
                  <a:cubicBezTo>
                    <a:pt x="8573" y="474"/>
                    <a:pt x="8087" y="881"/>
                    <a:pt x="7600" y="1289"/>
                  </a:cubicBezTo>
                  <a:cubicBezTo>
                    <a:pt x="6483" y="2222"/>
                    <a:pt x="5352" y="3156"/>
                    <a:pt x="4182" y="4024"/>
                  </a:cubicBezTo>
                  <a:cubicBezTo>
                    <a:pt x="3182" y="4773"/>
                    <a:pt x="2170" y="5497"/>
                    <a:pt x="1158" y="6220"/>
                  </a:cubicBezTo>
                  <a:cubicBezTo>
                    <a:pt x="1026" y="6325"/>
                    <a:pt x="842" y="6351"/>
                    <a:pt x="724" y="6456"/>
                  </a:cubicBezTo>
                  <a:cubicBezTo>
                    <a:pt x="592" y="6562"/>
                    <a:pt x="487" y="6680"/>
                    <a:pt x="342" y="6772"/>
                  </a:cubicBezTo>
                  <a:cubicBezTo>
                    <a:pt x="290" y="6811"/>
                    <a:pt x="224" y="6851"/>
                    <a:pt x="185" y="6890"/>
                  </a:cubicBezTo>
                  <a:cubicBezTo>
                    <a:pt x="0" y="7061"/>
                    <a:pt x="53" y="7324"/>
                    <a:pt x="290" y="7403"/>
                  </a:cubicBezTo>
                  <a:cubicBezTo>
                    <a:pt x="355" y="7429"/>
                    <a:pt x="434" y="7429"/>
                    <a:pt x="513" y="7443"/>
                  </a:cubicBezTo>
                  <a:cubicBezTo>
                    <a:pt x="526" y="7535"/>
                    <a:pt x="540" y="7613"/>
                    <a:pt x="553" y="7679"/>
                  </a:cubicBezTo>
                  <a:cubicBezTo>
                    <a:pt x="553" y="7771"/>
                    <a:pt x="566" y="7863"/>
                    <a:pt x="592" y="7942"/>
                  </a:cubicBezTo>
                  <a:cubicBezTo>
                    <a:pt x="868" y="9283"/>
                    <a:pt x="1407" y="10506"/>
                    <a:pt x="2104" y="11676"/>
                  </a:cubicBezTo>
                  <a:cubicBezTo>
                    <a:pt x="2196" y="11821"/>
                    <a:pt x="2262" y="11992"/>
                    <a:pt x="2420" y="12097"/>
                  </a:cubicBezTo>
                  <a:cubicBezTo>
                    <a:pt x="2459" y="12163"/>
                    <a:pt x="2486" y="12242"/>
                    <a:pt x="2525" y="12294"/>
                  </a:cubicBezTo>
                  <a:cubicBezTo>
                    <a:pt x="2946" y="12834"/>
                    <a:pt x="3432" y="13307"/>
                    <a:pt x="3985" y="13701"/>
                  </a:cubicBezTo>
                  <a:cubicBezTo>
                    <a:pt x="4077" y="13780"/>
                    <a:pt x="4195" y="13820"/>
                    <a:pt x="4274" y="13938"/>
                  </a:cubicBezTo>
                  <a:cubicBezTo>
                    <a:pt x="4221" y="14004"/>
                    <a:pt x="4155" y="14056"/>
                    <a:pt x="4116" y="14122"/>
                  </a:cubicBezTo>
                  <a:cubicBezTo>
                    <a:pt x="4063" y="14175"/>
                    <a:pt x="4011" y="14240"/>
                    <a:pt x="3998" y="14319"/>
                  </a:cubicBezTo>
                  <a:cubicBezTo>
                    <a:pt x="3985" y="14503"/>
                    <a:pt x="3853" y="14609"/>
                    <a:pt x="3722" y="14701"/>
                  </a:cubicBezTo>
                  <a:cubicBezTo>
                    <a:pt x="3459" y="14898"/>
                    <a:pt x="3196" y="15095"/>
                    <a:pt x="2933" y="15279"/>
                  </a:cubicBezTo>
                  <a:cubicBezTo>
                    <a:pt x="2854" y="15345"/>
                    <a:pt x="2762" y="15384"/>
                    <a:pt x="2735" y="15490"/>
                  </a:cubicBezTo>
                  <a:cubicBezTo>
                    <a:pt x="2656" y="15608"/>
                    <a:pt x="2670" y="15726"/>
                    <a:pt x="2749" y="15831"/>
                  </a:cubicBezTo>
                  <a:cubicBezTo>
                    <a:pt x="2801" y="15894"/>
                    <a:pt x="2877" y="15932"/>
                    <a:pt x="2953" y="15932"/>
                  </a:cubicBezTo>
                  <a:cubicBezTo>
                    <a:pt x="2973" y="15932"/>
                    <a:pt x="2992" y="15929"/>
                    <a:pt x="3012" y="15924"/>
                  </a:cubicBezTo>
                  <a:cubicBezTo>
                    <a:pt x="3182" y="15884"/>
                    <a:pt x="3353" y="15858"/>
                    <a:pt x="3485" y="15766"/>
                  </a:cubicBezTo>
                  <a:cubicBezTo>
                    <a:pt x="3722" y="15608"/>
                    <a:pt x="3932" y="15411"/>
                    <a:pt x="4155" y="15227"/>
                  </a:cubicBezTo>
                  <a:cubicBezTo>
                    <a:pt x="4392" y="15056"/>
                    <a:pt x="4642" y="14898"/>
                    <a:pt x="4892" y="14714"/>
                  </a:cubicBezTo>
                  <a:cubicBezTo>
                    <a:pt x="5549" y="14240"/>
                    <a:pt x="6194" y="13728"/>
                    <a:pt x="6798" y="13175"/>
                  </a:cubicBezTo>
                  <a:cubicBezTo>
                    <a:pt x="7416" y="12610"/>
                    <a:pt x="8034" y="12058"/>
                    <a:pt x="8600" y="11440"/>
                  </a:cubicBezTo>
                  <a:cubicBezTo>
                    <a:pt x="8784" y="11243"/>
                    <a:pt x="8981" y="11072"/>
                    <a:pt x="9178" y="10888"/>
                  </a:cubicBezTo>
                  <a:lnTo>
                    <a:pt x="91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8"/>
            <p:cNvSpPr/>
            <p:nvPr/>
          </p:nvSpPr>
          <p:spPr>
            <a:xfrm>
              <a:off x="1546788" y="4725725"/>
              <a:ext cx="505275" cy="225100"/>
            </a:xfrm>
            <a:custGeom>
              <a:avLst/>
              <a:gdLst/>
              <a:ahLst/>
              <a:cxnLst/>
              <a:rect l="l" t="t" r="r" b="b"/>
              <a:pathLst>
                <a:path w="20211" h="9004" extrusionOk="0">
                  <a:moveTo>
                    <a:pt x="5182" y="1"/>
                  </a:moveTo>
                  <a:cubicBezTo>
                    <a:pt x="5126" y="1"/>
                    <a:pt x="5073" y="4"/>
                    <a:pt x="5024" y="9"/>
                  </a:cubicBezTo>
                  <a:cubicBezTo>
                    <a:pt x="4524" y="114"/>
                    <a:pt x="4195" y="522"/>
                    <a:pt x="4169" y="1035"/>
                  </a:cubicBezTo>
                  <a:cubicBezTo>
                    <a:pt x="4156" y="1153"/>
                    <a:pt x="4195" y="1298"/>
                    <a:pt x="4130" y="1443"/>
                  </a:cubicBezTo>
                  <a:cubicBezTo>
                    <a:pt x="4064" y="1416"/>
                    <a:pt x="3998" y="1390"/>
                    <a:pt x="3946" y="1377"/>
                  </a:cubicBezTo>
                  <a:cubicBezTo>
                    <a:pt x="3696" y="1285"/>
                    <a:pt x="3433" y="1193"/>
                    <a:pt x="3196" y="1087"/>
                  </a:cubicBezTo>
                  <a:cubicBezTo>
                    <a:pt x="2920" y="982"/>
                    <a:pt x="2631" y="956"/>
                    <a:pt x="2341" y="930"/>
                  </a:cubicBezTo>
                  <a:cubicBezTo>
                    <a:pt x="2298" y="926"/>
                    <a:pt x="2256" y="925"/>
                    <a:pt x="2213" y="925"/>
                  </a:cubicBezTo>
                  <a:cubicBezTo>
                    <a:pt x="1917" y="925"/>
                    <a:pt x="1633" y="1004"/>
                    <a:pt x="1368" y="1153"/>
                  </a:cubicBezTo>
                  <a:cubicBezTo>
                    <a:pt x="987" y="1364"/>
                    <a:pt x="750" y="1876"/>
                    <a:pt x="1000" y="2363"/>
                  </a:cubicBezTo>
                  <a:cubicBezTo>
                    <a:pt x="1066" y="2494"/>
                    <a:pt x="1158" y="2626"/>
                    <a:pt x="1250" y="2757"/>
                  </a:cubicBezTo>
                  <a:cubicBezTo>
                    <a:pt x="1276" y="2797"/>
                    <a:pt x="1303" y="2836"/>
                    <a:pt x="1329" y="2902"/>
                  </a:cubicBezTo>
                  <a:cubicBezTo>
                    <a:pt x="1237" y="2915"/>
                    <a:pt x="1171" y="2915"/>
                    <a:pt x="1105" y="2928"/>
                  </a:cubicBezTo>
                  <a:cubicBezTo>
                    <a:pt x="856" y="2981"/>
                    <a:pt x="606" y="3060"/>
                    <a:pt x="409" y="3244"/>
                  </a:cubicBezTo>
                  <a:cubicBezTo>
                    <a:pt x="54" y="3559"/>
                    <a:pt x="1" y="3967"/>
                    <a:pt x="251" y="4375"/>
                  </a:cubicBezTo>
                  <a:cubicBezTo>
                    <a:pt x="356" y="4559"/>
                    <a:pt x="514" y="4677"/>
                    <a:pt x="685" y="4782"/>
                  </a:cubicBezTo>
                  <a:cubicBezTo>
                    <a:pt x="777" y="4848"/>
                    <a:pt x="882" y="4874"/>
                    <a:pt x="948" y="4980"/>
                  </a:cubicBezTo>
                  <a:cubicBezTo>
                    <a:pt x="842" y="5058"/>
                    <a:pt x="750" y="5111"/>
                    <a:pt x="658" y="5177"/>
                  </a:cubicBezTo>
                  <a:cubicBezTo>
                    <a:pt x="474" y="5335"/>
                    <a:pt x="317" y="5519"/>
                    <a:pt x="303" y="5795"/>
                  </a:cubicBezTo>
                  <a:cubicBezTo>
                    <a:pt x="251" y="6123"/>
                    <a:pt x="369" y="6413"/>
                    <a:pt x="593" y="6649"/>
                  </a:cubicBezTo>
                  <a:cubicBezTo>
                    <a:pt x="711" y="6781"/>
                    <a:pt x="856" y="6899"/>
                    <a:pt x="987" y="7004"/>
                  </a:cubicBezTo>
                  <a:cubicBezTo>
                    <a:pt x="1276" y="7228"/>
                    <a:pt x="1592" y="7386"/>
                    <a:pt x="1921" y="7544"/>
                  </a:cubicBezTo>
                  <a:cubicBezTo>
                    <a:pt x="2512" y="7833"/>
                    <a:pt x="3144" y="8056"/>
                    <a:pt x="3788" y="8267"/>
                  </a:cubicBezTo>
                  <a:cubicBezTo>
                    <a:pt x="4432" y="8477"/>
                    <a:pt x="5076" y="8661"/>
                    <a:pt x="5734" y="8858"/>
                  </a:cubicBezTo>
                  <a:cubicBezTo>
                    <a:pt x="5826" y="8885"/>
                    <a:pt x="5931" y="8898"/>
                    <a:pt x="5984" y="9003"/>
                  </a:cubicBezTo>
                  <a:lnTo>
                    <a:pt x="19238" y="9003"/>
                  </a:lnTo>
                  <a:cubicBezTo>
                    <a:pt x="19356" y="8780"/>
                    <a:pt x="19487" y="8556"/>
                    <a:pt x="19593" y="8319"/>
                  </a:cubicBezTo>
                  <a:cubicBezTo>
                    <a:pt x="19803" y="7859"/>
                    <a:pt x="19895" y="7373"/>
                    <a:pt x="19869" y="6860"/>
                  </a:cubicBezTo>
                  <a:cubicBezTo>
                    <a:pt x="19921" y="6571"/>
                    <a:pt x="19843" y="6294"/>
                    <a:pt x="19790" y="6005"/>
                  </a:cubicBezTo>
                  <a:cubicBezTo>
                    <a:pt x="19698" y="5361"/>
                    <a:pt x="19448" y="4769"/>
                    <a:pt x="19119" y="4204"/>
                  </a:cubicBezTo>
                  <a:cubicBezTo>
                    <a:pt x="19093" y="4151"/>
                    <a:pt x="19080" y="4085"/>
                    <a:pt x="19040" y="4020"/>
                  </a:cubicBezTo>
                  <a:cubicBezTo>
                    <a:pt x="19159" y="4000"/>
                    <a:pt x="19267" y="3993"/>
                    <a:pt x="19371" y="3993"/>
                  </a:cubicBezTo>
                  <a:cubicBezTo>
                    <a:pt x="19474" y="3993"/>
                    <a:pt x="19573" y="4000"/>
                    <a:pt x="19672" y="4007"/>
                  </a:cubicBezTo>
                  <a:cubicBezTo>
                    <a:pt x="19764" y="4007"/>
                    <a:pt x="19869" y="4007"/>
                    <a:pt x="19961" y="3993"/>
                  </a:cubicBezTo>
                  <a:cubicBezTo>
                    <a:pt x="20105" y="3967"/>
                    <a:pt x="20184" y="3862"/>
                    <a:pt x="20198" y="3744"/>
                  </a:cubicBezTo>
                  <a:cubicBezTo>
                    <a:pt x="20211" y="3625"/>
                    <a:pt x="20119" y="3481"/>
                    <a:pt x="19974" y="3441"/>
                  </a:cubicBezTo>
                  <a:cubicBezTo>
                    <a:pt x="19882" y="3415"/>
                    <a:pt x="19777" y="3402"/>
                    <a:pt x="19685" y="3402"/>
                  </a:cubicBezTo>
                  <a:cubicBezTo>
                    <a:pt x="19251" y="3402"/>
                    <a:pt x="18830" y="3402"/>
                    <a:pt x="18409" y="3389"/>
                  </a:cubicBezTo>
                  <a:cubicBezTo>
                    <a:pt x="18094" y="3389"/>
                    <a:pt x="17778" y="3389"/>
                    <a:pt x="17476" y="3375"/>
                  </a:cubicBezTo>
                  <a:cubicBezTo>
                    <a:pt x="16779" y="3336"/>
                    <a:pt x="16095" y="3296"/>
                    <a:pt x="15398" y="3257"/>
                  </a:cubicBezTo>
                  <a:cubicBezTo>
                    <a:pt x="15017" y="3231"/>
                    <a:pt x="14622" y="3204"/>
                    <a:pt x="14241" y="3178"/>
                  </a:cubicBezTo>
                  <a:cubicBezTo>
                    <a:pt x="13965" y="3152"/>
                    <a:pt x="13702" y="3139"/>
                    <a:pt x="13439" y="3112"/>
                  </a:cubicBezTo>
                  <a:cubicBezTo>
                    <a:pt x="12887" y="3047"/>
                    <a:pt x="12335" y="2994"/>
                    <a:pt x="11782" y="2928"/>
                  </a:cubicBezTo>
                  <a:cubicBezTo>
                    <a:pt x="11283" y="2876"/>
                    <a:pt x="10783" y="2836"/>
                    <a:pt x="10283" y="2771"/>
                  </a:cubicBezTo>
                  <a:cubicBezTo>
                    <a:pt x="9639" y="2692"/>
                    <a:pt x="8982" y="2600"/>
                    <a:pt x="8337" y="2521"/>
                  </a:cubicBezTo>
                  <a:cubicBezTo>
                    <a:pt x="8140" y="2494"/>
                    <a:pt x="7956" y="2455"/>
                    <a:pt x="7772" y="2416"/>
                  </a:cubicBezTo>
                  <a:cubicBezTo>
                    <a:pt x="7640" y="2402"/>
                    <a:pt x="7548" y="2337"/>
                    <a:pt x="7483" y="2218"/>
                  </a:cubicBezTo>
                  <a:cubicBezTo>
                    <a:pt x="7325" y="1955"/>
                    <a:pt x="7154" y="1692"/>
                    <a:pt x="6996" y="1429"/>
                  </a:cubicBezTo>
                  <a:cubicBezTo>
                    <a:pt x="6773" y="1061"/>
                    <a:pt x="6523" y="719"/>
                    <a:pt x="6207" y="430"/>
                  </a:cubicBezTo>
                  <a:cubicBezTo>
                    <a:pt x="5984" y="220"/>
                    <a:pt x="5721" y="75"/>
                    <a:pt x="5418" y="22"/>
                  </a:cubicBezTo>
                  <a:cubicBezTo>
                    <a:pt x="5341" y="7"/>
                    <a:pt x="5260" y="1"/>
                    <a:pt x="5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8"/>
            <p:cNvSpPr/>
            <p:nvPr/>
          </p:nvSpPr>
          <p:spPr>
            <a:xfrm>
              <a:off x="2176638" y="4823250"/>
              <a:ext cx="476325" cy="127575"/>
            </a:xfrm>
            <a:custGeom>
              <a:avLst/>
              <a:gdLst/>
              <a:ahLst/>
              <a:cxnLst/>
              <a:rect l="l" t="t" r="r" b="b"/>
              <a:pathLst>
                <a:path w="19053" h="5103" extrusionOk="0">
                  <a:moveTo>
                    <a:pt x="18435" y="0"/>
                  </a:moveTo>
                  <a:cubicBezTo>
                    <a:pt x="18290" y="53"/>
                    <a:pt x="18145" y="92"/>
                    <a:pt x="18001" y="158"/>
                  </a:cubicBezTo>
                  <a:cubicBezTo>
                    <a:pt x="17435" y="395"/>
                    <a:pt x="16883" y="645"/>
                    <a:pt x="16318" y="881"/>
                  </a:cubicBezTo>
                  <a:cubicBezTo>
                    <a:pt x="15371" y="1276"/>
                    <a:pt x="14424" y="1644"/>
                    <a:pt x="13451" y="1986"/>
                  </a:cubicBezTo>
                  <a:cubicBezTo>
                    <a:pt x="12557" y="2288"/>
                    <a:pt x="11650" y="2591"/>
                    <a:pt x="10730" y="2867"/>
                  </a:cubicBezTo>
                  <a:cubicBezTo>
                    <a:pt x="9967" y="3103"/>
                    <a:pt x="9191" y="3327"/>
                    <a:pt x="8428" y="3524"/>
                  </a:cubicBezTo>
                  <a:cubicBezTo>
                    <a:pt x="7179" y="3866"/>
                    <a:pt x="5930" y="4155"/>
                    <a:pt x="4655" y="4379"/>
                  </a:cubicBezTo>
                  <a:cubicBezTo>
                    <a:pt x="4181" y="4458"/>
                    <a:pt x="3721" y="4537"/>
                    <a:pt x="3248" y="4629"/>
                  </a:cubicBezTo>
                  <a:cubicBezTo>
                    <a:pt x="2919" y="4681"/>
                    <a:pt x="2590" y="4721"/>
                    <a:pt x="2262" y="4760"/>
                  </a:cubicBezTo>
                  <a:cubicBezTo>
                    <a:pt x="2012" y="4800"/>
                    <a:pt x="1749" y="4826"/>
                    <a:pt x="1499" y="4865"/>
                  </a:cubicBezTo>
                  <a:cubicBezTo>
                    <a:pt x="1183" y="4892"/>
                    <a:pt x="868" y="4944"/>
                    <a:pt x="539" y="4971"/>
                  </a:cubicBezTo>
                  <a:cubicBezTo>
                    <a:pt x="355" y="4984"/>
                    <a:pt x="171" y="4997"/>
                    <a:pt x="0" y="5102"/>
                  </a:cubicBezTo>
                  <a:lnTo>
                    <a:pt x="6824" y="5102"/>
                  </a:lnTo>
                  <a:cubicBezTo>
                    <a:pt x="6890" y="5010"/>
                    <a:pt x="7008" y="4997"/>
                    <a:pt x="7114" y="4957"/>
                  </a:cubicBezTo>
                  <a:cubicBezTo>
                    <a:pt x="7863" y="4773"/>
                    <a:pt x="8613" y="4576"/>
                    <a:pt x="9375" y="4379"/>
                  </a:cubicBezTo>
                  <a:cubicBezTo>
                    <a:pt x="10309" y="4142"/>
                    <a:pt x="11229" y="3853"/>
                    <a:pt x="12150" y="3551"/>
                  </a:cubicBezTo>
                  <a:cubicBezTo>
                    <a:pt x="12715" y="3380"/>
                    <a:pt x="13267" y="3182"/>
                    <a:pt x="13819" y="2985"/>
                  </a:cubicBezTo>
                  <a:cubicBezTo>
                    <a:pt x="14622" y="2683"/>
                    <a:pt x="15410" y="2393"/>
                    <a:pt x="16199" y="2091"/>
                  </a:cubicBezTo>
                  <a:cubicBezTo>
                    <a:pt x="16870" y="1828"/>
                    <a:pt x="17527" y="1539"/>
                    <a:pt x="18198" y="1249"/>
                  </a:cubicBezTo>
                  <a:cubicBezTo>
                    <a:pt x="18487" y="1118"/>
                    <a:pt x="18777" y="960"/>
                    <a:pt x="19053" y="829"/>
                  </a:cubicBezTo>
                  <a:lnTo>
                    <a:pt x="19053" y="816"/>
                  </a:lnTo>
                  <a:cubicBezTo>
                    <a:pt x="19040" y="658"/>
                    <a:pt x="18908" y="553"/>
                    <a:pt x="18816" y="447"/>
                  </a:cubicBezTo>
                  <a:cubicBezTo>
                    <a:pt x="18698" y="290"/>
                    <a:pt x="18632" y="92"/>
                    <a:pt x="18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8"/>
            <p:cNvSpPr/>
            <p:nvPr/>
          </p:nvSpPr>
          <p:spPr>
            <a:xfrm>
              <a:off x="1979063" y="4794775"/>
              <a:ext cx="42425" cy="156050"/>
            </a:xfrm>
            <a:custGeom>
              <a:avLst/>
              <a:gdLst/>
              <a:ahLst/>
              <a:cxnLst/>
              <a:rect l="l" t="t" r="r" b="b"/>
              <a:pathLst>
                <a:path w="1697" h="6242" extrusionOk="0">
                  <a:moveTo>
                    <a:pt x="1164" y="0"/>
                  </a:moveTo>
                  <a:cubicBezTo>
                    <a:pt x="970" y="0"/>
                    <a:pt x="772" y="102"/>
                    <a:pt x="671" y="324"/>
                  </a:cubicBezTo>
                  <a:cubicBezTo>
                    <a:pt x="619" y="442"/>
                    <a:pt x="579" y="548"/>
                    <a:pt x="540" y="666"/>
                  </a:cubicBezTo>
                  <a:cubicBezTo>
                    <a:pt x="303" y="1402"/>
                    <a:pt x="158" y="2152"/>
                    <a:pt x="93" y="2928"/>
                  </a:cubicBezTo>
                  <a:cubicBezTo>
                    <a:pt x="1" y="3927"/>
                    <a:pt x="53" y="4926"/>
                    <a:pt x="250" y="5912"/>
                  </a:cubicBezTo>
                  <a:cubicBezTo>
                    <a:pt x="277" y="6018"/>
                    <a:pt x="277" y="6136"/>
                    <a:pt x="290" y="6241"/>
                  </a:cubicBezTo>
                  <a:lnTo>
                    <a:pt x="1421" y="6241"/>
                  </a:lnTo>
                  <a:cubicBezTo>
                    <a:pt x="1355" y="5873"/>
                    <a:pt x="1276" y="5505"/>
                    <a:pt x="1223" y="5137"/>
                  </a:cubicBezTo>
                  <a:cubicBezTo>
                    <a:pt x="1184" y="4926"/>
                    <a:pt x="1184" y="4716"/>
                    <a:pt x="1158" y="4505"/>
                  </a:cubicBezTo>
                  <a:lnTo>
                    <a:pt x="1158" y="3427"/>
                  </a:lnTo>
                  <a:cubicBezTo>
                    <a:pt x="1131" y="2993"/>
                    <a:pt x="1223" y="2586"/>
                    <a:pt x="1289" y="2165"/>
                  </a:cubicBezTo>
                  <a:cubicBezTo>
                    <a:pt x="1342" y="1797"/>
                    <a:pt x="1408" y="1442"/>
                    <a:pt x="1552" y="1100"/>
                  </a:cubicBezTo>
                  <a:cubicBezTo>
                    <a:pt x="1565" y="1034"/>
                    <a:pt x="1579" y="968"/>
                    <a:pt x="1605" y="916"/>
                  </a:cubicBezTo>
                  <a:cubicBezTo>
                    <a:pt x="1671" y="732"/>
                    <a:pt x="1697" y="561"/>
                    <a:pt x="1684" y="377"/>
                  </a:cubicBezTo>
                  <a:cubicBezTo>
                    <a:pt x="1671" y="337"/>
                    <a:pt x="1644" y="298"/>
                    <a:pt x="1618" y="258"/>
                  </a:cubicBezTo>
                  <a:cubicBezTo>
                    <a:pt x="1528" y="92"/>
                    <a:pt x="1348" y="0"/>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8"/>
            <p:cNvSpPr/>
            <p:nvPr/>
          </p:nvSpPr>
          <p:spPr>
            <a:xfrm>
              <a:off x="2532638" y="4895575"/>
              <a:ext cx="165700" cy="55250"/>
            </a:xfrm>
            <a:custGeom>
              <a:avLst/>
              <a:gdLst/>
              <a:ahLst/>
              <a:cxnLst/>
              <a:rect l="l" t="t" r="r" b="b"/>
              <a:pathLst>
                <a:path w="6628" h="2210" extrusionOk="0">
                  <a:moveTo>
                    <a:pt x="6154" y="0"/>
                  </a:moveTo>
                  <a:cubicBezTo>
                    <a:pt x="5602" y="289"/>
                    <a:pt x="5023" y="526"/>
                    <a:pt x="4445" y="750"/>
                  </a:cubicBezTo>
                  <a:cubicBezTo>
                    <a:pt x="3616" y="1078"/>
                    <a:pt x="2762" y="1368"/>
                    <a:pt x="1894" y="1617"/>
                  </a:cubicBezTo>
                  <a:cubicBezTo>
                    <a:pt x="1341" y="1775"/>
                    <a:pt x="789" y="1920"/>
                    <a:pt x="237" y="2091"/>
                  </a:cubicBezTo>
                  <a:cubicBezTo>
                    <a:pt x="145" y="2104"/>
                    <a:pt x="79" y="2170"/>
                    <a:pt x="0" y="2209"/>
                  </a:cubicBezTo>
                  <a:lnTo>
                    <a:pt x="3748" y="2209"/>
                  </a:lnTo>
                  <a:cubicBezTo>
                    <a:pt x="3892" y="2064"/>
                    <a:pt x="4103" y="2025"/>
                    <a:pt x="4287" y="1959"/>
                  </a:cubicBezTo>
                  <a:cubicBezTo>
                    <a:pt x="4892" y="1736"/>
                    <a:pt x="5496" y="1486"/>
                    <a:pt x="6088" y="1210"/>
                  </a:cubicBezTo>
                  <a:cubicBezTo>
                    <a:pt x="6272" y="1118"/>
                    <a:pt x="6443" y="1026"/>
                    <a:pt x="6627" y="947"/>
                  </a:cubicBezTo>
                  <a:cubicBezTo>
                    <a:pt x="6509" y="605"/>
                    <a:pt x="6351" y="302"/>
                    <a:pt x="6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8"/>
            <p:cNvSpPr/>
            <p:nvPr/>
          </p:nvSpPr>
          <p:spPr>
            <a:xfrm>
              <a:off x="2600338" y="4621000"/>
              <a:ext cx="145000" cy="256400"/>
            </a:xfrm>
            <a:custGeom>
              <a:avLst/>
              <a:gdLst/>
              <a:ahLst/>
              <a:cxnLst/>
              <a:rect l="l" t="t" r="r" b="b"/>
              <a:pathLst>
                <a:path w="5800" h="10256" extrusionOk="0">
                  <a:moveTo>
                    <a:pt x="512" y="0"/>
                  </a:moveTo>
                  <a:cubicBezTo>
                    <a:pt x="251" y="0"/>
                    <a:pt x="20" y="195"/>
                    <a:pt x="1" y="503"/>
                  </a:cubicBezTo>
                  <a:cubicBezTo>
                    <a:pt x="1" y="582"/>
                    <a:pt x="14" y="661"/>
                    <a:pt x="14" y="740"/>
                  </a:cubicBezTo>
                  <a:cubicBezTo>
                    <a:pt x="119" y="845"/>
                    <a:pt x="224" y="964"/>
                    <a:pt x="330" y="1069"/>
                  </a:cubicBezTo>
                  <a:cubicBezTo>
                    <a:pt x="448" y="1214"/>
                    <a:pt x="579" y="1345"/>
                    <a:pt x="698" y="1490"/>
                  </a:cubicBezTo>
                  <a:cubicBezTo>
                    <a:pt x="987" y="1700"/>
                    <a:pt x="1184" y="1989"/>
                    <a:pt x="1368" y="2292"/>
                  </a:cubicBezTo>
                  <a:cubicBezTo>
                    <a:pt x="1552" y="2450"/>
                    <a:pt x="1671" y="2647"/>
                    <a:pt x="1802" y="2844"/>
                  </a:cubicBezTo>
                  <a:cubicBezTo>
                    <a:pt x="1986" y="3133"/>
                    <a:pt x="2157" y="3423"/>
                    <a:pt x="2341" y="3712"/>
                  </a:cubicBezTo>
                  <a:cubicBezTo>
                    <a:pt x="2381" y="3791"/>
                    <a:pt x="2407" y="3883"/>
                    <a:pt x="2447" y="3962"/>
                  </a:cubicBezTo>
                  <a:cubicBezTo>
                    <a:pt x="2473" y="3988"/>
                    <a:pt x="2525" y="4014"/>
                    <a:pt x="2539" y="4054"/>
                  </a:cubicBezTo>
                  <a:cubicBezTo>
                    <a:pt x="2657" y="4277"/>
                    <a:pt x="2775" y="4501"/>
                    <a:pt x="2880" y="4737"/>
                  </a:cubicBezTo>
                  <a:cubicBezTo>
                    <a:pt x="2907" y="4777"/>
                    <a:pt x="2907" y="4843"/>
                    <a:pt x="2920" y="4895"/>
                  </a:cubicBezTo>
                  <a:cubicBezTo>
                    <a:pt x="2959" y="4948"/>
                    <a:pt x="3025" y="5000"/>
                    <a:pt x="3065" y="5066"/>
                  </a:cubicBezTo>
                  <a:cubicBezTo>
                    <a:pt x="3314" y="5553"/>
                    <a:pt x="3525" y="6065"/>
                    <a:pt x="3722" y="6578"/>
                  </a:cubicBezTo>
                  <a:cubicBezTo>
                    <a:pt x="3761" y="6683"/>
                    <a:pt x="3761" y="6789"/>
                    <a:pt x="3788" y="6894"/>
                  </a:cubicBezTo>
                  <a:cubicBezTo>
                    <a:pt x="3827" y="6960"/>
                    <a:pt x="3893" y="7012"/>
                    <a:pt x="3906" y="7091"/>
                  </a:cubicBezTo>
                  <a:cubicBezTo>
                    <a:pt x="4011" y="7354"/>
                    <a:pt x="4090" y="7630"/>
                    <a:pt x="4182" y="7906"/>
                  </a:cubicBezTo>
                  <a:cubicBezTo>
                    <a:pt x="4379" y="8419"/>
                    <a:pt x="4511" y="8958"/>
                    <a:pt x="4642" y="9497"/>
                  </a:cubicBezTo>
                  <a:cubicBezTo>
                    <a:pt x="4695" y="9694"/>
                    <a:pt x="4748" y="9892"/>
                    <a:pt x="4800" y="10076"/>
                  </a:cubicBezTo>
                  <a:cubicBezTo>
                    <a:pt x="4853" y="10115"/>
                    <a:pt x="4919" y="10142"/>
                    <a:pt x="4971" y="10181"/>
                  </a:cubicBezTo>
                  <a:cubicBezTo>
                    <a:pt x="5066" y="10229"/>
                    <a:pt x="5161" y="10255"/>
                    <a:pt x="5255" y="10255"/>
                  </a:cubicBezTo>
                  <a:cubicBezTo>
                    <a:pt x="5342" y="10255"/>
                    <a:pt x="5428" y="10232"/>
                    <a:pt x="5510" y="10181"/>
                  </a:cubicBezTo>
                  <a:cubicBezTo>
                    <a:pt x="5694" y="10049"/>
                    <a:pt x="5800" y="9865"/>
                    <a:pt x="5773" y="9629"/>
                  </a:cubicBezTo>
                  <a:cubicBezTo>
                    <a:pt x="5760" y="9524"/>
                    <a:pt x="5734" y="9418"/>
                    <a:pt x="5707" y="9313"/>
                  </a:cubicBezTo>
                  <a:cubicBezTo>
                    <a:pt x="5326" y="7696"/>
                    <a:pt x="4787" y="6131"/>
                    <a:pt x="4064" y="4632"/>
                  </a:cubicBezTo>
                  <a:cubicBezTo>
                    <a:pt x="3525" y="3515"/>
                    <a:pt x="2907" y="2450"/>
                    <a:pt x="2144" y="1476"/>
                  </a:cubicBezTo>
                  <a:cubicBezTo>
                    <a:pt x="1829" y="1069"/>
                    <a:pt x="1500" y="674"/>
                    <a:pt x="1119" y="333"/>
                  </a:cubicBezTo>
                  <a:cubicBezTo>
                    <a:pt x="1027" y="241"/>
                    <a:pt x="921" y="148"/>
                    <a:pt x="803" y="83"/>
                  </a:cubicBezTo>
                  <a:cubicBezTo>
                    <a:pt x="708" y="26"/>
                    <a:pt x="608" y="0"/>
                    <a:pt x="5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8"/>
            <p:cNvSpPr/>
            <p:nvPr/>
          </p:nvSpPr>
          <p:spPr>
            <a:xfrm>
              <a:off x="2219688" y="4722175"/>
              <a:ext cx="205150" cy="93525"/>
            </a:xfrm>
            <a:custGeom>
              <a:avLst/>
              <a:gdLst/>
              <a:ahLst/>
              <a:cxnLst/>
              <a:rect l="l" t="t" r="r" b="b"/>
              <a:pathLst>
                <a:path w="8206" h="3741" extrusionOk="0">
                  <a:moveTo>
                    <a:pt x="7608" y="1"/>
                  </a:moveTo>
                  <a:cubicBezTo>
                    <a:pt x="7533" y="1"/>
                    <a:pt x="7460" y="20"/>
                    <a:pt x="7390" y="59"/>
                  </a:cubicBezTo>
                  <a:cubicBezTo>
                    <a:pt x="7298" y="112"/>
                    <a:pt x="7219" y="191"/>
                    <a:pt x="7140" y="296"/>
                  </a:cubicBezTo>
                  <a:cubicBezTo>
                    <a:pt x="7101" y="362"/>
                    <a:pt x="7075" y="427"/>
                    <a:pt x="7035" y="493"/>
                  </a:cubicBezTo>
                  <a:cubicBezTo>
                    <a:pt x="6614" y="1295"/>
                    <a:pt x="5970" y="1847"/>
                    <a:pt x="5142" y="2202"/>
                  </a:cubicBezTo>
                  <a:cubicBezTo>
                    <a:pt x="4493" y="2492"/>
                    <a:pt x="3814" y="2622"/>
                    <a:pt x="3122" y="2622"/>
                  </a:cubicBezTo>
                  <a:cubicBezTo>
                    <a:pt x="2902" y="2622"/>
                    <a:pt x="2681" y="2609"/>
                    <a:pt x="2459" y="2584"/>
                  </a:cubicBezTo>
                  <a:cubicBezTo>
                    <a:pt x="1920" y="2518"/>
                    <a:pt x="1421" y="2347"/>
                    <a:pt x="987" y="2018"/>
                  </a:cubicBezTo>
                  <a:cubicBezTo>
                    <a:pt x="921" y="1966"/>
                    <a:pt x="855" y="1926"/>
                    <a:pt x="790" y="1900"/>
                  </a:cubicBezTo>
                  <a:cubicBezTo>
                    <a:pt x="737" y="1874"/>
                    <a:pt x="684" y="1847"/>
                    <a:pt x="632" y="1847"/>
                  </a:cubicBezTo>
                  <a:cubicBezTo>
                    <a:pt x="602" y="1842"/>
                    <a:pt x="572" y="1840"/>
                    <a:pt x="542" y="1840"/>
                  </a:cubicBezTo>
                  <a:cubicBezTo>
                    <a:pt x="340" y="1840"/>
                    <a:pt x="158" y="1956"/>
                    <a:pt x="66" y="2163"/>
                  </a:cubicBezTo>
                  <a:cubicBezTo>
                    <a:pt x="40" y="2229"/>
                    <a:pt x="27" y="2308"/>
                    <a:pt x="1" y="2387"/>
                  </a:cubicBezTo>
                  <a:cubicBezTo>
                    <a:pt x="53" y="2636"/>
                    <a:pt x="224" y="2781"/>
                    <a:pt x="395" y="2939"/>
                  </a:cubicBezTo>
                  <a:cubicBezTo>
                    <a:pt x="474" y="2991"/>
                    <a:pt x="553" y="3057"/>
                    <a:pt x="619" y="3123"/>
                  </a:cubicBezTo>
                  <a:cubicBezTo>
                    <a:pt x="697" y="3149"/>
                    <a:pt x="776" y="3176"/>
                    <a:pt x="842" y="3202"/>
                  </a:cubicBezTo>
                  <a:cubicBezTo>
                    <a:pt x="1250" y="3425"/>
                    <a:pt x="1670" y="3557"/>
                    <a:pt x="2118" y="3636"/>
                  </a:cubicBezTo>
                  <a:cubicBezTo>
                    <a:pt x="2236" y="3662"/>
                    <a:pt x="2367" y="3662"/>
                    <a:pt x="2486" y="3662"/>
                  </a:cubicBezTo>
                  <a:cubicBezTo>
                    <a:pt x="2565" y="3675"/>
                    <a:pt x="2643" y="3675"/>
                    <a:pt x="2696" y="3741"/>
                  </a:cubicBezTo>
                  <a:cubicBezTo>
                    <a:pt x="3104" y="3715"/>
                    <a:pt x="3524" y="3701"/>
                    <a:pt x="3932" y="3649"/>
                  </a:cubicBezTo>
                  <a:cubicBezTo>
                    <a:pt x="4432" y="3583"/>
                    <a:pt x="4931" y="3465"/>
                    <a:pt x="5405" y="3268"/>
                  </a:cubicBezTo>
                  <a:cubicBezTo>
                    <a:pt x="5694" y="3149"/>
                    <a:pt x="5970" y="3005"/>
                    <a:pt x="6246" y="2873"/>
                  </a:cubicBezTo>
                  <a:cubicBezTo>
                    <a:pt x="6312" y="2847"/>
                    <a:pt x="6378" y="2820"/>
                    <a:pt x="6430" y="2794"/>
                  </a:cubicBezTo>
                  <a:cubicBezTo>
                    <a:pt x="6483" y="2742"/>
                    <a:pt x="6522" y="2676"/>
                    <a:pt x="6588" y="2623"/>
                  </a:cubicBezTo>
                  <a:cubicBezTo>
                    <a:pt x="6654" y="2571"/>
                    <a:pt x="6733" y="2518"/>
                    <a:pt x="6799" y="2452"/>
                  </a:cubicBezTo>
                  <a:lnTo>
                    <a:pt x="6812" y="2452"/>
                  </a:lnTo>
                  <a:cubicBezTo>
                    <a:pt x="7154" y="2163"/>
                    <a:pt x="7456" y="1821"/>
                    <a:pt x="7732" y="1453"/>
                  </a:cubicBezTo>
                  <a:cubicBezTo>
                    <a:pt x="7785" y="1387"/>
                    <a:pt x="7811" y="1322"/>
                    <a:pt x="7850" y="1243"/>
                  </a:cubicBezTo>
                  <a:cubicBezTo>
                    <a:pt x="7877" y="1203"/>
                    <a:pt x="7916" y="1151"/>
                    <a:pt x="7942" y="1098"/>
                  </a:cubicBezTo>
                  <a:cubicBezTo>
                    <a:pt x="7969" y="1059"/>
                    <a:pt x="7995" y="1006"/>
                    <a:pt x="8021" y="967"/>
                  </a:cubicBezTo>
                  <a:cubicBezTo>
                    <a:pt x="8140" y="730"/>
                    <a:pt x="8205" y="493"/>
                    <a:pt x="8100" y="243"/>
                  </a:cubicBezTo>
                  <a:cubicBezTo>
                    <a:pt x="8061" y="204"/>
                    <a:pt x="8035" y="178"/>
                    <a:pt x="7995" y="151"/>
                  </a:cubicBezTo>
                  <a:cubicBezTo>
                    <a:pt x="7864" y="53"/>
                    <a:pt x="7733" y="1"/>
                    <a:pt x="7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p:nvPr/>
          </p:nvSpPr>
          <p:spPr>
            <a:xfrm>
              <a:off x="2007988" y="4720025"/>
              <a:ext cx="665350" cy="189125"/>
            </a:xfrm>
            <a:custGeom>
              <a:avLst/>
              <a:gdLst/>
              <a:ahLst/>
              <a:cxnLst/>
              <a:rect l="l" t="t" r="r" b="b"/>
              <a:pathLst>
                <a:path w="26614" h="7565" extrusionOk="0">
                  <a:moveTo>
                    <a:pt x="26141" y="1"/>
                  </a:moveTo>
                  <a:cubicBezTo>
                    <a:pt x="25759" y="224"/>
                    <a:pt x="25378" y="461"/>
                    <a:pt x="24997" y="671"/>
                  </a:cubicBezTo>
                  <a:cubicBezTo>
                    <a:pt x="24510" y="947"/>
                    <a:pt x="24024" y="1210"/>
                    <a:pt x="23524" y="1473"/>
                  </a:cubicBezTo>
                  <a:cubicBezTo>
                    <a:pt x="23156" y="1657"/>
                    <a:pt x="22788" y="1828"/>
                    <a:pt x="22406" y="1999"/>
                  </a:cubicBezTo>
                  <a:cubicBezTo>
                    <a:pt x="21736" y="2302"/>
                    <a:pt x="21065" y="2604"/>
                    <a:pt x="20395" y="2893"/>
                  </a:cubicBezTo>
                  <a:cubicBezTo>
                    <a:pt x="19172" y="3406"/>
                    <a:pt x="17923" y="3840"/>
                    <a:pt x="16660" y="4235"/>
                  </a:cubicBezTo>
                  <a:cubicBezTo>
                    <a:pt x="15845" y="4497"/>
                    <a:pt x="15017" y="4721"/>
                    <a:pt x="14188" y="4945"/>
                  </a:cubicBezTo>
                  <a:cubicBezTo>
                    <a:pt x="13649" y="5089"/>
                    <a:pt x="13110" y="5234"/>
                    <a:pt x="12571" y="5352"/>
                  </a:cubicBezTo>
                  <a:cubicBezTo>
                    <a:pt x="11808" y="5523"/>
                    <a:pt x="11033" y="5668"/>
                    <a:pt x="10257" y="5826"/>
                  </a:cubicBezTo>
                  <a:cubicBezTo>
                    <a:pt x="9665" y="5931"/>
                    <a:pt x="9073" y="6036"/>
                    <a:pt x="8482" y="6102"/>
                  </a:cubicBezTo>
                  <a:cubicBezTo>
                    <a:pt x="8035" y="6154"/>
                    <a:pt x="7601" y="6233"/>
                    <a:pt x="7167" y="6286"/>
                  </a:cubicBezTo>
                  <a:cubicBezTo>
                    <a:pt x="6838" y="6325"/>
                    <a:pt x="6509" y="6312"/>
                    <a:pt x="6207" y="6365"/>
                  </a:cubicBezTo>
                  <a:cubicBezTo>
                    <a:pt x="5747" y="6457"/>
                    <a:pt x="5287" y="6378"/>
                    <a:pt x="4840" y="6483"/>
                  </a:cubicBezTo>
                  <a:cubicBezTo>
                    <a:pt x="4813" y="6487"/>
                    <a:pt x="4785" y="6489"/>
                    <a:pt x="4757" y="6489"/>
                  </a:cubicBezTo>
                  <a:cubicBezTo>
                    <a:pt x="4699" y="6489"/>
                    <a:pt x="4638" y="6483"/>
                    <a:pt x="4577" y="6483"/>
                  </a:cubicBezTo>
                  <a:cubicBezTo>
                    <a:pt x="4005" y="6490"/>
                    <a:pt x="3436" y="6493"/>
                    <a:pt x="2869" y="6493"/>
                  </a:cubicBezTo>
                  <a:cubicBezTo>
                    <a:pt x="2302" y="6493"/>
                    <a:pt x="1736" y="6490"/>
                    <a:pt x="1171" y="6483"/>
                  </a:cubicBezTo>
                  <a:cubicBezTo>
                    <a:pt x="1026" y="6483"/>
                    <a:pt x="895" y="6457"/>
                    <a:pt x="763" y="6457"/>
                  </a:cubicBezTo>
                  <a:cubicBezTo>
                    <a:pt x="514" y="6444"/>
                    <a:pt x="251" y="6430"/>
                    <a:pt x="1" y="6417"/>
                  </a:cubicBezTo>
                  <a:lnTo>
                    <a:pt x="1" y="7495"/>
                  </a:lnTo>
                  <a:cubicBezTo>
                    <a:pt x="277" y="7509"/>
                    <a:pt x="553" y="7509"/>
                    <a:pt x="829" y="7522"/>
                  </a:cubicBezTo>
                  <a:cubicBezTo>
                    <a:pt x="974" y="7535"/>
                    <a:pt x="1105" y="7561"/>
                    <a:pt x="1237" y="7561"/>
                  </a:cubicBezTo>
                  <a:lnTo>
                    <a:pt x="4511" y="7561"/>
                  </a:lnTo>
                  <a:cubicBezTo>
                    <a:pt x="4550" y="7561"/>
                    <a:pt x="4596" y="7564"/>
                    <a:pt x="4642" y="7564"/>
                  </a:cubicBezTo>
                  <a:cubicBezTo>
                    <a:pt x="4688" y="7564"/>
                    <a:pt x="4734" y="7561"/>
                    <a:pt x="4774" y="7548"/>
                  </a:cubicBezTo>
                  <a:cubicBezTo>
                    <a:pt x="4997" y="7482"/>
                    <a:pt x="5234" y="7509"/>
                    <a:pt x="5471" y="7495"/>
                  </a:cubicBezTo>
                  <a:cubicBezTo>
                    <a:pt x="5839" y="7469"/>
                    <a:pt x="6207" y="7456"/>
                    <a:pt x="6562" y="7417"/>
                  </a:cubicBezTo>
                  <a:cubicBezTo>
                    <a:pt x="6891" y="7390"/>
                    <a:pt x="7206" y="7338"/>
                    <a:pt x="7522" y="7298"/>
                  </a:cubicBezTo>
                  <a:cubicBezTo>
                    <a:pt x="7943" y="7246"/>
                    <a:pt x="8363" y="7206"/>
                    <a:pt x="8784" y="7154"/>
                  </a:cubicBezTo>
                  <a:cubicBezTo>
                    <a:pt x="9455" y="7048"/>
                    <a:pt x="10138" y="6943"/>
                    <a:pt x="10809" y="6812"/>
                  </a:cubicBezTo>
                  <a:cubicBezTo>
                    <a:pt x="11624" y="6654"/>
                    <a:pt x="12426" y="6470"/>
                    <a:pt x="13228" y="6286"/>
                  </a:cubicBezTo>
                  <a:cubicBezTo>
                    <a:pt x="14754" y="5944"/>
                    <a:pt x="16266" y="5510"/>
                    <a:pt x="17752" y="5010"/>
                  </a:cubicBezTo>
                  <a:cubicBezTo>
                    <a:pt x="18619" y="4721"/>
                    <a:pt x="19474" y="4405"/>
                    <a:pt x="20316" y="4077"/>
                  </a:cubicBezTo>
                  <a:cubicBezTo>
                    <a:pt x="21354" y="3669"/>
                    <a:pt x="22380" y="3222"/>
                    <a:pt x="23379" y="2722"/>
                  </a:cubicBezTo>
                  <a:cubicBezTo>
                    <a:pt x="23669" y="2578"/>
                    <a:pt x="23958" y="2446"/>
                    <a:pt x="24247" y="2288"/>
                  </a:cubicBezTo>
                  <a:cubicBezTo>
                    <a:pt x="24694" y="2052"/>
                    <a:pt x="25141" y="1802"/>
                    <a:pt x="25588" y="1552"/>
                  </a:cubicBezTo>
                  <a:cubicBezTo>
                    <a:pt x="25812" y="1434"/>
                    <a:pt x="26035" y="1315"/>
                    <a:pt x="26272" y="1197"/>
                  </a:cubicBezTo>
                  <a:cubicBezTo>
                    <a:pt x="26377" y="1118"/>
                    <a:pt x="26496" y="1026"/>
                    <a:pt x="26614" y="934"/>
                  </a:cubicBezTo>
                  <a:cubicBezTo>
                    <a:pt x="26601" y="882"/>
                    <a:pt x="26601" y="816"/>
                    <a:pt x="26588" y="776"/>
                  </a:cubicBezTo>
                  <a:cubicBezTo>
                    <a:pt x="26469" y="540"/>
                    <a:pt x="26351" y="316"/>
                    <a:pt x="26233" y="93"/>
                  </a:cubicBezTo>
                  <a:cubicBezTo>
                    <a:pt x="26219" y="53"/>
                    <a:pt x="26180" y="27"/>
                    <a:pt x="26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p:cNvSpPr/>
            <p:nvPr/>
          </p:nvSpPr>
          <p:spPr>
            <a:xfrm>
              <a:off x="2011288" y="4800225"/>
              <a:ext cx="275825" cy="49025"/>
            </a:xfrm>
            <a:custGeom>
              <a:avLst/>
              <a:gdLst/>
              <a:ahLst/>
              <a:cxnLst/>
              <a:rect l="l" t="t" r="r" b="b"/>
              <a:pathLst>
                <a:path w="11033" h="1961" extrusionOk="0">
                  <a:moveTo>
                    <a:pt x="8955" y="1"/>
                  </a:moveTo>
                  <a:cubicBezTo>
                    <a:pt x="8810" y="27"/>
                    <a:pt x="8665" y="54"/>
                    <a:pt x="8534" y="80"/>
                  </a:cubicBezTo>
                  <a:cubicBezTo>
                    <a:pt x="7771" y="198"/>
                    <a:pt x="7022" y="330"/>
                    <a:pt x="6272" y="461"/>
                  </a:cubicBezTo>
                  <a:cubicBezTo>
                    <a:pt x="6075" y="501"/>
                    <a:pt x="5865" y="514"/>
                    <a:pt x="5667" y="540"/>
                  </a:cubicBezTo>
                  <a:cubicBezTo>
                    <a:pt x="5365" y="579"/>
                    <a:pt x="5063" y="619"/>
                    <a:pt x="4747" y="658"/>
                  </a:cubicBezTo>
                  <a:cubicBezTo>
                    <a:pt x="4484" y="685"/>
                    <a:pt x="4221" y="724"/>
                    <a:pt x="3958" y="737"/>
                  </a:cubicBezTo>
                  <a:cubicBezTo>
                    <a:pt x="3537" y="777"/>
                    <a:pt x="3117" y="790"/>
                    <a:pt x="2696" y="816"/>
                  </a:cubicBezTo>
                  <a:cubicBezTo>
                    <a:pt x="2656" y="816"/>
                    <a:pt x="2630" y="829"/>
                    <a:pt x="2591" y="829"/>
                  </a:cubicBezTo>
                  <a:cubicBezTo>
                    <a:pt x="2433" y="842"/>
                    <a:pt x="2262" y="869"/>
                    <a:pt x="2091" y="869"/>
                  </a:cubicBezTo>
                  <a:cubicBezTo>
                    <a:pt x="1486" y="882"/>
                    <a:pt x="868" y="882"/>
                    <a:pt x="263" y="882"/>
                  </a:cubicBezTo>
                  <a:cubicBezTo>
                    <a:pt x="119" y="1224"/>
                    <a:pt x="53" y="1592"/>
                    <a:pt x="0" y="1960"/>
                  </a:cubicBezTo>
                  <a:lnTo>
                    <a:pt x="2038" y="1947"/>
                  </a:lnTo>
                  <a:cubicBezTo>
                    <a:pt x="2143" y="1947"/>
                    <a:pt x="2236" y="1947"/>
                    <a:pt x="2341" y="1934"/>
                  </a:cubicBezTo>
                  <a:cubicBezTo>
                    <a:pt x="2761" y="1894"/>
                    <a:pt x="3169" y="1842"/>
                    <a:pt x="3590" y="1829"/>
                  </a:cubicBezTo>
                  <a:cubicBezTo>
                    <a:pt x="4050" y="1802"/>
                    <a:pt x="4497" y="1737"/>
                    <a:pt x="4957" y="1684"/>
                  </a:cubicBezTo>
                  <a:cubicBezTo>
                    <a:pt x="5457" y="1631"/>
                    <a:pt x="5970" y="1566"/>
                    <a:pt x="6469" y="1487"/>
                  </a:cubicBezTo>
                  <a:cubicBezTo>
                    <a:pt x="7087" y="1382"/>
                    <a:pt x="7719" y="1303"/>
                    <a:pt x="8337" y="1197"/>
                  </a:cubicBezTo>
                  <a:cubicBezTo>
                    <a:pt x="9126" y="1053"/>
                    <a:pt x="9914" y="895"/>
                    <a:pt x="10690" y="724"/>
                  </a:cubicBezTo>
                  <a:cubicBezTo>
                    <a:pt x="10809" y="711"/>
                    <a:pt x="10914" y="658"/>
                    <a:pt x="11032" y="619"/>
                  </a:cubicBezTo>
                  <a:cubicBezTo>
                    <a:pt x="10979" y="553"/>
                    <a:pt x="10901" y="553"/>
                    <a:pt x="10822" y="540"/>
                  </a:cubicBezTo>
                  <a:cubicBezTo>
                    <a:pt x="10690" y="540"/>
                    <a:pt x="10572" y="540"/>
                    <a:pt x="10454" y="514"/>
                  </a:cubicBezTo>
                  <a:cubicBezTo>
                    <a:pt x="10006" y="435"/>
                    <a:pt x="9573" y="303"/>
                    <a:pt x="9165" y="93"/>
                  </a:cubicBezTo>
                  <a:cubicBezTo>
                    <a:pt x="9099" y="54"/>
                    <a:pt x="9020" y="27"/>
                    <a:pt x="8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a:off x="2007988" y="4743375"/>
              <a:ext cx="721900" cy="207450"/>
            </a:xfrm>
            <a:custGeom>
              <a:avLst/>
              <a:gdLst/>
              <a:ahLst/>
              <a:cxnLst/>
              <a:rect l="l" t="t" r="r" b="b"/>
              <a:pathLst>
                <a:path w="28876" h="8298" extrusionOk="0">
                  <a:moveTo>
                    <a:pt x="26627" y="1591"/>
                  </a:moveTo>
                  <a:lnTo>
                    <a:pt x="26627" y="1591"/>
                  </a:lnTo>
                  <a:cubicBezTo>
                    <a:pt x="26653" y="1683"/>
                    <a:pt x="26667" y="1775"/>
                    <a:pt x="26693" y="1880"/>
                  </a:cubicBezTo>
                  <a:cubicBezTo>
                    <a:pt x="26667" y="1788"/>
                    <a:pt x="26653" y="1683"/>
                    <a:pt x="26627" y="1591"/>
                  </a:cubicBezTo>
                  <a:close/>
                  <a:moveTo>
                    <a:pt x="26614" y="0"/>
                  </a:moveTo>
                  <a:cubicBezTo>
                    <a:pt x="26496" y="92"/>
                    <a:pt x="26377" y="171"/>
                    <a:pt x="26259" y="263"/>
                  </a:cubicBezTo>
                  <a:cubicBezTo>
                    <a:pt x="26035" y="381"/>
                    <a:pt x="25812" y="500"/>
                    <a:pt x="25588" y="618"/>
                  </a:cubicBezTo>
                  <a:cubicBezTo>
                    <a:pt x="25141" y="868"/>
                    <a:pt x="24694" y="1118"/>
                    <a:pt x="24234" y="1354"/>
                  </a:cubicBezTo>
                  <a:cubicBezTo>
                    <a:pt x="23958" y="1512"/>
                    <a:pt x="23669" y="1644"/>
                    <a:pt x="23379" y="1788"/>
                  </a:cubicBezTo>
                  <a:cubicBezTo>
                    <a:pt x="22380" y="2288"/>
                    <a:pt x="21354" y="2735"/>
                    <a:pt x="20316" y="3143"/>
                  </a:cubicBezTo>
                  <a:cubicBezTo>
                    <a:pt x="19474" y="3471"/>
                    <a:pt x="18619" y="3787"/>
                    <a:pt x="17752" y="4076"/>
                  </a:cubicBezTo>
                  <a:cubicBezTo>
                    <a:pt x="16266" y="4576"/>
                    <a:pt x="14754" y="4997"/>
                    <a:pt x="13228" y="5352"/>
                  </a:cubicBezTo>
                  <a:cubicBezTo>
                    <a:pt x="12426" y="5536"/>
                    <a:pt x="11624" y="5720"/>
                    <a:pt x="10809" y="5878"/>
                  </a:cubicBezTo>
                  <a:cubicBezTo>
                    <a:pt x="10138" y="6009"/>
                    <a:pt x="9455" y="6114"/>
                    <a:pt x="8771" y="6220"/>
                  </a:cubicBezTo>
                  <a:cubicBezTo>
                    <a:pt x="8363" y="6272"/>
                    <a:pt x="7943" y="6312"/>
                    <a:pt x="7522" y="6364"/>
                  </a:cubicBezTo>
                  <a:cubicBezTo>
                    <a:pt x="7206" y="6404"/>
                    <a:pt x="6878" y="6456"/>
                    <a:pt x="6562" y="6483"/>
                  </a:cubicBezTo>
                  <a:cubicBezTo>
                    <a:pt x="6194" y="6522"/>
                    <a:pt x="5826" y="6535"/>
                    <a:pt x="5471" y="6561"/>
                  </a:cubicBezTo>
                  <a:cubicBezTo>
                    <a:pt x="5234" y="6575"/>
                    <a:pt x="4997" y="6548"/>
                    <a:pt x="4774" y="6614"/>
                  </a:cubicBezTo>
                  <a:cubicBezTo>
                    <a:pt x="4728" y="6627"/>
                    <a:pt x="4682" y="6630"/>
                    <a:pt x="4636" y="6630"/>
                  </a:cubicBezTo>
                  <a:cubicBezTo>
                    <a:pt x="4590" y="6630"/>
                    <a:pt x="4544" y="6627"/>
                    <a:pt x="4498" y="6627"/>
                  </a:cubicBezTo>
                  <a:lnTo>
                    <a:pt x="1224" y="6627"/>
                  </a:lnTo>
                  <a:cubicBezTo>
                    <a:pt x="1092" y="6627"/>
                    <a:pt x="961" y="6601"/>
                    <a:pt x="829" y="6588"/>
                  </a:cubicBezTo>
                  <a:cubicBezTo>
                    <a:pt x="553" y="6575"/>
                    <a:pt x="277" y="6575"/>
                    <a:pt x="1" y="6561"/>
                  </a:cubicBezTo>
                  <a:lnTo>
                    <a:pt x="1" y="6561"/>
                  </a:lnTo>
                  <a:cubicBezTo>
                    <a:pt x="14" y="6772"/>
                    <a:pt x="27" y="6982"/>
                    <a:pt x="66" y="7193"/>
                  </a:cubicBezTo>
                  <a:cubicBezTo>
                    <a:pt x="119" y="7561"/>
                    <a:pt x="198" y="7929"/>
                    <a:pt x="264" y="8297"/>
                  </a:cubicBezTo>
                  <a:lnTo>
                    <a:pt x="6746" y="8297"/>
                  </a:lnTo>
                  <a:cubicBezTo>
                    <a:pt x="6917" y="8205"/>
                    <a:pt x="7101" y="8179"/>
                    <a:pt x="7285" y="8166"/>
                  </a:cubicBezTo>
                  <a:cubicBezTo>
                    <a:pt x="7601" y="8139"/>
                    <a:pt x="7929" y="8100"/>
                    <a:pt x="8245" y="8060"/>
                  </a:cubicBezTo>
                  <a:cubicBezTo>
                    <a:pt x="8495" y="8034"/>
                    <a:pt x="8745" y="7995"/>
                    <a:pt x="9008" y="7968"/>
                  </a:cubicBezTo>
                  <a:cubicBezTo>
                    <a:pt x="9336" y="7916"/>
                    <a:pt x="9665" y="7876"/>
                    <a:pt x="9994" y="7824"/>
                  </a:cubicBezTo>
                  <a:cubicBezTo>
                    <a:pt x="10467" y="7745"/>
                    <a:pt x="10927" y="7653"/>
                    <a:pt x="11401" y="7574"/>
                  </a:cubicBezTo>
                  <a:cubicBezTo>
                    <a:pt x="12663" y="7350"/>
                    <a:pt x="13925" y="7061"/>
                    <a:pt x="15174" y="6732"/>
                  </a:cubicBezTo>
                  <a:cubicBezTo>
                    <a:pt x="15937" y="6522"/>
                    <a:pt x="16713" y="6312"/>
                    <a:pt x="17476" y="6075"/>
                  </a:cubicBezTo>
                  <a:cubicBezTo>
                    <a:pt x="18396" y="5786"/>
                    <a:pt x="19303" y="5496"/>
                    <a:pt x="20197" y="5181"/>
                  </a:cubicBezTo>
                  <a:cubicBezTo>
                    <a:pt x="21170" y="4852"/>
                    <a:pt x="22117" y="4484"/>
                    <a:pt x="23064" y="4089"/>
                  </a:cubicBezTo>
                  <a:cubicBezTo>
                    <a:pt x="23629" y="3853"/>
                    <a:pt x="24181" y="3590"/>
                    <a:pt x="24747" y="3353"/>
                  </a:cubicBezTo>
                  <a:cubicBezTo>
                    <a:pt x="24891" y="3287"/>
                    <a:pt x="25036" y="3248"/>
                    <a:pt x="25181" y="3208"/>
                  </a:cubicBezTo>
                  <a:cubicBezTo>
                    <a:pt x="25378" y="3301"/>
                    <a:pt x="25444" y="3485"/>
                    <a:pt x="25562" y="3642"/>
                  </a:cubicBezTo>
                  <a:cubicBezTo>
                    <a:pt x="25654" y="3761"/>
                    <a:pt x="25786" y="3853"/>
                    <a:pt x="25799" y="4024"/>
                  </a:cubicBezTo>
                  <a:cubicBezTo>
                    <a:pt x="25509" y="4155"/>
                    <a:pt x="25233" y="4313"/>
                    <a:pt x="24931" y="4444"/>
                  </a:cubicBezTo>
                  <a:cubicBezTo>
                    <a:pt x="24273" y="4734"/>
                    <a:pt x="23616" y="5023"/>
                    <a:pt x="22932" y="5286"/>
                  </a:cubicBezTo>
                  <a:cubicBezTo>
                    <a:pt x="22156" y="5588"/>
                    <a:pt x="21354" y="5891"/>
                    <a:pt x="20565" y="6180"/>
                  </a:cubicBezTo>
                  <a:cubicBezTo>
                    <a:pt x="20013" y="6377"/>
                    <a:pt x="19461" y="6575"/>
                    <a:pt x="18896" y="6746"/>
                  </a:cubicBezTo>
                  <a:cubicBezTo>
                    <a:pt x="17975" y="7048"/>
                    <a:pt x="17055" y="7337"/>
                    <a:pt x="16121" y="7574"/>
                  </a:cubicBezTo>
                  <a:cubicBezTo>
                    <a:pt x="15359" y="7771"/>
                    <a:pt x="14609" y="7968"/>
                    <a:pt x="13860" y="8152"/>
                  </a:cubicBezTo>
                  <a:cubicBezTo>
                    <a:pt x="13754" y="8192"/>
                    <a:pt x="13636" y="8205"/>
                    <a:pt x="13570" y="8297"/>
                  </a:cubicBezTo>
                  <a:lnTo>
                    <a:pt x="20986" y="8297"/>
                  </a:lnTo>
                  <a:cubicBezTo>
                    <a:pt x="21065" y="8258"/>
                    <a:pt x="21131" y="8192"/>
                    <a:pt x="21210" y="8179"/>
                  </a:cubicBezTo>
                  <a:cubicBezTo>
                    <a:pt x="21775" y="8008"/>
                    <a:pt x="22327" y="7863"/>
                    <a:pt x="22880" y="7705"/>
                  </a:cubicBezTo>
                  <a:cubicBezTo>
                    <a:pt x="23748" y="7456"/>
                    <a:pt x="24602" y="7166"/>
                    <a:pt x="25431" y="6838"/>
                  </a:cubicBezTo>
                  <a:cubicBezTo>
                    <a:pt x="26009" y="6614"/>
                    <a:pt x="26588" y="6377"/>
                    <a:pt x="27140" y="6088"/>
                  </a:cubicBezTo>
                  <a:cubicBezTo>
                    <a:pt x="27337" y="6390"/>
                    <a:pt x="27495" y="6693"/>
                    <a:pt x="27613" y="7035"/>
                  </a:cubicBezTo>
                  <a:cubicBezTo>
                    <a:pt x="27429" y="7114"/>
                    <a:pt x="27258" y="7206"/>
                    <a:pt x="27074" y="7298"/>
                  </a:cubicBezTo>
                  <a:cubicBezTo>
                    <a:pt x="26482" y="7574"/>
                    <a:pt x="25878" y="7824"/>
                    <a:pt x="25273" y="8047"/>
                  </a:cubicBezTo>
                  <a:cubicBezTo>
                    <a:pt x="25089" y="8113"/>
                    <a:pt x="24878" y="8152"/>
                    <a:pt x="24734" y="8297"/>
                  </a:cubicBezTo>
                  <a:lnTo>
                    <a:pt x="28876" y="8297"/>
                  </a:lnTo>
                  <a:cubicBezTo>
                    <a:pt x="28823" y="8179"/>
                    <a:pt x="28770" y="8060"/>
                    <a:pt x="28718" y="7929"/>
                  </a:cubicBezTo>
                  <a:cubicBezTo>
                    <a:pt x="28376" y="7179"/>
                    <a:pt x="27968" y="6456"/>
                    <a:pt x="27508" y="5759"/>
                  </a:cubicBezTo>
                  <a:cubicBezTo>
                    <a:pt x="27613" y="5694"/>
                    <a:pt x="27732" y="5628"/>
                    <a:pt x="27850" y="5562"/>
                  </a:cubicBezTo>
                  <a:cubicBezTo>
                    <a:pt x="28060" y="5431"/>
                    <a:pt x="28271" y="5312"/>
                    <a:pt x="28494" y="5181"/>
                  </a:cubicBezTo>
                  <a:cubicBezTo>
                    <a:pt x="28442" y="4997"/>
                    <a:pt x="28389" y="4799"/>
                    <a:pt x="28336" y="4615"/>
                  </a:cubicBezTo>
                  <a:cubicBezTo>
                    <a:pt x="28205" y="4076"/>
                    <a:pt x="28073" y="3537"/>
                    <a:pt x="27876" y="3011"/>
                  </a:cubicBezTo>
                  <a:cubicBezTo>
                    <a:pt x="27784" y="2735"/>
                    <a:pt x="27705" y="2459"/>
                    <a:pt x="27613" y="2196"/>
                  </a:cubicBezTo>
                  <a:cubicBezTo>
                    <a:pt x="27587" y="2130"/>
                    <a:pt x="27521" y="2065"/>
                    <a:pt x="27482" y="2012"/>
                  </a:cubicBezTo>
                  <a:cubicBezTo>
                    <a:pt x="27455" y="1907"/>
                    <a:pt x="27455" y="1788"/>
                    <a:pt x="27416" y="1683"/>
                  </a:cubicBezTo>
                  <a:cubicBezTo>
                    <a:pt x="27232" y="1170"/>
                    <a:pt x="27008" y="658"/>
                    <a:pt x="26759" y="171"/>
                  </a:cubicBezTo>
                  <a:cubicBezTo>
                    <a:pt x="26719" y="105"/>
                    <a:pt x="26653" y="53"/>
                    <a:pt x="26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p:nvPr/>
          </p:nvSpPr>
          <p:spPr>
            <a:xfrm>
              <a:off x="2415938" y="4639500"/>
              <a:ext cx="202175" cy="113750"/>
            </a:xfrm>
            <a:custGeom>
              <a:avLst/>
              <a:gdLst/>
              <a:ahLst/>
              <a:cxnLst/>
              <a:rect l="l" t="t" r="r" b="b"/>
              <a:pathLst>
                <a:path w="8087" h="4550" extrusionOk="0">
                  <a:moveTo>
                    <a:pt x="7390" y="0"/>
                  </a:moveTo>
                  <a:cubicBezTo>
                    <a:pt x="7324" y="26"/>
                    <a:pt x="7272" y="53"/>
                    <a:pt x="7206" y="79"/>
                  </a:cubicBezTo>
                  <a:cubicBezTo>
                    <a:pt x="5852" y="855"/>
                    <a:pt x="4458" y="1552"/>
                    <a:pt x="3051" y="2222"/>
                  </a:cubicBezTo>
                  <a:cubicBezTo>
                    <a:pt x="2117" y="2656"/>
                    <a:pt x="1184" y="3103"/>
                    <a:pt x="250" y="3537"/>
                  </a:cubicBezTo>
                  <a:cubicBezTo>
                    <a:pt x="355" y="3800"/>
                    <a:pt x="290" y="4037"/>
                    <a:pt x="158" y="4260"/>
                  </a:cubicBezTo>
                  <a:cubicBezTo>
                    <a:pt x="106" y="4366"/>
                    <a:pt x="53" y="4458"/>
                    <a:pt x="0" y="4550"/>
                  </a:cubicBezTo>
                  <a:cubicBezTo>
                    <a:pt x="211" y="4550"/>
                    <a:pt x="395" y="4458"/>
                    <a:pt x="579" y="4392"/>
                  </a:cubicBezTo>
                  <a:cubicBezTo>
                    <a:pt x="1236" y="4142"/>
                    <a:pt x="1907" y="3879"/>
                    <a:pt x="2564" y="3629"/>
                  </a:cubicBezTo>
                  <a:cubicBezTo>
                    <a:pt x="2775" y="3537"/>
                    <a:pt x="2998" y="3458"/>
                    <a:pt x="3209" y="3353"/>
                  </a:cubicBezTo>
                  <a:cubicBezTo>
                    <a:pt x="3906" y="3024"/>
                    <a:pt x="4616" y="2683"/>
                    <a:pt x="5313" y="2341"/>
                  </a:cubicBezTo>
                  <a:cubicBezTo>
                    <a:pt x="6075" y="1959"/>
                    <a:pt x="6812" y="1539"/>
                    <a:pt x="7535" y="1078"/>
                  </a:cubicBezTo>
                  <a:cubicBezTo>
                    <a:pt x="7719" y="960"/>
                    <a:pt x="7903" y="855"/>
                    <a:pt x="8087" y="750"/>
                  </a:cubicBezTo>
                  <a:cubicBezTo>
                    <a:pt x="7955" y="618"/>
                    <a:pt x="7824" y="474"/>
                    <a:pt x="7706" y="342"/>
                  </a:cubicBezTo>
                  <a:cubicBezTo>
                    <a:pt x="7600" y="224"/>
                    <a:pt x="7495" y="105"/>
                    <a:pt x="73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a:off x="2017863" y="4781825"/>
              <a:ext cx="217300" cy="40450"/>
            </a:xfrm>
            <a:custGeom>
              <a:avLst/>
              <a:gdLst/>
              <a:ahLst/>
              <a:cxnLst/>
              <a:rect l="l" t="t" r="r" b="b"/>
              <a:pathLst>
                <a:path w="8692" h="1618" extrusionOk="0">
                  <a:moveTo>
                    <a:pt x="8074" y="1"/>
                  </a:moveTo>
                  <a:cubicBezTo>
                    <a:pt x="7771" y="53"/>
                    <a:pt x="7456" y="93"/>
                    <a:pt x="7153" y="145"/>
                  </a:cubicBezTo>
                  <a:cubicBezTo>
                    <a:pt x="6285" y="264"/>
                    <a:pt x="5418" y="382"/>
                    <a:pt x="4550" y="500"/>
                  </a:cubicBezTo>
                  <a:cubicBezTo>
                    <a:pt x="3827" y="592"/>
                    <a:pt x="3090" y="671"/>
                    <a:pt x="2367" y="737"/>
                  </a:cubicBezTo>
                  <a:cubicBezTo>
                    <a:pt x="1618" y="803"/>
                    <a:pt x="881" y="842"/>
                    <a:pt x="132" y="895"/>
                  </a:cubicBezTo>
                  <a:cubicBezTo>
                    <a:pt x="145" y="1079"/>
                    <a:pt x="119" y="1263"/>
                    <a:pt x="53" y="1434"/>
                  </a:cubicBezTo>
                  <a:cubicBezTo>
                    <a:pt x="27" y="1486"/>
                    <a:pt x="13" y="1552"/>
                    <a:pt x="0" y="1618"/>
                  </a:cubicBezTo>
                  <a:cubicBezTo>
                    <a:pt x="605" y="1618"/>
                    <a:pt x="1223" y="1618"/>
                    <a:pt x="1828" y="1605"/>
                  </a:cubicBezTo>
                  <a:cubicBezTo>
                    <a:pt x="1999" y="1605"/>
                    <a:pt x="2157" y="1578"/>
                    <a:pt x="2328" y="1565"/>
                  </a:cubicBezTo>
                  <a:cubicBezTo>
                    <a:pt x="2367" y="1565"/>
                    <a:pt x="2393" y="1552"/>
                    <a:pt x="2433" y="1552"/>
                  </a:cubicBezTo>
                  <a:cubicBezTo>
                    <a:pt x="2854" y="1526"/>
                    <a:pt x="3274" y="1500"/>
                    <a:pt x="3695" y="1473"/>
                  </a:cubicBezTo>
                  <a:cubicBezTo>
                    <a:pt x="3958" y="1447"/>
                    <a:pt x="4221" y="1421"/>
                    <a:pt x="4484" y="1394"/>
                  </a:cubicBezTo>
                  <a:cubicBezTo>
                    <a:pt x="4800" y="1355"/>
                    <a:pt x="5102" y="1315"/>
                    <a:pt x="5418" y="1276"/>
                  </a:cubicBezTo>
                  <a:cubicBezTo>
                    <a:pt x="5615" y="1250"/>
                    <a:pt x="5812" y="1223"/>
                    <a:pt x="6009" y="1197"/>
                  </a:cubicBezTo>
                  <a:cubicBezTo>
                    <a:pt x="6759" y="1066"/>
                    <a:pt x="7508" y="934"/>
                    <a:pt x="8271" y="803"/>
                  </a:cubicBezTo>
                  <a:cubicBezTo>
                    <a:pt x="8402" y="790"/>
                    <a:pt x="8547" y="763"/>
                    <a:pt x="8692" y="737"/>
                  </a:cubicBezTo>
                  <a:cubicBezTo>
                    <a:pt x="8613" y="671"/>
                    <a:pt x="8547" y="605"/>
                    <a:pt x="8468" y="553"/>
                  </a:cubicBezTo>
                  <a:cubicBezTo>
                    <a:pt x="8297" y="408"/>
                    <a:pt x="8126" y="250"/>
                    <a:pt x="8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p:nvPr/>
          </p:nvSpPr>
          <p:spPr>
            <a:xfrm>
              <a:off x="2007338" y="4678275"/>
              <a:ext cx="654175" cy="203975"/>
            </a:xfrm>
            <a:custGeom>
              <a:avLst/>
              <a:gdLst/>
              <a:ahLst/>
              <a:cxnLst/>
              <a:rect l="l" t="t" r="r" b="b"/>
              <a:pathLst>
                <a:path w="26167" h="8159" extrusionOk="0">
                  <a:moveTo>
                    <a:pt x="25102" y="1"/>
                  </a:moveTo>
                  <a:cubicBezTo>
                    <a:pt x="24773" y="211"/>
                    <a:pt x="24444" y="421"/>
                    <a:pt x="24115" y="619"/>
                  </a:cubicBezTo>
                  <a:cubicBezTo>
                    <a:pt x="23550" y="961"/>
                    <a:pt x="22985" y="1276"/>
                    <a:pt x="22406" y="1592"/>
                  </a:cubicBezTo>
                  <a:cubicBezTo>
                    <a:pt x="21643" y="1999"/>
                    <a:pt x="20854" y="2354"/>
                    <a:pt x="20066" y="2723"/>
                  </a:cubicBezTo>
                  <a:cubicBezTo>
                    <a:pt x="18830" y="3288"/>
                    <a:pt x="17567" y="3761"/>
                    <a:pt x="16279" y="4169"/>
                  </a:cubicBezTo>
                  <a:cubicBezTo>
                    <a:pt x="15897" y="4300"/>
                    <a:pt x="15503" y="4406"/>
                    <a:pt x="15122" y="4511"/>
                  </a:cubicBezTo>
                  <a:cubicBezTo>
                    <a:pt x="15056" y="4537"/>
                    <a:pt x="14990" y="4537"/>
                    <a:pt x="14924" y="4550"/>
                  </a:cubicBezTo>
                  <a:cubicBezTo>
                    <a:pt x="14872" y="4576"/>
                    <a:pt x="14806" y="4603"/>
                    <a:pt x="14740" y="4629"/>
                  </a:cubicBezTo>
                  <a:cubicBezTo>
                    <a:pt x="14464" y="4761"/>
                    <a:pt x="14188" y="4905"/>
                    <a:pt x="13899" y="5024"/>
                  </a:cubicBezTo>
                  <a:cubicBezTo>
                    <a:pt x="13425" y="5221"/>
                    <a:pt x="12926" y="5339"/>
                    <a:pt x="12426" y="5405"/>
                  </a:cubicBezTo>
                  <a:cubicBezTo>
                    <a:pt x="12018" y="5457"/>
                    <a:pt x="11611" y="5457"/>
                    <a:pt x="11190" y="5484"/>
                  </a:cubicBezTo>
                  <a:cubicBezTo>
                    <a:pt x="11085" y="5523"/>
                    <a:pt x="10967" y="5576"/>
                    <a:pt x="10848" y="5602"/>
                  </a:cubicBezTo>
                  <a:cubicBezTo>
                    <a:pt x="10072" y="5760"/>
                    <a:pt x="9284" y="5931"/>
                    <a:pt x="8508" y="6075"/>
                  </a:cubicBezTo>
                  <a:cubicBezTo>
                    <a:pt x="7877" y="6181"/>
                    <a:pt x="7259" y="6260"/>
                    <a:pt x="6627" y="6365"/>
                  </a:cubicBezTo>
                  <a:cubicBezTo>
                    <a:pt x="6128" y="6444"/>
                    <a:pt x="5615" y="6509"/>
                    <a:pt x="5115" y="6562"/>
                  </a:cubicBezTo>
                  <a:cubicBezTo>
                    <a:pt x="4668" y="6615"/>
                    <a:pt x="4208" y="6667"/>
                    <a:pt x="3761" y="6693"/>
                  </a:cubicBezTo>
                  <a:cubicBezTo>
                    <a:pt x="3340" y="6720"/>
                    <a:pt x="2919" y="6772"/>
                    <a:pt x="2499" y="6812"/>
                  </a:cubicBezTo>
                  <a:cubicBezTo>
                    <a:pt x="2468" y="6816"/>
                    <a:pt x="2436" y="6818"/>
                    <a:pt x="2403" y="6818"/>
                  </a:cubicBezTo>
                  <a:cubicBezTo>
                    <a:pt x="2337" y="6818"/>
                    <a:pt x="2266" y="6812"/>
                    <a:pt x="2196" y="6812"/>
                  </a:cubicBezTo>
                  <a:lnTo>
                    <a:pt x="158" y="6825"/>
                  </a:lnTo>
                  <a:cubicBezTo>
                    <a:pt x="92" y="7246"/>
                    <a:pt x="0" y="7653"/>
                    <a:pt x="27" y="8074"/>
                  </a:cubicBezTo>
                  <a:cubicBezTo>
                    <a:pt x="290" y="8087"/>
                    <a:pt x="540" y="8100"/>
                    <a:pt x="789" y="8114"/>
                  </a:cubicBezTo>
                  <a:lnTo>
                    <a:pt x="789" y="8127"/>
                  </a:lnTo>
                  <a:cubicBezTo>
                    <a:pt x="921" y="8127"/>
                    <a:pt x="1052" y="8153"/>
                    <a:pt x="1197" y="8153"/>
                  </a:cubicBezTo>
                  <a:cubicBezTo>
                    <a:pt x="1574" y="8157"/>
                    <a:pt x="1951" y="8159"/>
                    <a:pt x="2328" y="8159"/>
                  </a:cubicBezTo>
                  <a:cubicBezTo>
                    <a:pt x="3083" y="8159"/>
                    <a:pt x="3840" y="8153"/>
                    <a:pt x="4603" y="8153"/>
                  </a:cubicBezTo>
                  <a:cubicBezTo>
                    <a:pt x="4649" y="8153"/>
                    <a:pt x="4695" y="8156"/>
                    <a:pt x="4739" y="8156"/>
                  </a:cubicBezTo>
                  <a:cubicBezTo>
                    <a:pt x="4783" y="8156"/>
                    <a:pt x="4826" y="8153"/>
                    <a:pt x="4866" y="8140"/>
                  </a:cubicBezTo>
                  <a:cubicBezTo>
                    <a:pt x="5313" y="8048"/>
                    <a:pt x="5773" y="8127"/>
                    <a:pt x="6233" y="8035"/>
                  </a:cubicBezTo>
                  <a:cubicBezTo>
                    <a:pt x="6535" y="7969"/>
                    <a:pt x="6864" y="7982"/>
                    <a:pt x="7193" y="7956"/>
                  </a:cubicBezTo>
                  <a:cubicBezTo>
                    <a:pt x="7627" y="7903"/>
                    <a:pt x="8061" y="7824"/>
                    <a:pt x="8508" y="7772"/>
                  </a:cubicBezTo>
                  <a:cubicBezTo>
                    <a:pt x="9099" y="7693"/>
                    <a:pt x="9691" y="7601"/>
                    <a:pt x="10283" y="7496"/>
                  </a:cubicBezTo>
                  <a:cubicBezTo>
                    <a:pt x="11059" y="7338"/>
                    <a:pt x="11834" y="7193"/>
                    <a:pt x="12597" y="7022"/>
                  </a:cubicBezTo>
                  <a:cubicBezTo>
                    <a:pt x="13136" y="6904"/>
                    <a:pt x="13675" y="6759"/>
                    <a:pt x="14214" y="6615"/>
                  </a:cubicBezTo>
                  <a:cubicBezTo>
                    <a:pt x="15043" y="6391"/>
                    <a:pt x="15871" y="6167"/>
                    <a:pt x="16686" y="5905"/>
                  </a:cubicBezTo>
                  <a:cubicBezTo>
                    <a:pt x="17949" y="5510"/>
                    <a:pt x="19198" y="5076"/>
                    <a:pt x="20421" y="4563"/>
                  </a:cubicBezTo>
                  <a:cubicBezTo>
                    <a:pt x="21091" y="4274"/>
                    <a:pt x="21762" y="3972"/>
                    <a:pt x="22432" y="3669"/>
                  </a:cubicBezTo>
                  <a:cubicBezTo>
                    <a:pt x="22814" y="3498"/>
                    <a:pt x="23182" y="3327"/>
                    <a:pt x="23550" y="3143"/>
                  </a:cubicBezTo>
                  <a:cubicBezTo>
                    <a:pt x="24050" y="2880"/>
                    <a:pt x="24536" y="2617"/>
                    <a:pt x="25023" y="2341"/>
                  </a:cubicBezTo>
                  <a:cubicBezTo>
                    <a:pt x="25404" y="2131"/>
                    <a:pt x="25785" y="1894"/>
                    <a:pt x="26167" y="1671"/>
                  </a:cubicBezTo>
                  <a:cubicBezTo>
                    <a:pt x="26140" y="1592"/>
                    <a:pt x="26114" y="1500"/>
                    <a:pt x="26061" y="1421"/>
                  </a:cubicBezTo>
                  <a:cubicBezTo>
                    <a:pt x="25890" y="1132"/>
                    <a:pt x="25706" y="829"/>
                    <a:pt x="25522" y="540"/>
                  </a:cubicBezTo>
                  <a:cubicBezTo>
                    <a:pt x="25404" y="356"/>
                    <a:pt x="25286" y="145"/>
                    <a:pt x="25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p:nvPr/>
          </p:nvSpPr>
          <p:spPr>
            <a:xfrm>
              <a:off x="2380438" y="4658225"/>
              <a:ext cx="254450" cy="133825"/>
            </a:xfrm>
            <a:custGeom>
              <a:avLst/>
              <a:gdLst/>
              <a:ahLst/>
              <a:cxnLst/>
              <a:rect l="l" t="t" r="r" b="b"/>
              <a:pathLst>
                <a:path w="10178" h="5353" extrusionOk="0">
                  <a:moveTo>
                    <a:pt x="9507" y="1"/>
                  </a:moveTo>
                  <a:cubicBezTo>
                    <a:pt x="9323" y="119"/>
                    <a:pt x="9139" y="211"/>
                    <a:pt x="8955" y="329"/>
                  </a:cubicBezTo>
                  <a:cubicBezTo>
                    <a:pt x="8245" y="790"/>
                    <a:pt x="7495" y="1210"/>
                    <a:pt x="6733" y="1592"/>
                  </a:cubicBezTo>
                  <a:cubicBezTo>
                    <a:pt x="6036" y="1947"/>
                    <a:pt x="5339" y="2275"/>
                    <a:pt x="4629" y="2604"/>
                  </a:cubicBezTo>
                  <a:cubicBezTo>
                    <a:pt x="4418" y="2709"/>
                    <a:pt x="4208" y="2801"/>
                    <a:pt x="3984" y="2880"/>
                  </a:cubicBezTo>
                  <a:cubicBezTo>
                    <a:pt x="3327" y="3143"/>
                    <a:pt x="2670" y="3406"/>
                    <a:pt x="1999" y="3656"/>
                  </a:cubicBezTo>
                  <a:cubicBezTo>
                    <a:pt x="1815" y="3722"/>
                    <a:pt x="1631" y="3814"/>
                    <a:pt x="1420" y="3814"/>
                  </a:cubicBezTo>
                  <a:cubicBezTo>
                    <a:pt x="1381" y="3880"/>
                    <a:pt x="1355" y="3945"/>
                    <a:pt x="1302" y="4011"/>
                  </a:cubicBezTo>
                  <a:cubicBezTo>
                    <a:pt x="973" y="4458"/>
                    <a:pt x="605" y="4853"/>
                    <a:pt x="158" y="5194"/>
                  </a:cubicBezTo>
                  <a:cubicBezTo>
                    <a:pt x="92" y="5234"/>
                    <a:pt x="53" y="5300"/>
                    <a:pt x="0" y="5352"/>
                  </a:cubicBezTo>
                  <a:cubicBezTo>
                    <a:pt x="66" y="5352"/>
                    <a:pt x="132" y="5339"/>
                    <a:pt x="198" y="5326"/>
                  </a:cubicBezTo>
                  <a:cubicBezTo>
                    <a:pt x="579" y="5208"/>
                    <a:pt x="973" y="5102"/>
                    <a:pt x="1342" y="4984"/>
                  </a:cubicBezTo>
                  <a:cubicBezTo>
                    <a:pt x="2643" y="4563"/>
                    <a:pt x="3906" y="4103"/>
                    <a:pt x="5142" y="3525"/>
                  </a:cubicBezTo>
                  <a:cubicBezTo>
                    <a:pt x="5930" y="3169"/>
                    <a:pt x="6719" y="2814"/>
                    <a:pt x="7482" y="2394"/>
                  </a:cubicBezTo>
                  <a:cubicBezTo>
                    <a:pt x="8047" y="2078"/>
                    <a:pt x="8626" y="1776"/>
                    <a:pt x="9191" y="1434"/>
                  </a:cubicBezTo>
                  <a:cubicBezTo>
                    <a:pt x="9520" y="1237"/>
                    <a:pt x="9849" y="1013"/>
                    <a:pt x="10178" y="816"/>
                  </a:cubicBezTo>
                  <a:cubicBezTo>
                    <a:pt x="9993" y="513"/>
                    <a:pt x="9796" y="224"/>
                    <a:pt x="9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a:off x="1656263" y="3743525"/>
              <a:ext cx="1062125" cy="767575"/>
            </a:xfrm>
            <a:custGeom>
              <a:avLst/>
              <a:gdLst/>
              <a:ahLst/>
              <a:cxnLst/>
              <a:rect l="l" t="t" r="r" b="b"/>
              <a:pathLst>
                <a:path w="42485" h="30703" extrusionOk="0">
                  <a:moveTo>
                    <a:pt x="30387" y="8687"/>
                  </a:moveTo>
                  <a:cubicBezTo>
                    <a:pt x="30427" y="8740"/>
                    <a:pt x="30466" y="8792"/>
                    <a:pt x="30493" y="8845"/>
                  </a:cubicBezTo>
                  <a:cubicBezTo>
                    <a:pt x="30572" y="9016"/>
                    <a:pt x="30637" y="9187"/>
                    <a:pt x="30690" y="9371"/>
                  </a:cubicBezTo>
                  <a:cubicBezTo>
                    <a:pt x="30808" y="9739"/>
                    <a:pt x="31032" y="10041"/>
                    <a:pt x="31255" y="10357"/>
                  </a:cubicBezTo>
                  <a:cubicBezTo>
                    <a:pt x="31360" y="10501"/>
                    <a:pt x="31492" y="10646"/>
                    <a:pt x="31610" y="10791"/>
                  </a:cubicBezTo>
                  <a:cubicBezTo>
                    <a:pt x="31768" y="10975"/>
                    <a:pt x="31965" y="11119"/>
                    <a:pt x="32189" y="11225"/>
                  </a:cubicBezTo>
                  <a:cubicBezTo>
                    <a:pt x="32386" y="11330"/>
                    <a:pt x="32518" y="11488"/>
                    <a:pt x="32662" y="11645"/>
                  </a:cubicBezTo>
                  <a:cubicBezTo>
                    <a:pt x="32754" y="11751"/>
                    <a:pt x="32688" y="11895"/>
                    <a:pt x="32544" y="11922"/>
                  </a:cubicBezTo>
                  <a:cubicBezTo>
                    <a:pt x="32487" y="11929"/>
                    <a:pt x="32429" y="11933"/>
                    <a:pt x="32370" y="11933"/>
                  </a:cubicBezTo>
                  <a:cubicBezTo>
                    <a:pt x="32215" y="11933"/>
                    <a:pt x="32060" y="11903"/>
                    <a:pt x="31926" y="11816"/>
                  </a:cubicBezTo>
                  <a:cubicBezTo>
                    <a:pt x="31637" y="11632"/>
                    <a:pt x="31360" y="11448"/>
                    <a:pt x="31150" y="11159"/>
                  </a:cubicBezTo>
                  <a:cubicBezTo>
                    <a:pt x="30848" y="10738"/>
                    <a:pt x="30650" y="10291"/>
                    <a:pt x="30479" y="9818"/>
                  </a:cubicBezTo>
                  <a:cubicBezTo>
                    <a:pt x="30387" y="9568"/>
                    <a:pt x="30361" y="9305"/>
                    <a:pt x="30322" y="9042"/>
                  </a:cubicBezTo>
                  <a:cubicBezTo>
                    <a:pt x="30295" y="8937"/>
                    <a:pt x="30322" y="8818"/>
                    <a:pt x="30322" y="8713"/>
                  </a:cubicBezTo>
                  <a:cubicBezTo>
                    <a:pt x="30348" y="8700"/>
                    <a:pt x="30374" y="8700"/>
                    <a:pt x="30387" y="8687"/>
                  </a:cubicBezTo>
                  <a:close/>
                  <a:moveTo>
                    <a:pt x="27482" y="6057"/>
                  </a:moveTo>
                  <a:cubicBezTo>
                    <a:pt x="27508" y="6346"/>
                    <a:pt x="27560" y="6596"/>
                    <a:pt x="27560" y="6846"/>
                  </a:cubicBezTo>
                  <a:cubicBezTo>
                    <a:pt x="27574" y="7517"/>
                    <a:pt x="27574" y="8187"/>
                    <a:pt x="27560" y="8858"/>
                  </a:cubicBezTo>
                  <a:cubicBezTo>
                    <a:pt x="27560" y="9108"/>
                    <a:pt x="27534" y="9358"/>
                    <a:pt x="27495" y="9620"/>
                  </a:cubicBezTo>
                  <a:cubicBezTo>
                    <a:pt x="27442" y="9949"/>
                    <a:pt x="27363" y="10265"/>
                    <a:pt x="27311" y="10593"/>
                  </a:cubicBezTo>
                  <a:cubicBezTo>
                    <a:pt x="27232" y="11041"/>
                    <a:pt x="27100" y="11461"/>
                    <a:pt x="26942" y="11869"/>
                  </a:cubicBezTo>
                  <a:cubicBezTo>
                    <a:pt x="26798" y="12263"/>
                    <a:pt x="26640" y="12645"/>
                    <a:pt x="26456" y="13000"/>
                  </a:cubicBezTo>
                  <a:cubicBezTo>
                    <a:pt x="26101" y="13710"/>
                    <a:pt x="25667" y="14341"/>
                    <a:pt x="25180" y="14959"/>
                  </a:cubicBezTo>
                  <a:cubicBezTo>
                    <a:pt x="24852" y="15353"/>
                    <a:pt x="24536" y="15748"/>
                    <a:pt x="24168" y="16090"/>
                  </a:cubicBezTo>
                  <a:cubicBezTo>
                    <a:pt x="23576" y="16629"/>
                    <a:pt x="22971" y="17168"/>
                    <a:pt x="22288" y="17575"/>
                  </a:cubicBezTo>
                  <a:cubicBezTo>
                    <a:pt x="22079" y="17707"/>
                    <a:pt x="21861" y="17812"/>
                    <a:pt x="21618" y="17812"/>
                  </a:cubicBezTo>
                  <a:cubicBezTo>
                    <a:pt x="21571" y="17812"/>
                    <a:pt x="21522" y="17808"/>
                    <a:pt x="21473" y="17799"/>
                  </a:cubicBezTo>
                  <a:cubicBezTo>
                    <a:pt x="21367" y="17786"/>
                    <a:pt x="21262" y="17760"/>
                    <a:pt x="21183" y="17720"/>
                  </a:cubicBezTo>
                  <a:cubicBezTo>
                    <a:pt x="20947" y="17575"/>
                    <a:pt x="20894" y="17405"/>
                    <a:pt x="21012" y="17155"/>
                  </a:cubicBezTo>
                  <a:cubicBezTo>
                    <a:pt x="21118" y="16918"/>
                    <a:pt x="21249" y="16721"/>
                    <a:pt x="21486" y="16563"/>
                  </a:cubicBezTo>
                  <a:cubicBezTo>
                    <a:pt x="21867" y="16300"/>
                    <a:pt x="22222" y="15998"/>
                    <a:pt x="22590" y="15722"/>
                  </a:cubicBezTo>
                  <a:cubicBezTo>
                    <a:pt x="22616" y="15708"/>
                    <a:pt x="22630" y="15695"/>
                    <a:pt x="22643" y="15682"/>
                  </a:cubicBezTo>
                  <a:cubicBezTo>
                    <a:pt x="22971" y="15380"/>
                    <a:pt x="23313" y="15090"/>
                    <a:pt x="23616" y="14762"/>
                  </a:cubicBezTo>
                  <a:cubicBezTo>
                    <a:pt x="23984" y="14354"/>
                    <a:pt x="24365" y="13946"/>
                    <a:pt x="24681" y="13486"/>
                  </a:cubicBezTo>
                  <a:cubicBezTo>
                    <a:pt x="24878" y="13210"/>
                    <a:pt x="25075" y="12947"/>
                    <a:pt x="25246" y="12671"/>
                  </a:cubicBezTo>
                  <a:cubicBezTo>
                    <a:pt x="25693" y="11987"/>
                    <a:pt x="26061" y="11264"/>
                    <a:pt x="26364" y="10501"/>
                  </a:cubicBezTo>
                  <a:cubicBezTo>
                    <a:pt x="26627" y="9844"/>
                    <a:pt x="26850" y="9173"/>
                    <a:pt x="26995" y="8477"/>
                  </a:cubicBezTo>
                  <a:cubicBezTo>
                    <a:pt x="27087" y="8029"/>
                    <a:pt x="27166" y="7582"/>
                    <a:pt x="27245" y="7135"/>
                  </a:cubicBezTo>
                  <a:cubicBezTo>
                    <a:pt x="27297" y="6807"/>
                    <a:pt x="27337" y="6478"/>
                    <a:pt x="27389" y="6149"/>
                  </a:cubicBezTo>
                  <a:cubicBezTo>
                    <a:pt x="27389" y="6123"/>
                    <a:pt x="27416" y="6110"/>
                    <a:pt x="27482" y="6057"/>
                  </a:cubicBezTo>
                  <a:close/>
                  <a:moveTo>
                    <a:pt x="14977" y="13026"/>
                  </a:moveTo>
                  <a:lnTo>
                    <a:pt x="15043" y="13039"/>
                  </a:lnTo>
                  <a:cubicBezTo>
                    <a:pt x="15043" y="13079"/>
                    <a:pt x="15056" y="13131"/>
                    <a:pt x="15043" y="13158"/>
                  </a:cubicBezTo>
                  <a:cubicBezTo>
                    <a:pt x="14885" y="13539"/>
                    <a:pt x="14727" y="13920"/>
                    <a:pt x="14504" y="14275"/>
                  </a:cubicBezTo>
                  <a:cubicBezTo>
                    <a:pt x="14293" y="14604"/>
                    <a:pt x="14096" y="14959"/>
                    <a:pt x="13886" y="15301"/>
                  </a:cubicBezTo>
                  <a:cubicBezTo>
                    <a:pt x="13570" y="15787"/>
                    <a:pt x="13215" y="16234"/>
                    <a:pt x="12794" y="16642"/>
                  </a:cubicBezTo>
                  <a:cubicBezTo>
                    <a:pt x="12623" y="16800"/>
                    <a:pt x="12466" y="16971"/>
                    <a:pt x="12295" y="17128"/>
                  </a:cubicBezTo>
                  <a:cubicBezTo>
                    <a:pt x="11729" y="17654"/>
                    <a:pt x="11124" y="18115"/>
                    <a:pt x="10428" y="18456"/>
                  </a:cubicBezTo>
                  <a:cubicBezTo>
                    <a:pt x="10249" y="18546"/>
                    <a:pt x="10060" y="18607"/>
                    <a:pt x="9862" y="18607"/>
                  </a:cubicBezTo>
                  <a:cubicBezTo>
                    <a:pt x="9827" y="18607"/>
                    <a:pt x="9792" y="18605"/>
                    <a:pt x="9757" y="18601"/>
                  </a:cubicBezTo>
                  <a:cubicBezTo>
                    <a:pt x="9691" y="18601"/>
                    <a:pt x="9625" y="18575"/>
                    <a:pt x="9573" y="18549"/>
                  </a:cubicBezTo>
                  <a:cubicBezTo>
                    <a:pt x="9455" y="18483"/>
                    <a:pt x="9441" y="18378"/>
                    <a:pt x="9507" y="18259"/>
                  </a:cubicBezTo>
                  <a:cubicBezTo>
                    <a:pt x="9691" y="17957"/>
                    <a:pt x="9954" y="17707"/>
                    <a:pt x="10270" y="17536"/>
                  </a:cubicBezTo>
                  <a:cubicBezTo>
                    <a:pt x="10914" y="17168"/>
                    <a:pt x="11545" y="16760"/>
                    <a:pt x="12124" y="16287"/>
                  </a:cubicBezTo>
                  <a:cubicBezTo>
                    <a:pt x="12584" y="15906"/>
                    <a:pt x="13031" y="15511"/>
                    <a:pt x="13425" y="15064"/>
                  </a:cubicBezTo>
                  <a:cubicBezTo>
                    <a:pt x="13912" y="14499"/>
                    <a:pt x="14372" y="13920"/>
                    <a:pt x="14780" y="13289"/>
                  </a:cubicBezTo>
                  <a:cubicBezTo>
                    <a:pt x="14846" y="13197"/>
                    <a:pt x="14911" y="13118"/>
                    <a:pt x="14977" y="13026"/>
                  </a:cubicBezTo>
                  <a:close/>
                  <a:moveTo>
                    <a:pt x="35345" y="8740"/>
                  </a:moveTo>
                  <a:cubicBezTo>
                    <a:pt x="35476" y="8845"/>
                    <a:pt x="35502" y="8950"/>
                    <a:pt x="35529" y="9055"/>
                  </a:cubicBezTo>
                  <a:cubicBezTo>
                    <a:pt x="35608" y="9397"/>
                    <a:pt x="35686" y="9726"/>
                    <a:pt x="35778" y="10054"/>
                  </a:cubicBezTo>
                  <a:cubicBezTo>
                    <a:pt x="35910" y="10528"/>
                    <a:pt x="36041" y="11001"/>
                    <a:pt x="36186" y="11474"/>
                  </a:cubicBezTo>
                  <a:cubicBezTo>
                    <a:pt x="36410" y="12171"/>
                    <a:pt x="36646" y="12868"/>
                    <a:pt x="36922" y="13539"/>
                  </a:cubicBezTo>
                  <a:cubicBezTo>
                    <a:pt x="37146" y="14091"/>
                    <a:pt x="37409" y="14617"/>
                    <a:pt x="37672" y="15143"/>
                  </a:cubicBezTo>
                  <a:cubicBezTo>
                    <a:pt x="37843" y="15511"/>
                    <a:pt x="38040" y="15879"/>
                    <a:pt x="38277" y="16221"/>
                  </a:cubicBezTo>
                  <a:cubicBezTo>
                    <a:pt x="38513" y="16563"/>
                    <a:pt x="38763" y="16905"/>
                    <a:pt x="39039" y="17220"/>
                  </a:cubicBezTo>
                  <a:cubicBezTo>
                    <a:pt x="39197" y="17405"/>
                    <a:pt x="39329" y="17589"/>
                    <a:pt x="39513" y="17746"/>
                  </a:cubicBezTo>
                  <a:cubicBezTo>
                    <a:pt x="39947" y="18115"/>
                    <a:pt x="40367" y="18522"/>
                    <a:pt x="40906" y="18759"/>
                  </a:cubicBezTo>
                  <a:cubicBezTo>
                    <a:pt x="40985" y="18798"/>
                    <a:pt x="41077" y="18851"/>
                    <a:pt x="41143" y="18930"/>
                  </a:cubicBezTo>
                  <a:cubicBezTo>
                    <a:pt x="41222" y="18996"/>
                    <a:pt x="41275" y="19088"/>
                    <a:pt x="41314" y="19167"/>
                  </a:cubicBezTo>
                  <a:cubicBezTo>
                    <a:pt x="41393" y="19377"/>
                    <a:pt x="41314" y="19535"/>
                    <a:pt x="41104" y="19587"/>
                  </a:cubicBezTo>
                  <a:cubicBezTo>
                    <a:pt x="41027" y="19604"/>
                    <a:pt x="40951" y="19613"/>
                    <a:pt x="40875" y="19613"/>
                  </a:cubicBezTo>
                  <a:cubicBezTo>
                    <a:pt x="40767" y="19613"/>
                    <a:pt x="40659" y="19594"/>
                    <a:pt x="40551" y="19548"/>
                  </a:cubicBezTo>
                  <a:cubicBezTo>
                    <a:pt x="40249" y="19416"/>
                    <a:pt x="39960" y="19245"/>
                    <a:pt x="39697" y="19048"/>
                  </a:cubicBezTo>
                  <a:cubicBezTo>
                    <a:pt x="39434" y="18851"/>
                    <a:pt x="39184" y="18654"/>
                    <a:pt x="38947" y="18443"/>
                  </a:cubicBezTo>
                  <a:cubicBezTo>
                    <a:pt x="38803" y="18325"/>
                    <a:pt x="38697" y="18180"/>
                    <a:pt x="38579" y="18049"/>
                  </a:cubicBezTo>
                  <a:cubicBezTo>
                    <a:pt x="38382" y="17799"/>
                    <a:pt x="38172" y="17549"/>
                    <a:pt x="37987" y="17286"/>
                  </a:cubicBezTo>
                  <a:cubicBezTo>
                    <a:pt x="37751" y="16984"/>
                    <a:pt x="37567" y="16668"/>
                    <a:pt x="37369" y="16340"/>
                  </a:cubicBezTo>
                  <a:cubicBezTo>
                    <a:pt x="37014" y="15774"/>
                    <a:pt x="36765" y="15156"/>
                    <a:pt x="36515" y="14538"/>
                  </a:cubicBezTo>
                  <a:cubicBezTo>
                    <a:pt x="36199" y="13749"/>
                    <a:pt x="35949" y="12947"/>
                    <a:pt x="35792" y="12119"/>
                  </a:cubicBezTo>
                  <a:cubicBezTo>
                    <a:pt x="35713" y="11737"/>
                    <a:pt x="35634" y="11356"/>
                    <a:pt x="35555" y="10975"/>
                  </a:cubicBezTo>
                  <a:cubicBezTo>
                    <a:pt x="35515" y="10738"/>
                    <a:pt x="35489" y="10488"/>
                    <a:pt x="35463" y="10252"/>
                  </a:cubicBezTo>
                  <a:cubicBezTo>
                    <a:pt x="35423" y="9962"/>
                    <a:pt x="35371" y="9686"/>
                    <a:pt x="35345" y="9397"/>
                  </a:cubicBezTo>
                  <a:cubicBezTo>
                    <a:pt x="35331" y="9200"/>
                    <a:pt x="35345" y="9002"/>
                    <a:pt x="35345" y="8740"/>
                  </a:cubicBezTo>
                  <a:close/>
                  <a:moveTo>
                    <a:pt x="17178" y="3564"/>
                  </a:moveTo>
                  <a:cubicBezTo>
                    <a:pt x="17247" y="3564"/>
                    <a:pt x="17315" y="3566"/>
                    <a:pt x="17383" y="3572"/>
                  </a:cubicBezTo>
                  <a:cubicBezTo>
                    <a:pt x="17400" y="3574"/>
                    <a:pt x="17418" y="3574"/>
                    <a:pt x="17436" y="3574"/>
                  </a:cubicBezTo>
                  <a:cubicBezTo>
                    <a:pt x="17460" y="3574"/>
                    <a:pt x="17485" y="3574"/>
                    <a:pt x="17509" y="3574"/>
                  </a:cubicBezTo>
                  <a:cubicBezTo>
                    <a:pt x="17594" y="3574"/>
                    <a:pt x="17673" y="3585"/>
                    <a:pt x="17699" y="3690"/>
                  </a:cubicBezTo>
                  <a:cubicBezTo>
                    <a:pt x="17738" y="3809"/>
                    <a:pt x="17594" y="3861"/>
                    <a:pt x="17502" y="3927"/>
                  </a:cubicBezTo>
                  <a:cubicBezTo>
                    <a:pt x="17265" y="4085"/>
                    <a:pt x="16976" y="4151"/>
                    <a:pt x="16700" y="4229"/>
                  </a:cubicBezTo>
                  <a:cubicBezTo>
                    <a:pt x="16134" y="4400"/>
                    <a:pt x="15569" y="4558"/>
                    <a:pt x="15003" y="4716"/>
                  </a:cubicBezTo>
                  <a:cubicBezTo>
                    <a:pt x="14280" y="4913"/>
                    <a:pt x="13583" y="5189"/>
                    <a:pt x="12899" y="5465"/>
                  </a:cubicBezTo>
                  <a:cubicBezTo>
                    <a:pt x="12610" y="5571"/>
                    <a:pt x="12347" y="5715"/>
                    <a:pt x="12071" y="5834"/>
                  </a:cubicBezTo>
                  <a:cubicBezTo>
                    <a:pt x="11953" y="5886"/>
                    <a:pt x="11834" y="5939"/>
                    <a:pt x="11703" y="5991"/>
                  </a:cubicBezTo>
                  <a:cubicBezTo>
                    <a:pt x="11611" y="6031"/>
                    <a:pt x="11519" y="6070"/>
                    <a:pt x="11440" y="6123"/>
                  </a:cubicBezTo>
                  <a:cubicBezTo>
                    <a:pt x="11230" y="6228"/>
                    <a:pt x="11019" y="6346"/>
                    <a:pt x="10822" y="6465"/>
                  </a:cubicBezTo>
                  <a:cubicBezTo>
                    <a:pt x="10309" y="6741"/>
                    <a:pt x="9823" y="7030"/>
                    <a:pt x="9349" y="7372"/>
                  </a:cubicBezTo>
                  <a:cubicBezTo>
                    <a:pt x="9099" y="7543"/>
                    <a:pt x="8850" y="7701"/>
                    <a:pt x="8613" y="7898"/>
                  </a:cubicBezTo>
                  <a:cubicBezTo>
                    <a:pt x="8416" y="8056"/>
                    <a:pt x="8205" y="8240"/>
                    <a:pt x="7995" y="8398"/>
                  </a:cubicBezTo>
                  <a:cubicBezTo>
                    <a:pt x="7508" y="8766"/>
                    <a:pt x="7114" y="9239"/>
                    <a:pt x="6667" y="9660"/>
                  </a:cubicBezTo>
                  <a:cubicBezTo>
                    <a:pt x="6220" y="10081"/>
                    <a:pt x="5852" y="10567"/>
                    <a:pt x="5497" y="11067"/>
                  </a:cubicBezTo>
                  <a:cubicBezTo>
                    <a:pt x="5247" y="11435"/>
                    <a:pt x="4984" y="11790"/>
                    <a:pt x="4760" y="12184"/>
                  </a:cubicBezTo>
                  <a:cubicBezTo>
                    <a:pt x="4445" y="12737"/>
                    <a:pt x="4129" y="13302"/>
                    <a:pt x="3866" y="13894"/>
                  </a:cubicBezTo>
                  <a:cubicBezTo>
                    <a:pt x="3669" y="14380"/>
                    <a:pt x="3485" y="14867"/>
                    <a:pt x="3327" y="15367"/>
                  </a:cubicBezTo>
                  <a:cubicBezTo>
                    <a:pt x="3143" y="15919"/>
                    <a:pt x="2998" y="16471"/>
                    <a:pt x="2893" y="17050"/>
                  </a:cubicBezTo>
                  <a:cubicBezTo>
                    <a:pt x="2841" y="17365"/>
                    <a:pt x="2762" y="17681"/>
                    <a:pt x="2722" y="17996"/>
                  </a:cubicBezTo>
                  <a:cubicBezTo>
                    <a:pt x="2670" y="18259"/>
                    <a:pt x="2657" y="18549"/>
                    <a:pt x="2630" y="18825"/>
                  </a:cubicBezTo>
                  <a:cubicBezTo>
                    <a:pt x="2630" y="18864"/>
                    <a:pt x="2630" y="18917"/>
                    <a:pt x="2617" y="18956"/>
                  </a:cubicBezTo>
                  <a:cubicBezTo>
                    <a:pt x="2538" y="19232"/>
                    <a:pt x="2578" y="19522"/>
                    <a:pt x="2565" y="19811"/>
                  </a:cubicBezTo>
                  <a:cubicBezTo>
                    <a:pt x="2551" y="19969"/>
                    <a:pt x="2525" y="20126"/>
                    <a:pt x="2512" y="20271"/>
                  </a:cubicBezTo>
                  <a:cubicBezTo>
                    <a:pt x="2499" y="20402"/>
                    <a:pt x="2499" y="20521"/>
                    <a:pt x="2499" y="20639"/>
                  </a:cubicBezTo>
                  <a:cubicBezTo>
                    <a:pt x="2512" y="21020"/>
                    <a:pt x="2420" y="21389"/>
                    <a:pt x="2341" y="21757"/>
                  </a:cubicBezTo>
                  <a:cubicBezTo>
                    <a:pt x="2328" y="21862"/>
                    <a:pt x="2288" y="21954"/>
                    <a:pt x="2236" y="22033"/>
                  </a:cubicBezTo>
                  <a:cubicBezTo>
                    <a:pt x="2189" y="22107"/>
                    <a:pt x="2128" y="22143"/>
                    <a:pt x="2067" y="22143"/>
                  </a:cubicBezTo>
                  <a:cubicBezTo>
                    <a:pt x="2009" y="22143"/>
                    <a:pt x="1952" y="22110"/>
                    <a:pt x="1907" y="22046"/>
                  </a:cubicBezTo>
                  <a:cubicBezTo>
                    <a:pt x="1868" y="22007"/>
                    <a:pt x="1828" y="21954"/>
                    <a:pt x="1815" y="21901"/>
                  </a:cubicBezTo>
                  <a:cubicBezTo>
                    <a:pt x="1657" y="21494"/>
                    <a:pt x="1499" y="21073"/>
                    <a:pt x="1499" y="20626"/>
                  </a:cubicBezTo>
                  <a:cubicBezTo>
                    <a:pt x="1499" y="20560"/>
                    <a:pt x="1499" y="20508"/>
                    <a:pt x="1486" y="20455"/>
                  </a:cubicBezTo>
                  <a:cubicBezTo>
                    <a:pt x="1460" y="20232"/>
                    <a:pt x="1434" y="20008"/>
                    <a:pt x="1407" y="19811"/>
                  </a:cubicBezTo>
                  <a:cubicBezTo>
                    <a:pt x="1434" y="19587"/>
                    <a:pt x="1460" y="19390"/>
                    <a:pt x="1486" y="19193"/>
                  </a:cubicBezTo>
                  <a:cubicBezTo>
                    <a:pt x="1486" y="19127"/>
                    <a:pt x="1499" y="19061"/>
                    <a:pt x="1499" y="18996"/>
                  </a:cubicBezTo>
                  <a:cubicBezTo>
                    <a:pt x="1460" y="18641"/>
                    <a:pt x="1539" y="18286"/>
                    <a:pt x="1578" y="17931"/>
                  </a:cubicBezTo>
                  <a:cubicBezTo>
                    <a:pt x="1644" y="17352"/>
                    <a:pt x="1762" y="16773"/>
                    <a:pt x="1907" y="16208"/>
                  </a:cubicBezTo>
                  <a:cubicBezTo>
                    <a:pt x="2104" y="15419"/>
                    <a:pt x="2354" y="14656"/>
                    <a:pt x="2670" y="13933"/>
                  </a:cubicBezTo>
                  <a:cubicBezTo>
                    <a:pt x="2959" y="13302"/>
                    <a:pt x="3275" y="12684"/>
                    <a:pt x="3630" y="12092"/>
                  </a:cubicBezTo>
                  <a:cubicBezTo>
                    <a:pt x="3958" y="11540"/>
                    <a:pt x="4340" y="11014"/>
                    <a:pt x="4721" y="10501"/>
                  </a:cubicBezTo>
                  <a:cubicBezTo>
                    <a:pt x="4892" y="10278"/>
                    <a:pt x="5089" y="10081"/>
                    <a:pt x="5260" y="9870"/>
                  </a:cubicBezTo>
                  <a:cubicBezTo>
                    <a:pt x="5655" y="9344"/>
                    <a:pt x="6167" y="8910"/>
                    <a:pt x="6614" y="8450"/>
                  </a:cubicBezTo>
                  <a:cubicBezTo>
                    <a:pt x="6838" y="8227"/>
                    <a:pt x="7075" y="8016"/>
                    <a:pt x="7311" y="7819"/>
                  </a:cubicBezTo>
                  <a:cubicBezTo>
                    <a:pt x="7587" y="7596"/>
                    <a:pt x="7877" y="7385"/>
                    <a:pt x="8153" y="7175"/>
                  </a:cubicBezTo>
                  <a:cubicBezTo>
                    <a:pt x="8613" y="6820"/>
                    <a:pt x="9099" y="6504"/>
                    <a:pt x="9599" y="6202"/>
                  </a:cubicBezTo>
                  <a:cubicBezTo>
                    <a:pt x="10204" y="5834"/>
                    <a:pt x="10835" y="5505"/>
                    <a:pt x="11479" y="5202"/>
                  </a:cubicBezTo>
                  <a:cubicBezTo>
                    <a:pt x="11887" y="5005"/>
                    <a:pt x="12321" y="4834"/>
                    <a:pt x="12742" y="4677"/>
                  </a:cubicBezTo>
                  <a:cubicBezTo>
                    <a:pt x="13031" y="4558"/>
                    <a:pt x="13320" y="4466"/>
                    <a:pt x="13623" y="4361"/>
                  </a:cubicBezTo>
                  <a:cubicBezTo>
                    <a:pt x="14398" y="4072"/>
                    <a:pt x="15201" y="3888"/>
                    <a:pt x="16003" y="3730"/>
                  </a:cubicBezTo>
                  <a:cubicBezTo>
                    <a:pt x="16395" y="3651"/>
                    <a:pt x="16786" y="3564"/>
                    <a:pt x="17178" y="3564"/>
                  </a:cubicBezTo>
                  <a:close/>
                  <a:moveTo>
                    <a:pt x="18803" y="10501"/>
                  </a:moveTo>
                  <a:lnTo>
                    <a:pt x="18803" y="10501"/>
                  </a:lnTo>
                  <a:cubicBezTo>
                    <a:pt x="18777" y="10712"/>
                    <a:pt x="18764" y="10856"/>
                    <a:pt x="18724" y="10988"/>
                  </a:cubicBezTo>
                  <a:cubicBezTo>
                    <a:pt x="18540" y="11672"/>
                    <a:pt x="18383" y="12369"/>
                    <a:pt x="18093" y="13026"/>
                  </a:cubicBezTo>
                  <a:cubicBezTo>
                    <a:pt x="17883" y="13486"/>
                    <a:pt x="17699" y="13946"/>
                    <a:pt x="17475" y="14380"/>
                  </a:cubicBezTo>
                  <a:cubicBezTo>
                    <a:pt x="17186" y="14946"/>
                    <a:pt x="16884" y="15485"/>
                    <a:pt x="16542" y="16011"/>
                  </a:cubicBezTo>
                  <a:cubicBezTo>
                    <a:pt x="16252" y="16471"/>
                    <a:pt x="15897" y="16905"/>
                    <a:pt x="15556" y="17352"/>
                  </a:cubicBezTo>
                  <a:cubicBezTo>
                    <a:pt x="15306" y="17668"/>
                    <a:pt x="15030" y="17983"/>
                    <a:pt x="14767" y="18286"/>
                  </a:cubicBezTo>
                  <a:cubicBezTo>
                    <a:pt x="14530" y="18562"/>
                    <a:pt x="14293" y="18825"/>
                    <a:pt x="14030" y="19061"/>
                  </a:cubicBezTo>
                  <a:cubicBezTo>
                    <a:pt x="13741" y="19337"/>
                    <a:pt x="13425" y="19587"/>
                    <a:pt x="13136" y="19850"/>
                  </a:cubicBezTo>
                  <a:cubicBezTo>
                    <a:pt x="12847" y="20113"/>
                    <a:pt x="12531" y="20350"/>
                    <a:pt x="12216" y="20573"/>
                  </a:cubicBezTo>
                  <a:cubicBezTo>
                    <a:pt x="11913" y="20784"/>
                    <a:pt x="11598" y="21007"/>
                    <a:pt x="11282" y="21205"/>
                  </a:cubicBezTo>
                  <a:cubicBezTo>
                    <a:pt x="10783" y="21494"/>
                    <a:pt x="10283" y="21796"/>
                    <a:pt x="9757" y="22033"/>
                  </a:cubicBezTo>
                  <a:cubicBezTo>
                    <a:pt x="9323" y="22217"/>
                    <a:pt x="8902" y="22414"/>
                    <a:pt x="8442" y="22519"/>
                  </a:cubicBezTo>
                  <a:cubicBezTo>
                    <a:pt x="8329" y="22548"/>
                    <a:pt x="8216" y="22563"/>
                    <a:pt x="8103" y="22563"/>
                  </a:cubicBezTo>
                  <a:cubicBezTo>
                    <a:pt x="7902" y="22563"/>
                    <a:pt x="7702" y="22515"/>
                    <a:pt x="7508" y="22414"/>
                  </a:cubicBezTo>
                  <a:cubicBezTo>
                    <a:pt x="7456" y="22388"/>
                    <a:pt x="7403" y="22362"/>
                    <a:pt x="7364" y="22335"/>
                  </a:cubicBezTo>
                  <a:cubicBezTo>
                    <a:pt x="7232" y="22217"/>
                    <a:pt x="7206" y="22046"/>
                    <a:pt x="7324" y="21915"/>
                  </a:cubicBezTo>
                  <a:cubicBezTo>
                    <a:pt x="7587" y="21612"/>
                    <a:pt x="7877" y="21336"/>
                    <a:pt x="8284" y="21231"/>
                  </a:cubicBezTo>
                  <a:cubicBezTo>
                    <a:pt x="8758" y="21113"/>
                    <a:pt x="9218" y="20915"/>
                    <a:pt x="9652" y="20679"/>
                  </a:cubicBezTo>
                  <a:cubicBezTo>
                    <a:pt x="10520" y="20218"/>
                    <a:pt x="11361" y="19706"/>
                    <a:pt x="12150" y="19101"/>
                  </a:cubicBezTo>
                  <a:cubicBezTo>
                    <a:pt x="12729" y="18641"/>
                    <a:pt x="13281" y="18167"/>
                    <a:pt x="13794" y="17641"/>
                  </a:cubicBezTo>
                  <a:cubicBezTo>
                    <a:pt x="14306" y="17128"/>
                    <a:pt x="14832" y="16602"/>
                    <a:pt x="15279" y="16024"/>
                  </a:cubicBezTo>
                  <a:cubicBezTo>
                    <a:pt x="15582" y="15656"/>
                    <a:pt x="15911" y="15301"/>
                    <a:pt x="16187" y="14919"/>
                  </a:cubicBezTo>
                  <a:cubicBezTo>
                    <a:pt x="16621" y="14288"/>
                    <a:pt x="17055" y="13657"/>
                    <a:pt x="17462" y="13013"/>
                  </a:cubicBezTo>
                  <a:cubicBezTo>
                    <a:pt x="17686" y="12658"/>
                    <a:pt x="17883" y="12303"/>
                    <a:pt x="18067" y="11935"/>
                  </a:cubicBezTo>
                  <a:cubicBezTo>
                    <a:pt x="18251" y="11580"/>
                    <a:pt x="18396" y="11198"/>
                    <a:pt x="18567" y="10843"/>
                  </a:cubicBezTo>
                  <a:cubicBezTo>
                    <a:pt x="18606" y="10738"/>
                    <a:pt x="18632" y="10633"/>
                    <a:pt x="18803" y="10501"/>
                  </a:cubicBezTo>
                  <a:close/>
                  <a:moveTo>
                    <a:pt x="6772" y="12342"/>
                  </a:moveTo>
                  <a:cubicBezTo>
                    <a:pt x="6785" y="12369"/>
                    <a:pt x="6798" y="12382"/>
                    <a:pt x="6825" y="12395"/>
                  </a:cubicBezTo>
                  <a:cubicBezTo>
                    <a:pt x="6706" y="12592"/>
                    <a:pt x="6614" y="12802"/>
                    <a:pt x="6496" y="13013"/>
                  </a:cubicBezTo>
                  <a:cubicBezTo>
                    <a:pt x="6075" y="13723"/>
                    <a:pt x="5747" y="14472"/>
                    <a:pt x="5444" y="15235"/>
                  </a:cubicBezTo>
                  <a:cubicBezTo>
                    <a:pt x="5050" y="16208"/>
                    <a:pt x="4760" y="17207"/>
                    <a:pt x="4537" y="18233"/>
                  </a:cubicBezTo>
                  <a:cubicBezTo>
                    <a:pt x="4458" y="18601"/>
                    <a:pt x="4419" y="18969"/>
                    <a:pt x="4366" y="19351"/>
                  </a:cubicBezTo>
                  <a:cubicBezTo>
                    <a:pt x="4326" y="19679"/>
                    <a:pt x="4274" y="20021"/>
                    <a:pt x="4248" y="20363"/>
                  </a:cubicBezTo>
                  <a:cubicBezTo>
                    <a:pt x="4221" y="20771"/>
                    <a:pt x="4195" y="21165"/>
                    <a:pt x="4274" y="21560"/>
                  </a:cubicBezTo>
                  <a:cubicBezTo>
                    <a:pt x="4274" y="21599"/>
                    <a:pt x="4300" y="21625"/>
                    <a:pt x="4300" y="21665"/>
                  </a:cubicBezTo>
                  <a:cubicBezTo>
                    <a:pt x="4274" y="22020"/>
                    <a:pt x="4353" y="22362"/>
                    <a:pt x="4366" y="22717"/>
                  </a:cubicBezTo>
                  <a:cubicBezTo>
                    <a:pt x="4392" y="22953"/>
                    <a:pt x="4326" y="23190"/>
                    <a:pt x="4287" y="23414"/>
                  </a:cubicBezTo>
                  <a:cubicBezTo>
                    <a:pt x="4274" y="23519"/>
                    <a:pt x="4234" y="23637"/>
                    <a:pt x="4103" y="23663"/>
                  </a:cubicBezTo>
                  <a:cubicBezTo>
                    <a:pt x="4083" y="23669"/>
                    <a:pt x="4065" y="23671"/>
                    <a:pt x="4049" y="23671"/>
                  </a:cubicBezTo>
                  <a:cubicBezTo>
                    <a:pt x="3941" y="23671"/>
                    <a:pt x="3884" y="23570"/>
                    <a:pt x="3827" y="23479"/>
                  </a:cubicBezTo>
                  <a:cubicBezTo>
                    <a:pt x="3564" y="23019"/>
                    <a:pt x="3446" y="22533"/>
                    <a:pt x="3432" y="22007"/>
                  </a:cubicBezTo>
                  <a:cubicBezTo>
                    <a:pt x="3432" y="21875"/>
                    <a:pt x="3406" y="21731"/>
                    <a:pt x="3393" y="21586"/>
                  </a:cubicBezTo>
                  <a:cubicBezTo>
                    <a:pt x="3380" y="21494"/>
                    <a:pt x="3367" y="21402"/>
                    <a:pt x="3367" y="21323"/>
                  </a:cubicBezTo>
                  <a:cubicBezTo>
                    <a:pt x="3367" y="21060"/>
                    <a:pt x="3367" y="20810"/>
                    <a:pt x="3367" y="20547"/>
                  </a:cubicBezTo>
                  <a:cubicBezTo>
                    <a:pt x="3367" y="20429"/>
                    <a:pt x="3393" y="20310"/>
                    <a:pt x="3406" y="20192"/>
                  </a:cubicBezTo>
                  <a:cubicBezTo>
                    <a:pt x="3419" y="20126"/>
                    <a:pt x="3432" y="20061"/>
                    <a:pt x="3432" y="19995"/>
                  </a:cubicBezTo>
                  <a:cubicBezTo>
                    <a:pt x="3432" y="19324"/>
                    <a:pt x="3564" y="18693"/>
                    <a:pt x="3735" y="18049"/>
                  </a:cubicBezTo>
                  <a:cubicBezTo>
                    <a:pt x="3958" y="17128"/>
                    <a:pt x="4287" y="16234"/>
                    <a:pt x="4721" y="15367"/>
                  </a:cubicBezTo>
                  <a:cubicBezTo>
                    <a:pt x="5063" y="14670"/>
                    <a:pt x="5444" y="13999"/>
                    <a:pt x="5891" y="13355"/>
                  </a:cubicBezTo>
                  <a:cubicBezTo>
                    <a:pt x="6115" y="13039"/>
                    <a:pt x="6338" y="12724"/>
                    <a:pt x="6628" y="12447"/>
                  </a:cubicBezTo>
                  <a:cubicBezTo>
                    <a:pt x="6667" y="12408"/>
                    <a:pt x="6720" y="12382"/>
                    <a:pt x="6772" y="12342"/>
                  </a:cubicBezTo>
                  <a:close/>
                  <a:moveTo>
                    <a:pt x="31834" y="1"/>
                  </a:moveTo>
                  <a:cubicBezTo>
                    <a:pt x="31646" y="1"/>
                    <a:pt x="31462" y="41"/>
                    <a:pt x="31295" y="114"/>
                  </a:cubicBezTo>
                  <a:cubicBezTo>
                    <a:pt x="31019" y="232"/>
                    <a:pt x="30782" y="390"/>
                    <a:pt x="30572" y="600"/>
                  </a:cubicBezTo>
                  <a:cubicBezTo>
                    <a:pt x="30243" y="890"/>
                    <a:pt x="29993" y="1245"/>
                    <a:pt x="29783" y="1626"/>
                  </a:cubicBezTo>
                  <a:cubicBezTo>
                    <a:pt x="29743" y="1692"/>
                    <a:pt x="29704" y="1744"/>
                    <a:pt x="29638" y="1850"/>
                  </a:cubicBezTo>
                  <a:cubicBezTo>
                    <a:pt x="29612" y="1705"/>
                    <a:pt x="29585" y="1626"/>
                    <a:pt x="29572" y="1534"/>
                  </a:cubicBezTo>
                  <a:cubicBezTo>
                    <a:pt x="29506" y="1205"/>
                    <a:pt x="29401" y="877"/>
                    <a:pt x="29191" y="587"/>
                  </a:cubicBezTo>
                  <a:cubicBezTo>
                    <a:pt x="28988" y="296"/>
                    <a:pt x="28715" y="151"/>
                    <a:pt x="28437" y="151"/>
                  </a:cubicBezTo>
                  <a:cubicBezTo>
                    <a:pt x="28175" y="151"/>
                    <a:pt x="27909" y="280"/>
                    <a:pt x="27692" y="535"/>
                  </a:cubicBezTo>
                  <a:cubicBezTo>
                    <a:pt x="27534" y="732"/>
                    <a:pt x="27429" y="942"/>
                    <a:pt x="27363" y="1192"/>
                  </a:cubicBezTo>
                  <a:cubicBezTo>
                    <a:pt x="27245" y="1613"/>
                    <a:pt x="27271" y="2047"/>
                    <a:pt x="27324" y="2481"/>
                  </a:cubicBezTo>
                  <a:cubicBezTo>
                    <a:pt x="27324" y="2533"/>
                    <a:pt x="27324" y="2586"/>
                    <a:pt x="27324" y="2638"/>
                  </a:cubicBezTo>
                  <a:lnTo>
                    <a:pt x="27245" y="2638"/>
                  </a:lnTo>
                  <a:cubicBezTo>
                    <a:pt x="27192" y="2625"/>
                    <a:pt x="27140" y="2612"/>
                    <a:pt x="27087" y="2599"/>
                  </a:cubicBezTo>
                  <a:cubicBezTo>
                    <a:pt x="25733" y="2165"/>
                    <a:pt x="24339" y="1928"/>
                    <a:pt x="22919" y="1850"/>
                  </a:cubicBezTo>
                  <a:cubicBezTo>
                    <a:pt x="22443" y="1822"/>
                    <a:pt x="21969" y="1809"/>
                    <a:pt x="21495" y="1809"/>
                  </a:cubicBezTo>
                  <a:cubicBezTo>
                    <a:pt x="20134" y="1809"/>
                    <a:pt x="18778" y="1917"/>
                    <a:pt x="17423" y="2113"/>
                  </a:cubicBezTo>
                  <a:cubicBezTo>
                    <a:pt x="16371" y="2270"/>
                    <a:pt x="15319" y="2494"/>
                    <a:pt x="14293" y="2770"/>
                  </a:cubicBezTo>
                  <a:cubicBezTo>
                    <a:pt x="11532" y="3533"/>
                    <a:pt x="9007" y="4742"/>
                    <a:pt x="6720" y="6452"/>
                  </a:cubicBezTo>
                  <a:cubicBezTo>
                    <a:pt x="5313" y="7490"/>
                    <a:pt x="4063" y="8700"/>
                    <a:pt x="3038" y="10120"/>
                  </a:cubicBezTo>
                  <a:cubicBezTo>
                    <a:pt x="1131" y="12763"/>
                    <a:pt x="185" y="15735"/>
                    <a:pt x="40" y="18969"/>
                  </a:cubicBezTo>
                  <a:cubicBezTo>
                    <a:pt x="1" y="19706"/>
                    <a:pt x="14" y="20455"/>
                    <a:pt x="79" y="21205"/>
                  </a:cubicBezTo>
                  <a:cubicBezTo>
                    <a:pt x="158" y="22164"/>
                    <a:pt x="290" y="23111"/>
                    <a:pt x="526" y="24032"/>
                  </a:cubicBezTo>
                  <a:cubicBezTo>
                    <a:pt x="1105" y="26254"/>
                    <a:pt x="1894" y="28384"/>
                    <a:pt x="3051" y="30369"/>
                  </a:cubicBezTo>
                  <a:lnTo>
                    <a:pt x="3314" y="30317"/>
                  </a:lnTo>
                  <a:cubicBezTo>
                    <a:pt x="3387" y="30272"/>
                    <a:pt x="3455" y="30251"/>
                    <a:pt x="3523" y="30251"/>
                  </a:cubicBezTo>
                  <a:cubicBezTo>
                    <a:pt x="3613" y="30251"/>
                    <a:pt x="3703" y="30288"/>
                    <a:pt x="3801" y="30356"/>
                  </a:cubicBezTo>
                  <a:cubicBezTo>
                    <a:pt x="3945" y="30474"/>
                    <a:pt x="4116" y="30553"/>
                    <a:pt x="4287" y="30645"/>
                  </a:cubicBezTo>
                  <a:cubicBezTo>
                    <a:pt x="4340" y="30645"/>
                    <a:pt x="4392" y="30645"/>
                    <a:pt x="4445" y="30659"/>
                  </a:cubicBezTo>
                  <a:cubicBezTo>
                    <a:pt x="4551" y="30688"/>
                    <a:pt x="4652" y="30702"/>
                    <a:pt x="4749" y="30702"/>
                  </a:cubicBezTo>
                  <a:cubicBezTo>
                    <a:pt x="5036" y="30702"/>
                    <a:pt x="5287" y="30579"/>
                    <a:pt x="5523" y="30382"/>
                  </a:cubicBezTo>
                  <a:cubicBezTo>
                    <a:pt x="5747" y="30211"/>
                    <a:pt x="5904" y="29988"/>
                    <a:pt x="6049" y="29751"/>
                  </a:cubicBezTo>
                  <a:cubicBezTo>
                    <a:pt x="6312" y="29278"/>
                    <a:pt x="6470" y="28778"/>
                    <a:pt x="6575" y="28252"/>
                  </a:cubicBezTo>
                  <a:cubicBezTo>
                    <a:pt x="6628" y="28029"/>
                    <a:pt x="6654" y="27792"/>
                    <a:pt x="6706" y="27569"/>
                  </a:cubicBezTo>
                  <a:cubicBezTo>
                    <a:pt x="6706" y="27477"/>
                    <a:pt x="6693" y="27384"/>
                    <a:pt x="6706" y="27306"/>
                  </a:cubicBezTo>
                  <a:cubicBezTo>
                    <a:pt x="6733" y="26780"/>
                    <a:pt x="6693" y="26254"/>
                    <a:pt x="6601" y="25741"/>
                  </a:cubicBezTo>
                  <a:cubicBezTo>
                    <a:pt x="6588" y="25688"/>
                    <a:pt x="6588" y="25649"/>
                    <a:pt x="6588" y="25583"/>
                  </a:cubicBezTo>
                  <a:cubicBezTo>
                    <a:pt x="6654" y="25570"/>
                    <a:pt x="6706" y="25544"/>
                    <a:pt x="6772" y="25544"/>
                  </a:cubicBezTo>
                  <a:cubicBezTo>
                    <a:pt x="8350" y="25360"/>
                    <a:pt x="9796" y="24807"/>
                    <a:pt x="11164" y="24032"/>
                  </a:cubicBezTo>
                  <a:cubicBezTo>
                    <a:pt x="13162" y="22901"/>
                    <a:pt x="14938" y="21481"/>
                    <a:pt x="16450" y="19745"/>
                  </a:cubicBezTo>
                  <a:cubicBezTo>
                    <a:pt x="17015" y="19088"/>
                    <a:pt x="17515" y="18391"/>
                    <a:pt x="17962" y="17668"/>
                  </a:cubicBezTo>
                  <a:cubicBezTo>
                    <a:pt x="18028" y="17562"/>
                    <a:pt x="18093" y="17470"/>
                    <a:pt x="18159" y="17365"/>
                  </a:cubicBezTo>
                  <a:cubicBezTo>
                    <a:pt x="18238" y="17418"/>
                    <a:pt x="18251" y="17497"/>
                    <a:pt x="18277" y="17562"/>
                  </a:cubicBezTo>
                  <a:cubicBezTo>
                    <a:pt x="18514" y="18075"/>
                    <a:pt x="18843" y="18522"/>
                    <a:pt x="19250" y="18904"/>
                  </a:cubicBezTo>
                  <a:cubicBezTo>
                    <a:pt x="19605" y="19245"/>
                    <a:pt x="20026" y="19508"/>
                    <a:pt x="20513" y="19614"/>
                  </a:cubicBezTo>
                  <a:cubicBezTo>
                    <a:pt x="20743" y="19671"/>
                    <a:pt x="20974" y="19700"/>
                    <a:pt x="21203" y="19700"/>
                  </a:cubicBezTo>
                  <a:cubicBezTo>
                    <a:pt x="21548" y="19700"/>
                    <a:pt x="21890" y="19635"/>
                    <a:pt x="22222" y="19508"/>
                  </a:cubicBezTo>
                  <a:cubicBezTo>
                    <a:pt x="22643" y="19364"/>
                    <a:pt x="23024" y="19140"/>
                    <a:pt x="23392" y="18877"/>
                  </a:cubicBezTo>
                  <a:cubicBezTo>
                    <a:pt x="24089" y="18364"/>
                    <a:pt x="24694" y="17773"/>
                    <a:pt x="25259" y="17115"/>
                  </a:cubicBezTo>
                  <a:cubicBezTo>
                    <a:pt x="27048" y="15025"/>
                    <a:pt x="28270" y="12632"/>
                    <a:pt x="28967" y="9976"/>
                  </a:cubicBezTo>
                  <a:cubicBezTo>
                    <a:pt x="29007" y="9844"/>
                    <a:pt x="29020" y="9699"/>
                    <a:pt x="29099" y="9581"/>
                  </a:cubicBezTo>
                  <a:cubicBezTo>
                    <a:pt x="29106" y="9580"/>
                    <a:pt x="29112" y="9579"/>
                    <a:pt x="29118" y="9579"/>
                  </a:cubicBezTo>
                  <a:cubicBezTo>
                    <a:pt x="29176" y="9579"/>
                    <a:pt x="29166" y="9636"/>
                    <a:pt x="29178" y="9660"/>
                  </a:cubicBezTo>
                  <a:cubicBezTo>
                    <a:pt x="29336" y="10068"/>
                    <a:pt x="29480" y="10475"/>
                    <a:pt x="29651" y="10883"/>
                  </a:cubicBezTo>
                  <a:cubicBezTo>
                    <a:pt x="29809" y="11264"/>
                    <a:pt x="30006" y="11619"/>
                    <a:pt x="30256" y="11948"/>
                  </a:cubicBezTo>
                  <a:cubicBezTo>
                    <a:pt x="30585" y="12382"/>
                    <a:pt x="30992" y="12737"/>
                    <a:pt x="31492" y="12947"/>
                  </a:cubicBezTo>
                  <a:cubicBezTo>
                    <a:pt x="31799" y="13076"/>
                    <a:pt x="32104" y="13142"/>
                    <a:pt x="32405" y="13142"/>
                  </a:cubicBezTo>
                  <a:cubicBezTo>
                    <a:pt x="32749" y="13142"/>
                    <a:pt x="33089" y="13056"/>
                    <a:pt x="33425" y="12881"/>
                  </a:cubicBezTo>
                  <a:cubicBezTo>
                    <a:pt x="33675" y="12750"/>
                    <a:pt x="33898" y="12592"/>
                    <a:pt x="34109" y="12408"/>
                  </a:cubicBezTo>
                  <a:cubicBezTo>
                    <a:pt x="34187" y="12329"/>
                    <a:pt x="34279" y="12263"/>
                    <a:pt x="34372" y="12171"/>
                  </a:cubicBezTo>
                  <a:cubicBezTo>
                    <a:pt x="34411" y="12290"/>
                    <a:pt x="34437" y="12369"/>
                    <a:pt x="34464" y="12461"/>
                  </a:cubicBezTo>
                  <a:cubicBezTo>
                    <a:pt x="34832" y="13868"/>
                    <a:pt x="35279" y="15248"/>
                    <a:pt x="35870" y="16589"/>
                  </a:cubicBezTo>
                  <a:cubicBezTo>
                    <a:pt x="36370" y="17746"/>
                    <a:pt x="36975" y="18851"/>
                    <a:pt x="37764" y="19837"/>
                  </a:cubicBezTo>
                  <a:cubicBezTo>
                    <a:pt x="38158" y="20337"/>
                    <a:pt x="38605" y="20797"/>
                    <a:pt x="39131" y="21165"/>
                  </a:cubicBezTo>
                  <a:cubicBezTo>
                    <a:pt x="39460" y="21389"/>
                    <a:pt x="39815" y="21573"/>
                    <a:pt x="40223" y="21638"/>
                  </a:cubicBezTo>
                  <a:cubicBezTo>
                    <a:pt x="40306" y="21653"/>
                    <a:pt x="40387" y="21660"/>
                    <a:pt x="40464" y="21660"/>
                  </a:cubicBezTo>
                  <a:cubicBezTo>
                    <a:pt x="40813" y="21660"/>
                    <a:pt x="41096" y="21510"/>
                    <a:pt x="41301" y="21165"/>
                  </a:cubicBezTo>
                  <a:cubicBezTo>
                    <a:pt x="41314" y="21139"/>
                    <a:pt x="41340" y="21113"/>
                    <a:pt x="41354" y="21086"/>
                  </a:cubicBezTo>
                  <a:cubicBezTo>
                    <a:pt x="41393" y="20928"/>
                    <a:pt x="41446" y="20771"/>
                    <a:pt x="41472" y="20613"/>
                  </a:cubicBezTo>
                  <a:cubicBezTo>
                    <a:pt x="41498" y="20495"/>
                    <a:pt x="41551" y="20429"/>
                    <a:pt x="41656" y="20416"/>
                  </a:cubicBezTo>
                  <a:cubicBezTo>
                    <a:pt x="41735" y="20389"/>
                    <a:pt x="41801" y="20376"/>
                    <a:pt x="41879" y="20363"/>
                  </a:cubicBezTo>
                  <a:cubicBezTo>
                    <a:pt x="42090" y="20350"/>
                    <a:pt x="42287" y="20324"/>
                    <a:pt x="42484" y="20297"/>
                  </a:cubicBezTo>
                  <a:cubicBezTo>
                    <a:pt x="42484" y="20140"/>
                    <a:pt x="42484" y="19982"/>
                    <a:pt x="42484" y="19837"/>
                  </a:cubicBezTo>
                  <a:cubicBezTo>
                    <a:pt x="42458" y="18798"/>
                    <a:pt x="42353" y="17773"/>
                    <a:pt x="42221" y="16734"/>
                  </a:cubicBezTo>
                  <a:cubicBezTo>
                    <a:pt x="42050" y="15432"/>
                    <a:pt x="41814" y="14144"/>
                    <a:pt x="41472" y="12881"/>
                  </a:cubicBezTo>
                  <a:cubicBezTo>
                    <a:pt x="40972" y="11001"/>
                    <a:pt x="40275" y="9200"/>
                    <a:pt x="39342" y="7490"/>
                  </a:cubicBezTo>
                  <a:cubicBezTo>
                    <a:pt x="38908" y="6701"/>
                    <a:pt x="38421" y="5965"/>
                    <a:pt x="37843" y="5281"/>
                  </a:cubicBezTo>
                  <a:cubicBezTo>
                    <a:pt x="37225" y="4571"/>
                    <a:pt x="36515" y="3967"/>
                    <a:pt x="35673" y="3533"/>
                  </a:cubicBezTo>
                  <a:cubicBezTo>
                    <a:pt x="34981" y="3190"/>
                    <a:pt x="34279" y="3012"/>
                    <a:pt x="33561" y="3012"/>
                  </a:cubicBezTo>
                  <a:cubicBezTo>
                    <a:pt x="33093" y="3012"/>
                    <a:pt x="32619" y="3088"/>
                    <a:pt x="32136" y="3243"/>
                  </a:cubicBezTo>
                  <a:cubicBezTo>
                    <a:pt x="32084" y="3256"/>
                    <a:pt x="32018" y="3270"/>
                    <a:pt x="31926" y="3296"/>
                  </a:cubicBezTo>
                  <a:cubicBezTo>
                    <a:pt x="32110" y="3046"/>
                    <a:pt x="32281" y="2823"/>
                    <a:pt x="32425" y="2599"/>
                  </a:cubicBezTo>
                  <a:cubicBezTo>
                    <a:pt x="32662" y="2244"/>
                    <a:pt x="32820" y="1876"/>
                    <a:pt x="32886" y="1455"/>
                  </a:cubicBezTo>
                  <a:cubicBezTo>
                    <a:pt x="32938" y="1153"/>
                    <a:pt x="32912" y="850"/>
                    <a:pt x="32781" y="574"/>
                  </a:cubicBezTo>
                  <a:cubicBezTo>
                    <a:pt x="32623" y="245"/>
                    <a:pt x="32347" y="48"/>
                    <a:pt x="31978" y="9"/>
                  </a:cubicBezTo>
                  <a:cubicBezTo>
                    <a:pt x="31930" y="3"/>
                    <a:pt x="31882" y="1"/>
                    <a:pt x="31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8"/>
            <p:cNvSpPr/>
            <p:nvPr/>
          </p:nvSpPr>
          <p:spPr>
            <a:xfrm>
              <a:off x="2204563" y="4489150"/>
              <a:ext cx="118375" cy="96800"/>
            </a:xfrm>
            <a:custGeom>
              <a:avLst/>
              <a:gdLst/>
              <a:ahLst/>
              <a:cxnLst/>
              <a:rect l="l" t="t" r="r" b="b"/>
              <a:pathLst>
                <a:path w="4735" h="3872" extrusionOk="0">
                  <a:moveTo>
                    <a:pt x="3457" y="1"/>
                  </a:moveTo>
                  <a:cubicBezTo>
                    <a:pt x="3222" y="1"/>
                    <a:pt x="2981" y="79"/>
                    <a:pt x="2762" y="242"/>
                  </a:cubicBezTo>
                  <a:cubicBezTo>
                    <a:pt x="2604" y="360"/>
                    <a:pt x="2486" y="531"/>
                    <a:pt x="2341" y="676"/>
                  </a:cubicBezTo>
                  <a:cubicBezTo>
                    <a:pt x="2289" y="728"/>
                    <a:pt x="2249" y="781"/>
                    <a:pt x="2197" y="834"/>
                  </a:cubicBezTo>
                  <a:cubicBezTo>
                    <a:pt x="2013" y="768"/>
                    <a:pt x="1842" y="702"/>
                    <a:pt x="1671" y="649"/>
                  </a:cubicBezTo>
                  <a:cubicBezTo>
                    <a:pt x="1533" y="613"/>
                    <a:pt x="1406" y="596"/>
                    <a:pt x="1287" y="596"/>
                  </a:cubicBezTo>
                  <a:cubicBezTo>
                    <a:pt x="771" y="596"/>
                    <a:pt x="432" y="921"/>
                    <a:pt x="251" y="1359"/>
                  </a:cubicBezTo>
                  <a:cubicBezTo>
                    <a:pt x="237" y="1386"/>
                    <a:pt x="224" y="1412"/>
                    <a:pt x="224" y="1452"/>
                  </a:cubicBezTo>
                  <a:cubicBezTo>
                    <a:pt x="1" y="2162"/>
                    <a:pt x="356" y="3016"/>
                    <a:pt x="1000" y="3411"/>
                  </a:cubicBezTo>
                  <a:cubicBezTo>
                    <a:pt x="1381" y="3739"/>
                    <a:pt x="1842" y="3871"/>
                    <a:pt x="2328" y="3871"/>
                  </a:cubicBezTo>
                  <a:cubicBezTo>
                    <a:pt x="2350" y="3872"/>
                    <a:pt x="2372" y="3872"/>
                    <a:pt x="2394" y="3872"/>
                  </a:cubicBezTo>
                  <a:cubicBezTo>
                    <a:pt x="2857" y="3872"/>
                    <a:pt x="3307" y="3739"/>
                    <a:pt x="3709" y="3463"/>
                  </a:cubicBezTo>
                  <a:cubicBezTo>
                    <a:pt x="4116" y="3174"/>
                    <a:pt x="4445" y="2819"/>
                    <a:pt x="4563" y="2319"/>
                  </a:cubicBezTo>
                  <a:cubicBezTo>
                    <a:pt x="4603" y="2188"/>
                    <a:pt x="4655" y="2043"/>
                    <a:pt x="4669" y="1912"/>
                  </a:cubicBezTo>
                  <a:cubicBezTo>
                    <a:pt x="4734" y="1425"/>
                    <a:pt x="4669" y="978"/>
                    <a:pt x="4406" y="557"/>
                  </a:cubicBezTo>
                  <a:cubicBezTo>
                    <a:pt x="4180" y="195"/>
                    <a:pt x="3827" y="1"/>
                    <a:pt x="3457"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1884713" y="4444550"/>
              <a:ext cx="240650" cy="240325"/>
            </a:xfrm>
            <a:custGeom>
              <a:avLst/>
              <a:gdLst/>
              <a:ahLst/>
              <a:cxnLst/>
              <a:rect l="l" t="t" r="r" b="b"/>
              <a:pathLst>
                <a:path w="9626" h="9613" extrusionOk="0">
                  <a:moveTo>
                    <a:pt x="4813" y="1"/>
                  </a:moveTo>
                  <a:cubicBezTo>
                    <a:pt x="2210" y="1"/>
                    <a:pt x="14" y="2026"/>
                    <a:pt x="1" y="4800"/>
                  </a:cubicBezTo>
                  <a:cubicBezTo>
                    <a:pt x="1" y="7535"/>
                    <a:pt x="2144" y="9600"/>
                    <a:pt x="4787" y="9613"/>
                  </a:cubicBezTo>
                  <a:cubicBezTo>
                    <a:pt x="4795" y="9613"/>
                    <a:pt x="4803" y="9613"/>
                    <a:pt x="4811" y="9613"/>
                  </a:cubicBezTo>
                  <a:cubicBezTo>
                    <a:pt x="7560" y="9613"/>
                    <a:pt x="9613" y="7370"/>
                    <a:pt x="9600" y="4813"/>
                  </a:cubicBezTo>
                  <a:cubicBezTo>
                    <a:pt x="9626" y="2249"/>
                    <a:pt x="7548" y="14"/>
                    <a:pt x="4813"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2217713" y="4436025"/>
              <a:ext cx="56575" cy="43275"/>
            </a:xfrm>
            <a:custGeom>
              <a:avLst/>
              <a:gdLst/>
              <a:ahLst/>
              <a:cxnLst/>
              <a:rect l="l" t="t" r="r" b="b"/>
              <a:pathLst>
                <a:path w="2263" h="1731" extrusionOk="0">
                  <a:moveTo>
                    <a:pt x="1263" y="0"/>
                  </a:moveTo>
                  <a:cubicBezTo>
                    <a:pt x="1131" y="26"/>
                    <a:pt x="974" y="79"/>
                    <a:pt x="816" y="105"/>
                  </a:cubicBezTo>
                  <a:cubicBezTo>
                    <a:pt x="553" y="171"/>
                    <a:pt x="356" y="342"/>
                    <a:pt x="198" y="552"/>
                  </a:cubicBezTo>
                  <a:cubicBezTo>
                    <a:pt x="66" y="736"/>
                    <a:pt x="1" y="920"/>
                    <a:pt x="66" y="1170"/>
                  </a:cubicBezTo>
                  <a:cubicBezTo>
                    <a:pt x="161" y="1515"/>
                    <a:pt x="578" y="1730"/>
                    <a:pt x="890" y="1730"/>
                  </a:cubicBezTo>
                  <a:cubicBezTo>
                    <a:pt x="924" y="1730"/>
                    <a:pt x="956" y="1728"/>
                    <a:pt x="987" y="1723"/>
                  </a:cubicBezTo>
                  <a:cubicBezTo>
                    <a:pt x="1158" y="1709"/>
                    <a:pt x="1316" y="1657"/>
                    <a:pt x="1473" y="1604"/>
                  </a:cubicBezTo>
                  <a:cubicBezTo>
                    <a:pt x="1671" y="1525"/>
                    <a:pt x="1855" y="1394"/>
                    <a:pt x="1973" y="1223"/>
                  </a:cubicBezTo>
                  <a:cubicBezTo>
                    <a:pt x="2262" y="828"/>
                    <a:pt x="2210" y="487"/>
                    <a:pt x="1828" y="184"/>
                  </a:cubicBezTo>
                  <a:cubicBezTo>
                    <a:pt x="1684" y="53"/>
                    <a:pt x="1487" y="26"/>
                    <a:pt x="1263" y="0"/>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2531963" y="4539000"/>
              <a:ext cx="143025" cy="122550"/>
            </a:xfrm>
            <a:custGeom>
              <a:avLst/>
              <a:gdLst/>
              <a:ahLst/>
              <a:cxnLst/>
              <a:rect l="l" t="t" r="r" b="b"/>
              <a:pathLst>
                <a:path w="5721" h="4902" extrusionOk="0">
                  <a:moveTo>
                    <a:pt x="4302" y="1"/>
                  </a:moveTo>
                  <a:cubicBezTo>
                    <a:pt x="4078" y="1"/>
                    <a:pt x="3853" y="23"/>
                    <a:pt x="3630" y="62"/>
                  </a:cubicBezTo>
                  <a:cubicBezTo>
                    <a:pt x="2591" y="246"/>
                    <a:pt x="1763" y="786"/>
                    <a:pt x="1132" y="1601"/>
                  </a:cubicBezTo>
                  <a:cubicBezTo>
                    <a:pt x="369" y="2574"/>
                    <a:pt x="1" y="3665"/>
                    <a:pt x="27" y="4901"/>
                  </a:cubicBezTo>
                  <a:cubicBezTo>
                    <a:pt x="106" y="4862"/>
                    <a:pt x="172" y="4835"/>
                    <a:pt x="238" y="4796"/>
                  </a:cubicBezTo>
                  <a:cubicBezTo>
                    <a:pt x="1513" y="4125"/>
                    <a:pt x="2723" y="3350"/>
                    <a:pt x="3801" y="2390"/>
                  </a:cubicBezTo>
                  <a:cubicBezTo>
                    <a:pt x="4380" y="1877"/>
                    <a:pt x="4919" y="1338"/>
                    <a:pt x="5418" y="746"/>
                  </a:cubicBezTo>
                  <a:cubicBezTo>
                    <a:pt x="5523" y="615"/>
                    <a:pt x="5615" y="457"/>
                    <a:pt x="5721" y="312"/>
                  </a:cubicBezTo>
                  <a:cubicBezTo>
                    <a:pt x="5550" y="260"/>
                    <a:pt x="5379" y="194"/>
                    <a:pt x="5208" y="141"/>
                  </a:cubicBezTo>
                  <a:cubicBezTo>
                    <a:pt x="4912" y="43"/>
                    <a:pt x="4608" y="1"/>
                    <a:pt x="4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1862688" y="4686575"/>
              <a:ext cx="155525" cy="82150"/>
            </a:xfrm>
            <a:custGeom>
              <a:avLst/>
              <a:gdLst/>
              <a:ahLst/>
              <a:cxnLst/>
              <a:rect l="l" t="t" r="r" b="b"/>
              <a:pathLst>
                <a:path w="6221" h="3286" extrusionOk="0">
                  <a:moveTo>
                    <a:pt x="2433" y="1"/>
                  </a:moveTo>
                  <a:cubicBezTo>
                    <a:pt x="2310" y="1"/>
                    <a:pt x="2187" y="8"/>
                    <a:pt x="2065" y="24"/>
                  </a:cubicBezTo>
                  <a:cubicBezTo>
                    <a:pt x="1395" y="103"/>
                    <a:pt x="777" y="326"/>
                    <a:pt x="251" y="786"/>
                  </a:cubicBezTo>
                  <a:cubicBezTo>
                    <a:pt x="172" y="852"/>
                    <a:pt x="80" y="905"/>
                    <a:pt x="1" y="957"/>
                  </a:cubicBezTo>
                  <a:cubicBezTo>
                    <a:pt x="67" y="1023"/>
                    <a:pt x="119" y="1089"/>
                    <a:pt x="198" y="1141"/>
                  </a:cubicBezTo>
                  <a:cubicBezTo>
                    <a:pt x="921" y="1733"/>
                    <a:pt x="1737" y="2154"/>
                    <a:pt x="2604" y="2469"/>
                  </a:cubicBezTo>
                  <a:cubicBezTo>
                    <a:pt x="3393" y="2759"/>
                    <a:pt x="4209" y="2982"/>
                    <a:pt x="5037" y="3127"/>
                  </a:cubicBezTo>
                  <a:cubicBezTo>
                    <a:pt x="5406" y="3201"/>
                    <a:pt x="5775" y="3286"/>
                    <a:pt x="6144" y="3286"/>
                  </a:cubicBezTo>
                  <a:cubicBezTo>
                    <a:pt x="6169" y="3286"/>
                    <a:pt x="6195" y="3285"/>
                    <a:pt x="6220" y="3285"/>
                  </a:cubicBezTo>
                  <a:lnTo>
                    <a:pt x="6194" y="2969"/>
                  </a:lnTo>
                  <a:cubicBezTo>
                    <a:pt x="6168" y="2916"/>
                    <a:pt x="6128" y="2851"/>
                    <a:pt x="6102" y="2798"/>
                  </a:cubicBezTo>
                  <a:cubicBezTo>
                    <a:pt x="5984" y="2535"/>
                    <a:pt x="5865" y="2259"/>
                    <a:pt x="5734" y="2009"/>
                  </a:cubicBezTo>
                  <a:cubicBezTo>
                    <a:pt x="5563" y="1667"/>
                    <a:pt x="5326" y="1365"/>
                    <a:pt x="5050" y="1115"/>
                  </a:cubicBezTo>
                  <a:cubicBezTo>
                    <a:pt x="4550" y="642"/>
                    <a:pt x="3972" y="287"/>
                    <a:pt x="3288" y="116"/>
                  </a:cubicBezTo>
                  <a:cubicBezTo>
                    <a:pt x="3011" y="42"/>
                    <a:pt x="2722" y="1"/>
                    <a:pt x="24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2724938" y="4434775"/>
              <a:ext cx="1325" cy="600"/>
            </a:xfrm>
            <a:custGeom>
              <a:avLst/>
              <a:gdLst/>
              <a:ahLst/>
              <a:cxnLst/>
              <a:rect l="l" t="t" r="r" b="b"/>
              <a:pathLst>
                <a:path w="53" h="24" extrusionOk="0">
                  <a:moveTo>
                    <a:pt x="27" y="1"/>
                  </a:moveTo>
                  <a:cubicBezTo>
                    <a:pt x="17" y="1"/>
                    <a:pt x="7" y="4"/>
                    <a:pt x="0" y="11"/>
                  </a:cubicBezTo>
                  <a:lnTo>
                    <a:pt x="27" y="24"/>
                  </a:lnTo>
                  <a:lnTo>
                    <a:pt x="53" y="11"/>
                  </a:lnTo>
                  <a:cubicBezTo>
                    <a:pt x="46" y="4"/>
                    <a:pt x="36" y="1"/>
                    <a:pt x="27"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1691438" y="3832600"/>
              <a:ext cx="407975" cy="464525"/>
            </a:xfrm>
            <a:custGeom>
              <a:avLst/>
              <a:gdLst/>
              <a:ahLst/>
              <a:cxnLst/>
              <a:rect l="l" t="t" r="r" b="b"/>
              <a:pathLst>
                <a:path w="16319" h="18581" extrusionOk="0">
                  <a:moveTo>
                    <a:pt x="15766" y="1"/>
                  </a:moveTo>
                  <a:cubicBezTo>
                    <a:pt x="15367" y="1"/>
                    <a:pt x="14976" y="88"/>
                    <a:pt x="14596" y="167"/>
                  </a:cubicBezTo>
                  <a:cubicBezTo>
                    <a:pt x="13794" y="325"/>
                    <a:pt x="12991" y="509"/>
                    <a:pt x="12216" y="798"/>
                  </a:cubicBezTo>
                  <a:cubicBezTo>
                    <a:pt x="11913" y="903"/>
                    <a:pt x="11624" y="995"/>
                    <a:pt x="11335" y="1114"/>
                  </a:cubicBezTo>
                  <a:cubicBezTo>
                    <a:pt x="10901" y="1271"/>
                    <a:pt x="10480" y="1442"/>
                    <a:pt x="10072" y="1639"/>
                  </a:cubicBezTo>
                  <a:cubicBezTo>
                    <a:pt x="9428" y="1942"/>
                    <a:pt x="8797" y="2271"/>
                    <a:pt x="8179" y="2639"/>
                  </a:cubicBezTo>
                  <a:cubicBezTo>
                    <a:pt x="7692" y="2941"/>
                    <a:pt x="7206" y="3257"/>
                    <a:pt x="6746" y="3612"/>
                  </a:cubicBezTo>
                  <a:cubicBezTo>
                    <a:pt x="6470" y="3822"/>
                    <a:pt x="6180" y="4033"/>
                    <a:pt x="5904" y="4269"/>
                  </a:cubicBezTo>
                  <a:cubicBezTo>
                    <a:pt x="5668" y="4466"/>
                    <a:pt x="5431" y="4664"/>
                    <a:pt x="5207" y="4887"/>
                  </a:cubicBezTo>
                  <a:cubicBezTo>
                    <a:pt x="4747" y="5347"/>
                    <a:pt x="4248" y="5781"/>
                    <a:pt x="3853" y="6307"/>
                  </a:cubicBezTo>
                  <a:cubicBezTo>
                    <a:pt x="3682" y="6531"/>
                    <a:pt x="3472" y="6715"/>
                    <a:pt x="3314" y="6938"/>
                  </a:cubicBezTo>
                  <a:cubicBezTo>
                    <a:pt x="2933" y="7464"/>
                    <a:pt x="2551" y="7977"/>
                    <a:pt x="2223" y="8529"/>
                  </a:cubicBezTo>
                  <a:cubicBezTo>
                    <a:pt x="1868" y="9121"/>
                    <a:pt x="1552" y="9739"/>
                    <a:pt x="1263" y="10370"/>
                  </a:cubicBezTo>
                  <a:cubicBezTo>
                    <a:pt x="947" y="11107"/>
                    <a:pt x="697" y="11869"/>
                    <a:pt x="500" y="12645"/>
                  </a:cubicBezTo>
                  <a:cubicBezTo>
                    <a:pt x="355" y="13210"/>
                    <a:pt x="237" y="13789"/>
                    <a:pt x="171" y="14381"/>
                  </a:cubicBezTo>
                  <a:cubicBezTo>
                    <a:pt x="119" y="14723"/>
                    <a:pt x="53" y="15078"/>
                    <a:pt x="92" y="15433"/>
                  </a:cubicBezTo>
                  <a:cubicBezTo>
                    <a:pt x="92" y="15498"/>
                    <a:pt x="79" y="15564"/>
                    <a:pt x="79" y="15630"/>
                  </a:cubicBezTo>
                  <a:cubicBezTo>
                    <a:pt x="53" y="15827"/>
                    <a:pt x="27" y="16037"/>
                    <a:pt x="0" y="16248"/>
                  </a:cubicBezTo>
                  <a:cubicBezTo>
                    <a:pt x="27" y="16458"/>
                    <a:pt x="53" y="16682"/>
                    <a:pt x="79" y="16892"/>
                  </a:cubicBezTo>
                  <a:cubicBezTo>
                    <a:pt x="92" y="16945"/>
                    <a:pt x="92" y="17010"/>
                    <a:pt x="92" y="17063"/>
                  </a:cubicBezTo>
                  <a:cubicBezTo>
                    <a:pt x="92" y="17510"/>
                    <a:pt x="250" y="17931"/>
                    <a:pt x="408" y="18352"/>
                  </a:cubicBezTo>
                  <a:cubicBezTo>
                    <a:pt x="421" y="18404"/>
                    <a:pt x="461" y="18444"/>
                    <a:pt x="500" y="18483"/>
                  </a:cubicBezTo>
                  <a:cubicBezTo>
                    <a:pt x="545" y="18547"/>
                    <a:pt x="602" y="18580"/>
                    <a:pt x="660" y="18580"/>
                  </a:cubicBezTo>
                  <a:cubicBezTo>
                    <a:pt x="721" y="18580"/>
                    <a:pt x="782" y="18544"/>
                    <a:pt x="829" y="18470"/>
                  </a:cubicBezTo>
                  <a:cubicBezTo>
                    <a:pt x="881" y="18391"/>
                    <a:pt x="921" y="18299"/>
                    <a:pt x="934" y="18194"/>
                  </a:cubicBezTo>
                  <a:cubicBezTo>
                    <a:pt x="1013" y="17826"/>
                    <a:pt x="1105" y="17457"/>
                    <a:pt x="1092" y="17076"/>
                  </a:cubicBezTo>
                  <a:cubicBezTo>
                    <a:pt x="1079" y="16958"/>
                    <a:pt x="1092" y="16839"/>
                    <a:pt x="1105" y="16708"/>
                  </a:cubicBezTo>
                  <a:cubicBezTo>
                    <a:pt x="1118" y="16563"/>
                    <a:pt x="1144" y="16406"/>
                    <a:pt x="1158" y="16248"/>
                  </a:cubicBezTo>
                  <a:cubicBezTo>
                    <a:pt x="1171" y="15959"/>
                    <a:pt x="1131" y="15669"/>
                    <a:pt x="1210" y="15393"/>
                  </a:cubicBezTo>
                  <a:cubicBezTo>
                    <a:pt x="1223" y="15354"/>
                    <a:pt x="1210" y="15301"/>
                    <a:pt x="1223" y="15262"/>
                  </a:cubicBezTo>
                  <a:cubicBezTo>
                    <a:pt x="1250" y="14986"/>
                    <a:pt x="1263" y="14709"/>
                    <a:pt x="1315" y="14433"/>
                  </a:cubicBezTo>
                  <a:cubicBezTo>
                    <a:pt x="1355" y="14118"/>
                    <a:pt x="1434" y="13802"/>
                    <a:pt x="1486" y="13487"/>
                  </a:cubicBezTo>
                  <a:cubicBezTo>
                    <a:pt x="1591" y="12908"/>
                    <a:pt x="1736" y="12356"/>
                    <a:pt x="1907" y="11804"/>
                  </a:cubicBezTo>
                  <a:cubicBezTo>
                    <a:pt x="2065" y="11304"/>
                    <a:pt x="2262" y="10817"/>
                    <a:pt x="2459" y="10331"/>
                  </a:cubicBezTo>
                  <a:cubicBezTo>
                    <a:pt x="2709" y="9739"/>
                    <a:pt x="3025" y="9174"/>
                    <a:pt x="3353" y="8621"/>
                  </a:cubicBezTo>
                  <a:cubicBezTo>
                    <a:pt x="3577" y="8227"/>
                    <a:pt x="3827" y="7872"/>
                    <a:pt x="4090" y="7504"/>
                  </a:cubicBezTo>
                  <a:cubicBezTo>
                    <a:pt x="4445" y="7004"/>
                    <a:pt x="4813" y="6518"/>
                    <a:pt x="5260" y="6097"/>
                  </a:cubicBezTo>
                  <a:cubicBezTo>
                    <a:pt x="5694" y="5676"/>
                    <a:pt x="6088" y="5203"/>
                    <a:pt x="6588" y="4835"/>
                  </a:cubicBezTo>
                  <a:cubicBezTo>
                    <a:pt x="6798" y="4677"/>
                    <a:pt x="6996" y="4493"/>
                    <a:pt x="7206" y="4335"/>
                  </a:cubicBezTo>
                  <a:cubicBezTo>
                    <a:pt x="7430" y="4138"/>
                    <a:pt x="7692" y="3980"/>
                    <a:pt x="7929" y="3809"/>
                  </a:cubicBezTo>
                  <a:cubicBezTo>
                    <a:pt x="8403" y="3467"/>
                    <a:pt x="8902" y="3178"/>
                    <a:pt x="9415" y="2902"/>
                  </a:cubicBezTo>
                  <a:cubicBezTo>
                    <a:pt x="9612" y="2783"/>
                    <a:pt x="9823" y="2665"/>
                    <a:pt x="10020" y="2560"/>
                  </a:cubicBezTo>
                  <a:cubicBezTo>
                    <a:pt x="10112" y="2507"/>
                    <a:pt x="10204" y="2468"/>
                    <a:pt x="10296" y="2428"/>
                  </a:cubicBezTo>
                  <a:cubicBezTo>
                    <a:pt x="10414" y="2376"/>
                    <a:pt x="10546" y="2323"/>
                    <a:pt x="10664" y="2271"/>
                  </a:cubicBezTo>
                  <a:cubicBezTo>
                    <a:pt x="10940" y="2152"/>
                    <a:pt x="11203" y="2008"/>
                    <a:pt x="11479" y="1902"/>
                  </a:cubicBezTo>
                  <a:cubicBezTo>
                    <a:pt x="12176" y="1626"/>
                    <a:pt x="12873" y="1350"/>
                    <a:pt x="13583" y="1153"/>
                  </a:cubicBezTo>
                  <a:cubicBezTo>
                    <a:pt x="14149" y="995"/>
                    <a:pt x="14727" y="837"/>
                    <a:pt x="15293" y="666"/>
                  </a:cubicBezTo>
                  <a:cubicBezTo>
                    <a:pt x="15569" y="588"/>
                    <a:pt x="15845" y="522"/>
                    <a:pt x="16095" y="364"/>
                  </a:cubicBezTo>
                  <a:cubicBezTo>
                    <a:pt x="16187" y="298"/>
                    <a:pt x="16318" y="246"/>
                    <a:pt x="16292" y="127"/>
                  </a:cubicBezTo>
                  <a:cubicBezTo>
                    <a:pt x="16266" y="22"/>
                    <a:pt x="16187" y="11"/>
                    <a:pt x="16102" y="11"/>
                  </a:cubicBezTo>
                  <a:cubicBezTo>
                    <a:pt x="16078" y="11"/>
                    <a:pt x="16053" y="11"/>
                    <a:pt x="16029" y="11"/>
                  </a:cubicBezTo>
                  <a:cubicBezTo>
                    <a:pt x="16011" y="11"/>
                    <a:pt x="15993" y="11"/>
                    <a:pt x="15976" y="9"/>
                  </a:cubicBezTo>
                  <a:cubicBezTo>
                    <a:pt x="15906" y="3"/>
                    <a:pt x="15836" y="1"/>
                    <a:pt x="15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1836413" y="4006050"/>
              <a:ext cx="289950" cy="301550"/>
            </a:xfrm>
            <a:custGeom>
              <a:avLst/>
              <a:gdLst/>
              <a:ahLst/>
              <a:cxnLst/>
              <a:rect l="l" t="t" r="r" b="b"/>
              <a:pathLst>
                <a:path w="11598" h="12062" extrusionOk="0">
                  <a:moveTo>
                    <a:pt x="11597" y="0"/>
                  </a:moveTo>
                  <a:lnTo>
                    <a:pt x="11597" y="0"/>
                  </a:lnTo>
                  <a:cubicBezTo>
                    <a:pt x="11426" y="132"/>
                    <a:pt x="11400" y="237"/>
                    <a:pt x="11347" y="342"/>
                  </a:cubicBezTo>
                  <a:cubicBezTo>
                    <a:pt x="11190" y="697"/>
                    <a:pt x="11045" y="1079"/>
                    <a:pt x="10861" y="1434"/>
                  </a:cubicBezTo>
                  <a:cubicBezTo>
                    <a:pt x="10677" y="1802"/>
                    <a:pt x="10480" y="2157"/>
                    <a:pt x="10256" y="2512"/>
                  </a:cubicBezTo>
                  <a:cubicBezTo>
                    <a:pt x="9849" y="3156"/>
                    <a:pt x="9415" y="3787"/>
                    <a:pt x="8981" y="4418"/>
                  </a:cubicBezTo>
                  <a:cubicBezTo>
                    <a:pt x="8705" y="4800"/>
                    <a:pt x="8376" y="5155"/>
                    <a:pt x="8073" y="5523"/>
                  </a:cubicBezTo>
                  <a:cubicBezTo>
                    <a:pt x="7626" y="6101"/>
                    <a:pt x="7100" y="6627"/>
                    <a:pt x="6588" y="7153"/>
                  </a:cubicBezTo>
                  <a:cubicBezTo>
                    <a:pt x="6075" y="7666"/>
                    <a:pt x="5523" y="8140"/>
                    <a:pt x="4944" y="8600"/>
                  </a:cubicBezTo>
                  <a:cubicBezTo>
                    <a:pt x="4155" y="9205"/>
                    <a:pt x="3314" y="9717"/>
                    <a:pt x="2446" y="10178"/>
                  </a:cubicBezTo>
                  <a:cubicBezTo>
                    <a:pt x="2012" y="10414"/>
                    <a:pt x="1552" y="10612"/>
                    <a:pt x="1078" y="10730"/>
                  </a:cubicBezTo>
                  <a:cubicBezTo>
                    <a:pt x="671" y="10835"/>
                    <a:pt x="381" y="11111"/>
                    <a:pt x="118" y="11414"/>
                  </a:cubicBezTo>
                  <a:cubicBezTo>
                    <a:pt x="0" y="11545"/>
                    <a:pt x="26" y="11716"/>
                    <a:pt x="158" y="11834"/>
                  </a:cubicBezTo>
                  <a:cubicBezTo>
                    <a:pt x="197" y="11861"/>
                    <a:pt x="250" y="11887"/>
                    <a:pt x="302" y="11913"/>
                  </a:cubicBezTo>
                  <a:cubicBezTo>
                    <a:pt x="496" y="12014"/>
                    <a:pt x="696" y="12062"/>
                    <a:pt x="897" y="12062"/>
                  </a:cubicBezTo>
                  <a:cubicBezTo>
                    <a:pt x="1010" y="12062"/>
                    <a:pt x="1123" y="12047"/>
                    <a:pt x="1236" y="12018"/>
                  </a:cubicBezTo>
                  <a:cubicBezTo>
                    <a:pt x="1696" y="11913"/>
                    <a:pt x="2130" y="11716"/>
                    <a:pt x="2551" y="11532"/>
                  </a:cubicBezTo>
                  <a:cubicBezTo>
                    <a:pt x="3077" y="11295"/>
                    <a:pt x="3577" y="10993"/>
                    <a:pt x="4076" y="10704"/>
                  </a:cubicBezTo>
                  <a:cubicBezTo>
                    <a:pt x="4392" y="10506"/>
                    <a:pt x="4707" y="10283"/>
                    <a:pt x="5010" y="10072"/>
                  </a:cubicBezTo>
                  <a:cubicBezTo>
                    <a:pt x="5325" y="9849"/>
                    <a:pt x="5641" y="9612"/>
                    <a:pt x="5930" y="9349"/>
                  </a:cubicBezTo>
                  <a:cubicBezTo>
                    <a:pt x="6219" y="9086"/>
                    <a:pt x="6535" y="8836"/>
                    <a:pt x="6824" y="8560"/>
                  </a:cubicBezTo>
                  <a:cubicBezTo>
                    <a:pt x="7087" y="8324"/>
                    <a:pt x="7324" y="8061"/>
                    <a:pt x="7561" y="7785"/>
                  </a:cubicBezTo>
                  <a:cubicBezTo>
                    <a:pt x="7824" y="7482"/>
                    <a:pt x="8100" y="7180"/>
                    <a:pt x="8350" y="6851"/>
                  </a:cubicBezTo>
                  <a:cubicBezTo>
                    <a:pt x="8691" y="6404"/>
                    <a:pt x="9046" y="5970"/>
                    <a:pt x="9336" y="5510"/>
                  </a:cubicBezTo>
                  <a:cubicBezTo>
                    <a:pt x="9678" y="4984"/>
                    <a:pt x="9980" y="4445"/>
                    <a:pt x="10269" y="3892"/>
                  </a:cubicBezTo>
                  <a:cubicBezTo>
                    <a:pt x="10493" y="3445"/>
                    <a:pt x="10677" y="2985"/>
                    <a:pt x="10887" y="2525"/>
                  </a:cubicBezTo>
                  <a:cubicBezTo>
                    <a:pt x="11177" y="1868"/>
                    <a:pt x="11334" y="1171"/>
                    <a:pt x="11518" y="487"/>
                  </a:cubicBezTo>
                  <a:cubicBezTo>
                    <a:pt x="11558" y="355"/>
                    <a:pt x="11571" y="211"/>
                    <a:pt x="11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2178938" y="3894625"/>
              <a:ext cx="166675" cy="294200"/>
            </a:xfrm>
            <a:custGeom>
              <a:avLst/>
              <a:gdLst/>
              <a:ahLst/>
              <a:cxnLst/>
              <a:rect l="l" t="t" r="r" b="b"/>
              <a:pathLst>
                <a:path w="6667" h="11768" extrusionOk="0">
                  <a:moveTo>
                    <a:pt x="6575" y="0"/>
                  </a:moveTo>
                  <a:cubicBezTo>
                    <a:pt x="6509" y="66"/>
                    <a:pt x="6482" y="79"/>
                    <a:pt x="6482" y="105"/>
                  </a:cubicBezTo>
                  <a:cubicBezTo>
                    <a:pt x="6430" y="434"/>
                    <a:pt x="6390" y="763"/>
                    <a:pt x="6338" y="1091"/>
                  </a:cubicBezTo>
                  <a:cubicBezTo>
                    <a:pt x="6259" y="1538"/>
                    <a:pt x="6180" y="1985"/>
                    <a:pt x="6088" y="2419"/>
                  </a:cubicBezTo>
                  <a:cubicBezTo>
                    <a:pt x="5943" y="3129"/>
                    <a:pt x="5720" y="3800"/>
                    <a:pt x="5457" y="4457"/>
                  </a:cubicBezTo>
                  <a:cubicBezTo>
                    <a:pt x="5154" y="5220"/>
                    <a:pt x="4786" y="5943"/>
                    <a:pt x="4339" y="6627"/>
                  </a:cubicBezTo>
                  <a:cubicBezTo>
                    <a:pt x="4168" y="6903"/>
                    <a:pt x="3971" y="7166"/>
                    <a:pt x="3774" y="7442"/>
                  </a:cubicBezTo>
                  <a:cubicBezTo>
                    <a:pt x="3458" y="7902"/>
                    <a:pt x="3090" y="8310"/>
                    <a:pt x="2709" y="8718"/>
                  </a:cubicBezTo>
                  <a:cubicBezTo>
                    <a:pt x="2420" y="9046"/>
                    <a:pt x="2064" y="9336"/>
                    <a:pt x="1736" y="9638"/>
                  </a:cubicBezTo>
                  <a:cubicBezTo>
                    <a:pt x="1723" y="9651"/>
                    <a:pt x="1709" y="9664"/>
                    <a:pt x="1683" y="9678"/>
                  </a:cubicBezTo>
                  <a:cubicBezTo>
                    <a:pt x="1315" y="9954"/>
                    <a:pt x="960" y="10256"/>
                    <a:pt x="579" y="10519"/>
                  </a:cubicBezTo>
                  <a:cubicBezTo>
                    <a:pt x="342" y="10677"/>
                    <a:pt x="211" y="10874"/>
                    <a:pt x="105" y="11111"/>
                  </a:cubicBezTo>
                  <a:cubicBezTo>
                    <a:pt x="0" y="11361"/>
                    <a:pt x="40" y="11531"/>
                    <a:pt x="276" y="11676"/>
                  </a:cubicBezTo>
                  <a:cubicBezTo>
                    <a:pt x="368" y="11716"/>
                    <a:pt x="460" y="11742"/>
                    <a:pt x="566" y="11755"/>
                  </a:cubicBezTo>
                  <a:cubicBezTo>
                    <a:pt x="615" y="11764"/>
                    <a:pt x="664" y="11768"/>
                    <a:pt x="711" y="11768"/>
                  </a:cubicBezTo>
                  <a:cubicBezTo>
                    <a:pt x="954" y="11768"/>
                    <a:pt x="1172" y="11663"/>
                    <a:pt x="1381" y="11531"/>
                  </a:cubicBezTo>
                  <a:cubicBezTo>
                    <a:pt x="2064" y="11124"/>
                    <a:pt x="2669" y="10585"/>
                    <a:pt x="3261" y="10046"/>
                  </a:cubicBezTo>
                  <a:cubicBezTo>
                    <a:pt x="3629" y="9704"/>
                    <a:pt x="3958" y="9309"/>
                    <a:pt x="4273" y="8915"/>
                  </a:cubicBezTo>
                  <a:cubicBezTo>
                    <a:pt x="4773" y="8310"/>
                    <a:pt x="5207" y="7666"/>
                    <a:pt x="5549" y="6956"/>
                  </a:cubicBezTo>
                  <a:cubicBezTo>
                    <a:pt x="5733" y="6588"/>
                    <a:pt x="5904" y="6219"/>
                    <a:pt x="6035" y="5825"/>
                  </a:cubicBezTo>
                  <a:cubicBezTo>
                    <a:pt x="6193" y="5417"/>
                    <a:pt x="6338" y="4997"/>
                    <a:pt x="6404" y="4549"/>
                  </a:cubicBezTo>
                  <a:cubicBezTo>
                    <a:pt x="6469" y="4221"/>
                    <a:pt x="6535" y="3905"/>
                    <a:pt x="6588" y="3576"/>
                  </a:cubicBezTo>
                  <a:cubicBezTo>
                    <a:pt x="6627" y="3327"/>
                    <a:pt x="6653" y="3064"/>
                    <a:pt x="6653" y="2814"/>
                  </a:cubicBezTo>
                  <a:cubicBezTo>
                    <a:pt x="6667" y="2143"/>
                    <a:pt x="6667" y="1473"/>
                    <a:pt x="6653" y="802"/>
                  </a:cubicBezTo>
                  <a:cubicBezTo>
                    <a:pt x="6653" y="552"/>
                    <a:pt x="6601" y="302"/>
                    <a:pt x="6575" y="13"/>
                  </a:cubicBezTo>
                  <a:lnTo>
                    <a:pt x="6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2539538" y="3962000"/>
              <a:ext cx="151550" cy="272125"/>
            </a:xfrm>
            <a:custGeom>
              <a:avLst/>
              <a:gdLst/>
              <a:ahLst/>
              <a:cxnLst/>
              <a:rect l="l" t="t" r="r" b="b"/>
              <a:pathLst>
                <a:path w="6062" h="10885" extrusionOk="0">
                  <a:moveTo>
                    <a:pt x="14" y="1"/>
                  </a:moveTo>
                  <a:cubicBezTo>
                    <a:pt x="14" y="263"/>
                    <a:pt x="0" y="461"/>
                    <a:pt x="14" y="658"/>
                  </a:cubicBezTo>
                  <a:cubicBezTo>
                    <a:pt x="40" y="947"/>
                    <a:pt x="92" y="1223"/>
                    <a:pt x="132" y="1513"/>
                  </a:cubicBezTo>
                  <a:cubicBezTo>
                    <a:pt x="158" y="1749"/>
                    <a:pt x="184" y="1999"/>
                    <a:pt x="224" y="2236"/>
                  </a:cubicBezTo>
                  <a:cubicBezTo>
                    <a:pt x="290" y="2617"/>
                    <a:pt x="382" y="2998"/>
                    <a:pt x="461" y="3380"/>
                  </a:cubicBezTo>
                  <a:cubicBezTo>
                    <a:pt x="605" y="4208"/>
                    <a:pt x="868" y="5010"/>
                    <a:pt x="1184" y="5799"/>
                  </a:cubicBezTo>
                  <a:cubicBezTo>
                    <a:pt x="1420" y="6417"/>
                    <a:pt x="1683" y="7035"/>
                    <a:pt x="2025" y="7601"/>
                  </a:cubicBezTo>
                  <a:cubicBezTo>
                    <a:pt x="2223" y="7929"/>
                    <a:pt x="2420" y="8245"/>
                    <a:pt x="2656" y="8547"/>
                  </a:cubicBezTo>
                  <a:cubicBezTo>
                    <a:pt x="2841" y="8810"/>
                    <a:pt x="3051" y="9060"/>
                    <a:pt x="3248" y="9310"/>
                  </a:cubicBezTo>
                  <a:cubicBezTo>
                    <a:pt x="3366" y="9441"/>
                    <a:pt x="3472" y="9586"/>
                    <a:pt x="3603" y="9704"/>
                  </a:cubicBezTo>
                  <a:cubicBezTo>
                    <a:pt x="3853" y="9915"/>
                    <a:pt x="4103" y="10125"/>
                    <a:pt x="4366" y="10309"/>
                  </a:cubicBezTo>
                  <a:cubicBezTo>
                    <a:pt x="4629" y="10506"/>
                    <a:pt x="4918" y="10677"/>
                    <a:pt x="5220" y="10822"/>
                  </a:cubicBezTo>
                  <a:cubicBezTo>
                    <a:pt x="5322" y="10865"/>
                    <a:pt x="5423" y="10885"/>
                    <a:pt x="5524" y="10885"/>
                  </a:cubicBezTo>
                  <a:cubicBezTo>
                    <a:pt x="5607" y="10885"/>
                    <a:pt x="5690" y="10872"/>
                    <a:pt x="5773" y="10848"/>
                  </a:cubicBezTo>
                  <a:cubicBezTo>
                    <a:pt x="5983" y="10796"/>
                    <a:pt x="6062" y="10638"/>
                    <a:pt x="5983" y="10441"/>
                  </a:cubicBezTo>
                  <a:cubicBezTo>
                    <a:pt x="5944" y="10349"/>
                    <a:pt x="5878" y="10257"/>
                    <a:pt x="5812" y="10191"/>
                  </a:cubicBezTo>
                  <a:cubicBezTo>
                    <a:pt x="5746" y="10125"/>
                    <a:pt x="5654" y="10059"/>
                    <a:pt x="5562" y="10020"/>
                  </a:cubicBezTo>
                  <a:cubicBezTo>
                    <a:pt x="5036" y="9783"/>
                    <a:pt x="4616" y="9389"/>
                    <a:pt x="4182" y="9007"/>
                  </a:cubicBezTo>
                  <a:cubicBezTo>
                    <a:pt x="3998" y="8850"/>
                    <a:pt x="3853" y="8666"/>
                    <a:pt x="3708" y="8495"/>
                  </a:cubicBezTo>
                  <a:cubicBezTo>
                    <a:pt x="3432" y="8166"/>
                    <a:pt x="3182" y="7824"/>
                    <a:pt x="2946" y="7482"/>
                  </a:cubicBezTo>
                  <a:cubicBezTo>
                    <a:pt x="2709" y="7140"/>
                    <a:pt x="2512" y="6772"/>
                    <a:pt x="2341" y="6404"/>
                  </a:cubicBezTo>
                  <a:cubicBezTo>
                    <a:pt x="2078" y="5878"/>
                    <a:pt x="1815" y="5352"/>
                    <a:pt x="1591" y="4813"/>
                  </a:cubicBezTo>
                  <a:cubicBezTo>
                    <a:pt x="1315" y="4129"/>
                    <a:pt x="1079" y="3432"/>
                    <a:pt x="855" y="2735"/>
                  </a:cubicBezTo>
                  <a:cubicBezTo>
                    <a:pt x="710" y="2262"/>
                    <a:pt x="579" y="1789"/>
                    <a:pt x="447" y="1329"/>
                  </a:cubicBezTo>
                  <a:cubicBezTo>
                    <a:pt x="355" y="987"/>
                    <a:pt x="277" y="658"/>
                    <a:pt x="198" y="329"/>
                  </a:cubicBezTo>
                  <a:cubicBezTo>
                    <a:pt x="171" y="211"/>
                    <a:pt x="145" y="106"/>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1740413" y="4052075"/>
              <a:ext cx="86475" cy="283225"/>
            </a:xfrm>
            <a:custGeom>
              <a:avLst/>
              <a:gdLst/>
              <a:ahLst/>
              <a:cxnLst/>
              <a:rect l="l" t="t" r="r" b="b"/>
              <a:pathLst>
                <a:path w="3459" h="11329" extrusionOk="0">
                  <a:moveTo>
                    <a:pt x="3406" y="0"/>
                  </a:moveTo>
                  <a:cubicBezTo>
                    <a:pt x="3354" y="40"/>
                    <a:pt x="3301" y="66"/>
                    <a:pt x="3262" y="105"/>
                  </a:cubicBezTo>
                  <a:cubicBezTo>
                    <a:pt x="2972" y="382"/>
                    <a:pt x="2749" y="697"/>
                    <a:pt x="2525" y="1013"/>
                  </a:cubicBezTo>
                  <a:cubicBezTo>
                    <a:pt x="2078" y="1657"/>
                    <a:pt x="1697" y="2328"/>
                    <a:pt x="1355" y="3025"/>
                  </a:cubicBezTo>
                  <a:cubicBezTo>
                    <a:pt x="921" y="3892"/>
                    <a:pt x="592" y="4786"/>
                    <a:pt x="356" y="5707"/>
                  </a:cubicBezTo>
                  <a:cubicBezTo>
                    <a:pt x="198" y="6338"/>
                    <a:pt x="66" y="6982"/>
                    <a:pt x="66" y="7640"/>
                  </a:cubicBezTo>
                  <a:cubicBezTo>
                    <a:pt x="66" y="7705"/>
                    <a:pt x="53" y="7771"/>
                    <a:pt x="40" y="7837"/>
                  </a:cubicBezTo>
                  <a:cubicBezTo>
                    <a:pt x="27" y="7968"/>
                    <a:pt x="14" y="8087"/>
                    <a:pt x="1" y="8205"/>
                  </a:cubicBezTo>
                  <a:cubicBezTo>
                    <a:pt x="1" y="8468"/>
                    <a:pt x="1" y="8718"/>
                    <a:pt x="1" y="8968"/>
                  </a:cubicBezTo>
                  <a:cubicBezTo>
                    <a:pt x="1" y="9060"/>
                    <a:pt x="14" y="9152"/>
                    <a:pt x="27" y="9244"/>
                  </a:cubicBezTo>
                  <a:cubicBezTo>
                    <a:pt x="40" y="9375"/>
                    <a:pt x="66" y="9520"/>
                    <a:pt x="66" y="9665"/>
                  </a:cubicBezTo>
                  <a:cubicBezTo>
                    <a:pt x="80" y="10191"/>
                    <a:pt x="198" y="10677"/>
                    <a:pt x="461" y="11124"/>
                  </a:cubicBezTo>
                  <a:cubicBezTo>
                    <a:pt x="518" y="11216"/>
                    <a:pt x="576" y="11329"/>
                    <a:pt x="687" y="11329"/>
                  </a:cubicBezTo>
                  <a:cubicBezTo>
                    <a:pt x="702" y="11329"/>
                    <a:pt x="719" y="11326"/>
                    <a:pt x="737" y="11321"/>
                  </a:cubicBezTo>
                  <a:cubicBezTo>
                    <a:pt x="868" y="11295"/>
                    <a:pt x="908" y="11177"/>
                    <a:pt x="921" y="11072"/>
                  </a:cubicBezTo>
                  <a:cubicBezTo>
                    <a:pt x="960" y="10835"/>
                    <a:pt x="1026" y="10611"/>
                    <a:pt x="1000" y="10375"/>
                  </a:cubicBezTo>
                  <a:cubicBezTo>
                    <a:pt x="987" y="10020"/>
                    <a:pt x="908" y="9678"/>
                    <a:pt x="934" y="9323"/>
                  </a:cubicBezTo>
                  <a:cubicBezTo>
                    <a:pt x="934" y="9283"/>
                    <a:pt x="908" y="9257"/>
                    <a:pt x="908" y="9218"/>
                  </a:cubicBezTo>
                  <a:cubicBezTo>
                    <a:pt x="842" y="8823"/>
                    <a:pt x="855" y="8416"/>
                    <a:pt x="882" y="8021"/>
                  </a:cubicBezTo>
                  <a:cubicBezTo>
                    <a:pt x="908" y="7679"/>
                    <a:pt x="960" y="7337"/>
                    <a:pt x="1000" y="7009"/>
                  </a:cubicBezTo>
                  <a:cubicBezTo>
                    <a:pt x="1053" y="6627"/>
                    <a:pt x="1092" y="6259"/>
                    <a:pt x="1171" y="5891"/>
                  </a:cubicBezTo>
                  <a:cubicBezTo>
                    <a:pt x="1394" y="4865"/>
                    <a:pt x="1684" y="3866"/>
                    <a:pt x="2078" y="2893"/>
                  </a:cubicBezTo>
                  <a:cubicBezTo>
                    <a:pt x="2381" y="2130"/>
                    <a:pt x="2709" y="1381"/>
                    <a:pt x="3130" y="671"/>
                  </a:cubicBezTo>
                  <a:cubicBezTo>
                    <a:pt x="3248" y="474"/>
                    <a:pt x="3340" y="263"/>
                    <a:pt x="3459" y="53"/>
                  </a:cubicBezTo>
                  <a:lnTo>
                    <a:pt x="3446" y="53"/>
                  </a:lnTo>
                  <a:cubicBezTo>
                    <a:pt x="3432" y="40"/>
                    <a:pt x="3419" y="13"/>
                    <a:pt x="34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1892288" y="4069175"/>
              <a:ext cx="140375" cy="139650"/>
            </a:xfrm>
            <a:custGeom>
              <a:avLst/>
              <a:gdLst/>
              <a:ahLst/>
              <a:cxnLst/>
              <a:rect l="l" t="t" r="r" b="b"/>
              <a:pathLst>
                <a:path w="5615" h="5586" extrusionOk="0">
                  <a:moveTo>
                    <a:pt x="5536" y="0"/>
                  </a:moveTo>
                  <a:cubicBezTo>
                    <a:pt x="5470" y="92"/>
                    <a:pt x="5405" y="171"/>
                    <a:pt x="5339" y="263"/>
                  </a:cubicBezTo>
                  <a:cubicBezTo>
                    <a:pt x="4931" y="894"/>
                    <a:pt x="4471" y="1473"/>
                    <a:pt x="3984" y="2038"/>
                  </a:cubicBezTo>
                  <a:cubicBezTo>
                    <a:pt x="3590" y="2485"/>
                    <a:pt x="3143" y="2880"/>
                    <a:pt x="2670" y="3261"/>
                  </a:cubicBezTo>
                  <a:cubicBezTo>
                    <a:pt x="2104" y="3734"/>
                    <a:pt x="1473" y="4142"/>
                    <a:pt x="829" y="4510"/>
                  </a:cubicBezTo>
                  <a:cubicBezTo>
                    <a:pt x="513" y="4681"/>
                    <a:pt x="250" y="4931"/>
                    <a:pt x="66" y="5233"/>
                  </a:cubicBezTo>
                  <a:cubicBezTo>
                    <a:pt x="0" y="5352"/>
                    <a:pt x="14" y="5457"/>
                    <a:pt x="132" y="5523"/>
                  </a:cubicBezTo>
                  <a:cubicBezTo>
                    <a:pt x="184" y="5562"/>
                    <a:pt x="250" y="5575"/>
                    <a:pt x="316" y="5575"/>
                  </a:cubicBezTo>
                  <a:cubicBezTo>
                    <a:pt x="358" y="5582"/>
                    <a:pt x="400" y="5585"/>
                    <a:pt x="442" y="5585"/>
                  </a:cubicBezTo>
                  <a:cubicBezTo>
                    <a:pt x="632" y="5585"/>
                    <a:pt x="814" y="5517"/>
                    <a:pt x="987" y="5430"/>
                  </a:cubicBezTo>
                  <a:cubicBezTo>
                    <a:pt x="1683" y="5089"/>
                    <a:pt x="2288" y="4628"/>
                    <a:pt x="2854" y="4102"/>
                  </a:cubicBezTo>
                  <a:cubicBezTo>
                    <a:pt x="3025" y="3945"/>
                    <a:pt x="3182" y="3774"/>
                    <a:pt x="3353" y="3616"/>
                  </a:cubicBezTo>
                  <a:cubicBezTo>
                    <a:pt x="3774" y="3208"/>
                    <a:pt x="4129" y="2761"/>
                    <a:pt x="4445" y="2275"/>
                  </a:cubicBezTo>
                  <a:cubicBezTo>
                    <a:pt x="4655" y="1933"/>
                    <a:pt x="4852" y="1578"/>
                    <a:pt x="5063" y="1249"/>
                  </a:cubicBezTo>
                  <a:cubicBezTo>
                    <a:pt x="5286" y="894"/>
                    <a:pt x="5444" y="513"/>
                    <a:pt x="5602" y="145"/>
                  </a:cubicBezTo>
                  <a:cubicBezTo>
                    <a:pt x="5615" y="105"/>
                    <a:pt x="5602" y="53"/>
                    <a:pt x="5602" y="13"/>
                  </a:cubicBezTo>
                  <a:cubicBezTo>
                    <a:pt x="5575" y="13"/>
                    <a:pt x="5549" y="0"/>
                    <a:pt x="5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2413963" y="3960675"/>
              <a:ext cx="61175" cy="81175"/>
            </a:xfrm>
            <a:custGeom>
              <a:avLst/>
              <a:gdLst/>
              <a:ahLst/>
              <a:cxnLst/>
              <a:rect l="l" t="t" r="r" b="b"/>
              <a:pathLst>
                <a:path w="2447" h="3247" extrusionOk="0">
                  <a:moveTo>
                    <a:pt x="93" y="1"/>
                  </a:moveTo>
                  <a:cubicBezTo>
                    <a:pt x="66" y="14"/>
                    <a:pt x="40" y="14"/>
                    <a:pt x="14" y="27"/>
                  </a:cubicBezTo>
                  <a:cubicBezTo>
                    <a:pt x="14" y="132"/>
                    <a:pt x="1" y="251"/>
                    <a:pt x="14" y="356"/>
                  </a:cubicBezTo>
                  <a:cubicBezTo>
                    <a:pt x="53" y="619"/>
                    <a:pt x="79" y="882"/>
                    <a:pt x="171" y="1132"/>
                  </a:cubicBezTo>
                  <a:cubicBezTo>
                    <a:pt x="342" y="1605"/>
                    <a:pt x="553" y="2052"/>
                    <a:pt x="842" y="2473"/>
                  </a:cubicBezTo>
                  <a:cubicBezTo>
                    <a:pt x="1052" y="2762"/>
                    <a:pt x="1329" y="2946"/>
                    <a:pt x="1618" y="3130"/>
                  </a:cubicBezTo>
                  <a:cubicBezTo>
                    <a:pt x="1761" y="3217"/>
                    <a:pt x="1912" y="3247"/>
                    <a:pt x="2065" y="3247"/>
                  </a:cubicBezTo>
                  <a:cubicBezTo>
                    <a:pt x="2121" y="3247"/>
                    <a:pt x="2179" y="3243"/>
                    <a:pt x="2236" y="3236"/>
                  </a:cubicBezTo>
                  <a:cubicBezTo>
                    <a:pt x="2380" y="3209"/>
                    <a:pt x="2446" y="3065"/>
                    <a:pt x="2354" y="2959"/>
                  </a:cubicBezTo>
                  <a:cubicBezTo>
                    <a:pt x="2210" y="2802"/>
                    <a:pt x="2078" y="2644"/>
                    <a:pt x="1881" y="2539"/>
                  </a:cubicBezTo>
                  <a:cubicBezTo>
                    <a:pt x="1657" y="2433"/>
                    <a:pt x="1460" y="2289"/>
                    <a:pt x="1302" y="2105"/>
                  </a:cubicBezTo>
                  <a:cubicBezTo>
                    <a:pt x="1184" y="1960"/>
                    <a:pt x="1052" y="1815"/>
                    <a:pt x="947" y="1671"/>
                  </a:cubicBezTo>
                  <a:cubicBezTo>
                    <a:pt x="724" y="1355"/>
                    <a:pt x="500" y="1053"/>
                    <a:pt x="382" y="685"/>
                  </a:cubicBezTo>
                  <a:cubicBezTo>
                    <a:pt x="329" y="501"/>
                    <a:pt x="264" y="330"/>
                    <a:pt x="185" y="159"/>
                  </a:cubicBezTo>
                  <a:cubicBezTo>
                    <a:pt x="158" y="106"/>
                    <a:pt x="119" y="54"/>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1884713" y="4436025"/>
              <a:ext cx="438225" cy="248850"/>
            </a:xfrm>
            <a:custGeom>
              <a:avLst/>
              <a:gdLst/>
              <a:ahLst/>
              <a:cxnLst/>
              <a:rect l="l" t="t" r="r" b="b"/>
              <a:pathLst>
                <a:path w="17529" h="9954" extrusionOk="0">
                  <a:moveTo>
                    <a:pt x="14583" y="0"/>
                  </a:moveTo>
                  <a:cubicBezTo>
                    <a:pt x="14451" y="26"/>
                    <a:pt x="14294" y="79"/>
                    <a:pt x="14136" y="105"/>
                  </a:cubicBezTo>
                  <a:cubicBezTo>
                    <a:pt x="13873" y="171"/>
                    <a:pt x="13676" y="342"/>
                    <a:pt x="13531" y="552"/>
                  </a:cubicBezTo>
                  <a:cubicBezTo>
                    <a:pt x="13386" y="736"/>
                    <a:pt x="13321" y="920"/>
                    <a:pt x="13386" y="1170"/>
                  </a:cubicBezTo>
                  <a:cubicBezTo>
                    <a:pt x="13481" y="1515"/>
                    <a:pt x="13898" y="1730"/>
                    <a:pt x="14210" y="1730"/>
                  </a:cubicBezTo>
                  <a:cubicBezTo>
                    <a:pt x="14244" y="1730"/>
                    <a:pt x="14276" y="1728"/>
                    <a:pt x="14307" y="1723"/>
                  </a:cubicBezTo>
                  <a:cubicBezTo>
                    <a:pt x="14478" y="1709"/>
                    <a:pt x="14636" y="1657"/>
                    <a:pt x="14793" y="1604"/>
                  </a:cubicBezTo>
                  <a:cubicBezTo>
                    <a:pt x="14991" y="1525"/>
                    <a:pt x="15175" y="1394"/>
                    <a:pt x="15293" y="1223"/>
                  </a:cubicBezTo>
                  <a:cubicBezTo>
                    <a:pt x="15582" y="828"/>
                    <a:pt x="15530" y="487"/>
                    <a:pt x="15148" y="184"/>
                  </a:cubicBezTo>
                  <a:cubicBezTo>
                    <a:pt x="15004" y="53"/>
                    <a:pt x="14807" y="26"/>
                    <a:pt x="14583" y="0"/>
                  </a:cubicBezTo>
                  <a:close/>
                  <a:moveTo>
                    <a:pt x="16251" y="2126"/>
                  </a:moveTo>
                  <a:cubicBezTo>
                    <a:pt x="16016" y="2126"/>
                    <a:pt x="15775" y="2204"/>
                    <a:pt x="15556" y="2367"/>
                  </a:cubicBezTo>
                  <a:cubicBezTo>
                    <a:pt x="15398" y="2485"/>
                    <a:pt x="15280" y="2656"/>
                    <a:pt x="15135" y="2801"/>
                  </a:cubicBezTo>
                  <a:cubicBezTo>
                    <a:pt x="15083" y="2853"/>
                    <a:pt x="15043" y="2906"/>
                    <a:pt x="14991" y="2959"/>
                  </a:cubicBezTo>
                  <a:cubicBezTo>
                    <a:pt x="14807" y="2893"/>
                    <a:pt x="14636" y="2827"/>
                    <a:pt x="14465" y="2774"/>
                  </a:cubicBezTo>
                  <a:cubicBezTo>
                    <a:pt x="14327" y="2738"/>
                    <a:pt x="14200" y="2721"/>
                    <a:pt x="14081" y="2721"/>
                  </a:cubicBezTo>
                  <a:cubicBezTo>
                    <a:pt x="13565" y="2721"/>
                    <a:pt x="13226" y="3046"/>
                    <a:pt x="13045" y="3484"/>
                  </a:cubicBezTo>
                  <a:cubicBezTo>
                    <a:pt x="13031" y="3511"/>
                    <a:pt x="13018" y="3537"/>
                    <a:pt x="13018" y="3577"/>
                  </a:cubicBezTo>
                  <a:cubicBezTo>
                    <a:pt x="12795" y="4287"/>
                    <a:pt x="13150" y="5141"/>
                    <a:pt x="13794" y="5536"/>
                  </a:cubicBezTo>
                  <a:cubicBezTo>
                    <a:pt x="14175" y="5864"/>
                    <a:pt x="14636" y="5996"/>
                    <a:pt x="15122" y="5996"/>
                  </a:cubicBezTo>
                  <a:cubicBezTo>
                    <a:pt x="15144" y="5997"/>
                    <a:pt x="15166" y="5997"/>
                    <a:pt x="15188" y="5997"/>
                  </a:cubicBezTo>
                  <a:cubicBezTo>
                    <a:pt x="15651" y="5997"/>
                    <a:pt x="16101" y="5864"/>
                    <a:pt x="16503" y="5588"/>
                  </a:cubicBezTo>
                  <a:cubicBezTo>
                    <a:pt x="16910" y="5299"/>
                    <a:pt x="17239" y="4944"/>
                    <a:pt x="17357" y="4444"/>
                  </a:cubicBezTo>
                  <a:cubicBezTo>
                    <a:pt x="17397" y="4313"/>
                    <a:pt x="17449" y="4168"/>
                    <a:pt x="17463" y="4037"/>
                  </a:cubicBezTo>
                  <a:cubicBezTo>
                    <a:pt x="17528" y="3550"/>
                    <a:pt x="17463" y="3103"/>
                    <a:pt x="17200" y="2682"/>
                  </a:cubicBezTo>
                  <a:cubicBezTo>
                    <a:pt x="16974" y="2320"/>
                    <a:pt x="16621" y="2126"/>
                    <a:pt x="16251" y="2126"/>
                  </a:cubicBezTo>
                  <a:close/>
                  <a:moveTo>
                    <a:pt x="4813" y="342"/>
                  </a:moveTo>
                  <a:cubicBezTo>
                    <a:pt x="2210" y="342"/>
                    <a:pt x="14" y="2367"/>
                    <a:pt x="1" y="5141"/>
                  </a:cubicBezTo>
                  <a:cubicBezTo>
                    <a:pt x="1" y="7876"/>
                    <a:pt x="2144" y="9941"/>
                    <a:pt x="4787" y="9954"/>
                  </a:cubicBezTo>
                  <a:cubicBezTo>
                    <a:pt x="4795" y="9954"/>
                    <a:pt x="4803" y="9954"/>
                    <a:pt x="4811" y="9954"/>
                  </a:cubicBezTo>
                  <a:cubicBezTo>
                    <a:pt x="7560" y="9954"/>
                    <a:pt x="9613" y="7711"/>
                    <a:pt x="9600" y="5154"/>
                  </a:cubicBezTo>
                  <a:cubicBezTo>
                    <a:pt x="9626" y="2590"/>
                    <a:pt x="7548" y="355"/>
                    <a:pt x="4813" y="342"/>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2377138" y="4319350"/>
              <a:ext cx="241650" cy="240325"/>
            </a:xfrm>
            <a:custGeom>
              <a:avLst/>
              <a:gdLst/>
              <a:ahLst/>
              <a:cxnLst/>
              <a:rect l="l" t="t" r="r" b="b"/>
              <a:pathLst>
                <a:path w="9666" h="9613" extrusionOk="0">
                  <a:moveTo>
                    <a:pt x="4127" y="1249"/>
                  </a:moveTo>
                  <a:cubicBezTo>
                    <a:pt x="4578" y="1249"/>
                    <a:pt x="5033" y="1331"/>
                    <a:pt x="5471" y="1498"/>
                  </a:cubicBezTo>
                  <a:cubicBezTo>
                    <a:pt x="5497" y="1511"/>
                    <a:pt x="5523" y="1525"/>
                    <a:pt x="5550" y="1538"/>
                  </a:cubicBezTo>
                  <a:cubicBezTo>
                    <a:pt x="5878" y="1656"/>
                    <a:pt x="6168" y="1827"/>
                    <a:pt x="6457" y="2077"/>
                  </a:cubicBezTo>
                  <a:cubicBezTo>
                    <a:pt x="6365" y="2129"/>
                    <a:pt x="6299" y="2182"/>
                    <a:pt x="6233" y="2235"/>
                  </a:cubicBezTo>
                  <a:cubicBezTo>
                    <a:pt x="6168" y="2287"/>
                    <a:pt x="6102" y="2340"/>
                    <a:pt x="6036" y="2405"/>
                  </a:cubicBezTo>
                  <a:cubicBezTo>
                    <a:pt x="5615" y="3076"/>
                    <a:pt x="5655" y="3773"/>
                    <a:pt x="5905" y="4483"/>
                  </a:cubicBezTo>
                  <a:cubicBezTo>
                    <a:pt x="5944" y="4588"/>
                    <a:pt x="5984" y="4693"/>
                    <a:pt x="6023" y="4785"/>
                  </a:cubicBezTo>
                  <a:cubicBezTo>
                    <a:pt x="6115" y="4904"/>
                    <a:pt x="6194" y="5022"/>
                    <a:pt x="6273" y="5140"/>
                  </a:cubicBezTo>
                  <a:cubicBezTo>
                    <a:pt x="6496" y="5430"/>
                    <a:pt x="6759" y="5666"/>
                    <a:pt x="7128" y="5758"/>
                  </a:cubicBezTo>
                  <a:cubicBezTo>
                    <a:pt x="7298" y="5798"/>
                    <a:pt x="7496" y="5798"/>
                    <a:pt x="7693" y="5824"/>
                  </a:cubicBezTo>
                  <a:cubicBezTo>
                    <a:pt x="7693" y="5877"/>
                    <a:pt x="7693" y="5942"/>
                    <a:pt x="7680" y="5995"/>
                  </a:cubicBezTo>
                  <a:cubicBezTo>
                    <a:pt x="7180" y="7455"/>
                    <a:pt x="6181" y="8375"/>
                    <a:pt x="4656" y="8585"/>
                  </a:cubicBezTo>
                  <a:cubicBezTo>
                    <a:pt x="4459" y="8615"/>
                    <a:pt x="4266" y="8629"/>
                    <a:pt x="4078" y="8629"/>
                  </a:cubicBezTo>
                  <a:cubicBezTo>
                    <a:pt x="2224" y="8629"/>
                    <a:pt x="798" y="7272"/>
                    <a:pt x="487" y="5601"/>
                  </a:cubicBezTo>
                  <a:cubicBezTo>
                    <a:pt x="356" y="4825"/>
                    <a:pt x="448" y="4075"/>
                    <a:pt x="790" y="3352"/>
                  </a:cubicBezTo>
                  <a:cubicBezTo>
                    <a:pt x="816" y="3313"/>
                    <a:pt x="842" y="3286"/>
                    <a:pt x="869" y="3247"/>
                  </a:cubicBezTo>
                  <a:cubicBezTo>
                    <a:pt x="974" y="2958"/>
                    <a:pt x="1158" y="2721"/>
                    <a:pt x="1355" y="2498"/>
                  </a:cubicBezTo>
                  <a:cubicBezTo>
                    <a:pt x="2079" y="1682"/>
                    <a:pt x="3091" y="1249"/>
                    <a:pt x="4127" y="1249"/>
                  </a:cubicBezTo>
                  <a:close/>
                  <a:moveTo>
                    <a:pt x="4847" y="1"/>
                  </a:moveTo>
                  <a:cubicBezTo>
                    <a:pt x="4405" y="1"/>
                    <a:pt x="3959" y="65"/>
                    <a:pt x="3512" y="196"/>
                  </a:cubicBezTo>
                  <a:cubicBezTo>
                    <a:pt x="2552" y="486"/>
                    <a:pt x="1737" y="1012"/>
                    <a:pt x="1105" y="1801"/>
                  </a:cubicBezTo>
                  <a:cubicBezTo>
                    <a:pt x="527" y="2511"/>
                    <a:pt x="185" y="3326"/>
                    <a:pt x="93" y="4220"/>
                  </a:cubicBezTo>
                  <a:cubicBezTo>
                    <a:pt x="1" y="4956"/>
                    <a:pt x="67" y="5693"/>
                    <a:pt x="316" y="6403"/>
                  </a:cubicBezTo>
                  <a:cubicBezTo>
                    <a:pt x="658" y="7323"/>
                    <a:pt x="1211" y="8086"/>
                    <a:pt x="1999" y="8664"/>
                  </a:cubicBezTo>
                  <a:cubicBezTo>
                    <a:pt x="2670" y="9151"/>
                    <a:pt x="3406" y="9453"/>
                    <a:pt x="4235" y="9572"/>
                  </a:cubicBezTo>
                  <a:cubicBezTo>
                    <a:pt x="4440" y="9599"/>
                    <a:pt x="4642" y="9612"/>
                    <a:pt x="4842" y="9612"/>
                  </a:cubicBezTo>
                  <a:cubicBezTo>
                    <a:pt x="5219" y="9612"/>
                    <a:pt x="5588" y="9565"/>
                    <a:pt x="5957" y="9480"/>
                  </a:cubicBezTo>
                  <a:cubicBezTo>
                    <a:pt x="6431" y="9374"/>
                    <a:pt x="6865" y="9190"/>
                    <a:pt x="7285" y="8940"/>
                  </a:cubicBezTo>
                  <a:cubicBezTo>
                    <a:pt x="7746" y="8664"/>
                    <a:pt x="8166" y="8349"/>
                    <a:pt x="8508" y="7915"/>
                  </a:cubicBezTo>
                  <a:cubicBezTo>
                    <a:pt x="8626" y="7757"/>
                    <a:pt x="8758" y="7612"/>
                    <a:pt x="8889" y="7468"/>
                  </a:cubicBezTo>
                  <a:cubicBezTo>
                    <a:pt x="8929" y="7389"/>
                    <a:pt x="8955" y="7297"/>
                    <a:pt x="9008" y="7218"/>
                  </a:cubicBezTo>
                  <a:cubicBezTo>
                    <a:pt x="9205" y="6902"/>
                    <a:pt x="9337" y="6547"/>
                    <a:pt x="9455" y="6179"/>
                  </a:cubicBezTo>
                  <a:cubicBezTo>
                    <a:pt x="9573" y="5798"/>
                    <a:pt x="9626" y="5403"/>
                    <a:pt x="9665" y="5009"/>
                  </a:cubicBezTo>
                  <a:cubicBezTo>
                    <a:pt x="9652" y="4891"/>
                    <a:pt x="9639" y="4785"/>
                    <a:pt x="9639" y="4680"/>
                  </a:cubicBezTo>
                  <a:cubicBezTo>
                    <a:pt x="9639" y="4404"/>
                    <a:pt x="9613" y="4141"/>
                    <a:pt x="9560" y="3878"/>
                  </a:cubicBezTo>
                  <a:cubicBezTo>
                    <a:pt x="9376" y="2931"/>
                    <a:pt x="8929" y="2103"/>
                    <a:pt x="8258" y="1406"/>
                  </a:cubicBezTo>
                  <a:cubicBezTo>
                    <a:pt x="7838" y="985"/>
                    <a:pt x="7351" y="657"/>
                    <a:pt x="6799" y="420"/>
                  </a:cubicBezTo>
                  <a:cubicBezTo>
                    <a:pt x="6160" y="144"/>
                    <a:pt x="5508" y="1"/>
                    <a:pt x="4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1884713" y="4444550"/>
              <a:ext cx="251500" cy="240325"/>
            </a:xfrm>
            <a:custGeom>
              <a:avLst/>
              <a:gdLst/>
              <a:ahLst/>
              <a:cxnLst/>
              <a:rect l="l" t="t" r="r" b="b"/>
              <a:pathLst>
                <a:path w="10060" h="9613" extrusionOk="0">
                  <a:moveTo>
                    <a:pt x="5477" y="858"/>
                  </a:moveTo>
                  <a:cubicBezTo>
                    <a:pt x="6162" y="858"/>
                    <a:pt x="6849" y="1049"/>
                    <a:pt x="7456" y="1434"/>
                  </a:cubicBezTo>
                  <a:cubicBezTo>
                    <a:pt x="7456" y="1434"/>
                    <a:pt x="7469" y="1447"/>
                    <a:pt x="7469" y="1460"/>
                  </a:cubicBezTo>
                  <a:cubicBezTo>
                    <a:pt x="7798" y="1618"/>
                    <a:pt x="8074" y="1881"/>
                    <a:pt x="8298" y="2157"/>
                  </a:cubicBezTo>
                  <a:cubicBezTo>
                    <a:pt x="10060" y="4261"/>
                    <a:pt x="9060" y="7391"/>
                    <a:pt x="6483" y="8101"/>
                  </a:cubicBezTo>
                  <a:cubicBezTo>
                    <a:pt x="6120" y="8203"/>
                    <a:pt x="5766" y="8254"/>
                    <a:pt x="5422" y="8254"/>
                  </a:cubicBezTo>
                  <a:cubicBezTo>
                    <a:pt x="4533" y="8254"/>
                    <a:pt x="3712" y="7917"/>
                    <a:pt x="2973" y="7272"/>
                  </a:cubicBezTo>
                  <a:cubicBezTo>
                    <a:pt x="2946" y="7233"/>
                    <a:pt x="2907" y="7206"/>
                    <a:pt x="2881" y="7167"/>
                  </a:cubicBezTo>
                  <a:cubicBezTo>
                    <a:pt x="2867" y="7154"/>
                    <a:pt x="2867" y="7128"/>
                    <a:pt x="2854" y="7101"/>
                  </a:cubicBezTo>
                  <a:cubicBezTo>
                    <a:pt x="3117" y="7009"/>
                    <a:pt x="3328" y="6851"/>
                    <a:pt x="3472" y="6628"/>
                  </a:cubicBezTo>
                  <a:cubicBezTo>
                    <a:pt x="3604" y="6418"/>
                    <a:pt x="3696" y="6181"/>
                    <a:pt x="3722" y="5944"/>
                  </a:cubicBezTo>
                  <a:cubicBezTo>
                    <a:pt x="3748" y="5760"/>
                    <a:pt x="3761" y="5589"/>
                    <a:pt x="3788" y="5405"/>
                  </a:cubicBezTo>
                  <a:cubicBezTo>
                    <a:pt x="3761" y="5300"/>
                    <a:pt x="3748" y="5195"/>
                    <a:pt x="3722" y="5090"/>
                  </a:cubicBezTo>
                  <a:cubicBezTo>
                    <a:pt x="3656" y="4642"/>
                    <a:pt x="3485" y="4248"/>
                    <a:pt x="3222" y="3880"/>
                  </a:cubicBezTo>
                  <a:cubicBezTo>
                    <a:pt x="3065" y="3683"/>
                    <a:pt x="2854" y="3525"/>
                    <a:pt x="2644" y="3393"/>
                  </a:cubicBezTo>
                  <a:cubicBezTo>
                    <a:pt x="2460" y="3341"/>
                    <a:pt x="2263" y="3301"/>
                    <a:pt x="2078" y="3262"/>
                  </a:cubicBezTo>
                  <a:cubicBezTo>
                    <a:pt x="2078" y="3091"/>
                    <a:pt x="2105" y="3012"/>
                    <a:pt x="2263" y="2749"/>
                  </a:cubicBezTo>
                  <a:cubicBezTo>
                    <a:pt x="2355" y="2591"/>
                    <a:pt x="2473" y="2447"/>
                    <a:pt x="2591" y="2289"/>
                  </a:cubicBezTo>
                  <a:cubicBezTo>
                    <a:pt x="2710" y="2078"/>
                    <a:pt x="2894" y="1908"/>
                    <a:pt x="3078" y="1750"/>
                  </a:cubicBezTo>
                  <a:cubicBezTo>
                    <a:pt x="3765" y="1157"/>
                    <a:pt x="4619" y="858"/>
                    <a:pt x="5477" y="858"/>
                  </a:cubicBezTo>
                  <a:close/>
                  <a:moveTo>
                    <a:pt x="4813" y="1"/>
                  </a:moveTo>
                  <a:cubicBezTo>
                    <a:pt x="2210" y="1"/>
                    <a:pt x="14" y="2026"/>
                    <a:pt x="1" y="4800"/>
                  </a:cubicBezTo>
                  <a:cubicBezTo>
                    <a:pt x="1" y="7535"/>
                    <a:pt x="2144" y="9600"/>
                    <a:pt x="4787" y="9613"/>
                  </a:cubicBezTo>
                  <a:cubicBezTo>
                    <a:pt x="4795" y="9613"/>
                    <a:pt x="4803" y="9613"/>
                    <a:pt x="4811" y="9613"/>
                  </a:cubicBezTo>
                  <a:cubicBezTo>
                    <a:pt x="7560" y="9613"/>
                    <a:pt x="9613" y="7370"/>
                    <a:pt x="9600" y="4813"/>
                  </a:cubicBezTo>
                  <a:cubicBezTo>
                    <a:pt x="9626" y="2249"/>
                    <a:pt x="7548" y="14"/>
                    <a:pt x="4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1878813" y="4362900"/>
              <a:ext cx="97650" cy="93850"/>
            </a:xfrm>
            <a:custGeom>
              <a:avLst/>
              <a:gdLst/>
              <a:ahLst/>
              <a:cxnLst/>
              <a:rect l="l" t="t" r="r" b="b"/>
              <a:pathLst>
                <a:path w="3906" h="3754" extrusionOk="0">
                  <a:moveTo>
                    <a:pt x="3065" y="1"/>
                  </a:moveTo>
                  <a:cubicBezTo>
                    <a:pt x="2980" y="1"/>
                    <a:pt x="2894" y="10"/>
                    <a:pt x="2801" y="19"/>
                  </a:cubicBezTo>
                  <a:cubicBezTo>
                    <a:pt x="2538" y="59"/>
                    <a:pt x="2275" y="164"/>
                    <a:pt x="2025" y="295"/>
                  </a:cubicBezTo>
                  <a:cubicBezTo>
                    <a:pt x="1578" y="532"/>
                    <a:pt x="1184" y="861"/>
                    <a:pt x="842" y="1242"/>
                  </a:cubicBezTo>
                  <a:cubicBezTo>
                    <a:pt x="526" y="1597"/>
                    <a:pt x="290" y="1991"/>
                    <a:pt x="92" y="2412"/>
                  </a:cubicBezTo>
                  <a:cubicBezTo>
                    <a:pt x="66" y="2570"/>
                    <a:pt x="40" y="2715"/>
                    <a:pt x="27" y="2872"/>
                  </a:cubicBezTo>
                  <a:cubicBezTo>
                    <a:pt x="1" y="3414"/>
                    <a:pt x="317" y="3754"/>
                    <a:pt x="838" y="3754"/>
                  </a:cubicBezTo>
                  <a:cubicBezTo>
                    <a:pt x="848" y="3754"/>
                    <a:pt x="858" y="3754"/>
                    <a:pt x="868" y="3753"/>
                  </a:cubicBezTo>
                  <a:lnTo>
                    <a:pt x="1000" y="3753"/>
                  </a:lnTo>
                  <a:cubicBezTo>
                    <a:pt x="1276" y="3727"/>
                    <a:pt x="1526" y="3635"/>
                    <a:pt x="1762" y="3517"/>
                  </a:cubicBezTo>
                  <a:cubicBezTo>
                    <a:pt x="2538" y="3109"/>
                    <a:pt x="3156" y="2517"/>
                    <a:pt x="3590" y="1755"/>
                  </a:cubicBezTo>
                  <a:cubicBezTo>
                    <a:pt x="3800" y="1374"/>
                    <a:pt x="3905" y="979"/>
                    <a:pt x="3840" y="545"/>
                  </a:cubicBezTo>
                  <a:cubicBezTo>
                    <a:pt x="3708" y="243"/>
                    <a:pt x="3498" y="45"/>
                    <a:pt x="3169" y="6"/>
                  </a:cubicBezTo>
                  <a:cubicBezTo>
                    <a:pt x="3134" y="2"/>
                    <a:pt x="3100" y="1"/>
                    <a:pt x="3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2423163" y="4233925"/>
              <a:ext cx="121000" cy="66025"/>
            </a:xfrm>
            <a:custGeom>
              <a:avLst/>
              <a:gdLst/>
              <a:ahLst/>
              <a:cxnLst/>
              <a:rect l="l" t="t" r="r" b="b"/>
              <a:pathLst>
                <a:path w="4840" h="2641" extrusionOk="0">
                  <a:moveTo>
                    <a:pt x="1809" y="1"/>
                  </a:moveTo>
                  <a:cubicBezTo>
                    <a:pt x="1711" y="1"/>
                    <a:pt x="1612" y="4"/>
                    <a:pt x="1513" y="11"/>
                  </a:cubicBezTo>
                  <a:cubicBezTo>
                    <a:pt x="1250" y="24"/>
                    <a:pt x="987" y="76"/>
                    <a:pt x="737" y="195"/>
                  </a:cubicBezTo>
                  <a:cubicBezTo>
                    <a:pt x="119" y="484"/>
                    <a:pt x="1" y="1023"/>
                    <a:pt x="435" y="1549"/>
                  </a:cubicBezTo>
                  <a:cubicBezTo>
                    <a:pt x="606" y="1773"/>
                    <a:pt x="816" y="1930"/>
                    <a:pt x="1039" y="2062"/>
                  </a:cubicBezTo>
                  <a:cubicBezTo>
                    <a:pt x="1723" y="2456"/>
                    <a:pt x="2460" y="2640"/>
                    <a:pt x="3248" y="2640"/>
                  </a:cubicBezTo>
                  <a:cubicBezTo>
                    <a:pt x="3551" y="2640"/>
                    <a:pt x="3866" y="2601"/>
                    <a:pt x="4169" y="2483"/>
                  </a:cubicBezTo>
                  <a:cubicBezTo>
                    <a:pt x="4576" y="2325"/>
                    <a:pt x="4826" y="2062"/>
                    <a:pt x="4839" y="1602"/>
                  </a:cubicBezTo>
                  <a:cubicBezTo>
                    <a:pt x="4734" y="1207"/>
                    <a:pt x="4471" y="918"/>
                    <a:pt x="4143" y="681"/>
                  </a:cubicBezTo>
                  <a:cubicBezTo>
                    <a:pt x="4103" y="668"/>
                    <a:pt x="4077" y="629"/>
                    <a:pt x="4037" y="602"/>
                  </a:cubicBezTo>
                  <a:cubicBezTo>
                    <a:pt x="3945" y="563"/>
                    <a:pt x="3840" y="510"/>
                    <a:pt x="3735" y="458"/>
                  </a:cubicBezTo>
                  <a:cubicBezTo>
                    <a:pt x="3126" y="159"/>
                    <a:pt x="2487" y="1"/>
                    <a:pt x="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2204563" y="4489150"/>
              <a:ext cx="118375" cy="85275"/>
            </a:xfrm>
            <a:custGeom>
              <a:avLst/>
              <a:gdLst/>
              <a:ahLst/>
              <a:cxnLst/>
              <a:rect l="l" t="t" r="r" b="b"/>
              <a:pathLst>
                <a:path w="4735" h="3411" extrusionOk="0">
                  <a:moveTo>
                    <a:pt x="3457" y="1"/>
                  </a:moveTo>
                  <a:cubicBezTo>
                    <a:pt x="3222" y="1"/>
                    <a:pt x="2981" y="79"/>
                    <a:pt x="2762" y="242"/>
                  </a:cubicBezTo>
                  <a:cubicBezTo>
                    <a:pt x="2604" y="360"/>
                    <a:pt x="2486" y="531"/>
                    <a:pt x="2341" y="676"/>
                  </a:cubicBezTo>
                  <a:cubicBezTo>
                    <a:pt x="2289" y="728"/>
                    <a:pt x="2249" y="781"/>
                    <a:pt x="2197" y="834"/>
                  </a:cubicBezTo>
                  <a:cubicBezTo>
                    <a:pt x="2013" y="768"/>
                    <a:pt x="1842" y="702"/>
                    <a:pt x="1671" y="649"/>
                  </a:cubicBezTo>
                  <a:cubicBezTo>
                    <a:pt x="1533" y="613"/>
                    <a:pt x="1406" y="596"/>
                    <a:pt x="1287" y="596"/>
                  </a:cubicBezTo>
                  <a:cubicBezTo>
                    <a:pt x="771" y="596"/>
                    <a:pt x="432" y="921"/>
                    <a:pt x="251" y="1359"/>
                  </a:cubicBezTo>
                  <a:cubicBezTo>
                    <a:pt x="237" y="1386"/>
                    <a:pt x="224" y="1412"/>
                    <a:pt x="224" y="1452"/>
                  </a:cubicBezTo>
                  <a:cubicBezTo>
                    <a:pt x="1" y="2162"/>
                    <a:pt x="356" y="3016"/>
                    <a:pt x="1000" y="3411"/>
                  </a:cubicBezTo>
                  <a:cubicBezTo>
                    <a:pt x="1250" y="2845"/>
                    <a:pt x="1631" y="2411"/>
                    <a:pt x="2183" y="2148"/>
                  </a:cubicBezTo>
                  <a:cubicBezTo>
                    <a:pt x="2519" y="1977"/>
                    <a:pt x="2857" y="1895"/>
                    <a:pt x="3196" y="1895"/>
                  </a:cubicBezTo>
                  <a:cubicBezTo>
                    <a:pt x="3534" y="1895"/>
                    <a:pt x="3873" y="1977"/>
                    <a:pt x="4208" y="2135"/>
                  </a:cubicBezTo>
                  <a:cubicBezTo>
                    <a:pt x="4327" y="2188"/>
                    <a:pt x="4445" y="2254"/>
                    <a:pt x="4563" y="2319"/>
                  </a:cubicBezTo>
                  <a:cubicBezTo>
                    <a:pt x="4603" y="2188"/>
                    <a:pt x="4655" y="2043"/>
                    <a:pt x="4669" y="1912"/>
                  </a:cubicBezTo>
                  <a:cubicBezTo>
                    <a:pt x="4734" y="1425"/>
                    <a:pt x="4669" y="978"/>
                    <a:pt x="4406" y="557"/>
                  </a:cubicBezTo>
                  <a:cubicBezTo>
                    <a:pt x="4180" y="195"/>
                    <a:pt x="3827" y="1"/>
                    <a:pt x="3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1732538" y="4532800"/>
              <a:ext cx="70025" cy="103900"/>
            </a:xfrm>
            <a:custGeom>
              <a:avLst/>
              <a:gdLst/>
              <a:ahLst/>
              <a:cxnLst/>
              <a:rect l="l" t="t" r="r" b="b"/>
              <a:pathLst>
                <a:path w="2801" h="4156" extrusionOk="0">
                  <a:moveTo>
                    <a:pt x="1226" y="0"/>
                  </a:moveTo>
                  <a:cubicBezTo>
                    <a:pt x="1016" y="0"/>
                    <a:pt x="808" y="44"/>
                    <a:pt x="618" y="139"/>
                  </a:cubicBezTo>
                  <a:lnTo>
                    <a:pt x="579" y="139"/>
                  </a:lnTo>
                  <a:cubicBezTo>
                    <a:pt x="263" y="402"/>
                    <a:pt x="79" y="718"/>
                    <a:pt x="39" y="1139"/>
                  </a:cubicBezTo>
                  <a:cubicBezTo>
                    <a:pt x="39" y="1191"/>
                    <a:pt x="13" y="1244"/>
                    <a:pt x="13" y="1297"/>
                  </a:cubicBezTo>
                  <a:cubicBezTo>
                    <a:pt x="13" y="1441"/>
                    <a:pt x="0" y="1586"/>
                    <a:pt x="13" y="1730"/>
                  </a:cubicBezTo>
                  <a:cubicBezTo>
                    <a:pt x="39" y="1954"/>
                    <a:pt x="92" y="2191"/>
                    <a:pt x="118" y="2414"/>
                  </a:cubicBezTo>
                  <a:cubicBezTo>
                    <a:pt x="158" y="2519"/>
                    <a:pt x="210" y="2611"/>
                    <a:pt x="250" y="2717"/>
                  </a:cubicBezTo>
                  <a:cubicBezTo>
                    <a:pt x="421" y="3124"/>
                    <a:pt x="657" y="3466"/>
                    <a:pt x="999" y="3742"/>
                  </a:cubicBezTo>
                  <a:cubicBezTo>
                    <a:pt x="1350" y="4018"/>
                    <a:pt x="1721" y="4155"/>
                    <a:pt x="2111" y="4155"/>
                  </a:cubicBezTo>
                  <a:cubicBezTo>
                    <a:pt x="2335" y="4155"/>
                    <a:pt x="2565" y="4110"/>
                    <a:pt x="2801" y="4018"/>
                  </a:cubicBezTo>
                  <a:cubicBezTo>
                    <a:pt x="2761" y="3900"/>
                    <a:pt x="2735" y="3782"/>
                    <a:pt x="2682" y="3676"/>
                  </a:cubicBezTo>
                  <a:cubicBezTo>
                    <a:pt x="2354" y="3019"/>
                    <a:pt x="2091" y="2335"/>
                    <a:pt x="1854" y="1638"/>
                  </a:cubicBezTo>
                  <a:cubicBezTo>
                    <a:pt x="1683" y="1099"/>
                    <a:pt x="1538" y="560"/>
                    <a:pt x="1381" y="8"/>
                  </a:cubicBezTo>
                  <a:cubicBezTo>
                    <a:pt x="1329" y="3"/>
                    <a:pt x="127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2229563" y="4536525"/>
              <a:ext cx="89100" cy="49425"/>
            </a:xfrm>
            <a:custGeom>
              <a:avLst/>
              <a:gdLst/>
              <a:ahLst/>
              <a:cxnLst/>
              <a:rect l="l" t="t" r="r" b="b"/>
              <a:pathLst>
                <a:path w="3564" h="1977" extrusionOk="0">
                  <a:moveTo>
                    <a:pt x="2196" y="0"/>
                  </a:moveTo>
                  <a:cubicBezTo>
                    <a:pt x="1857" y="0"/>
                    <a:pt x="1519" y="82"/>
                    <a:pt x="1183" y="253"/>
                  </a:cubicBezTo>
                  <a:cubicBezTo>
                    <a:pt x="631" y="516"/>
                    <a:pt x="250" y="950"/>
                    <a:pt x="0" y="1516"/>
                  </a:cubicBezTo>
                  <a:cubicBezTo>
                    <a:pt x="381" y="1844"/>
                    <a:pt x="842" y="1976"/>
                    <a:pt x="1328" y="1976"/>
                  </a:cubicBezTo>
                  <a:cubicBezTo>
                    <a:pt x="1350" y="1977"/>
                    <a:pt x="1372" y="1977"/>
                    <a:pt x="1394" y="1977"/>
                  </a:cubicBezTo>
                  <a:cubicBezTo>
                    <a:pt x="1857" y="1977"/>
                    <a:pt x="2307" y="1844"/>
                    <a:pt x="2709" y="1568"/>
                  </a:cubicBezTo>
                  <a:cubicBezTo>
                    <a:pt x="3116" y="1279"/>
                    <a:pt x="3445" y="924"/>
                    <a:pt x="3563" y="424"/>
                  </a:cubicBezTo>
                  <a:cubicBezTo>
                    <a:pt x="3445" y="359"/>
                    <a:pt x="3327" y="293"/>
                    <a:pt x="3208" y="240"/>
                  </a:cubicBezTo>
                  <a:cubicBezTo>
                    <a:pt x="2873" y="82"/>
                    <a:pt x="2534" y="0"/>
                    <a:pt x="2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2217713" y="4436025"/>
              <a:ext cx="56575" cy="43275"/>
            </a:xfrm>
            <a:custGeom>
              <a:avLst/>
              <a:gdLst/>
              <a:ahLst/>
              <a:cxnLst/>
              <a:rect l="l" t="t" r="r" b="b"/>
              <a:pathLst>
                <a:path w="2263" h="1731" extrusionOk="0">
                  <a:moveTo>
                    <a:pt x="1263" y="0"/>
                  </a:moveTo>
                  <a:cubicBezTo>
                    <a:pt x="1131" y="26"/>
                    <a:pt x="974" y="79"/>
                    <a:pt x="816" y="105"/>
                  </a:cubicBezTo>
                  <a:cubicBezTo>
                    <a:pt x="553" y="171"/>
                    <a:pt x="356" y="342"/>
                    <a:pt x="198" y="552"/>
                  </a:cubicBezTo>
                  <a:cubicBezTo>
                    <a:pt x="66" y="736"/>
                    <a:pt x="1" y="920"/>
                    <a:pt x="66" y="1170"/>
                  </a:cubicBezTo>
                  <a:cubicBezTo>
                    <a:pt x="161" y="1515"/>
                    <a:pt x="578" y="1730"/>
                    <a:pt x="890" y="1730"/>
                  </a:cubicBezTo>
                  <a:cubicBezTo>
                    <a:pt x="924" y="1730"/>
                    <a:pt x="956" y="1728"/>
                    <a:pt x="987" y="1723"/>
                  </a:cubicBezTo>
                  <a:cubicBezTo>
                    <a:pt x="1158" y="1709"/>
                    <a:pt x="1316" y="1657"/>
                    <a:pt x="1473" y="1604"/>
                  </a:cubicBezTo>
                  <a:cubicBezTo>
                    <a:pt x="1671" y="1525"/>
                    <a:pt x="1855" y="1394"/>
                    <a:pt x="1973" y="1223"/>
                  </a:cubicBezTo>
                  <a:cubicBezTo>
                    <a:pt x="2262" y="828"/>
                    <a:pt x="2210" y="487"/>
                    <a:pt x="1828" y="184"/>
                  </a:cubicBezTo>
                  <a:cubicBezTo>
                    <a:pt x="1684" y="53"/>
                    <a:pt x="1487" y="26"/>
                    <a:pt x="1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2697988" y="4285450"/>
              <a:ext cx="58850" cy="122075"/>
            </a:xfrm>
            <a:custGeom>
              <a:avLst/>
              <a:gdLst/>
              <a:ahLst/>
              <a:cxnLst/>
              <a:rect l="l" t="t" r="r" b="b"/>
              <a:pathLst>
                <a:path w="2354" h="4883" extrusionOk="0">
                  <a:moveTo>
                    <a:pt x="684" y="1"/>
                  </a:moveTo>
                  <a:cubicBezTo>
                    <a:pt x="447" y="1"/>
                    <a:pt x="210" y="1"/>
                    <a:pt x="0" y="146"/>
                  </a:cubicBezTo>
                  <a:cubicBezTo>
                    <a:pt x="13" y="185"/>
                    <a:pt x="13" y="238"/>
                    <a:pt x="13" y="277"/>
                  </a:cubicBezTo>
                  <a:cubicBezTo>
                    <a:pt x="118" y="658"/>
                    <a:pt x="224" y="1040"/>
                    <a:pt x="316" y="1434"/>
                  </a:cubicBezTo>
                  <a:cubicBezTo>
                    <a:pt x="342" y="1552"/>
                    <a:pt x="355" y="1658"/>
                    <a:pt x="381" y="1776"/>
                  </a:cubicBezTo>
                  <a:cubicBezTo>
                    <a:pt x="421" y="2000"/>
                    <a:pt x="473" y="2236"/>
                    <a:pt x="513" y="2460"/>
                  </a:cubicBezTo>
                  <a:cubicBezTo>
                    <a:pt x="526" y="2578"/>
                    <a:pt x="552" y="2683"/>
                    <a:pt x="566" y="2802"/>
                  </a:cubicBezTo>
                  <a:cubicBezTo>
                    <a:pt x="658" y="3341"/>
                    <a:pt x="736" y="3880"/>
                    <a:pt x="736" y="4419"/>
                  </a:cubicBezTo>
                  <a:cubicBezTo>
                    <a:pt x="736" y="4577"/>
                    <a:pt x="750" y="4721"/>
                    <a:pt x="750" y="4879"/>
                  </a:cubicBezTo>
                  <a:cubicBezTo>
                    <a:pt x="796" y="4879"/>
                    <a:pt x="845" y="4882"/>
                    <a:pt x="894" y="4882"/>
                  </a:cubicBezTo>
                  <a:cubicBezTo>
                    <a:pt x="944" y="4882"/>
                    <a:pt x="993" y="4879"/>
                    <a:pt x="1039" y="4866"/>
                  </a:cubicBezTo>
                  <a:cubicBezTo>
                    <a:pt x="1420" y="4734"/>
                    <a:pt x="1723" y="4485"/>
                    <a:pt x="1933" y="4156"/>
                  </a:cubicBezTo>
                  <a:cubicBezTo>
                    <a:pt x="2117" y="3880"/>
                    <a:pt x="2235" y="3577"/>
                    <a:pt x="2301" y="3236"/>
                  </a:cubicBezTo>
                  <a:cubicBezTo>
                    <a:pt x="2341" y="2986"/>
                    <a:pt x="2341" y="2736"/>
                    <a:pt x="2354" y="2486"/>
                  </a:cubicBezTo>
                  <a:cubicBezTo>
                    <a:pt x="2288" y="2092"/>
                    <a:pt x="2222" y="1697"/>
                    <a:pt x="2078" y="1316"/>
                  </a:cubicBezTo>
                  <a:cubicBezTo>
                    <a:pt x="1933" y="934"/>
                    <a:pt x="1749" y="593"/>
                    <a:pt x="1433" y="330"/>
                  </a:cubicBezTo>
                  <a:cubicBezTo>
                    <a:pt x="1381" y="277"/>
                    <a:pt x="1315" y="238"/>
                    <a:pt x="1262" y="198"/>
                  </a:cubicBezTo>
                  <a:cubicBezTo>
                    <a:pt x="1210" y="159"/>
                    <a:pt x="1144" y="119"/>
                    <a:pt x="1091" y="93"/>
                  </a:cubicBezTo>
                  <a:cubicBezTo>
                    <a:pt x="960" y="40"/>
                    <a:pt x="828" y="1"/>
                    <a:pt x="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2386013" y="4350575"/>
              <a:ext cx="183800" cy="184750"/>
            </a:xfrm>
            <a:custGeom>
              <a:avLst/>
              <a:gdLst/>
              <a:ahLst/>
              <a:cxnLst/>
              <a:rect l="l" t="t" r="r" b="b"/>
              <a:pathLst>
                <a:path w="7352" h="7390" extrusionOk="0">
                  <a:moveTo>
                    <a:pt x="3775" y="1"/>
                  </a:moveTo>
                  <a:cubicBezTo>
                    <a:pt x="2738" y="1"/>
                    <a:pt x="1725" y="436"/>
                    <a:pt x="1000" y="1262"/>
                  </a:cubicBezTo>
                  <a:cubicBezTo>
                    <a:pt x="803" y="1485"/>
                    <a:pt x="619" y="1709"/>
                    <a:pt x="514" y="1998"/>
                  </a:cubicBezTo>
                  <a:cubicBezTo>
                    <a:pt x="487" y="2037"/>
                    <a:pt x="461" y="2077"/>
                    <a:pt x="448" y="2116"/>
                  </a:cubicBezTo>
                  <a:cubicBezTo>
                    <a:pt x="93" y="2826"/>
                    <a:pt x="1" y="3576"/>
                    <a:pt x="146" y="4352"/>
                  </a:cubicBezTo>
                  <a:cubicBezTo>
                    <a:pt x="457" y="6040"/>
                    <a:pt x="1880" y="7390"/>
                    <a:pt x="3740" y="7390"/>
                  </a:cubicBezTo>
                  <a:cubicBezTo>
                    <a:pt x="3923" y="7390"/>
                    <a:pt x="4110" y="7377"/>
                    <a:pt x="4301" y="7350"/>
                  </a:cubicBezTo>
                  <a:cubicBezTo>
                    <a:pt x="5826" y="7126"/>
                    <a:pt x="6825" y="6219"/>
                    <a:pt x="7325" y="4759"/>
                  </a:cubicBezTo>
                  <a:cubicBezTo>
                    <a:pt x="7338" y="4693"/>
                    <a:pt x="7338" y="4628"/>
                    <a:pt x="7351" y="4575"/>
                  </a:cubicBezTo>
                  <a:cubicBezTo>
                    <a:pt x="7141" y="4562"/>
                    <a:pt x="6943" y="4562"/>
                    <a:pt x="6773" y="4509"/>
                  </a:cubicBezTo>
                  <a:cubicBezTo>
                    <a:pt x="6404" y="4417"/>
                    <a:pt x="6141" y="4181"/>
                    <a:pt x="5918" y="3891"/>
                  </a:cubicBezTo>
                  <a:cubicBezTo>
                    <a:pt x="5839" y="3786"/>
                    <a:pt x="5760" y="3655"/>
                    <a:pt x="5668" y="3550"/>
                  </a:cubicBezTo>
                  <a:cubicBezTo>
                    <a:pt x="5629" y="3444"/>
                    <a:pt x="5589" y="3339"/>
                    <a:pt x="5550" y="3234"/>
                  </a:cubicBezTo>
                  <a:cubicBezTo>
                    <a:pt x="5300" y="2524"/>
                    <a:pt x="5260" y="1827"/>
                    <a:pt x="5681" y="1156"/>
                  </a:cubicBezTo>
                  <a:cubicBezTo>
                    <a:pt x="5747" y="1104"/>
                    <a:pt x="5813" y="1038"/>
                    <a:pt x="5878" y="986"/>
                  </a:cubicBezTo>
                  <a:cubicBezTo>
                    <a:pt x="5944" y="933"/>
                    <a:pt x="6010" y="880"/>
                    <a:pt x="6102" y="828"/>
                  </a:cubicBezTo>
                  <a:cubicBezTo>
                    <a:pt x="5813" y="578"/>
                    <a:pt x="5523" y="407"/>
                    <a:pt x="5208" y="302"/>
                  </a:cubicBezTo>
                  <a:cubicBezTo>
                    <a:pt x="5168" y="276"/>
                    <a:pt x="5142" y="262"/>
                    <a:pt x="5116" y="249"/>
                  </a:cubicBezTo>
                  <a:cubicBezTo>
                    <a:pt x="4679" y="82"/>
                    <a:pt x="4225" y="1"/>
                    <a:pt x="3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1936663" y="4466125"/>
              <a:ext cx="199550" cy="184775"/>
            </a:xfrm>
            <a:custGeom>
              <a:avLst/>
              <a:gdLst/>
              <a:ahLst/>
              <a:cxnLst/>
              <a:rect l="l" t="t" r="r" b="b"/>
              <a:pathLst>
                <a:path w="7982" h="7391" extrusionOk="0">
                  <a:moveTo>
                    <a:pt x="3414" y="0"/>
                  </a:moveTo>
                  <a:cubicBezTo>
                    <a:pt x="2551" y="0"/>
                    <a:pt x="1691" y="304"/>
                    <a:pt x="1000" y="900"/>
                  </a:cubicBezTo>
                  <a:cubicBezTo>
                    <a:pt x="816" y="1058"/>
                    <a:pt x="632" y="1215"/>
                    <a:pt x="513" y="1439"/>
                  </a:cubicBezTo>
                  <a:cubicBezTo>
                    <a:pt x="395" y="1584"/>
                    <a:pt x="277" y="1728"/>
                    <a:pt x="185" y="1886"/>
                  </a:cubicBezTo>
                  <a:cubicBezTo>
                    <a:pt x="27" y="2149"/>
                    <a:pt x="0" y="2241"/>
                    <a:pt x="0" y="2399"/>
                  </a:cubicBezTo>
                  <a:cubicBezTo>
                    <a:pt x="185" y="2438"/>
                    <a:pt x="382" y="2491"/>
                    <a:pt x="566" y="2530"/>
                  </a:cubicBezTo>
                  <a:cubicBezTo>
                    <a:pt x="776" y="2662"/>
                    <a:pt x="987" y="2820"/>
                    <a:pt x="1144" y="3017"/>
                  </a:cubicBezTo>
                  <a:cubicBezTo>
                    <a:pt x="1407" y="3385"/>
                    <a:pt x="1578" y="3779"/>
                    <a:pt x="1644" y="4227"/>
                  </a:cubicBezTo>
                  <a:cubicBezTo>
                    <a:pt x="1670" y="4332"/>
                    <a:pt x="1683" y="4437"/>
                    <a:pt x="1697" y="4555"/>
                  </a:cubicBezTo>
                  <a:cubicBezTo>
                    <a:pt x="1683" y="4726"/>
                    <a:pt x="1670" y="4897"/>
                    <a:pt x="1644" y="5081"/>
                  </a:cubicBezTo>
                  <a:cubicBezTo>
                    <a:pt x="1618" y="5318"/>
                    <a:pt x="1526" y="5555"/>
                    <a:pt x="1394" y="5765"/>
                  </a:cubicBezTo>
                  <a:cubicBezTo>
                    <a:pt x="1250" y="5988"/>
                    <a:pt x="1026" y="6146"/>
                    <a:pt x="776" y="6238"/>
                  </a:cubicBezTo>
                  <a:cubicBezTo>
                    <a:pt x="789" y="6265"/>
                    <a:pt x="789" y="6291"/>
                    <a:pt x="803" y="6304"/>
                  </a:cubicBezTo>
                  <a:cubicBezTo>
                    <a:pt x="829" y="6343"/>
                    <a:pt x="868" y="6370"/>
                    <a:pt x="895" y="6409"/>
                  </a:cubicBezTo>
                  <a:cubicBezTo>
                    <a:pt x="1634" y="7054"/>
                    <a:pt x="2448" y="7391"/>
                    <a:pt x="3338" y="7391"/>
                  </a:cubicBezTo>
                  <a:cubicBezTo>
                    <a:pt x="3683" y="7391"/>
                    <a:pt x="4038" y="7340"/>
                    <a:pt x="4405" y="7238"/>
                  </a:cubicBezTo>
                  <a:cubicBezTo>
                    <a:pt x="6982" y="6528"/>
                    <a:pt x="7982" y="3398"/>
                    <a:pt x="6220" y="1294"/>
                  </a:cubicBezTo>
                  <a:cubicBezTo>
                    <a:pt x="5996" y="1018"/>
                    <a:pt x="5733" y="768"/>
                    <a:pt x="5391" y="597"/>
                  </a:cubicBezTo>
                  <a:cubicBezTo>
                    <a:pt x="5391" y="584"/>
                    <a:pt x="5378" y="571"/>
                    <a:pt x="5378" y="571"/>
                  </a:cubicBezTo>
                  <a:cubicBezTo>
                    <a:pt x="4776" y="189"/>
                    <a:pt x="4094"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28"/>
          <p:cNvGrpSpPr/>
          <p:nvPr/>
        </p:nvGrpSpPr>
        <p:grpSpPr>
          <a:xfrm rot="865922">
            <a:off x="265946" y="3438986"/>
            <a:ext cx="995446" cy="1339854"/>
            <a:chOff x="4300663" y="1112875"/>
            <a:chExt cx="793900" cy="1028200"/>
          </a:xfrm>
        </p:grpSpPr>
        <p:grpSp>
          <p:nvGrpSpPr>
            <p:cNvPr id="174" name="Google Shape;174;p28"/>
            <p:cNvGrpSpPr/>
            <p:nvPr/>
          </p:nvGrpSpPr>
          <p:grpSpPr>
            <a:xfrm>
              <a:off x="4300663" y="1112950"/>
              <a:ext cx="793900" cy="1028050"/>
              <a:chOff x="5757975" y="1112950"/>
              <a:chExt cx="793900" cy="1028050"/>
            </a:xfrm>
          </p:grpSpPr>
          <p:sp>
            <p:nvSpPr>
              <p:cNvPr id="175" name="Google Shape;175;p28"/>
              <p:cNvSpPr/>
              <p:nvPr/>
            </p:nvSpPr>
            <p:spPr>
              <a:xfrm>
                <a:off x="5757975" y="1112950"/>
                <a:ext cx="763325" cy="1028050"/>
              </a:xfrm>
              <a:custGeom>
                <a:avLst/>
                <a:gdLst/>
                <a:ahLst/>
                <a:cxnLst/>
                <a:rect l="l" t="t" r="r" b="b"/>
                <a:pathLst>
                  <a:path w="30533" h="41122" extrusionOk="0">
                    <a:moveTo>
                      <a:pt x="7851" y="8709"/>
                    </a:moveTo>
                    <a:lnTo>
                      <a:pt x="7851" y="8709"/>
                    </a:lnTo>
                    <a:cubicBezTo>
                      <a:pt x="7864" y="8736"/>
                      <a:pt x="7877" y="8775"/>
                      <a:pt x="7890" y="8802"/>
                    </a:cubicBezTo>
                    <a:cubicBezTo>
                      <a:pt x="7877" y="8775"/>
                      <a:pt x="7864" y="8749"/>
                      <a:pt x="7851" y="8709"/>
                    </a:cubicBezTo>
                    <a:close/>
                    <a:moveTo>
                      <a:pt x="8915" y="11826"/>
                    </a:moveTo>
                    <a:lnTo>
                      <a:pt x="8915" y="11826"/>
                    </a:lnTo>
                    <a:cubicBezTo>
                      <a:pt x="8679" y="11839"/>
                      <a:pt x="8508" y="12089"/>
                      <a:pt x="8574" y="12339"/>
                    </a:cubicBezTo>
                    <a:cubicBezTo>
                      <a:pt x="8495" y="12089"/>
                      <a:pt x="8679" y="11839"/>
                      <a:pt x="8915" y="11826"/>
                    </a:cubicBezTo>
                    <a:close/>
                    <a:moveTo>
                      <a:pt x="13846" y="22069"/>
                    </a:moveTo>
                    <a:cubicBezTo>
                      <a:pt x="13860" y="22108"/>
                      <a:pt x="13886" y="22134"/>
                      <a:pt x="13899" y="22161"/>
                    </a:cubicBezTo>
                    <a:cubicBezTo>
                      <a:pt x="13899" y="22345"/>
                      <a:pt x="13965" y="22529"/>
                      <a:pt x="14004" y="22713"/>
                    </a:cubicBezTo>
                    <a:cubicBezTo>
                      <a:pt x="14017" y="22752"/>
                      <a:pt x="14030" y="22779"/>
                      <a:pt x="14044" y="22844"/>
                    </a:cubicBezTo>
                    <a:cubicBezTo>
                      <a:pt x="13978" y="22818"/>
                      <a:pt x="13925" y="22818"/>
                      <a:pt x="13886" y="22805"/>
                    </a:cubicBezTo>
                    <a:cubicBezTo>
                      <a:pt x="13762" y="22772"/>
                      <a:pt x="13641" y="22752"/>
                      <a:pt x="13524" y="22752"/>
                    </a:cubicBezTo>
                    <a:cubicBezTo>
                      <a:pt x="13320" y="22752"/>
                      <a:pt x="13128" y="22812"/>
                      <a:pt x="12952" y="22963"/>
                    </a:cubicBezTo>
                    <a:cubicBezTo>
                      <a:pt x="12939" y="22976"/>
                      <a:pt x="12926" y="22976"/>
                      <a:pt x="12913" y="22976"/>
                    </a:cubicBezTo>
                    <a:cubicBezTo>
                      <a:pt x="12900" y="22805"/>
                      <a:pt x="12873" y="22634"/>
                      <a:pt x="12860" y="22463"/>
                    </a:cubicBezTo>
                    <a:cubicBezTo>
                      <a:pt x="12979" y="22384"/>
                      <a:pt x="13610" y="22148"/>
                      <a:pt x="13846" y="22082"/>
                    </a:cubicBezTo>
                    <a:lnTo>
                      <a:pt x="13846" y="22069"/>
                    </a:lnTo>
                    <a:close/>
                    <a:moveTo>
                      <a:pt x="12295" y="24159"/>
                    </a:moveTo>
                    <a:cubicBezTo>
                      <a:pt x="12347" y="24317"/>
                      <a:pt x="12361" y="24633"/>
                      <a:pt x="12347" y="25119"/>
                    </a:cubicBezTo>
                    <a:lnTo>
                      <a:pt x="11217" y="25159"/>
                    </a:lnTo>
                    <a:cubicBezTo>
                      <a:pt x="11125" y="24935"/>
                      <a:pt x="11033" y="24725"/>
                      <a:pt x="10927" y="24501"/>
                    </a:cubicBezTo>
                    <a:cubicBezTo>
                      <a:pt x="11401" y="24449"/>
                      <a:pt x="11861" y="24330"/>
                      <a:pt x="12295" y="24159"/>
                    </a:cubicBezTo>
                    <a:close/>
                    <a:moveTo>
                      <a:pt x="23064" y="22504"/>
                    </a:moveTo>
                    <a:cubicBezTo>
                      <a:pt x="23064" y="22530"/>
                      <a:pt x="23064" y="22569"/>
                      <a:pt x="23064" y="22595"/>
                    </a:cubicBezTo>
                    <a:cubicBezTo>
                      <a:pt x="22985" y="22844"/>
                      <a:pt x="22932" y="23107"/>
                      <a:pt x="22919" y="23370"/>
                    </a:cubicBezTo>
                    <a:cubicBezTo>
                      <a:pt x="22906" y="23436"/>
                      <a:pt x="22906" y="23489"/>
                      <a:pt x="22893" y="23541"/>
                    </a:cubicBezTo>
                    <a:cubicBezTo>
                      <a:pt x="22878" y="23547"/>
                      <a:pt x="22864" y="23550"/>
                      <a:pt x="22853" y="23550"/>
                    </a:cubicBezTo>
                    <a:cubicBezTo>
                      <a:pt x="22813" y="23550"/>
                      <a:pt x="22789" y="23522"/>
                      <a:pt x="22748" y="23502"/>
                    </a:cubicBezTo>
                    <a:cubicBezTo>
                      <a:pt x="22623" y="23439"/>
                      <a:pt x="22498" y="23410"/>
                      <a:pt x="22373" y="23410"/>
                    </a:cubicBezTo>
                    <a:cubicBezTo>
                      <a:pt x="22235" y="23410"/>
                      <a:pt x="22097" y="23446"/>
                      <a:pt x="21959" y="23515"/>
                    </a:cubicBezTo>
                    <a:cubicBezTo>
                      <a:pt x="21775" y="23607"/>
                      <a:pt x="21631" y="23739"/>
                      <a:pt x="21499" y="23896"/>
                    </a:cubicBezTo>
                    <a:cubicBezTo>
                      <a:pt x="21275" y="24172"/>
                      <a:pt x="21157" y="24501"/>
                      <a:pt x="21078" y="24856"/>
                    </a:cubicBezTo>
                    <a:cubicBezTo>
                      <a:pt x="21052" y="24975"/>
                      <a:pt x="21052" y="25106"/>
                      <a:pt x="21026" y="25238"/>
                    </a:cubicBezTo>
                    <a:cubicBezTo>
                      <a:pt x="20789" y="25224"/>
                      <a:pt x="20552" y="25224"/>
                      <a:pt x="20329" y="25211"/>
                    </a:cubicBezTo>
                    <a:cubicBezTo>
                      <a:pt x="20368" y="25145"/>
                      <a:pt x="20395" y="25080"/>
                      <a:pt x="20447" y="25014"/>
                    </a:cubicBezTo>
                    <a:cubicBezTo>
                      <a:pt x="20736" y="24567"/>
                      <a:pt x="20960" y="24094"/>
                      <a:pt x="21052" y="23554"/>
                    </a:cubicBezTo>
                    <a:cubicBezTo>
                      <a:pt x="21091" y="23357"/>
                      <a:pt x="21091" y="23173"/>
                      <a:pt x="21065" y="22976"/>
                    </a:cubicBezTo>
                    <a:cubicBezTo>
                      <a:pt x="21157" y="22963"/>
                      <a:pt x="21249" y="22950"/>
                      <a:pt x="21341" y="22950"/>
                    </a:cubicBezTo>
                    <a:cubicBezTo>
                      <a:pt x="21933" y="22910"/>
                      <a:pt x="22498" y="22779"/>
                      <a:pt x="23024" y="22516"/>
                    </a:cubicBezTo>
                    <a:cubicBezTo>
                      <a:pt x="23035" y="22516"/>
                      <a:pt x="23046" y="22507"/>
                      <a:pt x="23064" y="22504"/>
                    </a:cubicBezTo>
                    <a:close/>
                    <a:moveTo>
                      <a:pt x="23419" y="25408"/>
                    </a:moveTo>
                    <a:cubicBezTo>
                      <a:pt x="23669" y="25435"/>
                      <a:pt x="23932" y="25448"/>
                      <a:pt x="24181" y="25474"/>
                    </a:cubicBezTo>
                    <a:cubicBezTo>
                      <a:pt x="23932" y="25461"/>
                      <a:pt x="23669" y="25435"/>
                      <a:pt x="23419" y="25408"/>
                    </a:cubicBezTo>
                    <a:close/>
                    <a:moveTo>
                      <a:pt x="2946" y="26132"/>
                    </a:moveTo>
                    <a:cubicBezTo>
                      <a:pt x="2953" y="26151"/>
                      <a:pt x="2956" y="26171"/>
                      <a:pt x="2959" y="26191"/>
                    </a:cubicBezTo>
                    <a:lnTo>
                      <a:pt x="2959" y="26191"/>
                    </a:lnTo>
                    <a:lnTo>
                      <a:pt x="2946" y="26132"/>
                    </a:lnTo>
                    <a:close/>
                    <a:moveTo>
                      <a:pt x="8876" y="30366"/>
                    </a:moveTo>
                    <a:cubicBezTo>
                      <a:pt x="8889" y="30366"/>
                      <a:pt x="8902" y="30366"/>
                      <a:pt x="8929" y="30379"/>
                    </a:cubicBezTo>
                    <a:cubicBezTo>
                      <a:pt x="8902" y="30379"/>
                      <a:pt x="8889" y="30366"/>
                      <a:pt x="8876" y="30366"/>
                    </a:cubicBezTo>
                    <a:close/>
                    <a:moveTo>
                      <a:pt x="9139" y="30392"/>
                    </a:moveTo>
                    <a:cubicBezTo>
                      <a:pt x="9165" y="30405"/>
                      <a:pt x="9192" y="30405"/>
                      <a:pt x="9218" y="30405"/>
                    </a:cubicBezTo>
                    <a:cubicBezTo>
                      <a:pt x="9192" y="30405"/>
                      <a:pt x="9165" y="30405"/>
                      <a:pt x="9126" y="30392"/>
                    </a:cubicBezTo>
                    <a:close/>
                    <a:moveTo>
                      <a:pt x="20053" y="30813"/>
                    </a:moveTo>
                    <a:lnTo>
                      <a:pt x="20053" y="30813"/>
                    </a:lnTo>
                    <a:cubicBezTo>
                      <a:pt x="20092" y="30813"/>
                      <a:pt x="20118" y="30826"/>
                      <a:pt x="20145" y="30826"/>
                    </a:cubicBezTo>
                    <a:cubicBezTo>
                      <a:pt x="20158" y="30839"/>
                      <a:pt x="20171" y="30839"/>
                      <a:pt x="20184" y="30839"/>
                    </a:cubicBezTo>
                    <a:lnTo>
                      <a:pt x="20145" y="30839"/>
                    </a:lnTo>
                    <a:cubicBezTo>
                      <a:pt x="20118" y="30826"/>
                      <a:pt x="20092" y="30813"/>
                      <a:pt x="20053" y="30813"/>
                    </a:cubicBezTo>
                    <a:close/>
                    <a:moveTo>
                      <a:pt x="20302" y="30839"/>
                    </a:moveTo>
                    <a:cubicBezTo>
                      <a:pt x="20381" y="30852"/>
                      <a:pt x="20447" y="30852"/>
                      <a:pt x="20526" y="30865"/>
                    </a:cubicBezTo>
                    <a:cubicBezTo>
                      <a:pt x="20447" y="30852"/>
                      <a:pt x="20368" y="30852"/>
                      <a:pt x="20302" y="30839"/>
                    </a:cubicBezTo>
                    <a:close/>
                    <a:moveTo>
                      <a:pt x="20920" y="30891"/>
                    </a:moveTo>
                    <a:cubicBezTo>
                      <a:pt x="20973" y="30891"/>
                      <a:pt x="21013" y="30905"/>
                      <a:pt x="21065" y="30918"/>
                    </a:cubicBezTo>
                    <a:cubicBezTo>
                      <a:pt x="21013" y="30905"/>
                      <a:pt x="20960" y="30891"/>
                      <a:pt x="20920" y="30891"/>
                    </a:cubicBezTo>
                    <a:close/>
                    <a:moveTo>
                      <a:pt x="21142" y="30915"/>
                    </a:moveTo>
                    <a:cubicBezTo>
                      <a:pt x="21300" y="30915"/>
                      <a:pt x="21457" y="30946"/>
                      <a:pt x="21604" y="30957"/>
                    </a:cubicBezTo>
                    <a:cubicBezTo>
                      <a:pt x="21446" y="30946"/>
                      <a:pt x="21297" y="30915"/>
                      <a:pt x="21142" y="30915"/>
                    </a:cubicBezTo>
                    <a:lnTo>
                      <a:pt x="21142" y="30915"/>
                    </a:lnTo>
                    <a:cubicBezTo>
                      <a:pt x="21142" y="30915"/>
                      <a:pt x="21142" y="30915"/>
                      <a:pt x="21142" y="30915"/>
                    </a:cubicBezTo>
                    <a:close/>
                    <a:moveTo>
                      <a:pt x="22407" y="31049"/>
                    </a:moveTo>
                    <a:lnTo>
                      <a:pt x="22407" y="31049"/>
                    </a:lnTo>
                    <a:cubicBezTo>
                      <a:pt x="22538" y="31062"/>
                      <a:pt x="22669" y="31076"/>
                      <a:pt x="22788" y="31089"/>
                    </a:cubicBezTo>
                    <a:cubicBezTo>
                      <a:pt x="22656" y="31076"/>
                      <a:pt x="22538" y="31062"/>
                      <a:pt x="22407" y="31049"/>
                    </a:cubicBezTo>
                    <a:close/>
                    <a:moveTo>
                      <a:pt x="12637" y="31273"/>
                    </a:moveTo>
                    <a:cubicBezTo>
                      <a:pt x="12505" y="31286"/>
                      <a:pt x="12374" y="31286"/>
                      <a:pt x="12242" y="31286"/>
                    </a:cubicBezTo>
                    <a:cubicBezTo>
                      <a:pt x="12374" y="31286"/>
                      <a:pt x="12505" y="31273"/>
                      <a:pt x="12637" y="31273"/>
                    </a:cubicBezTo>
                    <a:close/>
                    <a:moveTo>
                      <a:pt x="8561" y="31470"/>
                    </a:moveTo>
                    <a:lnTo>
                      <a:pt x="8561" y="31470"/>
                    </a:lnTo>
                    <a:cubicBezTo>
                      <a:pt x="8521" y="31483"/>
                      <a:pt x="8495" y="31483"/>
                      <a:pt x="8455" y="31483"/>
                    </a:cubicBezTo>
                    <a:cubicBezTo>
                      <a:pt x="8482" y="31483"/>
                      <a:pt x="8521" y="31483"/>
                      <a:pt x="8561" y="31470"/>
                    </a:cubicBezTo>
                    <a:close/>
                    <a:moveTo>
                      <a:pt x="26568" y="31725"/>
                    </a:moveTo>
                    <a:cubicBezTo>
                      <a:pt x="26620" y="31735"/>
                      <a:pt x="26671" y="31747"/>
                      <a:pt x="26719" y="31759"/>
                    </a:cubicBezTo>
                    <a:cubicBezTo>
                      <a:pt x="26667" y="31748"/>
                      <a:pt x="26617" y="31736"/>
                      <a:pt x="26568" y="31725"/>
                    </a:cubicBezTo>
                    <a:close/>
                    <a:moveTo>
                      <a:pt x="25175" y="31878"/>
                    </a:moveTo>
                    <a:lnTo>
                      <a:pt x="25175" y="31878"/>
                    </a:lnTo>
                    <a:cubicBezTo>
                      <a:pt x="25383" y="31891"/>
                      <a:pt x="25591" y="31904"/>
                      <a:pt x="25812" y="31930"/>
                    </a:cubicBezTo>
                    <a:lnTo>
                      <a:pt x="25799" y="31930"/>
                    </a:lnTo>
                    <a:cubicBezTo>
                      <a:pt x="25591" y="31904"/>
                      <a:pt x="25383" y="31891"/>
                      <a:pt x="25175" y="31878"/>
                    </a:cubicBezTo>
                    <a:close/>
                    <a:moveTo>
                      <a:pt x="26877" y="32035"/>
                    </a:moveTo>
                    <a:cubicBezTo>
                      <a:pt x="27074" y="32075"/>
                      <a:pt x="27271" y="32101"/>
                      <a:pt x="27469" y="32101"/>
                    </a:cubicBezTo>
                    <a:cubicBezTo>
                      <a:pt x="27271" y="32101"/>
                      <a:pt x="27074" y="32075"/>
                      <a:pt x="26877" y="32049"/>
                    </a:cubicBezTo>
                    <a:lnTo>
                      <a:pt x="26877" y="32035"/>
                    </a:lnTo>
                    <a:close/>
                    <a:moveTo>
                      <a:pt x="27482" y="32088"/>
                    </a:moveTo>
                    <a:cubicBezTo>
                      <a:pt x="27482" y="32088"/>
                      <a:pt x="27482" y="32088"/>
                      <a:pt x="27469" y="32101"/>
                    </a:cubicBezTo>
                    <a:cubicBezTo>
                      <a:pt x="27469" y="32088"/>
                      <a:pt x="27482" y="32088"/>
                      <a:pt x="27482" y="32088"/>
                    </a:cubicBezTo>
                    <a:close/>
                    <a:moveTo>
                      <a:pt x="21841" y="34770"/>
                    </a:moveTo>
                    <a:cubicBezTo>
                      <a:pt x="21972" y="34823"/>
                      <a:pt x="22091" y="34902"/>
                      <a:pt x="22222" y="34994"/>
                    </a:cubicBezTo>
                    <a:cubicBezTo>
                      <a:pt x="22091" y="34902"/>
                      <a:pt x="21972" y="34836"/>
                      <a:pt x="21841" y="34770"/>
                    </a:cubicBezTo>
                    <a:close/>
                    <a:moveTo>
                      <a:pt x="10572" y="0"/>
                    </a:moveTo>
                    <a:cubicBezTo>
                      <a:pt x="10438" y="0"/>
                      <a:pt x="10301" y="19"/>
                      <a:pt x="10165" y="58"/>
                    </a:cubicBezTo>
                    <a:cubicBezTo>
                      <a:pt x="9718" y="189"/>
                      <a:pt x="9363" y="452"/>
                      <a:pt x="9073" y="807"/>
                    </a:cubicBezTo>
                    <a:cubicBezTo>
                      <a:pt x="8732" y="1228"/>
                      <a:pt x="8534" y="1714"/>
                      <a:pt x="8416" y="2240"/>
                    </a:cubicBezTo>
                    <a:cubicBezTo>
                      <a:pt x="8324" y="2701"/>
                      <a:pt x="8271" y="3174"/>
                      <a:pt x="8284" y="3634"/>
                    </a:cubicBezTo>
                    <a:cubicBezTo>
                      <a:pt x="8284" y="3674"/>
                      <a:pt x="8284" y="3700"/>
                      <a:pt x="8284" y="3726"/>
                    </a:cubicBezTo>
                    <a:cubicBezTo>
                      <a:pt x="8284" y="3752"/>
                      <a:pt x="8298" y="3779"/>
                      <a:pt x="8245" y="3792"/>
                    </a:cubicBezTo>
                    <a:cubicBezTo>
                      <a:pt x="8232" y="3766"/>
                      <a:pt x="8219" y="3739"/>
                      <a:pt x="8206" y="3700"/>
                    </a:cubicBezTo>
                    <a:cubicBezTo>
                      <a:pt x="8140" y="3555"/>
                      <a:pt x="8087" y="3397"/>
                      <a:pt x="8021" y="3240"/>
                    </a:cubicBezTo>
                    <a:cubicBezTo>
                      <a:pt x="7811" y="2727"/>
                      <a:pt x="7561" y="2240"/>
                      <a:pt x="7206" y="1806"/>
                    </a:cubicBezTo>
                    <a:cubicBezTo>
                      <a:pt x="6930" y="1465"/>
                      <a:pt x="6601" y="1188"/>
                      <a:pt x="6194" y="1017"/>
                    </a:cubicBezTo>
                    <a:cubicBezTo>
                      <a:pt x="5964" y="926"/>
                      <a:pt x="5741" y="879"/>
                      <a:pt x="5523" y="879"/>
                    </a:cubicBezTo>
                    <a:cubicBezTo>
                      <a:pt x="5179" y="879"/>
                      <a:pt x="4851" y="994"/>
                      <a:pt x="4537" y="1228"/>
                    </a:cubicBezTo>
                    <a:cubicBezTo>
                      <a:pt x="4379" y="1346"/>
                      <a:pt x="4248" y="1491"/>
                      <a:pt x="4129" y="1649"/>
                    </a:cubicBezTo>
                    <a:cubicBezTo>
                      <a:pt x="3761" y="2148"/>
                      <a:pt x="3617" y="2740"/>
                      <a:pt x="3630" y="3358"/>
                    </a:cubicBezTo>
                    <a:cubicBezTo>
                      <a:pt x="3643" y="3831"/>
                      <a:pt x="3761" y="4292"/>
                      <a:pt x="3945" y="4739"/>
                    </a:cubicBezTo>
                    <a:cubicBezTo>
                      <a:pt x="4077" y="5067"/>
                      <a:pt x="4235" y="5383"/>
                      <a:pt x="4432" y="5672"/>
                    </a:cubicBezTo>
                    <a:cubicBezTo>
                      <a:pt x="4445" y="5712"/>
                      <a:pt x="4471" y="5738"/>
                      <a:pt x="4484" y="5764"/>
                    </a:cubicBezTo>
                    <a:cubicBezTo>
                      <a:pt x="4498" y="5790"/>
                      <a:pt x="4537" y="5817"/>
                      <a:pt x="4498" y="5869"/>
                    </a:cubicBezTo>
                    <a:cubicBezTo>
                      <a:pt x="4406" y="5843"/>
                      <a:pt x="4327" y="5804"/>
                      <a:pt x="4248" y="5764"/>
                    </a:cubicBezTo>
                    <a:cubicBezTo>
                      <a:pt x="3738" y="5549"/>
                      <a:pt x="3218" y="5412"/>
                      <a:pt x="2663" y="5412"/>
                    </a:cubicBezTo>
                    <a:cubicBezTo>
                      <a:pt x="2574" y="5412"/>
                      <a:pt x="2484" y="5415"/>
                      <a:pt x="2394" y="5422"/>
                    </a:cubicBezTo>
                    <a:cubicBezTo>
                      <a:pt x="1920" y="5475"/>
                      <a:pt x="1487" y="5633"/>
                      <a:pt x="1118" y="5948"/>
                    </a:cubicBezTo>
                    <a:cubicBezTo>
                      <a:pt x="500" y="6461"/>
                      <a:pt x="303" y="7263"/>
                      <a:pt x="763" y="8026"/>
                    </a:cubicBezTo>
                    <a:cubicBezTo>
                      <a:pt x="895" y="8249"/>
                      <a:pt x="1079" y="8447"/>
                      <a:pt x="1276" y="8631"/>
                    </a:cubicBezTo>
                    <a:cubicBezTo>
                      <a:pt x="1526" y="8828"/>
                      <a:pt x="1789" y="8999"/>
                      <a:pt x="2065" y="9157"/>
                    </a:cubicBezTo>
                    <a:cubicBezTo>
                      <a:pt x="2499" y="9380"/>
                      <a:pt x="2946" y="9577"/>
                      <a:pt x="3419" y="9709"/>
                    </a:cubicBezTo>
                    <a:cubicBezTo>
                      <a:pt x="3485" y="9735"/>
                      <a:pt x="3551" y="9761"/>
                      <a:pt x="3590" y="9801"/>
                    </a:cubicBezTo>
                    <a:cubicBezTo>
                      <a:pt x="3590" y="9801"/>
                      <a:pt x="3577" y="9814"/>
                      <a:pt x="3577" y="9814"/>
                    </a:cubicBezTo>
                    <a:cubicBezTo>
                      <a:pt x="3538" y="9827"/>
                      <a:pt x="3485" y="9827"/>
                      <a:pt x="3446" y="9840"/>
                    </a:cubicBezTo>
                    <a:cubicBezTo>
                      <a:pt x="2933" y="9867"/>
                      <a:pt x="2433" y="9945"/>
                      <a:pt x="1947" y="10103"/>
                    </a:cubicBezTo>
                    <a:cubicBezTo>
                      <a:pt x="1526" y="10222"/>
                      <a:pt x="1132" y="10406"/>
                      <a:pt x="790" y="10669"/>
                    </a:cubicBezTo>
                    <a:cubicBezTo>
                      <a:pt x="527" y="10879"/>
                      <a:pt x="316" y="11129"/>
                      <a:pt x="185" y="11444"/>
                    </a:cubicBezTo>
                    <a:cubicBezTo>
                      <a:pt x="1" y="11852"/>
                      <a:pt x="14" y="12247"/>
                      <a:pt x="211" y="12654"/>
                    </a:cubicBezTo>
                    <a:cubicBezTo>
                      <a:pt x="382" y="13009"/>
                      <a:pt x="658" y="13272"/>
                      <a:pt x="1013" y="13469"/>
                    </a:cubicBezTo>
                    <a:cubicBezTo>
                      <a:pt x="1489" y="13718"/>
                      <a:pt x="1990" y="13820"/>
                      <a:pt x="2502" y="13820"/>
                    </a:cubicBezTo>
                    <a:cubicBezTo>
                      <a:pt x="2640" y="13820"/>
                      <a:pt x="2780" y="13812"/>
                      <a:pt x="2920" y="13798"/>
                    </a:cubicBezTo>
                    <a:cubicBezTo>
                      <a:pt x="3248" y="13759"/>
                      <a:pt x="3564" y="13693"/>
                      <a:pt x="3866" y="13601"/>
                    </a:cubicBezTo>
                    <a:cubicBezTo>
                      <a:pt x="3877" y="13601"/>
                      <a:pt x="3890" y="13599"/>
                      <a:pt x="3902" y="13599"/>
                    </a:cubicBezTo>
                    <a:cubicBezTo>
                      <a:pt x="3920" y="13599"/>
                      <a:pt x="3937" y="13603"/>
                      <a:pt x="3945" y="13627"/>
                    </a:cubicBezTo>
                    <a:cubicBezTo>
                      <a:pt x="3840" y="13745"/>
                      <a:pt x="3722" y="13851"/>
                      <a:pt x="3617" y="13969"/>
                    </a:cubicBezTo>
                    <a:cubicBezTo>
                      <a:pt x="3209" y="14429"/>
                      <a:pt x="2907" y="14942"/>
                      <a:pt x="2815" y="15573"/>
                    </a:cubicBezTo>
                    <a:cubicBezTo>
                      <a:pt x="2749" y="16099"/>
                      <a:pt x="2854" y="16599"/>
                      <a:pt x="3183" y="17033"/>
                    </a:cubicBezTo>
                    <a:cubicBezTo>
                      <a:pt x="3459" y="17401"/>
                      <a:pt x="3840" y="17598"/>
                      <a:pt x="4314" y="17624"/>
                    </a:cubicBezTo>
                    <a:cubicBezTo>
                      <a:pt x="4334" y="17625"/>
                      <a:pt x="4355" y="17625"/>
                      <a:pt x="4376" y="17625"/>
                    </a:cubicBezTo>
                    <a:cubicBezTo>
                      <a:pt x="4720" y="17625"/>
                      <a:pt x="5042" y="17523"/>
                      <a:pt x="5352" y="17375"/>
                    </a:cubicBezTo>
                    <a:cubicBezTo>
                      <a:pt x="5628" y="17230"/>
                      <a:pt x="5878" y="17046"/>
                      <a:pt x="6102" y="16835"/>
                    </a:cubicBezTo>
                    <a:cubicBezTo>
                      <a:pt x="6509" y="16467"/>
                      <a:pt x="6864" y="16073"/>
                      <a:pt x="7167" y="15613"/>
                    </a:cubicBezTo>
                    <a:cubicBezTo>
                      <a:pt x="7206" y="15560"/>
                      <a:pt x="7233" y="15481"/>
                      <a:pt x="7311" y="15442"/>
                    </a:cubicBezTo>
                    <a:cubicBezTo>
                      <a:pt x="7311" y="15455"/>
                      <a:pt x="7311" y="15468"/>
                      <a:pt x="7311" y="15481"/>
                    </a:cubicBezTo>
                    <a:cubicBezTo>
                      <a:pt x="7298" y="15534"/>
                      <a:pt x="7285" y="15599"/>
                      <a:pt x="7272" y="15665"/>
                    </a:cubicBezTo>
                    <a:cubicBezTo>
                      <a:pt x="7114" y="16323"/>
                      <a:pt x="7022" y="16993"/>
                      <a:pt x="7114" y="17677"/>
                    </a:cubicBezTo>
                    <a:cubicBezTo>
                      <a:pt x="7167" y="18006"/>
                      <a:pt x="7259" y="18334"/>
                      <a:pt x="7417" y="18637"/>
                    </a:cubicBezTo>
                    <a:cubicBezTo>
                      <a:pt x="7614" y="18992"/>
                      <a:pt x="7877" y="19281"/>
                      <a:pt x="8258" y="19439"/>
                    </a:cubicBezTo>
                    <a:cubicBezTo>
                      <a:pt x="8438" y="19525"/>
                      <a:pt x="8624" y="19566"/>
                      <a:pt x="8815" y="19566"/>
                    </a:cubicBezTo>
                    <a:cubicBezTo>
                      <a:pt x="8917" y="19566"/>
                      <a:pt x="9021" y="19554"/>
                      <a:pt x="9126" y="19531"/>
                    </a:cubicBezTo>
                    <a:cubicBezTo>
                      <a:pt x="9402" y="19465"/>
                      <a:pt x="9639" y="19334"/>
                      <a:pt x="9849" y="19150"/>
                    </a:cubicBezTo>
                    <a:cubicBezTo>
                      <a:pt x="10086" y="18939"/>
                      <a:pt x="10283" y="18676"/>
                      <a:pt x="10441" y="18400"/>
                    </a:cubicBezTo>
                    <a:cubicBezTo>
                      <a:pt x="10770" y="17795"/>
                      <a:pt x="10941" y="17138"/>
                      <a:pt x="11006" y="16467"/>
                    </a:cubicBezTo>
                    <a:cubicBezTo>
                      <a:pt x="11033" y="16217"/>
                      <a:pt x="11033" y="15968"/>
                      <a:pt x="11059" y="15731"/>
                    </a:cubicBezTo>
                    <a:cubicBezTo>
                      <a:pt x="11085" y="15797"/>
                      <a:pt x="11111" y="15876"/>
                      <a:pt x="11138" y="15954"/>
                    </a:cubicBezTo>
                    <a:cubicBezTo>
                      <a:pt x="11348" y="16651"/>
                      <a:pt x="11519" y="17361"/>
                      <a:pt x="11677" y="18085"/>
                    </a:cubicBezTo>
                    <a:cubicBezTo>
                      <a:pt x="11861" y="18926"/>
                      <a:pt x="12006" y="19781"/>
                      <a:pt x="12098" y="20635"/>
                    </a:cubicBezTo>
                    <a:cubicBezTo>
                      <a:pt x="12137" y="21004"/>
                      <a:pt x="12177" y="21359"/>
                      <a:pt x="12203" y="21727"/>
                    </a:cubicBezTo>
                    <a:cubicBezTo>
                      <a:pt x="12229" y="22069"/>
                      <a:pt x="12242" y="22424"/>
                      <a:pt x="12269" y="22766"/>
                    </a:cubicBezTo>
                    <a:cubicBezTo>
                      <a:pt x="12269" y="22792"/>
                      <a:pt x="12282" y="22831"/>
                      <a:pt x="12229" y="22844"/>
                    </a:cubicBezTo>
                    <a:cubicBezTo>
                      <a:pt x="12190" y="22805"/>
                      <a:pt x="12163" y="22752"/>
                      <a:pt x="12124" y="22713"/>
                    </a:cubicBezTo>
                    <a:cubicBezTo>
                      <a:pt x="11953" y="22516"/>
                      <a:pt x="11795" y="22292"/>
                      <a:pt x="11598" y="22108"/>
                    </a:cubicBezTo>
                    <a:cubicBezTo>
                      <a:pt x="10493" y="21043"/>
                      <a:pt x="9192" y="20333"/>
                      <a:pt x="7706" y="19952"/>
                    </a:cubicBezTo>
                    <a:cubicBezTo>
                      <a:pt x="7430" y="19873"/>
                      <a:pt x="7154" y="19820"/>
                      <a:pt x="6878" y="19807"/>
                    </a:cubicBezTo>
                    <a:cubicBezTo>
                      <a:pt x="6693" y="19676"/>
                      <a:pt x="6509" y="19544"/>
                      <a:pt x="6312" y="19413"/>
                    </a:cubicBezTo>
                    <a:cubicBezTo>
                      <a:pt x="6010" y="19215"/>
                      <a:pt x="5694" y="19058"/>
                      <a:pt x="5352" y="18939"/>
                    </a:cubicBezTo>
                    <a:cubicBezTo>
                      <a:pt x="5124" y="18863"/>
                      <a:pt x="4896" y="18814"/>
                      <a:pt x="4668" y="18814"/>
                    </a:cubicBezTo>
                    <a:cubicBezTo>
                      <a:pt x="4620" y="18814"/>
                      <a:pt x="4572" y="18816"/>
                      <a:pt x="4524" y="18821"/>
                    </a:cubicBezTo>
                    <a:cubicBezTo>
                      <a:pt x="4090" y="18860"/>
                      <a:pt x="3801" y="19071"/>
                      <a:pt x="3643" y="19478"/>
                    </a:cubicBezTo>
                    <a:cubicBezTo>
                      <a:pt x="3617" y="19584"/>
                      <a:pt x="3590" y="19689"/>
                      <a:pt x="3577" y="19794"/>
                    </a:cubicBezTo>
                    <a:cubicBezTo>
                      <a:pt x="3564" y="19847"/>
                      <a:pt x="3551" y="19899"/>
                      <a:pt x="3538" y="19978"/>
                    </a:cubicBezTo>
                    <a:cubicBezTo>
                      <a:pt x="3472" y="19925"/>
                      <a:pt x="3406" y="19899"/>
                      <a:pt x="3354" y="19860"/>
                    </a:cubicBezTo>
                    <a:cubicBezTo>
                      <a:pt x="3078" y="19649"/>
                      <a:pt x="2788" y="19478"/>
                      <a:pt x="2460" y="19373"/>
                    </a:cubicBezTo>
                    <a:cubicBezTo>
                      <a:pt x="2264" y="19297"/>
                      <a:pt x="2051" y="19248"/>
                      <a:pt x="1834" y="19248"/>
                    </a:cubicBezTo>
                    <a:cubicBezTo>
                      <a:pt x="1789" y="19248"/>
                      <a:pt x="1743" y="19250"/>
                      <a:pt x="1697" y="19255"/>
                    </a:cubicBezTo>
                    <a:cubicBezTo>
                      <a:pt x="1329" y="19281"/>
                      <a:pt x="1013" y="19439"/>
                      <a:pt x="803" y="19768"/>
                    </a:cubicBezTo>
                    <a:lnTo>
                      <a:pt x="724" y="19899"/>
                    </a:lnTo>
                    <a:cubicBezTo>
                      <a:pt x="619" y="20057"/>
                      <a:pt x="579" y="20241"/>
                      <a:pt x="553" y="20425"/>
                    </a:cubicBezTo>
                    <a:cubicBezTo>
                      <a:pt x="487" y="20846"/>
                      <a:pt x="553" y="21253"/>
                      <a:pt x="698" y="21648"/>
                    </a:cubicBezTo>
                    <a:cubicBezTo>
                      <a:pt x="1013" y="22516"/>
                      <a:pt x="1579" y="23160"/>
                      <a:pt x="2381" y="23633"/>
                    </a:cubicBezTo>
                    <a:cubicBezTo>
                      <a:pt x="2433" y="23660"/>
                      <a:pt x="2499" y="23699"/>
                      <a:pt x="2565" y="23739"/>
                    </a:cubicBezTo>
                    <a:cubicBezTo>
                      <a:pt x="2512" y="23804"/>
                      <a:pt x="2460" y="23844"/>
                      <a:pt x="2420" y="23883"/>
                    </a:cubicBezTo>
                    <a:cubicBezTo>
                      <a:pt x="2236" y="24067"/>
                      <a:pt x="2157" y="24291"/>
                      <a:pt x="2170" y="24554"/>
                    </a:cubicBezTo>
                    <a:cubicBezTo>
                      <a:pt x="2183" y="24725"/>
                      <a:pt x="2236" y="24896"/>
                      <a:pt x="2315" y="25053"/>
                    </a:cubicBezTo>
                    <a:cubicBezTo>
                      <a:pt x="2433" y="25290"/>
                      <a:pt x="2604" y="25487"/>
                      <a:pt x="2801" y="25671"/>
                    </a:cubicBezTo>
                    <a:cubicBezTo>
                      <a:pt x="2854" y="25724"/>
                      <a:pt x="2907" y="25763"/>
                      <a:pt x="2946" y="25816"/>
                    </a:cubicBezTo>
                    <a:cubicBezTo>
                      <a:pt x="2867" y="25829"/>
                      <a:pt x="2788" y="25842"/>
                      <a:pt x="2696" y="25856"/>
                    </a:cubicBezTo>
                    <a:cubicBezTo>
                      <a:pt x="2591" y="25869"/>
                      <a:pt x="2499" y="25869"/>
                      <a:pt x="2394" y="25869"/>
                    </a:cubicBezTo>
                    <a:cubicBezTo>
                      <a:pt x="2289" y="25882"/>
                      <a:pt x="2197" y="25934"/>
                      <a:pt x="2157" y="26040"/>
                    </a:cubicBezTo>
                    <a:cubicBezTo>
                      <a:pt x="2078" y="26237"/>
                      <a:pt x="1986" y="26434"/>
                      <a:pt x="1934" y="26644"/>
                    </a:cubicBezTo>
                    <a:cubicBezTo>
                      <a:pt x="1671" y="27565"/>
                      <a:pt x="1657" y="28485"/>
                      <a:pt x="1868" y="29406"/>
                    </a:cubicBezTo>
                    <a:cubicBezTo>
                      <a:pt x="2012" y="29984"/>
                      <a:pt x="2236" y="30523"/>
                      <a:pt x="2591" y="31010"/>
                    </a:cubicBezTo>
                    <a:cubicBezTo>
                      <a:pt x="2841" y="31365"/>
                      <a:pt x="3156" y="31654"/>
                      <a:pt x="3525" y="31891"/>
                    </a:cubicBezTo>
                    <a:cubicBezTo>
                      <a:pt x="3589" y="31934"/>
                      <a:pt x="3653" y="31977"/>
                      <a:pt x="3732" y="31977"/>
                    </a:cubicBezTo>
                    <a:cubicBezTo>
                      <a:pt x="3750" y="31977"/>
                      <a:pt x="3768" y="31975"/>
                      <a:pt x="3788" y="31970"/>
                    </a:cubicBezTo>
                    <a:cubicBezTo>
                      <a:pt x="3801" y="32035"/>
                      <a:pt x="3827" y="32088"/>
                      <a:pt x="3840" y="32154"/>
                    </a:cubicBezTo>
                    <a:cubicBezTo>
                      <a:pt x="3880" y="32404"/>
                      <a:pt x="3932" y="32653"/>
                      <a:pt x="3985" y="32890"/>
                    </a:cubicBezTo>
                    <a:cubicBezTo>
                      <a:pt x="4379" y="34639"/>
                      <a:pt x="5089" y="36243"/>
                      <a:pt x="6089" y="37742"/>
                    </a:cubicBezTo>
                    <a:cubicBezTo>
                      <a:pt x="6365" y="38150"/>
                      <a:pt x="6667" y="38544"/>
                      <a:pt x="7009" y="38899"/>
                    </a:cubicBezTo>
                    <a:cubicBezTo>
                      <a:pt x="7219" y="39136"/>
                      <a:pt x="7482" y="39320"/>
                      <a:pt x="7772" y="39438"/>
                    </a:cubicBezTo>
                    <a:cubicBezTo>
                      <a:pt x="9231" y="40056"/>
                      <a:pt x="10756" y="40451"/>
                      <a:pt x="12308" y="40727"/>
                    </a:cubicBezTo>
                    <a:cubicBezTo>
                      <a:pt x="12729" y="40806"/>
                      <a:pt x="13150" y="40858"/>
                      <a:pt x="13570" y="40911"/>
                    </a:cubicBezTo>
                    <a:cubicBezTo>
                      <a:pt x="13925" y="40963"/>
                      <a:pt x="14280" y="41003"/>
                      <a:pt x="14635" y="41029"/>
                    </a:cubicBezTo>
                    <a:cubicBezTo>
                      <a:pt x="14977" y="41056"/>
                      <a:pt x="15306" y="41082"/>
                      <a:pt x="15648" y="41095"/>
                    </a:cubicBezTo>
                    <a:cubicBezTo>
                      <a:pt x="16134" y="41108"/>
                      <a:pt x="16608" y="41108"/>
                      <a:pt x="17094" y="41108"/>
                    </a:cubicBezTo>
                    <a:cubicBezTo>
                      <a:pt x="17134" y="41108"/>
                      <a:pt x="17173" y="41121"/>
                      <a:pt x="17199" y="41121"/>
                    </a:cubicBezTo>
                    <a:cubicBezTo>
                      <a:pt x="17765" y="41082"/>
                      <a:pt x="18330" y="41069"/>
                      <a:pt x="18882" y="41016"/>
                    </a:cubicBezTo>
                    <a:cubicBezTo>
                      <a:pt x="19500" y="40963"/>
                      <a:pt x="20118" y="40871"/>
                      <a:pt x="20736" y="40740"/>
                    </a:cubicBezTo>
                    <a:cubicBezTo>
                      <a:pt x="21920" y="40477"/>
                      <a:pt x="23064" y="40056"/>
                      <a:pt x="24142" y="39478"/>
                    </a:cubicBezTo>
                    <a:cubicBezTo>
                      <a:pt x="24195" y="39451"/>
                      <a:pt x="24247" y="39425"/>
                      <a:pt x="24300" y="39372"/>
                    </a:cubicBezTo>
                    <a:cubicBezTo>
                      <a:pt x="24523" y="39162"/>
                      <a:pt x="24747" y="38925"/>
                      <a:pt x="24931" y="38662"/>
                    </a:cubicBezTo>
                    <a:cubicBezTo>
                      <a:pt x="24957" y="38636"/>
                      <a:pt x="24997" y="38597"/>
                      <a:pt x="25023" y="38557"/>
                    </a:cubicBezTo>
                    <a:cubicBezTo>
                      <a:pt x="25417" y="38044"/>
                      <a:pt x="25772" y="37518"/>
                      <a:pt x="26114" y="36979"/>
                    </a:cubicBezTo>
                    <a:cubicBezTo>
                      <a:pt x="26693" y="36020"/>
                      <a:pt x="27166" y="35033"/>
                      <a:pt x="27534" y="33981"/>
                    </a:cubicBezTo>
                    <a:cubicBezTo>
                      <a:pt x="27732" y="33377"/>
                      <a:pt x="27902" y="32772"/>
                      <a:pt x="27995" y="32141"/>
                    </a:cubicBezTo>
                    <a:cubicBezTo>
                      <a:pt x="28415" y="31943"/>
                      <a:pt x="28757" y="31654"/>
                      <a:pt x="29020" y="31273"/>
                    </a:cubicBezTo>
                    <a:cubicBezTo>
                      <a:pt x="29152" y="31141"/>
                      <a:pt x="29231" y="30984"/>
                      <a:pt x="29323" y="30826"/>
                    </a:cubicBezTo>
                    <a:cubicBezTo>
                      <a:pt x="29756" y="29984"/>
                      <a:pt x="30006" y="29090"/>
                      <a:pt x="30033" y="28143"/>
                    </a:cubicBezTo>
                    <a:cubicBezTo>
                      <a:pt x="30046" y="27736"/>
                      <a:pt x="30019" y="27341"/>
                      <a:pt x="29927" y="26947"/>
                    </a:cubicBezTo>
                    <a:cubicBezTo>
                      <a:pt x="29875" y="26723"/>
                      <a:pt x="29796" y="26500"/>
                      <a:pt x="29704" y="26303"/>
                    </a:cubicBezTo>
                    <a:cubicBezTo>
                      <a:pt x="29612" y="26132"/>
                      <a:pt x="29494" y="26013"/>
                      <a:pt x="29309" y="26000"/>
                    </a:cubicBezTo>
                    <a:lnTo>
                      <a:pt x="29244" y="26000"/>
                    </a:lnTo>
                    <a:cubicBezTo>
                      <a:pt x="29283" y="25961"/>
                      <a:pt x="29323" y="25921"/>
                      <a:pt x="29362" y="25882"/>
                    </a:cubicBezTo>
                    <a:cubicBezTo>
                      <a:pt x="29572" y="25737"/>
                      <a:pt x="29756" y="25566"/>
                      <a:pt x="29927" y="25382"/>
                    </a:cubicBezTo>
                    <a:cubicBezTo>
                      <a:pt x="30111" y="25172"/>
                      <a:pt x="30269" y="24935"/>
                      <a:pt x="30388" y="24685"/>
                    </a:cubicBezTo>
                    <a:cubicBezTo>
                      <a:pt x="30480" y="24475"/>
                      <a:pt x="30532" y="24265"/>
                      <a:pt x="30532" y="24028"/>
                    </a:cubicBezTo>
                    <a:cubicBezTo>
                      <a:pt x="30519" y="23594"/>
                      <a:pt x="30282" y="23278"/>
                      <a:pt x="29849" y="23186"/>
                    </a:cubicBezTo>
                    <a:cubicBezTo>
                      <a:pt x="29717" y="23160"/>
                      <a:pt x="29586" y="23147"/>
                      <a:pt x="29441" y="23134"/>
                    </a:cubicBezTo>
                    <a:cubicBezTo>
                      <a:pt x="29428" y="23055"/>
                      <a:pt x="29494" y="23015"/>
                      <a:pt x="29520" y="22963"/>
                    </a:cubicBezTo>
                    <a:cubicBezTo>
                      <a:pt x="29664" y="22726"/>
                      <a:pt x="29809" y="22489"/>
                      <a:pt x="29941" y="22253"/>
                    </a:cubicBezTo>
                    <a:cubicBezTo>
                      <a:pt x="30085" y="21990"/>
                      <a:pt x="30177" y="21714"/>
                      <a:pt x="30217" y="21411"/>
                    </a:cubicBezTo>
                    <a:cubicBezTo>
                      <a:pt x="30269" y="21004"/>
                      <a:pt x="30204" y="20622"/>
                      <a:pt x="29888" y="20320"/>
                    </a:cubicBezTo>
                    <a:lnTo>
                      <a:pt x="29756" y="20215"/>
                    </a:lnTo>
                    <a:cubicBezTo>
                      <a:pt x="29625" y="20123"/>
                      <a:pt x="29494" y="20070"/>
                      <a:pt x="29349" y="20031"/>
                    </a:cubicBezTo>
                    <a:cubicBezTo>
                      <a:pt x="29206" y="19998"/>
                      <a:pt x="29065" y="19983"/>
                      <a:pt x="28924" y="19983"/>
                    </a:cubicBezTo>
                    <a:cubicBezTo>
                      <a:pt x="28729" y="19983"/>
                      <a:pt x="28535" y="20011"/>
                      <a:pt x="28336" y="20057"/>
                    </a:cubicBezTo>
                    <a:cubicBezTo>
                      <a:pt x="27916" y="20162"/>
                      <a:pt x="27534" y="20359"/>
                      <a:pt x="27179" y="20609"/>
                    </a:cubicBezTo>
                    <a:cubicBezTo>
                      <a:pt x="26864" y="20820"/>
                      <a:pt x="26574" y="21069"/>
                      <a:pt x="26311" y="21345"/>
                    </a:cubicBezTo>
                    <a:cubicBezTo>
                      <a:pt x="26259" y="21398"/>
                      <a:pt x="26206" y="21451"/>
                      <a:pt x="26141" y="21516"/>
                    </a:cubicBezTo>
                    <a:cubicBezTo>
                      <a:pt x="26088" y="21451"/>
                      <a:pt x="26049" y="21398"/>
                      <a:pt x="26009" y="21345"/>
                    </a:cubicBezTo>
                    <a:cubicBezTo>
                      <a:pt x="25864" y="21148"/>
                      <a:pt x="25680" y="21004"/>
                      <a:pt x="25444" y="20898"/>
                    </a:cubicBezTo>
                    <a:cubicBezTo>
                      <a:pt x="25275" y="20829"/>
                      <a:pt x="25106" y="20796"/>
                      <a:pt x="24934" y="20796"/>
                    </a:cubicBezTo>
                    <a:cubicBezTo>
                      <a:pt x="24812" y="20796"/>
                      <a:pt x="24689" y="20813"/>
                      <a:pt x="24563" y="20846"/>
                    </a:cubicBezTo>
                    <a:cubicBezTo>
                      <a:pt x="24488" y="20867"/>
                      <a:pt x="24431" y="20906"/>
                      <a:pt x="24363" y="20906"/>
                    </a:cubicBezTo>
                    <a:cubicBezTo>
                      <a:pt x="24347" y="20906"/>
                      <a:pt x="24330" y="20903"/>
                      <a:pt x="24313" y="20898"/>
                    </a:cubicBezTo>
                    <a:cubicBezTo>
                      <a:pt x="24247" y="20793"/>
                      <a:pt x="24142" y="20741"/>
                      <a:pt x="24037" y="20701"/>
                    </a:cubicBezTo>
                    <a:cubicBezTo>
                      <a:pt x="23918" y="20662"/>
                      <a:pt x="23787" y="20622"/>
                      <a:pt x="23655" y="20609"/>
                    </a:cubicBezTo>
                    <a:cubicBezTo>
                      <a:pt x="23414" y="20569"/>
                      <a:pt x="23172" y="20549"/>
                      <a:pt x="22932" y="20549"/>
                    </a:cubicBezTo>
                    <a:cubicBezTo>
                      <a:pt x="22622" y="20549"/>
                      <a:pt x="22315" y="20582"/>
                      <a:pt x="22012" y="20649"/>
                    </a:cubicBezTo>
                    <a:cubicBezTo>
                      <a:pt x="21696" y="20714"/>
                      <a:pt x="21394" y="20793"/>
                      <a:pt x="21118" y="20938"/>
                    </a:cubicBezTo>
                    <a:cubicBezTo>
                      <a:pt x="21039" y="20898"/>
                      <a:pt x="21078" y="20820"/>
                      <a:pt x="21078" y="20767"/>
                    </a:cubicBezTo>
                    <a:cubicBezTo>
                      <a:pt x="21118" y="20254"/>
                      <a:pt x="20999" y="19794"/>
                      <a:pt x="20684" y="19386"/>
                    </a:cubicBezTo>
                    <a:cubicBezTo>
                      <a:pt x="20776" y="19242"/>
                      <a:pt x="20855" y="19110"/>
                      <a:pt x="20947" y="18966"/>
                    </a:cubicBezTo>
                    <a:lnTo>
                      <a:pt x="20644" y="18729"/>
                    </a:lnTo>
                    <a:cubicBezTo>
                      <a:pt x="20579" y="18847"/>
                      <a:pt x="20500" y="18966"/>
                      <a:pt x="20421" y="19097"/>
                    </a:cubicBezTo>
                    <a:cubicBezTo>
                      <a:pt x="20302" y="19031"/>
                      <a:pt x="20171" y="18966"/>
                      <a:pt x="20040" y="18913"/>
                    </a:cubicBezTo>
                    <a:cubicBezTo>
                      <a:pt x="20000" y="18426"/>
                      <a:pt x="19855" y="17993"/>
                      <a:pt x="19566" y="17611"/>
                    </a:cubicBezTo>
                    <a:cubicBezTo>
                      <a:pt x="19527" y="17572"/>
                      <a:pt x="19500" y="17532"/>
                      <a:pt x="19474" y="17493"/>
                    </a:cubicBezTo>
                    <a:cubicBezTo>
                      <a:pt x="19461" y="17138"/>
                      <a:pt x="19329" y="16822"/>
                      <a:pt x="19119" y="16546"/>
                    </a:cubicBezTo>
                    <a:cubicBezTo>
                      <a:pt x="18961" y="16336"/>
                      <a:pt x="18738" y="16178"/>
                      <a:pt x="18475" y="16099"/>
                    </a:cubicBezTo>
                    <a:cubicBezTo>
                      <a:pt x="18383" y="16060"/>
                      <a:pt x="18291" y="16033"/>
                      <a:pt x="18186" y="16033"/>
                    </a:cubicBezTo>
                    <a:cubicBezTo>
                      <a:pt x="18150" y="16031"/>
                      <a:pt x="18116" y="16031"/>
                      <a:pt x="18081" y="16031"/>
                    </a:cubicBezTo>
                    <a:cubicBezTo>
                      <a:pt x="17640" y="16031"/>
                      <a:pt x="17265" y="16185"/>
                      <a:pt x="16923" y="16441"/>
                    </a:cubicBezTo>
                    <a:cubicBezTo>
                      <a:pt x="16542" y="16717"/>
                      <a:pt x="16266" y="17085"/>
                      <a:pt x="16055" y="17506"/>
                    </a:cubicBezTo>
                    <a:cubicBezTo>
                      <a:pt x="15977" y="17664"/>
                      <a:pt x="15898" y="17835"/>
                      <a:pt x="15871" y="18006"/>
                    </a:cubicBezTo>
                    <a:cubicBezTo>
                      <a:pt x="15832" y="18071"/>
                      <a:pt x="15766" y="18098"/>
                      <a:pt x="15700" y="18137"/>
                    </a:cubicBezTo>
                    <a:cubicBezTo>
                      <a:pt x="15464" y="18269"/>
                      <a:pt x="15240" y="18387"/>
                      <a:pt x="15004" y="18532"/>
                    </a:cubicBezTo>
                    <a:cubicBezTo>
                      <a:pt x="14596" y="18795"/>
                      <a:pt x="14215" y="19097"/>
                      <a:pt x="13886" y="19452"/>
                    </a:cubicBezTo>
                    <a:cubicBezTo>
                      <a:pt x="13439" y="19939"/>
                      <a:pt x="13110" y="20478"/>
                      <a:pt x="12860" y="21069"/>
                    </a:cubicBezTo>
                    <a:cubicBezTo>
                      <a:pt x="12847" y="21122"/>
                      <a:pt x="12834" y="21175"/>
                      <a:pt x="12781" y="21214"/>
                    </a:cubicBezTo>
                    <a:cubicBezTo>
                      <a:pt x="12768" y="21135"/>
                      <a:pt x="12755" y="21056"/>
                      <a:pt x="12742" y="20990"/>
                    </a:cubicBezTo>
                    <a:cubicBezTo>
                      <a:pt x="12716" y="20714"/>
                      <a:pt x="12676" y="20438"/>
                      <a:pt x="12650" y="20175"/>
                    </a:cubicBezTo>
                    <a:cubicBezTo>
                      <a:pt x="12571" y="19505"/>
                      <a:pt x="12453" y="18834"/>
                      <a:pt x="12321" y="18177"/>
                    </a:cubicBezTo>
                    <a:cubicBezTo>
                      <a:pt x="12255" y="17874"/>
                      <a:pt x="12190" y="17585"/>
                      <a:pt x="12137" y="17296"/>
                    </a:cubicBezTo>
                    <a:lnTo>
                      <a:pt x="12137" y="17296"/>
                    </a:lnTo>
                    <a:cubicBezTo>
                      <a:pt x="12255" y="17427"/>
                      <a:pt x="12387" y="17559"/>
                      <a:pt x="12518" y="17690"/>
                    </a:cubicBezTo>
                    <a:cubicBezTo>
                      <a:pt x="12860" y="18019"/>
                      <a:pt x="13242" y="18282"/>
                      <a:pt x="13702" y="18426"/>
                    </a:cubicBezTo>
                    <a:cubicBezTo>
                      <a:pt x="13870" y="18475"/>
                      <a:pt x="14034" y="18503"/>
                      <a:pt x="14199" y="18503"/>
                    </a:cubicBezTo>
                    <a:cubicBezTo>
                      <a:pt x="14304" y="18503"/>
                      <a:pt x="14409" y="18492"/>
                      <a:pt x="14517" y="18466"/>
                    </a:cubicBezTo>
                    <a:cubicBezTo>
                      <a:pt x="14977" y="18361"/>
                      <a:pt x="15280" y="18058"/>
                      <a:pt x="15437" y="17611"/>
                    </a:cubicBezTo>
                    <a:cubicBezTo>
                      <a:pt x="15556" y="17309"/>
                      <a:pt x="15569" y="16993"/>
                      <a:pt x="15516" y="16678"/>
                    </a:cubicBezTo>
                    <a:cubicBezTo>
                      <a:pt x="15451" y="16165"/>
                      <a:pt x="15266" y="15705"/>
                      <a:pt x="15017" y="15258"/>
                    </a:cubicBezTo>
                    <a:cubicBezTo>
                      <a:pt x="14780" y="14850"/>
                      <a:pt x="14517" y="14469"/>
                      <a:pt x="14215" y="14114"/>
                    </a:cubicBezTo>
                    <a:cubicBezTo>
                      <a:pt x="14188" y="14074"/>
                      <a:pt x="14149" y="14061"/>
                      <a:pt x="14162" y="13995"/>
                    </a:cubicBezTo>
                    <a:lnTo>
                      <a:pt x="14162" y="13995"/>
                    </a:lnTo>
                    <a:cubicBezTo>
                      <a:pt x="14320" y="14087"/>
                      <a:pt x="14478" y="14179"/>
                      <a:pt x="14635" y="14271"/>
                    </a:cubicBezTo>
                    <a:cubicBezTo>
                      <a:pt x="15319" y="14626"/>
                      <a:pt x="16029" y="14929"/>
                      <a:pt x="16805" y="15008"/>
                    </a:cubicBezTo>
                    <a:cubicBezTo>
                      <a:pt x="16890" y="15016"/>
                      <a:pt x="16975" y="15020"/>
                      <a:pt x="17059" y="15020"/>
                    </a:cubicBezTo>
                    <a:cubicBezTo>
                      <a:pt x="17389" y="15020"/>
                      <a:pt x="17708" y="14955"/>
                      <a:pt x="18001" y="14797"/>
                    </a:cubicBezTo>
                    <a:cubicBezTo>
                      <a:pt x="18580" y="14482"/>
                      <a:pt x="18935" y="13890"/>
                      <a:pt x="18751" y="13114"/>
                    </a:cubicBezTo>
                    <a:cubicBezTo>
                      <a:pt x="18685" y="12838"/>
                      <a:pt x="18554" y="12588"/>
                      <a:pt x="18383" y="12365"/>
                    </a:cubicBezTo>
                    <a:cubicBezTo>
                      <a:pt x="18120" y="12010"/>
                      <a:pt x="17791" y="11721"/>
                      <a:pt x="17423" y="11471"/>
                    </a:cubicBezTo>
                    <a:cubicBezTo>
                      <a:pt x="16950" y="11168"/>
                      <a:pt x="16437" y="10958"/>
                      <a:pt x="15884" y="10800"/>
                    </a:cubicBezTo>
                    <a:cubicBezTo>
                      <a:pt x="15832" y="10774"/>
                      <a:pt x="15766" y="10761"/>
                      <a:pt x="15674" y="10721"/>
                    </a:cubicBezTo>
                    <a:cubicBezTo>
                      <a:pt x="15806" y="10695"/>
                      <a:pt x="15911" y="10682"/>
                      <a:pt x="16003" y="10669"/>
                    </a:cubicBezTo>
                    <a:cubicBezTo>
                      <a:pt x="16502" y="10590"/>
                      <a:pt x="16989" y="10485"/>
                      <a:pt x="17475" y="10314"/>
                    </a:cubicBezTo>
                    <a:cubicBezTo>
                      <a:pt x="17857" y="10182"/>
                      <a:pt x="18212" y="10011"/>
                      <a:pt x="18541" y="9761"/>
                    </a:cubicBezTo>
                    <a:cubicBezTo>
                      <a:pt x="18817" y="9564"/>
                      <a:pt x="19053" y="9327"/>
                      <a:pt x="19224" y="9025"/>
                    </a:cubicBezTo>
                    <a:cubicBezTo>
                      <a:pt x="19448" y="8604"/>
                      <a:pt x="19500" y="8170"/>
                      <a:pt x="19329" y="7710"/>
                    </a:cubicBezTo>
                    <a:cubicBezTo>
                      <a:pt x="19211" y="7421"/>
                      <a:pt x="19027" y="7171"/>
                      <a:pt x="18777" y="6987"/>
                    </a:cubicBezTo>
                    <a:cubicBezTo>
                      <a:pt x="18370" y="6685"/>
                      <a:pt x="17896" y="6553"/>
                      <a:pt x="17397" y="6527"/>
                    </a:cubicBezTo>
                    <a:cubicBezTo>
                      <a:pt x="17321" y="6521"/>
                      <a:pt x="17247" y="6519"/>
                      <a:pt x="17173" y="6519"/>
                    </a:cubicBezTo>
                    <a:cubicBezTo>
                      <a:pt x="16883" y="6519"/>
                      <a:pt x="16598" y="6559"/>
                      <a:pt x="16305" y="6632"/>
                    </a:cubicBezTo>
                    <a:cubicBezTo>
                      <a:pt x="15871" y="6724"/>
                      <a:pt x="15451" y="6895"/>
                      <a:pt x="15030" y="7079"/>
                    </a:cubicBezTo>
                    <a:cubicBezTo>
                      <a:pt x="15004" y="7092"/>
                      <a:pt x="14964" y="7092"/>
                      <a:pt x="14898" y="7118"/>
                    </a:cubicBezTo>
                    <a:cubicBezTo>
                      <a:pt x="14977" y="7026"/>
                      <a:pt x="15043" y="6961"/>
                      <a:pt x="15109" y="6895"/>
                    </a:cubicBezTo>
                    <a:cubicBezTo>
                      <a:pt x="15451" y="6527"/>
                      <a:pt x="15779" y="6132"/>
                      <a:pt x="16042" y="5698"/>
                    </a:cubicBezTo>
                    <a:cubicBezTo>
                      <a:pt x="16239" y="5383"/>
                      <a:pt x="16397" y="5067"/>
                      <a:pt x="16502" y="4725"/>
                    </a:cubicBezTo>
                    <a:cubicBezTo>
                      <a:pt x="16634" y="4292"/>
                      <a:pt x="16687" y="3858"/>
                      <a:pt x="16581" y="3424"/>
                    </a:cubicBezTo>
                    <a:cubicBezTo>
                      <a:pt x="16424" y="2793"/>
                      <a:pt x="16055" y="2359"/>
                      <a:pt x="15424" y="2175"/>
                    </a:cubicBezTo>
                    <a:cubicBezTo>
                      <a:pt x="15281" y="2136"/>
                      <a:pt x="15141" y="2118"/>
                      <a:pt x="15001" y="2118"/>
                    </a:cubicBezTo>
                    <a:cubicBezTo>
                      <a:pt x="14808" y="2118"/>
                      <a:pt x="14616" y="2153"/>
                      <a:pt x="14425" y="2214"/>
                    </a:cubicBezTo>
                    <a:cubicBezTo>
                      <a:pt x="13991" y="2345"/>
                      <a:pt x="13610" y="2582"/>
                      <a:pt x="13281" y="2885"/>
                    </a:cubicBezTo>
                    <a:cubicBezTo>
                      <a:pt x="12926" y="3200"/>
                      <a:pt x="12624" y="3555"/>
                      <a:pt x="12361" y="3950"/>
                    </a:cubicBezTo>
                    <a:cubicBezTo>
                      <a:pt x="12334" y="3976"/>
                      <a:pt x="12334" y="4029"/>
                      <a:pt x="12269" y="4029"/>
                    </a:cubicBezTo>
                    <a:cubicBezTo>
                      <a:pt x="12269" y="3989"/>
                      <a:pt x="12269" y="3950"/>
                      <a:pt x="12269" y="3923"/>
                    </a:cubicBezTo>
                    <a:cubicBezTo>
                      <a:pt x="12361" y="3411"/>
                      <a:pt x="12374" y="2911"/>
                      <a:pt x="12347" y="2398"/>
                    </a:cubicBezTo>
                    <a:cubicBezTo>
                      <a:pt x="12347" y="2135"/>
                      <a:pt x="12308" y="1885"/>
                      <a:pt x="12255" y="1649"/>
                    </a:cubicBezTo>
                    <a:cubicBezTo>
                      <a:pt x="12177" y="1294"/>
                      <a:pt x="12045" y="952"/>
                      <a:pt x="11835" y="662"/>
                    </a:cubicBezTo>
                    <a:cubicBezTo>
                      <a:pt x="11554" y="258"/>
                      <a:pt x="11078" y="0"/>
                      <a:pt x="10572"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6225425" y="1285900"/>
                <a:ext cx="326450" cy="336900"/>
              </a:xfrm>
              <a:custGeom>
                <a:avLst/>
                <a:gdLst/>
                <a:ahLst/>
                <a:cxnLst/>
                <a:rect l="l" t="t" r="r" b="b"/>
                <a:pathLst>
                  <a:path w="13058" h="13476" extrusionOk="0">
                    <a:moveTo>
                      <a:pt x="5707" y="0"/>
                    </a:moveTo>
                    <a:cubicBezTo>
                      <a:pt x="5497" y="13"/>
                      <a:pt x="5312" y="105"/>
                      <a:pt x="5155" y="237"/>
                    </a:cubicBezTo>
                    <a:cubicBezTo>
                      <a:pt x="4971" y="421"/>
                      <a:pt x="4839" y="631"/>
                      <a:pt x="4747" y="868"/>
                    </a:cubicBezTo>
                    <a:cubicBezTo>
                      <a:pt x="4642" y="1171"/>
                      <a:pt x="4589" y="1473"/>
                      <a:pt x="4576" y="1802"/>
                    </a:cubicBezTo>
                    <a:cubicBezTo>
                      <a:pt x="4563" y="2183"/>
                      <a:pt x="4602" y="2577"/>
                      <a:pt x="4668" y="2959"/>
                    </a:cubicBezTo>
                    <a:cubicBezTo>
                      <a:pt x="4681" y="2972"/>
                      <a:pt x="4708" y="2998"/>
                      <a:pt x="4655" y="3024"/>
                    </a:cubicBezTo>
                    <a:cubicBezTo>
                      <a:pt x="4602" y="2946"/>
                      <a:pt x="4550" y="2867"/>
                      <a:pt x="4497" y="2801"/>
                    </a:cubicBezTo>
                    <a:cubicBezTo>
                      <a:pt x="4247" y="2446"/>
                      <a:pt x="3958" y="2117"/>
                      <a:pt x="3629" y="1828"/>
                    </a:cubicBezTo>
                    <a:cubicBezTo>
                      <a:pt x="3445" y="1657"/>
                      <a:pt x="3235" y="1539"/>
                      <a:pt x="2985" y="1447"/>
                    </a:cubicBezTo>
                    <a:cubicBezTo>
                      <a:pt x="2854" y="1396"/>
                      <a:pt x="2726" y="1372"/>
                      <a:pt x="2604" y="1372"/>
                    </a:cubicBezTo>
                    <a:cubicBezTo>
                      <a:pt x="2187" y="1372"/>
                      <a:pt x="1845" y="1648"/>
                      <a:pt x="1723" y="2065"/>
                    </a:cubicBezTo>
                    <a:cubicBezTo>
                      <a:pt x="1644" y="2328"/>
                      <a:pt x="1644" y="2604"/>
                      <a:pt x="1697" y="2867"/>
                    </a:cubicBezTo>
                    <a:cubicBezTo>
                      <a:pt x="1789" y="3314"/>
                      <a:pt x="1999" y="3695"/>
                      <a:pt x="2262" y="4050"/>
                    </a:cubicBezTo>
                    <a:cubicBezTo>
                      <a:pt x="2341" y="4155"/>
                      <a:pt x="2433" y="4260"/>
                      <a:pt x="2538" y="4392"/>
                    </a:cubicBezTo>
                    <a:cubicBezTo>
                      <a:pt x="2262" y="4326"/>
                      <a:pt x="2012" y="4274"/>
                      <a:pt x="1749" y="4247"/>
                    </a:cubicBezTo>
                    <a:cubicBezTo>
                      <a:pt x="1670" y="4238"/>
                      <a:pt x="1591" y="4233"/>
                      <a:pt x="1512" y="4233"/>
                    </a:cubicBezTo>
                    <a:cubicBezTo>
                      <a:pt x="1264" y="4233"/>
                      <a:pt x="1019" y="4282"/>
                      <a:pt x="789" y="4392"/>
                    </a:cubicBezTo>
                    <a:cubicBezTo>
                      <a:pt x="553" y="4497"/>
                      <a:pt x="368" y="4668"/>
                      <a:pt x="237" y="4892"/>
                    </a:cubicBezTo>
                    <a:cubicBezTo>
                      <a:pt x="27" y="5286"/>
                      <a:pt x="132" y="5654"/>
                      <a:pt x="368" y="5917"/>
                    </a:cubicBezTo>
                    <a:cubicBezTo>
                      <a:pt x="553" y="6114"/>
                      <a:pt x="776" y="6272"/>
                      <a:pt x="1039" y="6364"/>
                    </a:cubicBezTo>
                    <a:cubicBezTo>
                      <a:pt x="1289" y="6469"/>
                      <a:pt x="1552" y="6548"/>
                      <a:pt x="1828" y="6601"/>
                    </a:cubicBezTo>
                    <a:cubicBezTo>
                      <a:pt x="1894" y="6614"/>
                      <a:pt x="1959" y="6627"/>
                      <a:pt x="2052" y="6654"/>
                    </a:cubicBezTo>
                    <a:cubicBezTo>
                      <a:pt x="1986" y="6680"/>
                      <a:pt x="1946" y="6706"/>
                      <a:pt x="1907" y="6719"/>
                    </a:cubicBezTo>
                    <a:cubicBezTo>
                      <a:pt x="1710" y="6772"/>
                      <a:pt x="1526" y="6838"/>
                      <a:pt x="1328" y="6903"/>
                    </a:cubicBezTo>
                    <a:cubicBezTo>
                      <a:pt x="1026" y="7022"/>
                      <a:pt x="750" y="7193"/>
                      <a:pt x="513" y="7416"/>
                    </a:cubicBezTo>
                    <a:cubicBezTo>
                      <a:pt x="290" y="7613"/>
                      <a:pt x="119" y="7850"/>
                      <a:pt x="66" y="8153"/>
                    </a:cubicBezTo>
                    <a:cubicBezTo>
                      <a:pt x="0" y="8494"/>
                      <a:pt x="106" y="8771"/>
                      <a:pt x="382" y="8968"/>
                    </a:cubicBezTo>
                    <a:cubicBezTo>
                      <a:pt x="651" y="9167"/>
                      <a:pt x="962" y="9220"/>
                      <a:pt x="1277" y="9220"/>
                    </a:cubicBezTo>
                    <a:cubicBezTo>
                      <a:pt x="1316" y="9220"/>
                      <a:pt x="1355" y="9219"/>
                      <a:pt x="1394" y="9218"/>
                    </a:cubicBezTo>
                    <a:cubicBezTo>
                      <a:pt x="1828" y="9191"/>
                      <a:pt x="2249" y="9099"/>
                      <a:pt x="2656" y="8941"/>
                    </a:cubicBezTo>
                    <a:cubicBezTo>
                      <a:pt x="2709" y="8928"/>
                      <a:pt x="2762" y="8915"/>
                      <a:pt x="2840" y="8889"/>
                    </a:cubicBezTo>
                    <a:lnTo>
                      <a:pt x="2840" y="8889"/>
                    </a:lnTo>
                    <a:cubicBezTo>
                      <a:pt x="2814" y="8941"/>
                      <a:pt x="2788" y="8968"/>
                      <a:pt x="2775" y="8981"/>
                    </a:cubicBezTo>
                    <a:cubicBezTo>
                      <a:pt x="2577" y="9204"/>
                      <a:pt x="2407" y="9428"/>
                      <a:pt x="2249" y="9678"/>
                    </a:cubicBezTo>
                    <a:cubicBezTo>
                      <a:pt x="2038" y="10006"/>
                      <a:pt x="1867" y="10348"/>
                      <a:pt x="1802" y="10743"/>
                    </a:cubicBezTo>
                    <a:cubicBezTo>
                      <a:pt x="1736" y="11058"/>
                      <a:pt x="1749" y="11361"/>
                      <a:pt x="1907" y="11663"/>
                    </a:cubicBezTo>
                    <a:cubicBezTo>
                      <a:pt x="1920" y="11703"/>
                      <a:pt x="1933" y="11755"/>
                      <a:pt x="1959" y="11808"/>
                    </a:cubicBezTo>
                    <a:lnTo>
                      <a:pt x="2249" y="12045"/>
                    </a:lnTo>
                    <a:cubicBezTo>
                      <a:pt x="2301" y="12071"/>
                      <a:pt x="2367" y="12097"/>
                      <a:pt x="2420" y="12123"/>
                    </a:cubicBezTo>
                    <a:cubicBezTo>
                      <a:pt x="2557" y="12169"/>
                      <a:pt x="2694" y="12205"/>
                      <a:pt x="2839" y="12205"/>
                    </a:cubicBezTo>
                    <a:cubicBezTo>
                      <a:pt x="2861" y="12205"/>
                      <a:pt x="2884" y="12204"/>
                      <a:pt x="2906" y="12202"/>
                    </a:cubicBezTo>
                    <a:cubicBezTo>
                      <a:pt x="3182" y="12163"/>
                      <a:pt x="3445" y="12084"/>
                      <a:pt x="3695" y="11926"/>
                    </a:cubicBezTo>
                    <a:cubicBezTo>
                      <a:pt x="3945" y="11742"/>
                      <a:pt x="4155" y="11545"/>
                      <a:pt x="4353" y="11308"/>
                    </a:cubicBezTo>
                    <a:cubicBezTo>
                      <a:pt x="4563" y="11045"/>
                      <a:pt x="4747" y="10769"/>
                      <a:pt x="4918" y="10493"/>
                    </a:cubicBezTo>
                    <a:cubicBezTo>
                      <a:pt x="4931" y="10454"/>
                      <a:pt x="4944" y="10401"/>
                      <a:pt x="5010" y="10388"/>
                    </a:cubicBezTo>
                    <a:lnTo>
                      <a:pt x="5010" y="10388"/>
                    </a:lnTo>
                    <a:cubicBezTo>
                      <a:pt x="4997" y="10480"/>
                      <a:pt x="4997" y="10559"/>
                      <a:pt x="4997" y="10651"/>
                    </a:cubicBezTo>
                    <a:cubicBezTo>
                      <a:pt x="4984" y="10769"/>
                      <a:pt x="4971" y="10887"/>
                      <a:pt x="4971" y="11019"/>
                    </a:cubicBezTo>
                    <a:cubicBezTo>
                      <a:pt x="4971" y="11164"/>
                      <a:pt x="4984" y="11308"/>
                      <a:pt x="4997" y="11466"/>
                    </a:cubicBezTo>
                    <a:cubicBezTo>
                      <a:pt x="5036" y="11913"/>
                      <a:pt x="5155" y="12347"/>
                      <a:pt x="5378" y="12741"/>
                    </a:cubicBezTo>
                    <a:cubicBezTo>
                      <a:pt x="5549" y="13018"/>
                      <a:pt x="5760" y="13267"/>
                      <a:pt x="6075" y="13399"/>
                    </a:cubicBezTo>
                    <a:cubicBezTo>
                      <a:pt x="6209" y="13449"/>
                      <a:pt x="6340" y="13475"/>
                      <a:pt x="6469" y="13475"/>
                    </a:cubicBezTo>
                    <a:cubicBezTo>
                      <a:pt x="6644" y="13475"/>
                      <a:pt x="6815" y="13426"/>
                      <a:pt x="6982" y="13320"/>
                    </a:cubicBezTo>
                    <a:cubicBezTo>
                      <a:pt x="7166" y="13202"/>
                      <a:pt x="7298" y="13044"/>
                      <a:pt x="7416" y="12847"/>
                    </a:cubicBezTo>
                    <a:cubicBezTo>
                      <a:pt x="7613" y="12492"/>
                      <a:pt x="7706" y="12097"/>
                      <a:pt x="7719" y="11690"/>
                    </a:cubicBezTo>
                    <a:cubicBezTo>
                      <a:pt x="7732" y="11453"/>
                      <a:pt x="7719" y="11216"/>
                      <a:pt x="7719" y="10979"/>
                    </a:cubicBezTo>
                    <a:cubicBezTo>
                      <a:pt x="7719" y="10953"/>
                      <a:pt x="7706" y="10914"/>
                      <a:pt x="7771" y="10901"/>
                    </a:cubicBezTo>
                    <a:cubicBezTo>
                      <a:pt x="7863" y="11032"/>
                      <a:pt x="7955" y="11177"/>
                      <a:pt x="8061" y="11321"/>
                    </a:cubicBezTo>
                    <a:cubicBezTo>
                      <a:pt x="8271" y="11624"/>
                      <a:pt x="8521" y="11887"/>
                      <a:pt x="8823" y="12110"/>
                    </a:cubicBezTo>
                    <a:cubicBezTo>
                      <a:pt x="9139" y="12325"/>
                      <a:pt x="9467" y="12479"/>
                      <a:pt x="9854" y="12479"/>
                    </a:cubicBezTo>
                    <a:cubicBezTo>
                      <a:pt x="9870" y="12479"/>
                      <a:pt x="9886" y="12479"/>
                      <a:pt x="9901" y="12478"/>
                    </a:cubicBezTo>
                    <a:cubicBezTo>
                      <a:pt x="10283" y="12465"/>
                      <a:pt x="10677" y="12229"/>
                      <a:pt x="10822" y="11782"/>
                    </a:cubicBezTo>
                    <a:cubicBezTo>
                      <a:pt x="10901" y="11584"/>
                      <a:pt x="10901" y="11374"/>
                      <a:pt x="10874" y="11164"/>
                    </a:cubicBezTo>
                    <a:cubicBezTo>
                      <a:pt x="10822" y="10835"/>
                      <a:pt x="10690" y="10532"/>
                      <a:pt x="10519" y="10256"/>
                    </a:cubicBezTo>
                    <a:cubicBezTo>
                      <a:pt x="10230" y="9783"/>
                      <a:pt x="9822" y="9415"/>
                      <a:pt x="9415" y="9060"/>
                    </a:cubicBezTo>
                    <a:cubicBezTo>
                      <a:pt x="9362" y="9007"/>
                      <a:pt x="9310" y="8968"/>
                      <a:pt x="9257" y="8915"/>
                    </a:cubicBezTo>
                    <a:cubicBezTo>
                      <a:pt x="9191" y="8876"/>
                      <a:pt x="9139" y="8823"/>
                      <a:pt x="9073" y="8771"/>
                    </a:cubicBezTo>
                    <a:cubicBezTo>
                      <a:pt x="9096" y="8765"/>
                      <a:pt x="9118" y="8763"/>
                      <a:pt x="9138" y="8763"/>
                    </a:cubicBezTo>
                    <a:cubicBezTo>
                      <a:pt x="9223" y="8763"/>
                      <a:pt x="9288" y="8799"/>
                      <a:pt x="9362" y="8810"/>
                    </a:cubicBezTo>
                    <a:cubicBezTo>
                      <a:pt x="9869" y="8951"/>
                      <a:pt x="10387" y="9051"/>
                      <a:pt x="10925" y="9051"/>
                    </a:cubicBezTo>
                    <a:cubicBezTo>
                      <a:pt x="10987" y="9051"/>
                      <a:pt x="11049" y="9049"/>
                      <a:pt x="11111" y="9047"/>
                    </a:cubicBezTo>
                    <a:cubicBezTo>
                      <a:pt x="11427" y="9047"/>
                      <a:pt x="11742" y="8994"/>
                      <a:pt x="12031" y="8876"/>
                    </a:cubicBezTo>
                    <a:cubicBezTo>
                      <a:pt x="12321" y="8771"/>
                      <a:pt x="12584" y="8626"/>
                      <a:pt x="12781" y="8389"/>
                    </a:cubicBezTo>
                    <a:cubicBezTo>
                      <a:pt x="12952" y="8192"/>
                      <a:pt x="13057" y="7982"/>
                      <a:pt x="13044" y="7719"/>
                    </a:cubicBezTo>
                    <a:cubicBezTo>
                      <a:pt x="13044" y="7482"/>
                      <a:pt x="12965" y="7285"/>
                      <a:pt x="12807" y="7114"/>
                    </a:cubicBezTo>
                    <a:cubicBezTo>
                      <a:pt x="12544" y="6798"/>
                      <a:pt x="12189" y="6601"/>
                      <a:pt x="11808" y="6469"/>
                    </a:cubicBezTo>
                    <a:cubicBezTo>
                      <a:pt x="11282" y="6285"/>
                      <a:pt x="10730" y="6180"/>
                      <a:pt x="10164" y="6167"/>
                    </a:cubicBezTo>
                    <a:cubicBezTo>
                      <a:pt x="10112" y="6154"/>
                      <a:pt x="10072" y="6154"/>
                      <a:pt x="10007" y="6154"/>
                    </a:cubicBezTo>
                    <a:cubicBezTo>
                      <a:pt x="10059" y="6088"/>
                      <a:pt x="10125" y="6075"/>
                      <a:pt x="10178" y="6049"/>
                    </a:cubicBezTo>
                    <a:cubicBezTo>
                      <a:pt x="10625" y="5865"/>
                      <a:pt x="11045" y="5628"/>
                      <a:pt x="11440" y="5339"/>
                    </a:cubicBezTo>
                    <a:cubicBezTo>
                      <a:pt x="11755" y="5115"/>
                      <a:pt x="12031" y="4839"/>
                      <a:pt x="12229" y="4497"/>
                    </a:cubicBezTo>
                    <a:cubicBezTo>
                      <a:pt x="12387" y="4221"/>
                      <a:pt x="12479" y="3919"/>
                      <a:pt x="12400" y="3590"/>
                    </a:cubicBezTo>
                    <a:cubicBezTo>
                      <a:pt x="12347" y="3366"/>
                      <a:pt x="12242" y="3195"/>
                      <a:pt x="12058" y="3064"/>
                    </a:cubicBezTo>
                    <a:cubicBezTo>
                      <a:pt x="11861" y="2919"/>
                      <a:pt x="11650" y="2854"/>
                      <a:pt x="11413" y="2840"/>
                    </a:cubicBezTo>
                    <a:cubicBezTo>
                      <a:pt x="11347" y="2834"/>
                      <a:pt x="11282" y="2831"/>
                      <a:pt x="11217" y="2831"/>
                    </a:cubicBezTo>
                    <a:cubicBezTo>
                      <a:pt x="10869" y="2831"/>
                      <a:pt x="10538" y="2916"/>
                      <a:pt x="10217" y="3038"/>
                    </a:cubicBezTo>
                    <a:cubicBezTo>
                      <a:pt x="9849" y="3182"/>
                      <a:pt x="9520" y="3366"/>
                      <a:pt x="9204" y="3577"/>
                    </a:cubicBezTo>
                    <a:cubicBezTo>
                      <a:pt x="9191" y="3564"/>
                      <a:pt x="9165" y="3537"/>
                      <a:pt x="9152" y="3524"/>
                    </a:cubicBezTo>
                    <a:cubicBezTo>
                      <a:pt x="9323" y="3235"/>
                      <a:pt x="9481" y="2946"/>
                      <a:pt x="9599" y="2643"/>
                    </a:cubicBezTo>
                    <a:cubicBezTo>
                      <a:pt x="9757" y="2222"/>
                      <a:pt x="9875" y="1815"/>
                      <a:pt x="9809" y="1355"/>
                    </a:cubicBezTo>
                    <a:cubicBezTo>
                      <a:pt x="9783" y="1144"/>
                      <a:pt x="9704" y="947"/>
                      <a:pt x="9573" y="789"/>
                    </a:cubicBezTo>
                    <a:cubicBezTo>
                      <a:pt x="9400" y="583"/>
                      <a:pt x="9178" y="466"/>
                      <a:pt x="8923" y="466"/>
                    </a:cubicBezTo>
                    <a:cubicBezTo>
                      <a:pt x="8886" y="466"/>
                      <a:pt x="8848" y="469"/>
                      <a:pt x="8810" y="474"/>
                    </a:cubicBezTo>
                    <a:cubicBezTo>
                      <a:pt x="8560" y="500"/>
                      <a:pt x="8350" y="605"/>
                      <a:pt x="8153" y="750"/>
                    </a:cubicBezTo>
                    <a:cubicBezTo>
                      <a:pt x="7876" y="947"/>
                      <a:pt x="7679" y="1197"/>
                      <a:pt x="7495" y="1486"/>
                    </a:cubicBezTo>
                    <a:cubicBezTo>
                      <a:pt x="7337" y="1736"/>
                      <a:pt x="7219" y="1999"/>
                      <a:pt x="7114" y="2275"/>
                    </a:cubicBezTo>
                    <a:cubicBezTo>
                      <a:pt x="7101" y="2314"/>
                      <a:pt x="7114" y="2367"/>
                      <a:pt x="7048" y="2367"/>
                    </a:cubicBezTo>
                    <a:cubicBezTo>
                      <a:pt x="6995" y="2012"/>
                      <a:pt x="6956" y="1657"/>
                      <a:pt x="6864" y="1315"/>
                    </a:cubicBezTo>
                    <a:cubicBezTo>
                      <a:pt x="6772" y="986"/>
                      <a:pt x="6654" y="658"/>
                      <a:pt x="6443" y="382"/>
                    </a:cubicBezTo>
                    <a:cubicBezTo>
                      <a:pt x="6325" y="237"/>
                      <a:pt x="6180" y="119"/>
                      <a:pt x="6009" y="66"/>
                    </a:cubicBezTo>
                    <a:cubicBezTo>
                      <a:pt x="5917" y="27"/>
                      <a:pt x="5799" y="0"/>
                      <a:pt x="570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28"/>
            <p:cNvSpPr/>
            <p:nvPr/>
          </p:nvSpPr>
          <p:spPr>
            <a:xfrm>
              <a:off x="4411438" y="1500225"/>
              <a:ext cx="317900" cy="240975"/>
            </a:xfrm>
            <a:custGeom>
              <a:avLst/>
              <a:gdLst/>
              <a:ahLst/>
              <a:cxnLst/>
              <a:rect l="l" t="t" r="r" b="b"/>
              <a:pathLst>
                <a:path w="12716" h="9639" extrusionOk="0">
                  <a:moveTo>
                    <a:pt x="12098" y="2683"/>
                  </a:moveTo>
                  <a:cubicBezTo>
                    <a:pt x="12098" y="2696"/>
                    <a:pt x="12111" y="2709"/>
                    <a:pt x="12111" y="2722"/>
                  </a:cubicBezTo>
                  <a:cubicBezTo>
                    <a:pt x="11914" y="2880"/>
                    <a:pt x="11716" y="3024"/>
                    <a:pt x="11532" y="3195"/>
                  </a:cubicBezTo>
                  <a:cubicBezTo>
                    <a:pt x="11335" y="3353"/>
                    <a:pt x="11138" y="3524"/>
                    <a:pt x="10941" y="3695"/>
                  </a:cubicBezTo>
                  <a:cubicBezTo>
                    <a:pt x="10664" y="3958"/>
                    <a:pt x="10401" y="4247"/>
                    <a:pt x="10152" y="4550"/>
                  </a:cubicBezTo>
                  <a:cubicBezTo>
                    <a:pt x="9836" y="4905"/>
                    <a:pt x="9547" y="5273"/>
                    <a:pt x="9271" y="5667"/>
                  </a:cubicBezTo>
                  <a:cubicBezTo>
                    <a:pt x="9126" y="5865"/>
                    <a:pt x="8981" y="6075"/>
                    <a:pt x="8850" y="6285"/>
                  </a:cubicBezTo>
                  <a:cubicBezTo>
                    <a:pt x="8810" y="6338"/>
                    <a:pt x="8758" y="6404"/>
                    <a:pt x="8692" y="6430"/>
                  </a:cubicBezTo>
                  <a:cubicBezTo>
                    <a:pt x="8666" y="6430"/>
                    <a:pt x="8626" y="6430"/>
                    <a:pt x="8613" y="6417"/>
                  </a:cubicBezTo>
                  <a:cubicBezTo>
                    <a:pt x="8587" y="6404"/>
                    <a:pt x="8574" y="6364"/>
                    <a:pt x="8574" y="6351"/>
                  </a:cubicBezTo>
                  <a:cubicBezTo>
                    <a:pt x="8600" y="6285"/>
                    <a:pt x="8613" y="6220"/>
                    <a:pt x="8653" y="6167"/>
                  </a:cubicBezTo>
                  <a:cubicBezTo>
                    <a:pt x="8824" y="5865"/>
                    <a:pt x="9021" y="5589"/>
                    <a:pt x="9244" y="5312"/>
                  </a:cubicBezTo>
                  <a:cubicBezTo>
                    <a:pt x="9389" y="5128"/>
                    <a:pt x="9547" y="4931"/>
                    <a:pt x="9691" y="4747"/>
                  </a:cubicBezTo>
                  <a:cubicBezTo>
                    <a:pt x="9718" y="4721"/>
                    <a:pt x="9731" y="4694"/>
                    <a:pt x="9757" y="4681"/>
                  </a:cubicBezTo>
                  <a:cubicBezTo>
                    <a:pt x="10007" y="4405"/>
                    <a:pt x="10257" y="4129"/>
                    <a:pt x="10520" y="3866"/>
                  </a:cubicBezTo>
                  <a:cubicBezTo>
                    <a:pt x="10980" y="3432"/>
                    <a:pt x="11453" y="3038"/>
                    <a:pt x="12006" y="2722"/>
                  </a:cubicBezTo>
                  <a:cubicBezTo>
                    <a:pt x="12032" y="2709"/>
                    <a:pt x="12058" y="2696"/>
                    <a:pt x="12098" y="2683"/>
                  </a:cubicBezTo>
                  <a:close/>
                  <a:moveTo>
                    <a:pt x="487" y="4944"/>
                  </a:moveTo>
                  <a:cubicBezTo>
                    <a:pt x="855" y="4984"/>
                    <a:pt x="1237" y="4997"/>
                    <a:pt x="1605" y="5076"/>
                  </a:cubicBezTo>
                  <a:cubicBezTo>
                    <a:pt x="2039" y="5168"/>
                    <a:pt x="2473" y="5273"/>
                    <a:pt x="2893" y="5418"/>
                  </a:cubicBezTo>
                  <a:cubicBezTo>
                    <a:pt x="3564" y="5654"/>
                    <a:pt x="4222" y="5917"/>
                    <a:pt x="4866" y="6220"/>
                  </a:cubicBezTo>
                  <a:cubicBezTo>
                    <a:pt x="5260" y="6404"/>
                    <a:pt x="5642" y="6588"/>
                    <a:pt x="6036" y="6785"/>
                  </a:cubicBezTo>
                  <a:cubicBezTo>
                    <a:pt x="6431" y="6982"/>
                    <a:pt x="6812" y="7219"/>
                    <a:pt x="7193" y="7456"/>
                  </a:cubicBezTo>
                  <a:cubicBezTo>
                    <a:pt x="7390" y="7574"/>
                    <a:pt x="7574" y="7705"/>
                    <a:pt x="7772" y="7824"/>
                  </a:cubicBezTo>
                  <a:cubicBezTo>
                    <a:pt x="7837" y="7863"/>
                    <a:pt x="7903" y="7916"/>
                    <a:pt x="7929" y="7995"/>
                  </a:cubicBezTo>
                  <a:cubicBezTo>
                    <a:pt x="7943" y="8021"/>
                    <a:pt x="7943" y="8074"/>
                    <a:pt x="7943" y="8100"/>
                  </a:cubicBezTo>
                  <a:cubicBezTo>
                    <a:pt x="7926" y="8125"/>
                    <a:pt x="7899" y="8134"/>
                    <a:pt x="7871" y="8134"/>
                  </a:cubicBezTo>
                  <a:cubicBezTo>
                    <a:pt x="7855" y="8134"/>
                    <a:pt x="7839" y="8131"/>
                    <a:pt x="7824" y="8126"/>
                  </a:cubicBezTo>
                  <a:cubicBezTo>
                    <a:pt x="7759" y="8113"/>
                    <a:pt x="7706" y="8087"/>
                    <a:pt x="7640" y="8060"/>
                  </a:cubicBezTo>
                  <a:cubicBezTo>
                    <a:pt x="7522" y="7982"/>
                    <a:pt x="7390" y="7903"/>
                    <a:pt x="7259" y="7811"/>
                  </a:cubicBezTo>
                  <a:cubicBezTo>
                    <a:pt x="6891" y="7574"/>
                    <a:pt x="6509" y="7350"/>
                    <a:pt x="6102" y="7153"/>
                  </a:cubicBezTo>
                  <a:cubicBezTo>
                    <a:pt x="5352" y="6759"/>
                    <a:pt x="4577" y="6404"/>
                    <a:pt x="3801" y="6075"/>
                  </a:cubicBezTo>
                  <a:cubicBezTo>
                    <a:pt x="3170" y="5799"/>
                    <a:pt x="2538" y="5562"/>
                    <a:pt x="1881" y="5365"/>
                  </a:cubicBezTo>
                  <a:cubicBezTo>
                    <a:pt x="1500" y="5260"/>
                    <a:pt x="1105" y="5168"/>
                    <a:pt x="711" y="5063"/>
                  </a:cubicBezTo>
                  <a:cubicBezTo>
                    <a:pt x="645" y="5049"/>
                    <a:pt x="566" y="5036"/>
                    <a:pt x="487" y="5010"/>
                  </a:cubicBezTo>
                  <a:cubicBezTo>
                    <a:pt x="461" y="5010"/>
                    <a:pt x="448" y="4984"/>
                    <a:pt x="408" y="4957"/>
                  </a:cubicBezTo>
                  <a:cubicBezTo>
                    <a:pt x="448" y="4944"/>
                    <a:pt x="474" y="4944"/>
                    <a:pt x="487" y="4944"/>
                  </a:cubicBezTo>
                  <a:close/>
                  <a:moveTo>
                    <a:pt x="6628" y="0"/>
                  </a:moveTo>
                  <a:cubicBezTo>
                    <a:pt x="6628" y="0"/>
                    <a:pt x="6615" y="0"/>
                    <a:pt x="6615" y="13"/>
                  </a:cubicBezTo>
                  <a:cubicBezTo>
                    <a:pt x="6615" y="92"/>
                    <a:pt x="6615" y="171"/>
                    <a:pt x="6615" y="237"/>
                  </a:cubicBezTo>
                  <a:cubicBezTo>
                    <a:pt x="6641" y="316"/>
                    <a:pt x="6680" y="382"/>
                    <a:pt x="6707" y="460"/>
                  </a:cubicBezTo>
                  <a:cubicBezTo>
                    <a:pt x="6917" y="1171"/>
                    <a:pt x="7088" y="1881"/>
                    <a:pt x="7246" y="2591"/>
                  </a:cubicBezTo>
                  <a:cubicBezTo>
                    <a:pt x="7430" y="3432"/>
                    <a:pt x="7561" y="4287"/>
                    <a:pt x="7653" y="5155"/>
                  </a:cubicBezTo>
                  <a:cubicBezTo>
                    <a:pt x="7693" y="5510"/>
                    <a:pt x="7732" y="5878"/>
                    <a:pt x="7772" y="6246"/>
                  </a:cubicBezTo>
                  <a:cubicBezTo>
                    <a:pt x="7798" y="6588"/>
                    <a:pt x="7811" y="6930"/>
                    <a:pt x="7824" y="7272"/>
                  </a:cubicBezTo>
                  <a:cubicBezTo>
                    <a:pt x="7837" y="7311"/>
                    <a:pt x="7851" y="7350"/>
                    <a:pt x="7798" y="7364"/>
                  </a:cubicBezTo>
                  <a:cubicBezTo>
                    <a:pt x="7759" y="7324"/>
                    <a:pt x="7732" y="7272"/>
                    <a:pt x="7693" y="7232"/>
                  </a:cubicBezTo>
                  <a:cubicBezTo>
                    <a:pt x="7522" y="7022"/>
                    <a:pt x="7351" y="6811"/>
                    <a:pt x="7167" y="6627"/>
                  </a:cubicBezTo>
                  <a:cubicBezTo>
                    <a:pt x="6062" y="5562"/>
                    <a:pt x="4761" y="4839"/>
                    <a:pt x="3275" y="4458"/>
                  </a:cubicBezTo>
                  <a:cubicBezTo>
                    <a:pt x="2999" y="4392"/>
                    <a:pt x="2723" y="4326"/>
                    <a:pt x="2446" y="4326"/>
                  </a:cubicBezTo>
                  <a:cubicBezTo>
                    <a:pt x="2403" y="4326"/>
                    <a:pt x="2365" y="4332"/>
                    <a:pt x="2329" y="4332"/>
                  </a:cubicBezTo>
                  <a:cubicBezTo>
                    <a:pt x="2311" y="4332"/>
                    <a:pt x="2293" y="4331"/>
                    <a:pt x="2276" y="4326"/>
                  </a:cubicBezTo>
                  <a:cubicBezTo>
                    <a:pt x="2144" y="4300"/>
                    <a:pt x="2016" y="4287"/>
                    <a:pt x="1888" y="4287"/>
                  </a:cubicBezTo>
                  <a:cubicBezTo>
                    <a:pt x="1759" y="4287"/>
                    <a:pt x="1631" y="4300"/>
                    <a:pt x="1500" y="4326"/>
                  </a:cubicBezTo>
                  <a:cubicBezTo>
                    <a:pt x="1395" y="4339"/>
                    <a:pt x="1289" y="4339"/>
                    <a:pt x="1184" y="4353"/>
                  </a:cubicBezTo>
                  <a:cubicBezTo>
                    <a:pt x="895" y="4392"/>
                    <a:pt x="619" y="4484"/>
                    <a:pt x="356" y="4589"/>
                  </a:cubicBezTo>
                  <a:cubicBezTo>
                    <a:pt x="343" y="4602"/>
                    <a:pt x="329" y="4615"/>
                    <a:pt x="303" y="4629"/>
                  </a:cubicBezTo>
                  <a:cubicBezTo>
                    <a:pt x="290" y="4655"/>
                    <a:pt x="277" y="4668"/>
                    <a:pt x="264" y="4681"/>
                  </a:cubicBezTo>
                  <a:cubicBezTo>
                    <a:pt x="53" y="4839"/>
                    <a:pt x="1" y="5049"/>
                    <a:pt x="93" y="5286"/>
                  </a:cubicBezTo>
                  <a:cubicBezTo>
                    <a:pt x="185" y="5536"/>
                    <a:pt x="343" y="5746"/>
                    <a:pt x="500" y="5970"/>
                  </a:cubicBezTo>
                  <a:cubicBezTo>
                    <a:pt x="671" y="6193"/>
                    <a:pt x="842" y="6430"/>
                    <a:pt x="1013" y="6654"/>
                  </a:cubicBezTo>
                  <a:cubicBezTo>
                    <a:pt x="1092" y="6746"/>
                    <a:pt x="1171" y="6838"/>
                    <a:pt x="1263" y="6930"/>
                  </a:cubicBezTo>
                  <a:lnTo>
                    <a:pt x="1907" y="7574"/>
                  </a:lnTo>
                  <a:cubicBezTo>
                    <a:pt x="1973" y="7574"/>
                    <a:pt x="2013" y="7613"/>
                    <a:pt x="2052" y="7653"/>
                  </a:cubicBezTo>
                  <a:cubicBezTo>
                    <a:pt x="2236" y="7824"/>
                    <a:pt x="2446" y="7968"/>
                    <a:pt x="2657" y="8087"/>
                  </a:cubicBezTo>
                  <a:cubicBezTo>
                    <a:pt x="2946" y="8258"/>
                    <a:pt x="3235" y="8402"/>
                    <a:pt x="3525" y="8547"/>
                  </a:cubicBezTo>
                  <a:cubicBezTo>
                    <a:pt x="3643" y="8613"/>
                    <a:pt x="3761" y="8639"/>
                    <a:pt x="3893" y="8692"/>
                  </a:cubicBezTo>
                  <a:cubicBezTo>
                    <a:pt x="3959" y="8718"/>
                    <a:pt x="4037" y="8744"/>
                    <a:pt x="4103" y="8784"/>
                  </a:cubicBezTo>
                  <a:cubicBezTo>
                    <a:pt x="4261" y="8810"/>
                    <a:pt x="4419" y="8836"/>
                    <a:pt x="4563" y="8876"/>
                  </a:cubicBezTo>
                  <a:cubicBezTo>
                    <a:pt x="4787" y="8941"/>
                    <a:pt x="5024" y="8968"/>
                    <a:pt x="5260" y="9007"/>
                  </a:cubicBezTo>
                  <a:cubicBezTo>
                    <a:pt x="5403" y="9030"/>
                    <a:pt x="5545" y="9035"/>
                    <a:pt x="5688" y="9035"/>
                  </a:cubicBezTo>
                  <a:cubicBezTo>
                    <a:pt x="5823" y="9035"/>
                    <a:pt x="5959" y="9031"/>
                    <a:pt x="6096" y="9031"/>
                  </a:cubicBezTo>
                  <a:cubicBezTo>
                    <a:pt x="6150" y="9031"/>
                    <a:pt x="6205" y="9031"/>
                    <a:pt x="6260" y="9033"/>
                  </a:cubicBezTo>
                  <a:cubicBezTo>
                    <a:pt x="6338" y="9033"/>
                    <a:pt x="6417" y="9020"/>
                    <a:pt x="6483" y="9007"/>
                  </a:cubicBezTo>
                  <a:cubicBezTo>
                    <a:pt x="6956" y="8941"/>
                    <a:pt x="7417" y="8836"/>
                    <a:pt x="7851" y="8665"/>
                  </a:cubicBezTo>
                  <a:cubicBezTo>
                    <a:pt x="7903" y="8823"/>
                    <a:pt x="7916" y="9139"/>
                    <a:pt x="7903" y="9625"/>
                  </a:cubicBezTo>
                  <a:cubicBezTo>
                    <a:pt x="7916" y="9638"/>
                    <a:pt x="7943" y="9638"/>
                    <a:pt x="7956" y="9638"/>
                  </a:cubicBezTo>
                  <a:cubicBezTo>
                    <a:pt x="8008" y="9599"/>
                    <a:pt x="8061" y="9612"/>
                    <a:pt x="8127" y="9599"/>
                  </a:cubicBezTo>
                  <a:cubicBezTo>
                    <a:pt x="8186" y="9599"/>
                    <a:pt x="8245" y="9602"/>
                    <a:pt x="8306" y="9602"/>
                  </a:cubicBezTo>
                  <a:cubicBezTo>
                    <a:pt x="8367" y="9602"/>
                    <a:pt x="8429" y="9599"/>
                    <a:pt x="8495" y="9586"/>
                  </a:cubicBezTo>
                  <a:cubicBezTo>
                    <a:pt x="8508" y="9546"/>
                    <a:pt x="8521" y="9520"/>
                    <a:pt x="8521" y="9481"/>
                  </a:cubicBezTo>
                  <a:cubicBezTo>
                    <a:pt x="8521" y="9165"/>
                    <a:pt x="8547" y="8836"/>
                    <a:pt x="8508" y="8521"/>
                  </a:cubicBezTo>
                  <a:cubicBezTo>
                    <a:pt x="8469" y="8179"/>
                    <a:pt x="8495" y="7837"/>
                    <a:pt x="8482" y="7482"/>
                  </a:cubicBezTo>
                  <a:cubicBezTo>
                    <a:pt x="8455" y="7311"/>
                    <a:pt x="8442" y="7140"/>
                    <a:pt x="8429" y="6969"/>
                  </a:cubicBezTo>
                  <a:cubicBezTo>
                    <a:pt x="8547" y="6890"/>
                    <a:pt x="9179" y="6654"/>
                    <a:pt x="9415" y="6588"/>
                  </a:cubicBezTo>
                  <a:cubicBezTo>
                    <a:pt x="9428" y="6614"/>
                    <a:pt x="9442" y="6640"/>
                    <a:pt x="9468" y="6667"/>
                  </a:cubicBezTo>
                  <a:cubicBezTo>
                    <a:pt x="9455" y="6575"/>
                    <a:pt x="9507" y="6509"/>
                    <a:pt x="9599" y="6469"/>
                  </a:cubicBezTo>
                  <a:cubicBezTo>
                    <a:pt x="9691" y="6430"/>
                    <a:pt x="9770" y="6377"/>
                    <a:pt x="9862" y="6338"/>
                  </a:cubicBezTo>
                  <a:cubicBezTo>
                    <a:pt x="10204" y="6167"/>
                    <a:pt x="10507" y="5970"/>
                    <a:pt x="10809" y="5746"/>
                  </a:cubicBezTo>
                  <a:cubicBezTo>
                    <a:pt x="10980" y="5615"/>
                    <a:pt x="11125" y="5470"/>
                    <a:pt x="11269" y="5326"/>
                  </a:cubicBezTo>
                  <a:cubicBezTo>
                    <a:pt x="11322" y="5273"/>
                    <a:pt x="11361" y="5207"/>
                    <a:pt x="11440" y="5194"/>
                  </a:cubicBezTo>
                  <a:cubicBezTo>
                    <a:pt x="11453" y="5155"/>
                    <a:pt x="11493" y="5115"/>
                    <a:pt x="11545" y="5102"/>
                  </a:cubicBezTo>
                  <a:cubicBezTo>
                    <a:pt x="11559" y="5076"/>
                    <a:pt x="11559" y="5036"/>
                    <a:pt x="11585" y="5010"/>
                  </a:cubicBezTo>
                  <a:cubicBezTo>
                    <a:pt x="11914" y="4629"/>
                    <a:pt x="12177" y="4208"/>
                    <a:pt x="12387" y="3761"/>
                  </a:cubicBezTo>
                  <a:cubicBezTo>
                    <a:pt x="12518" y="3485"/>
                    <a:pt x="12624" y="3182"/>
                    <a:pt x="12689" y="2880"/>
                  </a:cubicBezTo>
                  <a:cubicBezTo>
                    <a:pt x="12716" y="2788"/>
                    <a:pt x="12716" y="2696"/>
                    <a:pt x="12703" y="2604"/>
                  </a:cubicBezTo>
                  <a:cubicBezTo>
                    <a:pt x="12689" y="2420"/>
                    <a:pt x="12518" y="2275"/>
                    <a:pt x="12347" y="2262"/>
                  </a:cubicBezTo>
                  <a:cubicBezTo>
                    <a:pt x="12328" y="2260"/>
                    <a:pt x="12310" y="2259"/>
                    <a:pt x="12291" y="2259"/>
                  </a:cubicBezTo>
                  <a:cubicBezTo>
                    <a:pt x="12168" y="2259"/>
                    <a:pt x="12054" y="2295"/>
                    <a:pt x="11940" y="2341"/>
                  </a:cubicBezTo>
                  <a:cubicBezTo>
                    <a:pt x="11835" y="2380"/>
                    <a:pt x="11716" y="2433"/>
                    <a:pt x="11611" y="2485"/>
                  </a:cubicBezTo>
                  <a:cubicBezTo>
                    <a:pt x="11559" y="2499"/>
                    <a:pt x="11493" y="2512"/>
                    <a:pt x="11440" y="2512"/>
                  </a:cubicBezTo>
                  <a:cubicBezTo>
                    <a:pt x="11401" y="2577"/>
                    <a:pt x="11335" y="2604"/>
                    <a:pt x="11269" y="2643"/>
                  </a:cubicBezTo>
                  <a:cubicBezTo>
                    <a:pt x="11046" y="2775"/>
                    <a:pt x="10809" y="2893"/>
                    <a:pt x="10586" y="3038"/>
                  </a:cubicBezTo>
                  <a:cubicBezTo>
                    <a:pt x="10165" y="3301"/>
                    <a:pt x="9783" y="3603"/>
                    <a:pt x="9455" y="3971"/>
                  </a:cubicBezTo>
                  <a:cubicBezTo>
                    <a:pt x="9008" y="4445"/>
                    <a:pt x="8679" y="4984"/>
                    <a:pt x="8429" y="5575"/>
                  </a:cubicBezTo>
                  <a:cubicBezTo>
                    <a:pt x="8416" y="5628"/>
                    <a:pt x="8403" y="5681"/>
                    <a:pt x="8350" y="5733"/>
                  </a:cubicBezTo>
                  <a:cubicBezTo>
                    <a:pt x="8337" y="5641"/>
                    <a:pt x="8324" y="5562"/>
                    <a:pt x="8311" y="5496"/>
                  </a:cubicBezTo>
                  <a:cubicBezTo>
                    <a:pt x="8285" y="5220"/>
                    <a:pt x="8258" y="4957"/>
                    <a:pt x="8219" y="4681"/>
                  </a:cubicBezTo>
                  <a:cubicBezTo>
                    <a:pt x="8140" y="4011"/>
                    <a:pt x="8022" y="3340"/>
                    <a:pt x="7890" y="2683"/>
                  </a:cubicBezTo>
                  <a:cubicBezTo>
                    <a:pt x="7824" y="2393"/>
                    <a:pt x="7772" y="2091"/>
                    <a:pt x="7706" y="1802"/>
                  </a:cubicBezTo>
                  <a:cubicBezTo>
                    <a:pt x="7561" y="1591"/>
                    <a:pt x="7404" y="1381"/>
                    <a:pt x="7259" y="1157"/>
                  </a:cubicBezTo>
                  <a:cubicBezTo>
                    <a:pt x="7049" y="829"/>
                    <a:pt x="6864" y="474"/>
                    <a:pt x="6707" y="119"/>
                  </a:cubicBezTo>
                  <a:cubicBezTo>
                    <a:pt x="6680" y="79"/>
                    <a:pt x="6654" y="40"/>
                    <a:pt x="6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4312838" y="1610350"/>
              <a:ext cx="204800" cy="148275"/>
            </a:xfrm>
            <a:custGeom>
              <a:avLst/>
              <a:gdLst/>
              <a:ahLst/>
              <a:cxnLst/>
              <a:rect l="l" t="t" r="r" b="b"/>
              <a:pathLst>
                <a:path w="8192" h="5931" extrusionOk="0">
                  <a:moveTo>
                    <a:pt x="237" y="0"/>
                  </a:moveTo>
                  <a:cubicBezTo>
                    <a:pt x="132" y="158"/>
                    <a:pt x="79" y="342"/>
                    <a:pt x="53" y="526"/>
                  </a:cubicBezTo>
                  <a:cubicBezTo>
                    <a:pt x="0" y="947"/>
                    <a:pt x="66" y="1354"/>
                    <a:pt x="210" y="1749"/>
                  </a:cubicBezTo>
                  <a:cubicBezTo>
                    <a:pt x="526" y="2617"/>
                    <a:pt x="1091" y="3274"/>
                    <a:pt x="1880" y="3734"/>
                  </a:cubicBezTo>
                  <a:cubicBezTo>
                    <a:pt x="1946" y="3774"/>
                    <a:pt x="1999" y="3800"/>
                    <a:pt x="2078" y="3853"/>
                  </a:cubicBezTo>
                  <a:cubicBezTo>
                    <a:pt x="2012" y="3905"/>
                    <a:pt x="1972" y="3945"/>
                    <a:pt x="1933" y="3997"/>
                  </a:cubicBezTo>
                  <a:cubicBezTo>
                    <a:pt x="1749" y="4181"/>
                    <a:pt x="1670" y="4405"/>
                    <a:pt x="1683" y="4655"/>
                  </a:cubicBezTo>
                  <a:cubicBezTo>
                    <a:pt x="1696" y="4839"/>
                    <a:pt x="1736" y="4997"/>
                    <a:pt x="1815" y="5154"/>
                  </a:cubicBezTo>
                  <a:cubicBezTo>
                    <a:pt x="1946" y="5391"/>
                    <a:pt x="2104" y="5601"/>
                    <a:pt x="2314" y="5772"/>
                  </a:cubicBezTo>
                  <a:cubicBezTo>
                    <a:pt x="2367" y="5825"/>
                    <a:pt x="2406" y="5878"/>
                    <a:pt x="2459" y="5930"/>
                  </a:cubicBezTo>
                  <a:cubicBezTo>
                    <a:pt x="2696" y="5904"/>
                    <a:pt x="2919" y="5891"/>
                    <a:pt x="3143" y="5864"/>
                  </a:cubicBezTo>
                  <a:cubicBezTo>
                    <a:pt x="3287" y="5864"/>
                    <a:pt x="3432" y="5838"/>
                    <a:pt x="3577" y="5825"/>
                  </a:cubicBezTo>
                  <a:cubicBezTo>
                    <a:pt x="3835" y="5802"/>
                    <a:pt x="4103" y="5757"/>
                    <a:pt x="4373" y="5757"/>
                  </a:cubicBezTo>
                  <a:cubicBezTo>
                    <a:pt x="4405" y="5757"/>
                    <a:pt x="4438" y="5758"/>
                    <a:pt x="4471" y="5759"/>
                  </a:cubicBezTo>
                  <a:cubicBezTo>
                    <a:pt x="4694" y="5694"/>
                    <a:pt x="4944" y="5707"/>
                    <a:pt x="5181" y="5680"/>
                  </a:cubicBezTo>
                  <a:cubicBezTo>
                    <a:pt x="5404" y="5641"/>
                    <a:pt x="5628" y="5641"/>
                    <a:pt x="5864" y="5615"/>
                  </a:cubicBezTo>
                  <a:cubicBezTo>
                    <a:pt x="6022" y="5601"/>
                    <a:pt x="6193" y="5588"/>
                    <a:pt x="6351" y="5575"/>
                  </a:cubicBezTo>
                  <a:cubicBezTo>
                    <a:pt x="6640" y="5549"/>
                    <a:pt x="6943" y="5523"/>
                    <a:pt x="7232" y="5496"/>
                  </a:cubicBezTo>
                  <a:cubicBezTo>
                    <a:pt x="7495" y="5483"/>
                    <a:pt x="7745" y="5470"/>
                    <a:pt x="8008" y="5444"/>
                  </a:cubicBezTo>
                  <a:cubicBezTo>
                    <a:pt x="8073" y="5444"/>
                    <a:pt x="8139" y="5417"/>
                    <a:pt x="8192" y="5404"/>
                  </a:cubicBezTo>
                  <a:cubicBezTo>
                    <a:pt x="8100" y="5325"/>
                    <a:pt x="7995" y="5233"/>
                    <a:pt x="7889" y="5154"/>
                  </a:cubicBezTo>
                  <a:cubicBezTo>
                    <a:pt x="7232" y="4655"/>
                    <a:pt x="6588" y="4168"/>
                    <a:pt x="5943" y="3682"/>
                  </a:cubicBezTo>
                  <a:cubicBezTo>
                    <a:pt x="5825" y="3590"/>
                    <a:pt x="5707" y="3550"/>
                    <a:pt x="5562" y="3550"/>
                  </a:cubicBezTo>
                  <a:cubicBezTo>
                    <a:pt x="5036" y="3563"/>
                    <a:pt x="4510" y="3616"/>
                    <a:pt x="3997" y="3734"/>
                  </a:cubicBezTo>
                  <a:cubicBezTo>
                    <a:pt x="3616" y="3826"/>
                    <a:pt x="3248" y="3997"/>
                    <a:pt x="2906" y="4195"/>
                  </a:cubicBezTo>
                  <a:cubicBezTo>
                    <a:pt x="2801" y="4260"/>
                    <a:pt x="2682" y="4326"/>
                    <a:pt x="2577" y="4379"/>
                  </a:cubicBezTo>
                  <a:cubicBezTo>
                    <a:pt x="2538" y="4405"/>
                    <a:pt x="2512" y="4444"/>
                    <a:pt x="2472" y="4458"/>
                  </a:cubicBezTo>
                  <a:cubicBezTo>
                    <a:pt x="2406" y="4510"/>
                    <a:pt x="2341" y="4550"/>
                    <a:pt x="2249" y="4589"/>
                  </a:cubicBezTo>
                  <a:cubicBezTo>
                    <a:pt x="2262" y="4563"/>
                    <a:pt x="2249" y="4550"/>
                    <a:pt x="2262" y="4536"/>
                  </a:cubicBezTo>
                  <a:cubicBezTo>
                    <a:pt x="2341" y="4471"/>
                    <a:pt x="2433" y="4405"/>
                    <a:pt x="2525" y="4339"/>
                  </a:cubicBezTo>
                  <a:cubicBezTo>
                    <a:pt x="3090" y="3866"/>
                    <a:pt x="3734" y="3563"/>
                    <a:pt x="4471" y="3458"/>
                  </a:cubicBezTo>
                  <a:cubicBezTo>
                    <a:pt x="4707" y="3432"/>
                    <a:pt x="4931" y="3379"/>
                    <a:pt x="5168" y="3379"/>
                  </a:cubicBezTo>
                  <a:cubicBezTo>
                    <a:pt x="5246" y="3366"/>
                    <a:pt x="5325" y="3353"/>
                    <a:pt x="5417" y="3327"/>
                  </a:cubicBezTo>
                  <a:cubicBezTo>
                    <a:pt x="5325" y="3248"/>
                    <a:pt x="5260" y="3195"/>
                    <a:pt x="5181" y="3143"/>
                  </a:cubicBezTo>
                  <a:cubicBezTo>
                    <a:pt x="4287" y="2538"/>
                    <a:pt x="3393" y="1946"/>
                    <a:pt x="2498" y="1341"/>
                  </a:cubicBezTo>
                  <a:cubicBezTo>
                    <a:pt x="2406" y="1289"/>
                    <a:pt x="2327" y="1262"/>
                    <a:pt x="2235" y="1262"/>
                  </a:cubicBezTo>
                  <a:cubicBezTo>
                    <a:pt x="2192" y="1260"/>
                    <a:pt x="2148" y="1259"/>
                    <a:pt x="2104" y="1259"/>
                  </a:cubicBezTo>
                  <a:cubicBezTo>
                    <a:pt x="1885" y="1259"/>
                    <a:pt x="1668" y="1287"/>
                    <a:pt x="1460" y="1341"/>
                  </a:cubicBezTo>
                  <a:cubicBezTo>
                    <a:pt x="1289" y="1394"/>
                    <a:pt x="1118" y="1433"/>
                    <a:pt x="934" y="1473"/>
                  </a:cubicBezTo>
                  <a:lnTo>
                    <a:pt x="815" y="1473"/>
                  </a:lnTo>
                  <a:cubicBezTo>
                    <a:pt x="1052" y="1354"/>
                    <a:pt x="1262" y="1302"/>
                    <a:pt x="1460" y="1236"/>
                  </a:cubicBezTo>
                  <a:cubicBezTo>
                    <a:pt x="1657" y="1184"/>
                    <a:pt x="1867" y="1144"/>
                    <a:pt x="2078" y="1118"/>
                  </a:cubicBezTo>
                  <a:cubicBezTo>
                    <a:pt x="2051" y="1026"/>
                    <a:pt x="1986" y="999"/>
                    <a:pt x="1933" y="973"/>
                  </a:cubicBezTo>
                  <a:cubicBezTo>
                    <a:pt x="1565" y="750"/>
                    <a:pt x="1197" y="526"/>
                    <a:pt x="828" y="303"/>
                  </a:cubicBezTo>
                  <a:cubicBezTo>
                    <a:pt x="671" y="210"/>
                    <a:pt x="513" y="132"/>
                    <a:pt x="355" y="40"/>
                  </a:cubicBezTo>
                  <a:cubicBezTo>
                    <a:pt x="316" y="26"/>
                    <a:pt x="276" y="13"/>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4826288" y="1612425"/>
              <a:ext cx="217975" cy="137325"/>
            </a:xfrm>
            <a:custGeom>
              <a:avLst/>
              <a:gdLst/>
              <a:ahLst/>
              <a:cxnLst/>
              <a:rect l="l" t="t" r="r" b="b"/>
              <a:pathLst>
                <a:path w="8719" h="5493" extrusionOk="0">
                  <a:moveTo>
                    <a:pt x="7893" y="1"/>
                  </a:moveTo>
                  <a:cubicBezTo>
                    <a:pt x="7698" y="1"/>
                    <a:pt x="7502" y="29"/>
                    <a:pt x="7311" y="75"/>
                  </a:cubicBezTo>
                  <a:cubicBezTo>
                    <a:pt x="6891" y="193"/>
                    <a:pt x="6509" y="377"/>
                    <a:pt x="6154" y="627"/>
                  </a:cubicBezTo>
                  <a:cubicBezTo>
                    <a:pt x="5839" y="838"/>
                    <a:pt x="5549" y="1101"/>
                    <a:pt x="5286" y="1363"/>
                  </a:cubicBezTo>
                  <a:cubicBezTo>
                    <a:pt x="5221" y="1429"/>
                    <a:pt x="5168" y="1469"/>
                    <a:pt x="5102" y="1534"/>
                  </a:cubicBezTo>
                  <a:cubicBezTo>
                    <a:pt x="5063" y="1469"/>
                    <a:pt x="5023" y="1416"/>
                    <a:pt x="4984" y="1377"/>
                  </a:cubicBezTo>
                  <a:cubicBezTo>
                    <a:pt x="4826" y="1166"/>
                    <a:pt x="4642" y="1022"/>
                    <a:pt x="4419" y="916"/>
                  </a:cubicBezTo>
                  <a:cubicBezTo>
                    <a:pt x="4250" y="847"/>
                    <a:pt x="4076" y="814"/>
                    <a:pt x="3901" y="814"/>
                  </a:cubicBezTo>
                  <a:cubicBezTo>
                    <a:pt x="3776" y="814"/>
                    <a:pt x="3650" y="831"/>
                    <a:pt x="3524" y="864"/>
                  </a:cubicBezTo>
                  <a:cubicBezTo>
                    <a:pt x="3461" y="885"/>
                    <a:pt x="3397" y="924"/>
                    <a:pt x="3326" y="924"/>
                  </a:cubicBezTo>
                  <a:cubicBezTo>
                    <a:pt x="3309" y="924"/>
                    <a:pt x="3292" y="921"/>
                    <a:pt x="3275" y="916"/>
                  </a:cubicBezTo>
                  <a:lnTo>
                    <a:pt x="3275" y="916"/>
                  </a:lnTo>
                  <a:cubicBezTo>
                    <a:pt x="3393" y="1061"/>
                    <a:pt x="3393" y="1219"/>
                    <a:pt x="3314" y="1377"/>
                  </a:cubicBezTo>
                  <a:cubicBezTo>
                    <a:pt x="3183" y="1653"/>
                    <a:pt x="2985" y="1876"/>
                    <a:pt x="2749" y="2047"/>
                  </a:cubicBezTo>
                  <a:cubicBezTo>
                    <a:pt x="2670" y="2113"/>
                    <a:pt x="2604" y="2166"/>
                    <a:pt x="2525" y="2218"/>
                  </a:cubicBezTo>
                  <a:cubicBezTo>
                    <a:pt x="2380" y="2350"/>
                    <a:pt x="2210" y="2429"/>
                    <a:pt x="2039" y="2521"/>
                  </a:cubicBezTo>
                  <a:cubicBezTo>
                    <a:pt x="2025" y="2547"/>
                    <a:pt x="2025" y="2586"/>
                    <a:pt x="2025" y="2613"/>
                  </a:cubicBezTo>
                  <a:cubicBezTo>
                    <a:pt x="1947" y="2862"/>
                    <a:pt x="1907" y="3125"/>
                    <a:pt x="1881" y="3388"/>
                  </a:cubicBezTo>
                  <a:cubicBezTo>
                    <a:pt x="1881" y="3454"/>
                    <a:pt x="1868" y="3507"/>
                    <a:pt x="1855" y="3559"/>
                  </a:cubicBezTo>
                  <a:cubicBezTo>
                    <a:pt x="1839" y="3565"/>
                    <a:pt x="1826" y="3568"/>
                    <a:pt x="1814" y="3568"/>
                  </a:cubicBezTo>
                  <a:cubicBezTo>
                    <a:pt x="1776" y="3568"/>
                    <a:pt x="1753" y="3540"/>
                    <a:pt x="1723" y="3520"/>
                  </a:cubicBezTo>
                  <a:cubicBezTo>
                    <a:pt x="1598" y="3457"/>
                    <a:pt x="1473" y="3428"/>
                    <a:pt x="1348" y="3428"/>
                  </a:cubicBezTo>
                  <a:cubicBezTo>
                    <a:pt x="1210" y="3428"/>
                    <a:pt x="1072" y="3464"/>
                    <a:pt x="934" y="3533"/>
                  </a:cubicBezTo>
                  <a:cubicBezTo>
                    <a:pt x="750" y="3625"/>
                    <a:pt x="592" y="3757"/>
                    <a:pt x="474" y="3914"/>
                  </a:cubicBezTo>
                  <a:cubicBezTo>
                    <a:pt x="250" y="4190"/>
                    <a:pt x="119" y="4519"/>
                    <a:pt x="53" y="4874"/>
                  </a:cubicBezTo>
                  <a:cubicBezTo>
                    <a:pt x="27" y="5006"/>
                    <a:pt x="14" y="5124"/>
                    <a:pt x="1" y="5256"/>
                  </a:cubicBezTo>
                  <a:cubicBezTo>
                    <a:pt x="14" y="5269"/>
                    <a:pt x="40" y="5282"/>
                    <a:pt x="53" y="5282"/>
                  </a:cubicBezTo>
                  <a:cubicBezTo>
                    <a:pt x="290" y="5295"/>
                    <a:pt x="527" y="5308"/>
                    <a:pt x="750" y="5321"/>
                  </a:cubicBezTo>
                  <a:cubicBezTo>
                    <a:pt x="934" y="5334"/>
                    <a:pt x="1105" y="5348"/>
                    <a:pt x="1289" y="5361"/>
                  </a:cubicBezTo>
                  <a:lnTo>
                    <a:pt x="1552" y="5361"/>
                  </a:lnTo>
                  <a:cubicBezTo>
                    <a:pt x="1552" y="5150"/>
                    <a:pt x="1539" y="4953"/>
                    <a:pt x="1500" y="4756"/>
                  </a:cubicBezTo>
                  <a:cubicBezTo>
                    <a:pt x="1460" y="4572"/>
                    <a:pt x="1434" y="4375"/>
                    <a:pt x="1381" y="4138"/>
                  </a:cubicBezTo>
                  <a:lnTo>
                    <a:pt x="1381" y="4138"/>
                  </a:lnTo>
                  <a:cubicBezTo>
                    <a:pt x="1434" y="4190"/>
                    <a:pt x="1460" y="4204"/>
                    <a:pt x="1473" y="4217"/>
                  </a:cubicBezTo>
                  <a:cubicBezTo>
                    <a:pt x="1605" y="4585"/>
                    <a:pt x="1723" y="4966"/>
                    <a:pt x="1723" y="5361"/>
                  </a:cubicBezTo>
                  <a:cubicBezTo>
                    <a:pt x="1855" y="5374"/>
                    <a:pt x="1986" y="5400"/>
                    <a:pt x="2131" y="5413"/>
                  </a:cubicBezTo>
                  <a:cubicBezTo>
                    <a:pt x="2210" y="5413"/>
                    <a:pt x="2302" y="5413"/>
                    <a:pt x="2380" y="5426"/>
                  </a:cubicBezTo>
                  <a:cubicBezTo>
                    <a:pt x="2630" y="5440"/>
                    <a:pt x="2880" y="5466"/>
                    <a:pt x="3130" y="5492"/>
                  </a:cubicBezTo>
                  <a:lnTo>
                    <a:pt x="3288" y="5492"/>
                  </a:lnTo>
                  <a:cubicBezTo>
                    <a:pt x="3393" y="5374"/>
                    <a:pt x="3511" y="5242"/>
                    <a:pt x="3630" y="5124"/>
                  </a:cubicBezTo>
                  <a:cubicBezTo>
                    <a:pt x="3695" y="5058"/>
                    <a:pt x="3748" y="4979"/>
                    <a:pt x="3774" y="4874"/>
                  </a:cubicBezTo>
                  <a:cubicBezTo>
                    <a:pt x="3827" y="4624"/>
                    <a:pt x="3919" y="4375"/>
                    <a:pt x="3985" y="4125"/>
                  </a:cubicBezTo>
                  <a:cubicBezTo>
                    <a:pt x="4024" y="3980"/>
                    <a:pt x="4037" y="3835"/>
                    <a:pt x="4050" y="3691"/>
                  </a:cubicBezTo>
                  <a:cubicBezTo>
                    <a:pt x="4090" y="3467"/>
                    <a:pt x="4116" y="3244"/>
                    <a:pt x="4129" y="3020"/>
                  </a:cubicBezTo>
                  <a:cubicBezTo>
                    <a:pt x="4142" y="2968"/>
                    <a:pt x="4142" y="2928"/>
                    <a:pt x="4142" y="2876"/>
                  </a:cubicBezTo>
                  <a:cubicBezTo>
                    <a:pt x="4142" y="2573"/>
                    <a:pt x="4142" y="2271"/>
                    <a:pt x="4142" y="1968"/>
                  </a:cubicBezTo>
                  <a:cubicBezTo>
                    <a:pt x="4142" y="1903"/>
                    <a:pt x="4129" y="1837"/>
                    <a:pt x="4116" y="1771"/>
                  </a:cubicBezTo>
                  <a:cubicBezTo>
                    <a:pt x="4103" y="1679"/>
                    <a:pt x="4103" y="1574"/>
                    <a:pt x="4129" y="1482"/>
                  </a:cubicBezTo>
                  <a:cubicBezTo>
                    <a:pt x="4156" y="1613"/>
                    <a:pt x="4195" y="1732"/>
                    <a:pt x="4221" y="1863"/>
                  </a:cubicBezTo>
                  <a:cubicBezTo>
                    <a:pt x="4248" y="2060"/>
                    <a:pt x="4274" y="2258"/>
                    <a:pt x="4274" y="2442"/>
                  </a:cubicBezTo>
                  <a:cubicBezTo>
                    <a:pt x="4287" y="2757"/>
                    <a:pt x="4274" y="3060"/>
                    <a:pt x="4274" y="3375"/>
                  </a:cubicBezTo>
                  <a:cubicBezTo>
                    <a:pt x="4287" y="3757"/>
                    <a:pt x="4221" y="4125"/>
                    <a:pt x="4129" y="4506"/>
                  </a:cubicBezTo>
                  <a:cubicBezTo>
                    <a:pt x="4116" y="4532"/>
                    <a:pt x="4116" y="4572"/>
                    <a:pt x="4103" y="4638"/>
                  </a:cubicBezTo>
                  <a:cubicBezTo>
                    <a:pt x="4156" y="4585"/>
                    <a:pt x="4195" y="4559"/>
                    <a:pt x="4221" y="4532"/>
                  </a:cubicBezTo>
                  <a:cubicBezTo>
                    <a:pt x="4353" y="4414"/>
                    <a:pt x="4471" y="4283"/>
                    <a:pt x="4603" y="4151"/>
                  </a:cubicBezTo>
                  <a:cubicBezTo>
                    <a:pt x="5194" y="3572"/>
                    <a:pt x="5786" y="2994"/>
                    <a:pt x="6391" y="2429"/>
                  </a:cubicBezTo>
                  <a:cubicBezTo>
                    <a:pt x="6654" y="2166"/>
                    <a:pt x="6825" y="1863"/>
                    <a:pt x="6956" y="1521"/>
                  </a:cubicBezTo>
                  <a:cubicBezTo>
                    <a:pt x="7101" y="1193"/>
                    <a:pt x="7180" y="838"/>
                    <a:pt x="7285" y="443"/>
                  </a:cubicBezTo>
                  <a:lnTo>
                    <a:pt x="7285" y="443"/>
                  </a:lnTo>
                  <a:cubicBezTo>
                    <a:pt x="7311" y="706"/>
                    <a:pt x="7246" y="916"/>
                    <a:pt x="7206" y="1127"/>
                  </a:cubicBezTo>
                  <a:cubicBezTo>
                    <a:pt x="7167" y="1337"/>
                    <a:pt x="7101" y="1534"/>
                    <a:pt x="7035" y="1784"/>
                  </a:cubicBezTo>
                  <a:cubicBezTo>
                    <a:pt x="7088" y="1745"/>
                    <a:pt x="7114" y="1718"/>
                    <a:pt x="7140" y="1705"/>
                  </a:cubicBezTo>
                  <a:cubicBezTo>
                    <a:pt x="7259" y="1587"/>
                    <a:pt x="7364" y="1482"/>
                    <a:pt x="7482" y="1363"/>
                  </a:cubicBezTo>
                  <a:cubicBezTo>
                    <a:pt x="7824" y="1022"/>
                    <a:pt x="8179" y="706"/>
                    <a:pt x="8560" y="404"/>
                  </a:cubicBezTo>
                  <a:cubicBezTo>
                    <a:pt x="8613" y="364"/>
                    <a:pt x="8666" y="298"/>
                    <a:pt x="8718" y="233"/>
                  </a:cubicBezTo>
                  <a:cubicBezTo>
                    <a:pt x="8600" y="141"/>
                    <a:pt x="8455" y="88"/>
                    <a:pt x="8311" y="49"/>
                  </a:cubicBezTo>
                  <a:cubicBezTo>
                    <a:pt x="8173" y="16"/>
                    <a:pt x="8033" y="1"/>
                    <a:pt x="7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4917013" y="1621200"/>
              <a:ext cx="146975" cy="141700"/>
            </a:xfrm>
            <a:custGeom>
              <a:avLst/>
              <a:gdLst/>
              <a:ahLst/>
              <a:cxnLst/>
              <a:rect l="l" t="t" r="r" b="b"/>
              <a:pathLst>
                <a:path w="5879" h="5668" extrusionOk="0">
                  <a:moveTo>
                    <a:pt x="5234" y="0"/>
                  </a:moveTo>
                  <a:cubicBezTo>
                    <a:pt x="5181" y="26"/>
                    <a:pt x="5142" y="53"/>
                    <a:pt x="5102" y="79"/>
                  </a:cubicBezTo>
                  <a:cubicBezTo>
                    <a:pt x="5010" y="171"/>
                    <a:pt x="4918" y="263"/>
                    <a:pt x="4826" y="355"/>
                  </a:cubicBezTo>
                  <a:cubicBezTo>
                    <a:pt x="4524" y="684"/>
                    <a:pt x="4208" y="1012"/>
                    <a:pt x="3893" y="1341"/>
                  </a:cubicBezTo>
                  <a:cubicBezTo>
                    <a:pt x="3774" y="1460"/>
                    <a:pt x="3669" y="1591"/>
                    <a:pt x="3538" y="1736"/>
                  </a:cubicBezTo>
                  <a:cubicBezTo>
                    <a:pt x="3590" y="1723"/>
                    <a:pt x="3630" y="1723"/>
                    <a:pt x="3656" y="1709"/>
                  </a:cubicBezTo>
                  <a:cubicBezTo>
                    <a:pt x="3919" y="1617"/>
                    <a:pt x="4195" y="1552"/>
                    <a:pt x="4471" y="1499"/>
                  </a:cubicBezTo>
                  <a:cubicBezTo>
                    <a:pt x="4498" y="1499"/>
                    <a:pt x="4524" y="1486"/>
                    <a:pt x="4550" y="1486"/>
                  </a:cubicBezTo>
                  <a:cubicBezTo>
                    <a:pt x="4668" y="1473"/>
                    <a:pt x="4774" y="1460"/>
                    <a:pt x="4945" y="1446"/>
                  </a:cubicBezTo>
                  <a:lnTo>
                    <a:pt x="4945" y="1446"/>
                  </a:lnTo>
                  <a:cubicBezTo>
                    <a:pt x="4866" y="1486"/>
                    <a:pt x="4853" y="1512"/>
                    <a:pt x="4813" y="1525"/>
                  </a:cubicBezTo>
                  <a:cubicBezTo>
                    <a:pt x="4445" y="1578"/>
                    <a:pt x="4090" y="1683"/>
                    <a:pt x="3748" y="1828"/>
                  </a:cubicBezTo>
                  <a:cubicBezTo>
                    <a:pt x="3564" y="1907"/>
                    <a:pt x="3393" y="1985"/>
                    <a:pt x="3222" y="2078"/>
                  </a:cubicBezTo>
                  <a:cubicBezTo>
                    <a:pt x="3169" y="2104"/>
                    <a:pt x="3117" y="2143"/>
                    <a:pt x="3064" y="2196"/>
                  </a:cubicBezTo>
                  <a:cubicBezTo>
                    <a:pt x="2315" y="2932"/>
                    <a:pt x="1565" y="3669"/>
                    <a:pt x="816" y="4405"/>
                  </a:cubicBezTo>
                  <a:cubicBezTo>
                    <a:pt x="776" y="4444"/>
                    <a:pt x="750" y="4484"/>
                    <a:pt x="684" y="4550"/>
                  </a:cubicBezTo>
                  <a:cubicBezTo>
                    <a:pt x="1053" y="4431"/>
                    <a:pt x="1381" y="4313"/>
                    <a:pt x="1723" y="4221"/>
                  </a:cubicBezTo>
                  <a:cubicBezTo>
                    <a:pt x="2052" y="4129"/>
                    <a:pt x="2394" y="4050"/>
                    <a:pt x="2736" y="3984"/>
                  </a:cubicBezTo>
                  <a:cubicBezTo>
                    <a:pt x="3077" y="3918"/>
                    <a:pt x="3419" y="3866"/>
                    <a:pt x="3774" y="3839"/>
                  </a:cubicBezTo>
                  <a:cubicBezTo>
                    <a:pt x="4013" y="3812"/>
                    <a:pt x="4246" y="3778"/>
                    <a:pt x="4481" y="3778"/>
                  </a:cubicBezTo>
                  <a:cubicBezTo>
                    <a:pt x="4582" y="3778"/>
                    <a:pt x="4684" y="3784"/>
                    <a:pt x="4787" y="3800"/>
                  </a:cubicBezTo>
                  <a:cubicBezTo>
                    <a:pt x="4668" y="3813"/>
                    <a:pt x="4537" y="3826"/>
                    <a:pt x="4405" y="3853"/>
                  </a:cubicBezTo>
                  <a:cubicBezTo>
                    <a:pt x="4182" y="3879"/>
                    <a:pt x="3945" y="3905"/>
                    <a:pt x="3709" y="3945"/>
                  </a:cubicBezTo>
                  <a:cubicBezTo>
                    <a:pt x="3275" y="4024"/>
                    <a:pt x="2841" y="4102"/>
                    <a:pt x="2420" y="4208"/>
                  </a:cubicBezTo>
                  <a:cubicBezTo>
                    <a:pt x="1789" y="4352"/>
                    <a:pt x="1171" y="4550"/>
                    <a:pt x="579" y="4799"/>
                  </a:cubicBezTo>
                  <a:cubicBezTo>
                    <a:pt x="395" y="4878"/>
                    <a:pt x="237" y="4944"/>
                    <a:pt x="119" y="5102"/>
                  </a:cubicBezTo>
                  <a:cubicBezTo>
                    <a:pt x="93" y="5128"/>
                    <a:pt x="40" y="5154"/>
                    <a:pt x="1" y="5167"/>
                  </a:cubicBezTo>
                  <a:cubicBezTo>
                    <a:pt x="211" y="5194"/>
                    <a:pt x="408" y="5220"/>
                    <a:pt x="605" y="5233"/>
                  </a:cubicBezTo>
                  <a:cubicBezTo>
                    <a:pt x="816" y="5260"/>
                    <a:pt x="1039" y="5273"/>
                    <a:pt x="1250" y="5299"/>
                  </a:cubicBezTo>
                  <a:cubicBezTo>
                    <a:pt x="1500" y="5312"/>
                    <a:pt x="1749" y="5338"/>
                    <a:pt x="1999" y="5365"/>
                  </a:cubicBezTo>
                  <a:cubicBezTo>
                    <a:pt x="2170" y="5391"/>
                    <a:pt x="2354" y="5404"/>
                    <a:pt x="2538" y="5430"/>
                  </a:cubicBezTo>
                  <a:cubicBezTo>
                    <a:pt x="2867" y="5457"/>
                    <a:pt x="3209" y="5509"/>
                    <a:pt x="3538" y="5549"/>
                  </a:cubicBezTo>
                  <a:cubicBezTo>
                    <a:pt x="3801" y="5575"/>
                    <a:pt x="4064" y="5615"/>
                    <a:pt x="4327" y="5654"/>
                  </a:cubicBezTo>
                  <a:cubicBezTo>
                    <a:pt x="4405" y="5654"/>
                    <a:pt x="4498" y="5667"/>
                    <a:pt x="4576" y="5667"/>
                  </a:cubicBezTo>
                  <a:lnTo>
                    <a:pt x="4590" y="5667"/>
                  </a:lnTo>
                  <a:cubicBezTo>
                    <a:pt x="4629" y="5641"/>
                    <a:pt x="4668" y="5588"/>
                    <a:pt x="4708" y="5562"/>
                  </a:cubicBezTo>
                  <a:cubicBezTo>
                    <a:pt x="4918" y="5404"/>
                    <a:pt x="5102" y="5246"/>
                    <a:pt x="5273" y="5049"/>
                  </a:cubicBezTo>
                  <a:cubicBezTo>
                    <a:pt x="5457" y="4852"/>
                    <a:pt x="5615" y="4615"/>
                    <a:pt x="5734" y="4352"/>
                  </a:cubicBezTo>
                  <a:cubicBezTo>
                    <a:pt x="5826" y="4155"/>
                    <a:pt x="5878" y="3945"/>
                    <a:pt x="5878" y="3708"/>
                  </a:cubicBezTo>
                  <a:cubicBezTo>
                    <a:pt x="5865" y="3261"/>
                    <a:pt x="5628" y="2958"/>
                    <a:pt x="5194" y="2866"/>
                  </a:cubicBezTo>
                  <a:cubicBezTo>
                    <a:pt x="5063" y="2840"/>
                    <a:pt x="4931" y="2827"/>
                    <a:pt x="4787" y="2814"/>
                  </a:cubicBezTo>
                  <a:cubicBezTo>
                    <a:pt x="4774" y="2735"/>
                    <a:pt x="4839" y="2696"/>
                    <a:pt x="4866" y="2643"/>
                  </a:cubicBezTo>
                  <a:cubicBezTo>
                    <a:pt x="5010" y="2406"/>
                    <a:pt x="5155" y="2170"/>
                    <a:pt x="5286" y="1933"/>
                  </a:cubicBezTo>
                  <a:cubicBezTo>
                    <a:pt x="5431" y="1670"/>
                    <a:pt x="5523" y="1394"/>
                    <a:pt x="5563" y="1091"/>
                  </a:cubicBezTo>
                  <a:cubicBezTo>
                    <a:pt x="5615" y="684"/>
                    <a:pt x="5549" y="302"/>
                    <a:pt x="5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4760213" y="1543550"/>
              <a:ext cx="150900" cy="197975"/>
            </a:xfrm>
            <a:custGeom>
              <a:avLst/>
              <a:gdLst/>
              <a:ahLst/>
              <a:cxnLst/>
              <a:rect l="l" t="t" r="r" b="b"/>
              <a:pathLst>
                <a:path w="6036" h="7919" extrusionOk="0">
                  <a:moveTo>
                    <a:pt x="632" y="292"/>
                  </a:moveTo>
                  <a:cubicBezTo>
                    <a:pt x="711" y="305"/>
                    <a:pt x="737" y="371"/>
                    <a:pt x="776" y="437"/>
                  </a:cubicBezTo>
                  <a:cubicBezTo>
                    <a:pt x="895" y="608"/>
                    <a:pt x="974" y="792"/>
                    <a:pt x="1053" y="989"/>
                  </a:cubicBezTo>
                  <a:cubicBezTo>
                    <a:pt x="1184" y="1370"/>
                    <a:pt x="1276" y="1752"/>
                    <a:pt x="1342" y="2133"/>
                  </a:cubicBezTo>
                  <a:cubicBezTo>
                    <a:pt x="1381" y="2343"/>
                    <a:pt x="1408" y="2554"/>
                    <a:pt x="1421" y="2777"/>
                  </a:cubicBezTo>
                  <a:cubicBezTo>
                    <a:pt x="1434" y="2909"/>
                    <a:pt x="1434" y="2948"/>
                    <a:pt x="1355" y="3093"/>
                  </a:cubicBezTo>
                  <a:cubicBezTo>
                    <a:pt x="1348" y="3095"/>
                    <a:pt x="1341" y="3096"/>
                    <a:pt x="1335" y="3096"/>
                  </a:cubicBezTo>
                  <a:cubicBezTo>
                    <a:pt x="1307" y="3096"/>
                    <a:pt x="1287" y="3073"/>
                    <a:pt x="1276" y="3040"/>
                  </a:cubicBezTo>
                  <a:cubicBezTo>
                    <a:pt x="1250" y="2988"/>
                    <a:pt x="1237" y="2922"/>
                    <a:pt x="1223" y="2856"/>
                  </a:cubicBezTo>
                  <a:cubicBezTo>
                    <a:pt x="1171" y="2409"/>
                    <a:pt x="1105" y="1962"/>
                    <a:pt x="1000" y="1528"/>
                  </a:cubicBezTo>
                  <a:cubicBezTo>
                    <a:pt x="921" y="1147"/>
                    <a:pt x="816" y="779"/>
                    <a:pt x="658" y="437"/>
                  </a:cubicBezTo>
                  <a:cubicBezTo>
                    <a:pt x="645" y="397"/>
                    <a:pt x="632" y="358"/>
                    <a:pt x="619" y="318"/>
                  </a:cubicBezTo>
                  <a:cubicBezTo>
                    <a:pt x="619" y="318"/>
                    <a:pt x="632" y="305"/>
                    <a:pt x="632" y="292"/>
                  </a:cubicBezTo>
                  <a:close/>
                  <a:moveTo>
                    <a:pt x="5221" y="3724"/>
                  </a:moveTo>
                  <a:cubicBezTo>
                    <a:pt x="5326" y="3737"/>
                    <a:pt x="5444" y="3750"/>
                    <a:pt x="5563" y="3763"/>
                  </a:cubicBezTo>
                  <a:cubicBezTo>
                    <a:pt x="5589" y="3763"/>
                    <a:pt x="5615" y="3777"/>
                    <a:pt x="5641" y="3777"/>
                  </a:cubicBezTo>
                  <a:cubicBezTo>
                    <a:pt x="5641" y="3790"/>
                    <a:pt x="5641" y="3816"/>
                    <a:pt x="5641" y="3829"/>
                  </a:cubicBezTo>
                  <a:cubicBezTo>
                    <a:pt x="5615" y="3829"/>
                    <a:pt x="5589" y="3842"/>
                    <a:pt x="5576" y="3842"/>
                  </a:cubicBezTo>
                  <a:cubicBezTo>
                    <a:pt x="5471" y="3842"/>
                    <a:pt x="5379" y="3842"/>
                    <a:pt x="5286" y="3856"/>
                  </a:cubicBezTo>
                  <a:cubicBezTo>
                    <a:pt x="4734" y="3869"/>
                    <a:pt x="4182" y="3921"/>
                    <a:pt x="3656" y="4066"/>
                  </a:cubicBezTo>
                  <a:cubicBezTo>
                    <a:pt x="3077" y="4211"/>
                    <a:pt x="2552" y="4447"/>
                    <a:pt x="2052" y="4750"/>
                  </a:cubicBezTo>
                  <a:cubicBezTo>
                    <a:pt x="1815" y="4907"/>
                    <a:pt x="1579" y="5065"/>
                    <a:pt x="1355" y="5223"/>
                  </a:cubicBezTo>
                  <a:cubicBezTo>
                    <a:pt x="1316" y="5243"/>
                    <a:pt x="1277" y="5277"/>
                    <a:pt x="1227" y="5277"/>
                  </a:cubicBezTo>
                  <a:cubicBezTo>
                    <a:pt x="1210" y="5277"/>
                    <a:pt x="1191" y="5273"/>
                    <a:pt x="1171" y="5262"/>
                  </a:cubicBezTo>
                  <a:cubicBezTo>
                    <a:pt x="1145" y="5236"/>
                    <a:pt x="1171" y="5197"/>
                    <a:pt x="1184" y="5170"/>
                  </a:cubicBezTo>
                  <a:cubicBezTo>
                    <a:pt x="1223" y="5118"/>
                    <a:pt x="1276" y="5065"/>
                    <a:pt x="1316" y="5039"/>
                  </a:cubicBezTo>
                  <a:cubicBezTo>
                    <a:pt x="1894" y="4618"/>
                    <a:pt x="2512" y="4276"/>
                    <a:pt x="3183" y="4053"/>
                  </a:cubicBezTo>
                  <a:cubicBezTo>
                    <a:pt x="3551" y="3934"/>
                    <a:pt x="3932" y="3842"/>
                    <a:pt x="4313" y="3803"/>
                  </a:cubicBezTo>
                  <a:cubicBezTo>
                    <a:pt x="4537" y="3777"/>
                    <a:pt x="4761" y="3750"/>
                    <a:pt x="4971" y="3724"/>
                  </a:cubicBezTo>
                  <a:close/>
                  <a:moveTo>
                    <a:pt x="532" y="1"/>
                  </a:moveTo>
                  <a:cubicBezTo>
                    <a:pt x="517" y="1"/>
                    <a:pt x="502" y="2"/>
                    <a:pt x="487" y="3"/>
                  </a:cubicBezTo>
                  <a:cubicBezTo>
                    <a:pt x="343" y="56"/>
                    <a:pt x="264" y="187"/>
                    <a:pt x="185" y="305"/>
                  </a:cubicBezTo>
                  <a:cubicBezTo>
                    <a:pt x="158" y="371"/>
                    <a:pt x="145" y="437"/>
                    <a:pt x="119" y="516"/>
                  </a:cubicBezTo>
                  <a:cubicBezTo>
                    <a:pt x="93" y="647"/>
                    <a:pt x="40" y="766"/>
                    <a:pt x="53" y="910"/>
                  </a:cubicBezTo>
                  <a:cubicBezTo>
                    <a:pt x="53" y="936"/>
                    <a:pt x="53" y="950"/>
                    <a:pt x="53" y="976"/>
                  </a:cubicBezTo>
                  <a:cubicBezTo>
                    <a:pt x="1" y="1147"/>
                    <a:pt x="14" y="1318"/>
                    <a:pt x="40" y="1502"/>
                  </a:cubicBezTo>
                  <a:cubicBezTo>
                    <a:pt x="66" y="1699"/>
                    <a:pt x="106" y="1896"/>
                    <a:pt x="185" y="2080"/>
                  </a:cubicBezTo>
                  <a:cubicBezTo>
                    <a:pt x="264" y="2317"/>
                    <a:pt x="382" y="2527"/>
                    <a:pt x="540" y="2738"/>
                  </a:cubicBezTo>
                  <a:cubicBezTo>
                    <a:pt x="658" y="2869"/>
                    <a:pt x="776" y="2988"/>
                    <a:pt x="908" y="3119"/>
                  </a:cubicBezTo>
                  <a:cubicBezTo>
                    <a:pt x="947" y="3132"/>
                    <a:pt x="974" y="3145"/>
                    <a:pt x="1013" y="3159"/>
                  </a:cubicBezTo>
                  <a:cubicBezTo>
                    <a:pt x="1092" y="3224"/>
                    <a:pt x="1171" y="3290"/>
                    <a:pt x="1250" y="3356"/>
                  </a:cubicBezTo>
                  <a:cubicBezTo>
                    <a:pt x="1237" y="3422"/>
                    <a:pt x="1223" y="3487"/>
                    <a:pt x="1197" y="3553"/>
                  </a:cubicBezTo>
                  <a:cubicBezTo>
                    <a:pt x="961" y="4118"/>
                    <a:pt x="763" y="4697"/>
                    <a:pt x="605" y="5276"/>
                  </a:cubicBezTo>
                  <a:cubicBezTo>
                    <a:pt x="500" y="5657"/>
                    <a:pt x="421" y="6051"/>
                    <a:pt x="329" y="6433"/>
                  </a:cubicBezTo>
                  <a:cubicBezTo>
                    <a:pt x="303" y="6512"/>
                    <a:pt x="329" y="6617"/>
                    <a:pt x="264" y="6696"/>
                  </a:cubicBezTo>
                  <a:cubicBezTo>
                    <a:pt x="277" y="6775"/>
                    <a:pt x="264" y="6853"/>
                    <a:pt x="224" y="6919"/>
                  </a:cubicBezTo>
                  <a:cubicBezTo>
                    <a:pt x="211" y="7077"/>
                    <a:pt x="198" y="7235"/>
                    <a:pt x="172" y="7406"/>
                  </a:cubicBezTo>
                  <a:cubicBezTo>
                    <a:pt x="158" y="7485"/>
                    <a:pt x="145" y="7563"/>
                    <a:pt x="145" y="7629"/>
                  </a:cubicBezTo>
                  <a:cubicBezTo>
                    <a:pt x="119" y="7721"/>
                    <a:pt x="106" y="7813"/>
                    <a:pt x="93" y="7905"/>
                  </a:cubicBezTo>
                  <a:cubicBezTo>
                    <a:pt x="106" y="7918"/>
                    <a:pt x="132" y="7918"/>
                    <a:pt x="145" y="7918"/>
                  </a:cubicBezTo>
                  <a:lnTo>
                    <a:pt x="487" y="7918"/>
                  </a:lnTo>
                  <a:cubicBezTo>
                    <a:pt x="487" y="7892"/>
                    <a:pt x="487" y="7866"/>
                    <a:pt x="487" y="7840"/>
                  </a:cubicBezTo>
                  <a:cubicBezTo>
                    <a:pt x="553" y="7485"/>
                    <a:pt x="566" y="7130"/>
                    <a:pt x="658" y="6775"/>
                  </a:cubicBezTo>
                  <a:cubicBezTo>
                    <a:pt x="671" y="6709"/>
                    <a:pt x="632" y="6630"/>
                    <a:pt x="698" y="6577"/>
                  </a:cubicBezTo>
                  <a:cubicBezTo>
                    <a:pt x="698" y="6512"/>
                    <a:pt x="698" y="6446"/>
                    <a:pt x="737" y="6393"/>
                  </a:cubicBezTo>
                  <a:cubicBezTo>
                    <a:pt x="750" y="6314"/>
                    <a:pt x="763" y="6235"/>
                    <a:pt x="776" y="6157"/>
                  </a:cubicBezTo>
                  <a:cubicBezTo>
                    <a:pt x="829" y="5946"/>
                    <a:pt x="882" y="5736"/>
                    <a:pt x="934" y="5525"/>
                  </a:cubicBezTo>
                  <a:cubicBezTo>
                    <a:pt x="961" y="5506"/>
                    <a:pt x="984" y="5499"/>
                    <a:pt x="1007" y="5499"/>
                  </a:cubicBezTo>
                  <a:cubicBezTo>
                    <a:pt x="1030" y="5499"/>
                    <a:pt x="1053" y="5506"/>
                    <a:pt x="1079" y="5512"/>
                  </a:cubicBezTo>
                  <a:cubicBezTo>
                    <a:pt x="1237" y="5552"/>
                    <a:pt x="1394" y="5604"/>
                    <a:pt x="1552" y="5644"/>
                  </a:cubicBezTo>
                  <a:cubicBezTo>
                    <a:pt x="1723" y="5670"/>
                    <a:pt x="1894" y="5709"/>
                    <a:pt x="2065" y="5709"/>
                  </a:cubicBezTo>
                  <a:cubicBezTo>
                    <a:pt x="2131" y="5709"/>
                    <a:pt x="2197" y="5736"/>
                    <a:pt x="2275" y="5736"/>
                  </a:cubicBezTo>
                  <a:cubicBezTo>
                    <a:pt x="2407" y="5749"/>
                    <a:pt x="2538" y="5749"/>
                    <a:pt x="2683" y="5749"/>
                  </a:cubicBezTo>
                  <a:cubicBezTo>
                    <a:pt x="2762" y="5736"/>
                    <a:pt x="2854" y="5723"/>
                    <a:pt x="2946" y="5723"/>
                  </a:cubicBezTo>
                  <a:cubicBezTo>
                    <a:pt x="3538" y="5696"/>
                    <a:pt x="4103" y="5552"/>
                    <a:pt x="4642" y="5289"/>
                  </a:cubicBezTo>
                  <a:cubicBezTo>
                    <a:pt x="4655" y="5289"/>
                    <a:pt x="4668" y="5289"/>
                    <a:pt x="4682" y="5276"/>
                  </a:cubicBezTo>
                  <a:cubicBezTo>
                    <a:pt x="4853" y="5184"/>
                    <a:pt x="5023" y="5105"/>
                    <a:pt x="5181" y="4986"/>
                  </a:cubicBezTo>
                  <a:cubicBezTo>
                    <a:pt x="5247" y="4921"/>
                    <a:pt x="5326" y="4868"/>
                    <a:pt x="5392" y="4802"/>
                  </a:cubicBezTo>
                  <a:cubicBezTo>
                    <a:pt x="5641" y="4631"/>
                    <a:pt x="5826" y="4408"/>
                    <a:pt x="5957" y="4132"/>
                  </a:cubicBezTo>
                  <a:cubicBezTo>
                    <a:pt x="6036" y="3974"/>
                    <a:pt x="6036" y="3816"/>
                    <a:pt x="5931" y="3671"/>
                  </a:cubicBezTo>
                  <a:cubicBezTo>
                    <a:pt x="5878" y="3566"/>
                    <a:pt x="5760" y="3514"/>
                    <a:pt x="5655" y="3474"/>
                  </a:cubicBezTo>
                  <a:cubicBezTo>
                    <a:pt x="5536" y="3435"/>
                    <a:pt x="5405" y="3395"/>
                    <a:pt x="5286" y="3382"/>
                  </a:cubicBezTo>
                  <a:cubicBezTo>
                    <a:pt x="5045" y="3342"/>
                    <a:pt x="4803" y="3322"/>
                    <a:pt x="4562" y="3322"/>
                  </a:cubicBezTo>
                  <a:cubicBezTo>
                    <a:pt x="4251" y="3322"/>
                    <a:pt x="3940" y="3355"/>
                    <a:pt x="3630" y="3422"/>
                  </a:cubicBezTo>
                  <a:cubicBezTo>
                    <a:pt x="3327" y="3487"/>
                    <a:pt x="3012" y="3566"/>
                    <a:pt x="2736" y="3711"/>
                  </a:cubicBezTo>
                  <a:cubicBezTo>
                    <a:pt x="2736" y="3724"/>
                    <a:pt x="2722" y="3724"/>
                    <a:pt x="2722" y="3737"/>
                  </a:cubicBezTo>
                  <a:cubicBezTo>
                    <a:pt x="2381" y="3842"/>
                    <a:pt x="2104" y="4040"/>
                    <a:pt x="1815" y="4250"/>
                  </a:cubicBezTo>
                  <a:cubicBezTo>
                    <a:pt x="1657" y="4355"/>
                    <a:pt x="1526" y="4500"/>
                    <a:pt x="1381" y="4631"/>
                  </a:cubicBezTo>
                  <a:cubicBezTo>
                    <a:pt x="1302" y="4684"/>
                    <a:pt x="1250" y="4750"/>
                    <a:pt x="1184" y="4815"/>
                  </a:cubicBezTo>
                  <a:cubicBezTo>
                    <a:pt x="1131" y="4789"/>
                    <a:pt x="1158" y="4763"/>
                    <a:pt x="1158" y="4750"/>
                  </a:cubicBezTo>
                  <a:cubicBezTo>
                    <a:pt x="1302" y="4329"/>
                    <a:pt x="1434" y="3921"/>
                    <a:pt x="1631" y="3514"/>
                  </a:cubicBezTo>
                  <a:cubicBezTo>
                    <a:pt x="1789" y="3185"/>
                    <a:pt x="1947" y="2843"/>
                    <a:pt x="2104" y="2514"/>
                  </a:cubicBezTo>
                  <a:cubicBezTo>
                    <a:pt x="2170" y="2396"/>
                    <a:pt x="2249" y="2278"/>
                    <a:pt x="2315" y="2159"/>
                  </a:cubicBezTo>
                  <a:cubicBezTo>
                    <a:pt x="2394" y="2015"/>
                    <a:pt x="2486" y="1883"/>
                    <a:pt x="2565" y="1739"/>
                  </a:cubicBezTo>
                  <a:lnTo>
                    <a:pt x="2275" y="1502"/>
                  </a:lnTo>
                  <a:cubicBezTo>
                    <a:pt x="2197" y="1620"/>
                    <a:pt x="2118" y="1739"/>
                    <a:pt x="2052" y="1870"/>
                  </a:cubicBezTo>
                  <a:cubicBezTo>
                    <a:pt x="1947" y="2041"/>
                    <a:pt x="1841" y="2225"/>
                    <a:pt x="1736" y="2396"/>
                  </a:cubicBezTo>
                  <a:cubicBezTo>
                    <a:pt x="1684" y="2383"/>
                    <a:pt x="1697" y="2343"/>
                    <a:pt x="1697" y="2317"/>
                  </a:cubicBezTo>
                  <a:cubicBezTo>
                    <a:pt x="1697" y="2186"/>
                    <a:pt x="1697" y="2041"/>
                    <a:pt x="1697" y="1909"/>
                  </a:cubicBezTo>
                  <a:cubicBezTo>
                    <a:pt x="1697" y="1831"/>
                    <a:pt x="1671" y="1752"/>
                    <a:pt x="1657" y="1686"/>
                  </a:cubicBezTo>
                  <a:cubicBezTo>
                    <a:pt x="1618" y="1199"/>
                    <a:pt x="1473" y="766"/>
                    <a:pt x="1184" y="384"/>
                  </a:cubicBezTo>
                  <a:cubicBezTo>
                    <a:pt x="1145" y="345"/>
                    <a:pt x="1118" y="305"/>
                    <a:pt x="1092" y="266"/>
                  </a:cubicBezTo>
                  <a:cubicBezTo>
                    <a:pt x="1026" y="226"/>
                    <a:pt x="947" y="174"/>
                    <a:pt x="882" y="121"/>
                  </a:cubicBezTo>
                  <a:cubicBezTo>
                    <a:pt x="775" y="50"/>
                    <a:pt x="659"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4320713" y="1583375"/>
              <a:ext cx="151900" cy="99625"/>
            </a:xfrm>
            <a:custGeom>
              <a:avLst/>
              <a:gdLst/>
              <a:ahLst/>
              <a:cxnLst/>
              <a:rect l="l" t="t" r="r" b="b"/>
              <a:pathLst>
                <a:path w="6076" h="3985" extrusionOk="0">
                  <a:moveTo>
                    <a:pt x="3912" y="1"/>
                  </a:moveTo>
                  <a:cubicBezTo>
                    <a:pt x="3848" y="1"/>
                    <a:pt x="3785" y="5"/>
                    <a:pt x="3722" y="14"/>
                  </a:cubicBezTo>
                  <a:cubicBezTo>
                    <a:pt x="3288" y="54"/>
                    <a:pt x="2985" y="264"/>
                    <a:pt x="2841" y="671"/>
                  </a:cubicBezTo>
                  <a:cubicBezTo>
                    <a:pt x="2801" y="777"/>
                    <a:pt x="2788" y="882"/>
                    <a:pt x="2762" y="987"/>
                  </a:cubicBezTo>
                  <a:cubicBezTo>
                    <a:pt x="2749" y="1040"/>
                    <a:pt x="2749" y="1092"/>
                    <a:pt x="2736" y="1171"/>
                  </a:cubicBezTo>
                  <a:cubicBezTo>
                    <a:pt x="2657" y="1119"/>
                    <a:pt x="2604" y="1079"/>
                    <a:pt x="2538" y="1040"/>
                  </a:cubicBezTo>
                  <a:cubicBezTo>
                    <a:pt x="2275" y="842"/>
                    <a:pt x="1986" y="671"/>
                    <a:pt x="1657" y="553"/>
                  </a:cubicBezTo>
                  <a:cubicBezTo>
                    <a:pt x="1459" y="480"/>
                    <a:pt x="1260" y="440"/>
                    <a:pt x="1054" y="440"/>
                  </a:cubicBezTo>
                  <a:cubicBezTo>
                    <a:pt x="1002" y="440"/>
                    <a:pt x="948" y="443"/>
                    <a:pt x="895" y="448"/>
                  </a:cubicBezTo>
                  <a:cubicBezTo>
                    <a:pt x="513" y="474"/>
                    <a:pt x="211" y="632"/>
                    <a:pt x="1" y="961"/>
                  </a:cubicBezTo>
                  <a:cubicBezTo>
                    <a:pt x="40" y="987"/>
                    <a:pt x="80" y="1013"/>
                    <a:pt x="119" y="1040"/>
                  </a:cubicBezTo>
                  <a:cubicBezTo>
                    <a:pt x="566" y="1197"/>
                    <a:pt x="974" y="1434"/>
                    <a:pt x="1381" y="1671"/>
                  </a:cubicBezTo>
                  <a:cubicBezTo>
                    <a:pt x="1487" y="1723"/>
                    <a:pt x="1592" y="1789"/>
                    <a:pt x="1710" y="1842"/>
                  </a:cubicBezTo>
                  <a:cubicBezTo>
                    <a:pt x="1723" y="1776"/>
                    <a:pt x="1671" y="1723"/>
                    <a:pt x="1657" y="1671"/>
                  </a:cubicBezTo>
                  <a:cubicBezTo>
                    <a:pt x="1631" y="1605"/>
                    <a:pt x="1618" y="1552"/>
                    <a:pt x="1592" y="1487"/>
                  </a:cubicBezTo>
                  <a:cubicBezTo>
                    <a:pt x="1487" y="1342"/>
                    <a:pt x="1487" y="1171"/>
                    <a:pt x="1447" y="1000"/>
                  </a:cubicBezTo>
                  <a:lnTo>
                    <a:pt x="1447" y="1000"/>
                  </a:lnTo>
                  <a:cubicBezTo>
                    <a:pt x="1539" y="1132"/>
                    <a:pt x="1579" y="1289"/>
                    <a:pt x="1644" y="1434"/>
                  </a:cubicBezTo>
                  <a:cubicBezTo>
                    <a:pt x="1749" y="1645"/>
                    <a:pt x="1868" y="1829"/>
                    <a:pt x="1999" y="2000"/>
                  </a:cubicBezTo>
                  <a:cubicBezTo>
                    <a:pt x="2039" y="2039"/>
                    <a:pt x="2078" y="2078"/>
                    <a:pt x="2131" y="2118"/>
                  </a:cubicBezTo>
                  <a:cubicBezTo>
                    <a:pt x="2722" y="2499"/>
                    <a:pt x="3314" y="2880"/>
                    <a:pt x="3906" y="3262"/>
                  </a:cubicBezTo>
                  <a:cubicBezTo>
                    <a:pt x="4248" y="3472"/>
                    <a:pt x="4590" y="3709"/>
                    <a:pt x="4931" y="3932"/>
                  </a:cubicBezTo>
                  <a:cubicBezTo>
                    <a:pt x="4958" y="3946"/>
                    <a:pt x="4984" y="3959"/>
                    <a:pt x="5010" y="3985"/>
                  </a:cubicBezTo>
                  <a:cubicBezTo>
                    <a:pt x="5050" y="3959"/>
                    <a:pt x="5050" y="3932"/>
                    <a:pt x="5037" y="3906"/>
                  </a:cubicBezTo>
                  <a:lnTo>
                    <a:pt x="4892" y="3604"/>
                  </a:lnTo>
                  <a:cubicBezTo>
                    <a:pt x="4800" y="3512"/>
                    <a:pt x="4721" y="3420"/>
                    <a:pt x="4642" y="3328"/>
                  </a:cubicBezTo>
                  <a:cubicBezTo>
                    <a:pt x="4471" y="3104"/>
                    <a:pt x="4300" y="2867"/>
                    <a:pt x="4129" y="2644"/>
                  </a:cubicBezTo>
                  <a:cubicBezTo>
                    <a:pt x="3972" y="2433"/>
                    <a:pt x="3814" y="2210"/>
                    <a:pt x="3722" y="1960"/>
                  </a:cubicBezTo>
                  <a:cubicBezTo>
                    <a:pt x="3630" y="1723"/>
                    <a:pt x="3682" y="1513"/>
                    <a:pt x="3893" y="1355"/>
                  </a:cubicBezTo>
                  <a:cubicBezTo>
                    <a:pt x="3906" y="1342"/>
                    <a:pt x="3919" y="1329"/>
                    <a:pt x="3932" y="1316"/>
                  </a:cubicBezTo>
                  <a:cubicBezTo>
                    <a:pt x="3919" y="1276"/>
                    <a:pt x="3893" y="1237"/>
                    <a:pt x="3880" y="1197"/>
                  </a:cubicBezTo>
                  <a:cubicBezTo>
                    <a:pt x="3840" y="1079"/>
                    <a:pt x="3801" y="948"/>
                    <a:pt x="3774" y="829"/>
                  </a:cubicBezTo>
                  <a:cubicBezTo>
                    <a:pt x="3761" y="803"/>
                    <a:pt x="3774" y="777"/>
                    <a:pt x="3774" y="711"/>
                  </a:cubicBezTo>
                  <a:cubicBezTo>
                    <a:pt x="3880" y="908"/>
                    <a:pt x="3932" y="1092"/>
                    <a:pt x="3985" y="1263"/>
                  </a:cubicBezTo>
                  <a:cubicBezTo>
                    <a:pt x="4248" y="1158"/>
                    <a:pt x="4524" y="1066"/>
                    <a:pt x="4813" y="1027"/>
                  </a:cubicBezTo>
                  <a:cubicBezTo>
                    <a:pt x="4918" y="1013"/>
                    <a:pt x="5024" y="1013"/>
                    <a:pt x="5129" y="1000"/>
                  </a:cubicBezTo>
                  <a:cubicBezTo>
                    <a:pt x="5260" y="974"/>
                    <a:pt x="5388" y="961"/>
                    <a:pt x="5515" y="961"/>
                  </a:cubicBezTo>
                  <a:cubicBezTo>
                    <a:pt x="5642" y="961"/>
                    <a:pt x="5766" y="974"/>
                    <a:pt x="5891" y="1000"/>
                  </a:cubicBezTo>
                  <a:cubicBezTo>
                    <a:pt x="5913" y="1005"/>
                    <a:pt x="5934" y="1006"/>
                    <a:pt x="5954" y="1006"/>
                  </a:cubicBezTo>
                  <a:cubicBezTo>
                    <a:pt x="5994" y="1006"/>
                    <a:pt x="6032" y="1000"/>
                    <a:pt x="6075" y="1000"/>
                  </a:cubicBezTo>
                  <a:cubicBezTo>
                    <a:pt x="5878" y="869"/>
                    <a:pt x="5694" y="737"/>
                    <a:pt x="5510" y="606"/>
                  </a:cubicBezTo>
                  <a:cubicBezTo>
                    <a:pt x="5208" y="409"/>
                    <a:pt x="4892" y="238"/>
                    <a:pt x="4537" y="119"/>
                  </a:cubicBezTo>
                  <a:cubicBezTo>
                    <a:pt x="4334" y="48"/>
                    <a:pt x="4124"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4697438" y="1513625"/>
              <a:ext cx="59850" cy="157550"/>
            </a:xfrm>
            <a:custGeom>
              <a:avLst/>
              <a:gdLst/>
              <a:ahLst/>
              <a:cxnLst/>
              <a:rect l="l" t="t" r="r" b="b"/>
              <a:pathLst>
                <a:path w="2394" h="6302" extrusionOk="0">
                  <a:moveTo>
                    <a:pt x="2210" y="1"/>
                  </a:moveTo>
                  <a:cubicBezTo>
                    <a:pt x="1769" y="1"/>
                    <a:pt x="1393" y="155"/>
                    <a:pt x="1039" y="411"/>
                  </a:cubicBezTo>
                  <a:cubicBezTo>
                    <a:pt x="671" y="687"/>
                    <a:pt x="395" y="1055"/>
                    <a:pt x="184" y="1476"/>
                  </a:cubicBezTo>
                  <a:cubicBezTo>
                    <a:pt x="105" y="1634"/>
                    <a:pt x="27" y="1805"/>
                    <a:pt x="0" y="1976"/>
                  </a:cubicBezTo>
                  <a:cubicBezTo>
                    <a:pt x="53" y="1963"/>
                    <a:pt x="105" y="1963"/>
                    <a:pt x="171" y="1936"/>
                  </a:cubicBezTo>
                  <a:cubicBezTo>
                    <a:pt x="276" y="1897"/>
                    <a:pt x="382" y="1844"/>
                    <a:pt x="500" y="1805"/>
                  </a:cubicBezTo>
                  <a:cubicBezTo>
                    <a:pt x="614" y="1759"/>
                    <a:pt x="728" y="1723"/>
                    <a:pt x="842" y="1723"/>
                  </a:cubicBezTo>
                  <a:cubicBezTo>
                    <a:pt x="860" y="1723"/>
                    <a:pt x="877" y="1724"/>
                    <a:pt x="894" y="1726"/>
                  </a:cubicBezTo>
                  <a:cubicBezTo>
                    <a:pt x="1078" y="1726"/>
                    <a:pt x="1249" y="1884"/>
                    <a:pt x="1263" y="2055"/>
                  </a:cubicBezTo>
                  <a:cubicBezTo>
                    <a:pt x="1276" y="2147"/>
                    <a:pt x="1276" y="2252"/>
                    <a:pt x="1249" y="2331"/>
                  </a:cubicBezTo>
                  <a:cubicBezTo>
                    <a:pt x="1184" y="2646"/>
                    <a:pt x="1078" y="2949"/>
                    <a:pt x="947" y="3225"/>
                  </a:cubicBezTo>
                  <a:cubicBezTo>
                    <a:pt x="723" y="3672"/>
                    <a:pt x="460" y="4093"/>
                    <a:pt x="145" y="4474"/>
                  </a:cubicBezTo>
                  <a:cubicBezTo>
                    <a:pt x="119" y="4487"/>
                    <a:pt x="119" y="4527"/>
                    <a:pt x="105" y="4566"/>
                  </a:cubicBezTo>
                  <a:cubicBezTo>
                    <a:pt x="224" y="4750"/>
                    <a:pt x="342" y="4921"/>
                    <a:pt x="460" y="5105"/>
                  </a:cubicBezTo>
                  <a:cubicBezTo>
                    <a:pt x="566" y="5302"/>
                    <a:pt x="671" y="5500"/>
                    <a:pt x="776" y="5697"/>
                  </a:cubicBezTo>
                  <a:cubicBezTo>
                    <a:pt x="868" y="5881"/>
                    <a:pt x="947" y="6078"/>
                    <a:pt x="1039" y="6302"/>
                  </a:cubicBezTo>
                  <a:cubicBezTo>
                    <a:pt x="1065" y="6249"/>
                    <a:pt x="1078" y="6223"/>
                    <a:pt x="1078" y="6196"/>
                  </a:cubicBezTo>
                  <a:cubicBezTo>
                    <a:pt x="1184" y="5618"/>
                    <a:pt x="1263" y="5026"/>
                    <a:pt x="1368" y="4435"/>
                  </a:cubicBezTo>
                  <a:cubicBezTo>
                    <a:pt x="1473" y="3830"/>
                    <a:pt x="1591" y="3225"/>
                    <a:pt x="1710" y="2620"/>
                  </a:cubicBezTo>
                  <a:cubicBezTo>
                    <a:pt x="1723" y="2541"/>
                    <a:pt x="1723" y="2462"/>
                    <a:pt x="1696" y="2383"/>
                  </a:cubicBezTo>
                  <a:cubicBezTo>
                    <a:pt x="1670" y="2304"/>
                    <a:pt x="1644" y="2226"/>
                    <a:pt x="1631" y="2147"/>
                  </a:cubicBezTo>
                  <a:cubicBezTo>
                    <a:pt x="1552" y="1870"/>
                    <a:pt x="1460" y="1608"/>
                    <a:pt x="1315" y="1371"/>
                  </a:cubicBezTo>
                  <a:cubicBezTo>
                    <a:pt x="1263" y="1292"/>
                    <a:pt x="1223" y="1200"/>
                    <a:pt x="1170" y="1121"/>
                  </a:cubicBezTo>
                  <a:cubicBezTo>
                    <a:pt x="1105" y="1082"/>
                    <a:pt x="1078" y="1016"/>
                    <a:pt x="1065" y="950"/>
                  </a:cubicBezTo>
                  <a:lnTo>
                    <a:pt x="1065" y="950"/>
                  </a:lnTo>
                  <a:cubicBezTo>
                    <a:pt x="1118" y="963"/>
                    <a:pt x="1170" y="1003"/>
                    <a:pt x="1223" y="1082"/>
                  </a:cubicBezTo>
                  <a:cubicBezTo>
                    <a:pt x="1473" y="1358"/>
                    <a:pt x="1670" y="1686"/>
                    <a:pt x="1815" y="2081"/>
                  </a:cubicBezTo>
                  <a:cubicBezTo>
                    <a:pt x="1907" y="1818"/>
                    <a:pt x="1946" y="1594"/>
                    <a:pt x="1999" y="1384"/>
                  </a:cubicBezTo>
                  <a:cubicBezTo>
                    <a:pt x="2065" y="1160"/>
                    <a:pt x="2117" y="950"/>
                    <a:pt x="2183" y="740"/>
                  </a:cubicBezTo>
                  <a:cubicBezTo>
                    <a:pt x="2249" y="516"/>
                    <a:pt x="2328" y="293"/>
                    <a:pt x="2393" y="69"/>
                  </a:cubicBezTo>
                  <a:cubicBezTo>
                    <a:pt x="2367" y="43"/>
                    <a:pt x="2341" y="30"/>
                    <a:pt x="2314" y="3"/>
                  </a:cubicBezTo>
                  <a:cubicBezTo>
                    <a:pt x="2279" y="1"/>
                    <a:pt x="2244" y="1"/>
                    <a:pt x="2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4697438" y="1513700"/>
              <a:ext cx="88125" cy="226500"/>
            </a:xfrm>
            <a:custGeom>
              <a:avLst/>
              <a:gdLst/>
              <a:ahLst/>
              <a:cxnLst/>
              <a:rect l="l" t="t" r="r" b="b"/>
              <a:pathLst>
                <a:path w="3525" h="9060" extrusionOk="0">
                  <a:moveTo>
                    <a:pt x="2301" y="0"/>
                  </a:moveTo>
                  <a:cubicBezTo>
                    <a:pt x="2328" y="14"/>
                    <a:pt x="2354" y="40"/>
                    <a:pt x="2393" y="66"/>
                  </a:cubicBezTo>
                  <a:cubicBezTo>
                    <a:pt x="2314" y="290"/>
                    <a:pt x="2249" y="513"/>
                    <a:pt x="2183" y="724"/>
                  </a:cubicBezTo>
                  <a:cubicBezTo>
                    <a:pt x="2117" y="947"/>
                    <a:pt x="2065" y="1157"/>
                    <a:pt x="1999" y="1368"/>
                  </a:cubicBezTo>
                  <a:cubicBezTo>
                    <a:pt x="1946" y="1591"/>
                    <a:pt x="1907" y="1815"/>
                    <a:pt x="1815" y="2078"/>
                  </a:cubicBezTo>
                  <a:cubicBezTo>
                    <a:pt x="1670" y="1683"/>
                    <a:pt x="1473" y="1355"/>
                    <a:pt x="1223" y="1065"/>
                  </a:cubicBezTo>
                  <a:cubicBezTo>
                    <a:pt x="1210" y="1092"/>
                    <a:pt x="1197" y="1105"/>
                    <a:pt x="1170" y="1118"/>
                  </a:cubicBezTo>
                  <a:cubicBezTo>
                    <a:pt x="1223" y="1197"/>
                    <a:pt x="1263" y="1289"/>
                    <a:pt x="1315" y="1368"/>
                  </a:cubicBezTo>
                  <a:cubicBezTo>
                    <a:pt x="1460" y="1605"/>
                    <a:pt x="1552" y="1867"/>
                    <a:pt x="1631" y="2130"/>
                  </a:cubicBezTo>
                  <a:cubicBezTo>
                    <a:pt x="1657" y="2223"/>
                    <a:pt x="1670" y="2301"/>
                    <a:pt x="1696" y="2380"/>
                  </a:cubicBezTo>
                  <a:cubicBezTo>
                    <a:pt x="1736" y="2459"/>
                    <a:pt x="1736" y="2525"/>
                    <a:pt x="1710" y="2617"/>
                  </a:cubicBezTo>
                  <a:cubicBezTo>
                    <a:pt x="1591" y="3222"/>
                    <a:pt x="1473" y="3827"/>
                    <a:pt x="1368" y="4432"/>
                  </a:cubicBezTo>
                  <a:cubicBezTo>
                    <a:pt x="1263" y="5023"/>
                    <a:pt x="1184" y="5615"/>
                    <a:pt x="1092" y="6193"/>
                  </a:cubicBezTo>
                  <a:cubicBezTo>
                    <a:pt x="1078" y="6220"/>
                    <a:pt x="1065" y="6246"/>
                    <a:pt x="1039" y="6299"/>
                  </a:cubicBezTo>
                  <a:cubicBezTo>
                    <a:pt x="947" y="6075"/>
                    <a:pt x="868" y="5878"/>
                    <a:pt x="776" y="5694"/>
                  </a:cubicBezTo>
                  <a:cubicBezTo>
                    <a:pt x="671" y="5497"/>
                    <a:pt x="566" y="5299"/>
                    <a:pt x="460" y="5102"/>
                  </a:cubicBezTo>
                  <a:cubicBezTo>
                    <a:pt x="342" y="4918"/>
                    <a:pt x="224" y="4747"/>
                    <a:pt x="105" y="4563"/>
                  </a:cubicBezTo>
                  <a:cubicBezTo>
                    <a:pt x="53" y="4563"/>
                    <a:pt x="13" y="4602"/>
                    <a:pt x="0" y="4655"/>
                  </a:cubicBezTo>
                  <a:cubicBezTo>
                    <a:pt x="303" y="5181"/>
                    <a:pt x="552" y="5733"/>
                    <a:pt x="763" y="6299"/>
                  </a:cubicBezTo>
                  <a:cubicBezTo>
                    <a:pt x="842" y="6496"/>
                    <a:pt x="907" y="6693"/>
                    <a:pt x="960" y="6890"/>
                  </a:cubicBezTo>
                  <a:cubicBezTo>
                    <a:pt x="986" y="6996"/>
                    <a:pt x="960" y="7101"/>
                    <a:pt x="947" y="7219"/>
                  </a:cubicBezTo>
                  <a:cubicBezTo>
                    <a:pt x="934" y="7429"/>
                    <a:pt x="907" y="7653"/>
                    <a:pt x="881" y="7876"/>
                  </a:cubicBezTo>
                  <a:cubicBezTo>
                    <a:pt x="855" y="8100"/>
                    <a:pt x="829" y="8337"/>
                    <a:pt x="802" y="8560"/>
                  </a:cubicBezTo>
                  <a:cubicBezTo>
                    <a:pt x="789" y="8731"/>
                    <a:pt x="776" y="8889"/>
                    <a:pt x="763" y="9060"/>
                  </a:cubicBezTo>
                  <a:lnTo>
                    <a:pt x="1052" y="9060"/>
                  </a:lnTo>
                  <a:cubicBezTo>
                    <a:pt x="1078" y="8771"/>
                    <a:pt x="1105" y="8481"/>
                    <a:pt x="1131" y="8205"/>
                  </a:cubicBezTo>
                  <a:cubicBezTo>
                    <a:pt x="1157" y="7995"/>
                    <a:pt x="1170" y="7784"/>
                    <a:pt x="1184" y="7587"/>
                  </a:cubicBezTo>
                  <a:cubicBezTo>
                    <a:pt x="1197" y="7416"/>
                    <a:pt x="1210" y="7258"/>
                    <a:pt x="1236" y="7088"/>
                  </a:cubicBezTo>
                  <a:cubicBezTo>
                    <a:pt x="1236" y="7022"/>
                    <a:pt x="1263" y="6956"/>
                    <a:pt x="1289" y="6903"/>
                  </a:cubicBezTo>
                  <a:cubicBezTo>
                    <a:pt x="1486" y="6575"/>
                    <a:pt x="1696" y="6246"/>
                    <a:pt x="1946" y="5944"/>
                  </a:cubicBezTo>
                  <a:cubicBezTo>
                    <a:pt x="2130" y="5720"/>
                    <a:pt x="2314" y="5497"/>
                    <a:pt x="2525" y="5286"/>
                  </a:cubicBezTo>
                  <a:cubicBezTo>
                    <a:pt x="2801" y="4997"/>
                    <a:pt x="3116" y="4734"/>
                    <a:pt x="3419" y="4484"/>
                  </a:cubicBezTo>
                  <a:cubicBezTo>
                    <a:pt x="3472" y="4445"/>
                    <a:pt x="3511" y="4418"/>
                    <a:pt x="3524" y="4353"/>
                  </a:cubicBezTo>
                  <a:cubicBezTo>
                    <a:pt x="3485" y="4339"/>
                    <a:pt x="3458" y="4326"/>
                    <a:pt x="3419" y="4300"/>
                  </a:cubicBezTo>
                  <a:cubicBezTo>
                    <a:pt x="3248" y="4445"/>
                    <a:pt x="3077" y="4576"/>
                    <a:pt x="2893" y="4721"/>
                  </a:cubicBezTo>
                  <a:cubicBezTo>
                    <a:pt x="2525" y="5010"/>
                    <a:pt x="2170" y="5326"/>
                    <a:pt x="1881" y="5694"/>
                  </a:cubicBezTo>
                  <a:cubicBezTo>
                    <a:pt x="1710" y="5904"/>
                    <a:pt x="1539" y="6101"/>
                    <a:pt x="1368" y="6312"/>
                  </a:cubicBezTo>
                  <a:cubicBezTo>
                    <a:pt x="1315" y="6312"/>
                    <a:pt x="1341" y="6272"/>
                    <a:pt x="1341" y="6246"/>
                  </a:cubicBezTo>
                  <a:cubicBezTo>
                    <a:pt x="1368" y="5957"/>
                    <a:pt x="1420" y="5654"/>
                    <a:pt x="1473" y="5352"/>
                  </a:cubicBezTo>
                  <a:cubicBezTo>
                    <a:pt x="1512" y="5115"/>
                    <a:pt x="1539" y="4879"/>
                    <a:pt x="1578" y="4629"/>
                  </a:cubicBezTo>
                  <a:cubicBezTo>
                    <a:pt x="1604" y="4432"/>
                    <a:pt x="1644" y="4234"/>
                    <a:pt x="1683" y="4037"/>
                  </a:cubicBezTo>
                  <a:cubicBezTo>
                    <a:pt x="1736" y="3669"/>
                    <a:pt x="1802" y="3301"/>
                    <a:pt x="1867" y="2946"/>
                  </a:cubicBezTo>
                  <a:cubicBezTo>
                    <a:pt x="1894" y="2788"/>
                    <a:pt x="1920" y="2643"/>
                    <a:pt x="1959" y="2499"/>
                  </a:cubicBezTo>
                  <a:cubicBezTo>
                    <a:pt x="1986" y="2407"/>
                    <a:pt x="2038" y="2328"/>
                    <a:pt x="2078" y="2249"/>
                  </a:cubicBezTo>
                  <a:cubicBezTo>
                    <a:pt x="2236" y="1999"/>
                    <a:pt x="2420" y="1762"/>
                    <a:pt x="2617" y="1552"/>
                  </a:cubicBezTo>
                  <a:cubicBezTo>
                    <a:pt x="2643" y="1526"/>
                    <a:pt x="2669" y="1512"/>
                    <a:pt x="2696" y="1499"/>
                  </a:cubicBezTo>
                  <a:cubicBezTo>
                    <a:pt x="2761" y="1368"/>
                    <a:pt x="2840" y="1250"/>
                    <a:pt x="2985" y="1197"/>
                  </a:cubicBezTo>
                  <a:cubicBezTo>
                    <a:pt x="2998" y="1171"/>
                    <a:pt x="2998" y="1157"/>
                    <a:pt x="3011" y="1118"/>
                  </a:cubicBezTo>
                  <a:lnTo>
                    <a:pt x="3011" y="1118"/>
                  </a:lnTo>
                  <a:cubicBezTo>
                    <a:pt x="2814" y="1197"/>
                    <a:pt x="2669" y="1342"/>
                    <a:pt x="2525" y="1473"/>
                  </a:cubicBezTo>
                  <a:cubicBezTo>
                    <a:pt x="2380" y="1605"/>
                    <a:pt x="2262" y="1762"/>
                    <a:pt x="2117" y="1907"/>
                  </a:cubicBezTo>
                  <a:cubicBezTo>
                    <a:pt x="2104" y="1894"/>
                    <a:pt x="2104" y="1894"/>
                    <a:pt x="2104" y="1894"/>
                  </a:cubicBezTo>
                  <a:cubicBezTo>
                    <a:pt x="2091" y="1881"/>
                    <a:pt x="2091" y="1881"/>
                    <a:pt x="2091" y="1867"/>
                  </a:cubicBezTo>
                  <a:cubicBezTo>
                    <a:pt x="2209" y="1276"/>
                    <a:pt x="2341" y="684"/>
                    <a:pt x="2499" y="92"/>
                  </a:cubicBezTo>
                  <a:cubicBezTo>
                    <a:pt x="2538" y="79"/>
                    <a:pt x="2577" y="79"/>
                    <a:pt x="2604" y="66"/>
                  </a:cubicBezTo>
                  <a:cubicBezTo>
                    <a:pt x="2512" y="14"/>
                    <a:pt x="2406" y="0"/>
                    <a:pt x="23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4318738" y="1607050"/>
              <a:ext cx="210750" cy="138425"/>
            </a:xfrm>
            <a:custGeom>
              <a:avLst/>
              <a:gdLst/>
              <a:ahLst/>
              <a:cxnLst/>
              <a:rect l="l" t="t" r="r" b="b"/>
              <a:pathLst>
                <a:path w="8430" h="5537" extrusionOk="0">
                  <a:moveTo>
                    <a:pt x="80" y="1"/>
                  </a:moveTo>
                  <a:lnTo>
                    <a:pt x="1" y="132"/>
                  </a:lnTo>
                  <a:cubicBezTo>
                    <a:pt x="40" y="145"/>
                    <a:pt x="80" y="158"/>
                    <a:pt x="119" y="172"/>
                  </a:cubicBezTo>
                  <a:cubicBezTo>
                    <a:pt x="277" y="264"/>
                    <a:pt x="435" y="342"/>
                    <a:pt x="592" y="435"/>
                  </a:cubicBezTo>
                  <a:cubicBezTo>
                    <a:pt x="961" y="658"/>
                    <a:pt x="1329" y="882"/>
                    <a:pt x="1697" y="1105"/>
                  </a:cubicBezTo>
                  <a:cubicBezTo>
                    <a:pt x="1750" y="1131"/>
                    <a:pt x="1815" y="1158"/>
                    <a:pt x="1842" y="1237"/>
                  </a:cubicBezTo>
                  <a:cubicBezTo>
                    <a:pt x="1631" y="1263"/>
                    <a:pt x="1421" y="1302"/>
                    <a:pt x="1237" y="1368"/>
                  </a:cubicBezTo>
                  <a:cubicBezTo>
                    <a:pt x="1026" y="1434"/>
                    <a:pt x="816" y="1486"/>
                    <a:pt x="579" y="1605"/>
                  </a:cubicBezTo>
                  <a:lnTo>
                    <a:pt x="711" y="1605"/>
                  </a:lnTo>
                  <a:cubicBezTo>
                    <a:pt x="882" y="1565"/>
                    <a:pt x="1053" y="1526"/>
                    <a:pt x="1224" y="1473"/>
                  </a:cubicBezTo>
                  <a:cubicBezTo>
                    <a:pt x="1443" y="1419"/>
                    <a:pt x="1653" y="1391"/>
                    <a:pt x="1869" y="1391"/>
                  </a:cubicBezTo>
                  <a:cubicBezTo>
                    <a:pt x="1912" y="1391"/>
                    <a:pt x="1956" y="1392"/>
                    <a:pt x="1999" y="1394"/>
                  </a:cubicBezTo>
                  <a:cubicBezTo>
                    <a:pt x="2091" y="1394"/>
                    <a:pt x="2183" y="1421"/>
                    <a:pt x="2262" y="1473"/>
                  </a:cubicBezTo>
                  <a:cubicBezTo>
                    <a:pt x="3157" y="2065"/>
                    <a:pt x="4051" y="2670"/>
                    <a:pt x="4945" y="3275"/>
                  </a:cubicBezTo>
                  <a:cubicBezTo>
                    <a:pt x="5024" y="3327"/>
                    <a:pt x="5089" y="3380"/>
                    <a:pt x="5181" y="3446"/>
                  </a:cubicBezTo>
                  <a:cubicBezTo>
                    <a:pt x="5089" y="3485"/>
                    <a:pt x="5010" y="3498"/>
                    <a:pt x="4932" y="3498"/>
                  </a:cubicBezTo>
                  <a:cubicBezTo>
                    <a:pt x="4695" y="3511"/>
                    <a:pt x="4471" y="3551"/>
                    <a:pt x="4235" y="3590"/>
                  </a:cubicBezTo>
                  <a:cubicBezTo>
                    <a:pt x="3498" y="3695"/>
                    <a:pt x="2854" y="3998"/>
                    <a:pt x="2289" y="4471"/>
                  </a:cubicBezTo>
                  <a:lnTo>
                    <a:pt x="2341" y="4511"/>
                  </a:lnTo>
                  <a:cubicBezTo>
                    <a:pt x="2446" y="4445"/>
                    <a:pt x="2565" y="4392"/>
                    <a:pt x="2670" y="4327"/>
                  </a:cubicBezTo>
                  <a:cubicBezTo>
                    <a:pt x="3012" y="4116"/>
                    <a:pt x="3380" y="3958"/>
                    <a:pt x="3761" y="3866"/>
                  </a:cubicBezTo>
                  <a:cubicBezTo>
                    <a:pt x="4274" y="3748"/>
                    <a:pt x="4800" y="3695"/>
                    <a:pt x="5326" y="3682"/>
                  </a:cubicBezTo>
                  <a:cubicBezTo>
                    <a:pt x="5471" y="3682"/>
                    <a:pt x="5589" y="3722"/>
                    <a:pt x="5707" y="3801"/>
                  </a:cubicBezTo>
                  <a:cubicBezTo>
                    <a:pt x="6352" y="4300"/>
                    <a:pt x="6996" y="4787"/>
                    <a:pt x="7653" y="5273"/>
                  </a:cubicBezTo>
                  <a:cubicBezTo>
                    <a:pt x="7759" y="5352"/>
                    <a:pt x="7864" y="5444"/>
                    <a:pt x="7969" y="5536"/>
                  </a:cubicBezTo>
                  <a:cubicBezTo>
                    <a:pt x="8114" y="5523"/>
                    <a:pt x="8271" y="5510"/>
                    <a:pt x="8429" y="5510"/>
                  </a:cubicBezTo>
                  <a:cubicBezTo>
                    <a:pt x="8416" y="5497"/>
                    <a:pt x="8416" y="5471"/>
                    <a:pt x="8403" y="5471"/>
                  </a:cubicBezTo>
                  <a:cubicBezTo>
                    <a:pt x="8258" y="5365"/>
                    <a:pt x="8166" y="5208"/>
                    <a:pt x="8074" y="5050"/>
                  </a:cubicBezTo>
                  <a:cubicBezTo>
                    <a:pt x="7982" y="4866"/>
                    <a:pt x="7877" y="4695"/>
                    <a:pt x="7811" y="4511"/>
                  </a:cubicBezTo>
                  <a:cubicBezTo>
                    <a:pt x="7745" y="4471"/>
                    <a:pt x="7667" y="4445"/>
                    <a:pt x="7601" y="4419"/>
                  </a:cubicBezTo>
                  <a:lnTo>
                    <a:pt x="7601" y="4419"/>
                  </a:lnTo>
                  <a:cubicBezTo>
                    <a:pt x="7614" y="4498"/>
                    <a:pt x="7640" y="4563"/>
                    <a:pt x="7667" y="4642"/>
                  </a:cubicBezTo>
                  <a:cubicBezTo>
                    <a:pt x="7706" y="4734"/>
                    <a:pt x="7732" y="4813"/>
                    <a:pt x="7772" y="4892"/>
                  </a:cubicBezTo>
                  <a:cubicBezTo>
                    <a:pt x="7755" y="4914"/>
                    <a:pt x="7741" y="4922"/>
                    <a:pt x="7727" y="4922"/>
                  </a:cubicBezTo>
                  <a:cubicBezTo>
                    <a:pt x="7708" y="4922"/>
                    <a:pt x="7689" y="4907"/>
                    <a:pt x="7667" y="4892"/>
                  </a:cubicBezTo>
                  <a:cubicBezTo>
                    <a:pt x="7325" y="4642"/>
                    <a:pt x="6983" y="4379"/>
                    <a:pt x="6641" y="4129"/>
                  </a:cubicBezTo>
                  <a:cubicBezTo>
                    <a:pt x="6391" y="3945"/>
                    <a:pt x="6141" y="3761"/>
                    <a:pt x="5891" y="3590"/>
                  </a:cubicBezTo>
                  <a:cubicBezTo>
                    <a:pt x="5773" y="3511"/>
                    <a:pt x="5681" y="3419"/>
                    <a:pt x="5615" y="3301"/>
                  </a:cubicBezTo>
                  <a:cubicBezTo>
                    <a:pt x="5392" y="3077"/>
                    <a:pt x="5181" y="2867"/>
                    <a:pt x="4971" y="2657"/>
                  </a:cubicBezTo>
                  <a:lnTo>
                    <a:pt x="4971" y="2657"/>
                  </a:lnTo>
                  <a:lnTo>
                    <a:pt x="5116" y="2959"/>
                  </a:lnTo>
                  <a:cubicBezTo>
                    <a:pt x="5129" y="2985"/>
                    <a:pt x="5142" y="3012"/>
                    <a:pt x="5089" y="3025"/>
                  </a:cubicBezTo>
                  <a:cubicBezTo>
                    <a:pt x="5063" y="3012"/>
                    <a:pt x="5037" y="2999"/>
                    <a:pt x="5010" y="2972"/>
                  </a:cubicBezTo>
                  <a:cubicBezTo>
                    <a:pt x="4669" y="2749"/>
                    <a:pt x="4327" y="2525"/>
                    <a:pt x="3985" y="2302"/>
                  </a:cubicBezTo>
                  <a:cubicBezTo>
                    <a:pt x="3393" y="1920"/>
                    <a:pt x="2801" y="1552"/>
                    <a:pt x="2210" y="1158"/>
                  </a:cubicBezTo>
                  <a:cubicBezTo>
                    <a:pt x="2157" y="1131"/>
                    <a:pt x="2118" y="1092"/>
                    <a:pt x="2078" y="1053"/>
                  </a:cubicBezTo>
                  <a:cubicBezTo>
                    <a:pt x="1947" y="882"/>
                    <a:pt x="1828" y="684"/>
                    <a:pt x="1723" y="487"/>
                  </a:cubicBezTo>
                  <a:cubicBezTo>
                    <a:pt x="1710" y="500"/>
                    <a:pt x="1697" y="513"/>
                    <a:pt x="1671" y="527"/>
                  </a:cubicBezTo>
                  <a:cubicBezTo>
                    <a:pt x="1697" y="592"/>
                    <a:pt x="1710" y="658"/>
                    <a:pt x="1736" y="711"/>
                  </a:cubicBezTo>
                  <a:cubicBezTo>
                    <a:pt x="1750" y="776"/>
                    <a:pt x="1815" y="816"/>
                    <a:pt x="1789" y="895"/>
                  </a:cubicBezTo>
                  <a:cubicBezTo>
                    <a:pt x="1671" y="829"/>
                    <a:pt x="1566" y="776"/>
                    <a:pt x="1460" y="711"/>
                  </a:cubicBezTo>
                  <a:cubicBezTo>
                    <a:pt x="1053" y="487"/>
                    <a:pt x="645" y="250"/>
                    <a:pt x="198" y="80"/>
                  </a:cubicBezTo>
                  <a:cubicBezTo>
                    <a:pt x="159" y="66"/>
                    <a:pt x="119" y="27"/>
                    <a:pt x="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4908463" y="1618225"/>
              <a:ext cx="139400" cy="132175"/>
            </a:xfrm>
            <a:custGeom>
              <a:avLst/>
              <a:gdLst/>
              <a:ahLst/>
              <a:cxnLst/>
              <a:rect l="l" t="t" r="r" b="b"/>
              <a:pathLst>
                <a:path w="5576" h="5287" extrusionOk="0">
                  <a:moveTo>
                    <a:pt x="5431" y="1"/>
                  </a:moveTo>
                  <a:cubicBezTo>
                    <a:pt x="5379" y="53"/>
                    <a:pt x="5339" y="119"/>
                    <a:pt x="5273" y="172"/>
                  </a:cubicBezTo>
                  <a:cubicBezTo>
                    <a:pt x="4905" y="474"/>
                    <a:pt x="4537" y="790"/>
                    <a:pt x="4195" y="1131"/>
                  </a:cubicBezTo>
                  <a:cubicBezTo>
                    <a:pt x="4090" y="1237"/>
                    <a:pt x="3972" y="1355"/>
                    <a:pt x="3853" y="1460"/>
                  </a:cubicBezTo>
                  <a:cubicBezTo>
                    <a:pt x="3840" y="1486"/>
                    <a:pt x="3814" y="1500"/>
                    <a:pt x="3748" y="1539"/>
                  </a:cubicBezTo>
                  <a:cubicBezTo>
                    <a:pt x="3814" y="1302"/>
                    <a:pt x="3893" y="1105"/>
                    <a:pt x="3919" y="895"/>
                  </a:cubicBezTo>
                  <a:cubicBezTo>
                    <a:pt x="3959" y="684"/>
                    <a:pt x="4024" y="474"/>
                    <a:pt x="4011" y="211"/>
                  </a:cubicBezTo>
                  <a:lnTo>
                    <a:pt x="4011" y="211"/>
                  </a:lnTo>
                  <a:cubicBezTo>
                    <a:pt x="3893" y="606"/>
                    <a:pt x="3814" y="961"/>
                    <a:pt x="3682" y="1289"/>
                  </a:cubicBezTo>
                  <a:cubicBezTo>
                    <a:pt x="3538" y="1631"/>
                    <a:pt x="3380" y="1934"/>
                    <a:pt x="3104" y="2197"/>
                  </a:cubicBezTo>
                  <a:cubicBezTo>
                    <a:pt x="2499" y="2762"/>
                    <a:pt x="1907" y="3340"/>
                    <a:pt x="1316" y="3919"/>
                  </a:cubicBezTo>
                  <a:cubicBezTo>
                    <a:pt x="1184" y="4037"/>
                    <a:pt x="1066" y="4169"/>
                    <a:pt x="934" y="4300"/>
                  </a:cubicBezTo>
                  <a:cubicBezTo>
                    <a:pt x="908" y="4327"/>
                    <a:pt x="869" y="4353"/>
                    <a:pt x="816" y="4406"/>
                  </a:cubicBezTo>
                  <a:cubicBezTo>
                    <a:pt x="829" y="4327"/>
                    <a:pt x="829" y="4300"/>
                    <a:pt x="842" y="4261"/>
                  </a:cubicBezTo>
                  <a:cubicBezTo>
                    <a:pt x="934" y="3893"/>
                    <a:pt x="1000" y="3525"/>
                    <a:pt x="1000" y="3143"/>
                  </a:cubicBezTo>
                  <a:cubicBezTo>
                    <a:pt x="1000" y="2828"/>
                    <a:pt x="1000" y="2525"/>
                    <a:pt x="987" y="2210"/>
                  </a:cubicBezTo>
                  <a:cubicBezTo>
                    <a:pt x="987" y="2012"/>
                    <a:pt x="961" y="1828"/>
                    <a:pt x="934" y="1631"/>
                  </a:cubicBezTo>
                  <a:cubicBezTo>
                    <a:pt x="921" y="1500"/>
                    <a:pt x="882" y="1368"/>
                    <a:pt x="855" y="1237"/>
                  </a:cubicBezTo>
                  <a:cubicBezTo>
                    <a:pt x="816" y="1342"/>
                    <a:pt x="816" y="1447"/>
                    <a:pt x="829" y="1539"/>
                  </a:cubicBezTo>
                  <a:cubicBezTo>
                    <a:pt x="842" y="1605"/>
                    <a:pt x="855" y="1671"/>
                    <a:pt x="855" y="1736"/>
                  </a:cubicBezTo>
                  <a:lnTo>
                    <a:pt x="855" y="2644"/>
                  </a:lnTo>
                  <a:cubicBezTo>
                    <a:pt x="855" y="2683"/>
                    <a:pt x="855" y="2736"/>
                    <a:pt x="855" y="2788"/>
                  </a:cubicBezTo>
                  <a:cubicBezTo>
                    <a:pt x="829" y="3012"/>
                    <a:pt x="803" y="3235"/>
                    <a:pt x="777" y="3446"/>
                  </a:cubicBezTo>
                  <a:cubicBezTo>
                    <a:pt x="750" y="3603"/>
                    <a:pt x="737" y="3748"/>
                    <a:pt x="698" y="3893"/>
                  </a:cubicBezTo>
                  <a:cubicBezTo>
                    <a:pt x="632" y="4143"/>
                    <a:pt x="553" y="4392"/>
                    <a:pt x="487" y="4642"/>
                  </a:cubicBezTo>
                  <a:cubicBezTo>
                    <a:pt x="461" y="4747"/>
                    <a:pt x="408" y="4826"/>
                    <a:pt x="343" y="4892"/>
                  </a:cubicBezTo>
                  <a:cubicBezTo>
                    <a:pt x="224" y="5010"/>
                    <a:pt x="119" y="5129"/>
                    <a:pt x="1" y="5247"/>
                  </a:cubicBezTo>
                  <a:cubicBezTo>
                    <a:pt x="119" y="5260"/>
                    <a:pt x="237" y="5273"/>
                    <a:pt x="343" y="5286"/>
                  </a:cubicBezTo>
                  <a:cubicBezTo>
                    <a:pt x="382" y="5260"/>
                    <a:pt x="422" y="5247"/>
                    <a:pt x="448" y="5208"/>
                  </a:cubicBezTo>
                  <a:cubicBezTo>
                    <a:pt x="579" y="5063"/>
                    <a:pt x="737" y="4984"/>
                    <a:pt x="908" y="4905"/>
                  </a:cubicBezTo>
                  <a:cubicBezTo>
                    <a:pt x="1513" y="4669"/>
                    <a:pt x="2131" y="4458"/>
                    <a:pt x="2762" y="4313"/>
                  </a:cubicBezTo>
                  <a:cubicBezTo>
                    <a:pt x="3183" y="4221"/>
                    <a:pt x="3617" y="4143"/>
                    <a:pt x="4051" y="4064"/>
                  </a:cubicBezTo>
                  <a:cubicBezTo>
                    <a:pt x="4287" y="4024"/>
                    <a:pt x="4511" y="3998"/>
                    <a:pt x="4747" y="3958"/>
                  </a:cubicBezTo>
                  <a:cubicBezTo>
                    <a:pt x="4879" y="3945"/>
                    <a:pt x="5010" y="3919"/>
                    <a:pt x="5129" y="3906"/>
                  </a:cubicBezTo>
                  <a:cubicBezTo>
                    <a:pt x="5029" y="3894"/>
                    <a:pt x="4929" y="3890"/>
                    <a:pt x="4829" y="3890"/>
                  </a:cubicBezTo>
                  <a:cubicBezTo>
                    <a:pt x="4588" y="3890"/>
                    <a:pt x="4349" y="3917"/>
                    <a:pt x="4116" y="3945"/>
                  </a:cubicBezTo>
                  <a:cubicBezTo>
                    <a:pt x="3761" y="3985"/>
                    <a:pt x="3419" y="4037"/>
                    <a:pt x="3064" y="4103"/>
                  </a:cubicBezTo>
                  <a:cubicBezTo>
                    <a:pt x="2736" y="4156"/>
                    <a:pt x="2394" y="4235"/>
                    <a:pt x="2065" y="4327"/>
                  </a:cubicBezTo>
                  <a:cubicBezTo>
                    <a:pt x="1723" y="4419"/>
                    <a:pt x="1395" y="4537"/>
                    <a:pt x="1026" y="4669"/>
                  </a:cubicBezTo>
                  <a:cubicBezTo>
                    <a:pt x="1092" y="4590"/>
                    <a:pt x="1118" y="4550"/>
                    <a:pt x="1158" y="4511"/>
                  </a:cubicBezTo>
                  <a:cubicBezTo>
                    <a:pt x="1907" y="3774"/>
                    <a:pt x="2657" y="3038"/>
                    <a:pt x="3406" y="2302"/>
                  </a:cubicBezTo>
                  <a:cubicBezTo>
                    <a:pt x="3446" y="2262"/>
                    <a:pt x="3498" y="2223"/>
                    <a:pt x="3564" y="2197"/>
                  </a:cubicBezTo>
                  <a:cubicBezTo>
                    <a:pt x="3735" y="2104"/>
                    <a:pt x="3906" y="2012"/>
                    <a:pt x="4090" y="1947"/>
                  </a:cubicBezTo>
                  <a:cubicBezTo>
                    <a:pt x="4432" y="1789"/>
                    <a:pt x="4787" y="1697"/>
                    <a:pt x="5155" y="1631"/>
                  </a:cubicBezTo>
                  <a:cubicBezTo>
                    <a:pt x="5181" y="1631"/>
                    <a:pt x="5208" y="1605"/>
                    <a:pt x="5287" y="1565"/>
                  </a:cubicBezTo>
                  <a:lnTo>
                    <a:pt x="5287" y="1565"/>
                  </a:lnTo>
                  <a:cubicBezTo>
                    <a:pt x="5116" y="1579"/>
                    <a:pt x="5010" y="1592"/>
                    <a:pt x="4892" y="1605"/>
                  </a:cubicBezTo>
                  <a:cubicBezTo>
                    <a:pt x="4866" y="1605"/>
                    <a:pt x="4840" y="1605"/>
                    <a:pt x="4800" y="1618"/>
                  </a:cubicBezTo>
                  <a:cubicBezTo>
                    <a:pt x="4524" y="1671"/>
                    <a:pt x="4261" y="1736"/>
                    <a:pt x="3998" y="1828"/>
                  </a:cubicBezTo>
                  <a:cubicBezTo>
                    <a:pt x="3972" y="1842"/>
                    <a:pt x="3932" y="1842"/>
                    <a:pt x="3867" y="1842"/>
                  </a:cubicBezTo>
                  <a:cubicBezTo>
                    <a:pt x="4011" y="1697"/>
                    <a:pt x="4116" y="1579"/>
                    <a:pt x="4235" y="1460"/>
                  </a:cubicBezTo>
                  <a:cubicBezTo>
                    <a:pt x="4550" y="1131"/>
                    <a:pt x="4853" y="803"/>
                    <a:pt x="5168" y="474"/>
                  </a:cubicBezTo>
                  <a:cubicBezTo>
                    <a:pt x="5260" y="382"/>
                    <a:pt x="5352" y="290"/>
                    <a:pt x="5444" y="198"/>
                  </a:cubicBezTo>
                  <a:cubicBezTo>
                    <a:pt x="5484" y="158"/>
                    <a:pt x="5523" y="145"/>
                    <a:pt x="5576" y="119"/>
                  </a:cubicBezTo>
                  <a:lnTo>
                    <a:pt x="5576" y="106"/>
                  </a:lnTo>
                  <a:lnTo>
                    <a:pt x="54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4788488" y="1597525"/>
              <a:ext cx="40125" cy="66425"/>
            </a:xfrm>
            <a:custGeom>
              <a:avLst/>
              <a:gdLst/>
              <a:ahLst/>
              <a:cxnLst/>
              <a:rect l="l" t="t" r="r" b="b"/>
              <a:pathLst>
                <a:path w="1605" h="2657" extrusionOk="0">
                  <a:moveTo>
                    <a:pt x="1171" y="0"/>
                  </a:moveTo>
                  <a:cubicBezTo>
                    <a:pt x="1105" y="119"/>
                    <a:pt x="1039" y="237"/>
                    <a:pt x="973" y="355"/>
                  </a:cubicBezTo>
                  <a:cubicBezTo>
                    <a:pt x="803" y="684"/>
                    <a:pt x="645" y="1026"/>
                    <a:pt x="487" y="1368"/>
                  </a:cubicBezTo>
                  <a:cubicBezTo>
                    <a:pt x="303" y="1762"/>
                    <a:pt x="158" y="2170"/>
                    <a:pt x="27" y="2591"/>
                  </a:cubicBezTo>
                  <a:cubicBezTo>
                    <a:pt x="14" y="2604"/>
                    <a:pt x="0" y="2630"/>
                    <a:pt x="40" y="2656"/>
                  </a:cubicBezTo>
                  <a:cubicBezTo>
                    <a:pt x="106" y="2591"/>
                    <a:pt x="171" y="2525"/>
                    <a:pt x="237" y="2472"/>
                  </a:cubicBezTo>
                  <a:cubicBezTo>
                    <a:pt x="382" y="2341"/>
                    <a:pt x="526" y="2209"/>
                    <a:pt x="684" y="2091"/>
                  </a:cubicBezTo>
                  <a:cubicBezTo>
                    <a:pt x="960" y="1881"/>
                    <a:pt x="1250" y="1683"/>
                    <a:pt x="1578" y="1578"/>
                  </a:cubicBezTo>
                  <a:cubicBezTo>
                    <a:pt x="1591" y="1578"/>
                    <a:pt x="1605" y="1552"/>
                    <a:pt x="1605" y="1552"/>
                  </a:cubicBezTo>
                  <a:cubicBezTo>
                    <a:pt x="1526" y="1512"/>
                    <a:pt x="1565" y="1447"/>
                    <a:pt x="1565" y="1381"/>
                  </a:cubicBezTo>
                  <a:cubicBezTo>
                    <a:pt x="1605" y="868"/>
                    <a:pt x="1486" y="408"/>
                    <a:pt x="1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4749688" y="1515350"/>
              <a:ext cx="37825" cy="46025"/>
            </a:xfrm>
            <a:custGeom>
              <a:avLst/>
              <a:gdLst/>
              <a:ahLst/>
              <a:cxnLst/>
              <a:rect l="l" t="t" r="r" b="b"/>
              <a:pathLst>
                <a:path w="1513" h="1841" extrusionOk="0">
                  <a:moveTo>
                    <a:pt x="514" y="0"/>
                  </a:moveTo>
                  <a:cubicBezTo>
                    <a:pt x="487" y="13"/>
                    <a:pt x="448" y="13"/>
                    <a:pt x="409" y="26"/>
                  </a:cubicBezTo>
                  <a:cubicBezTo>
                    <a:pt x="251" y="618"/>
                    <a:pt x="119" y="1210"/>
                    <a:pt x="1" y="1801"/>
                  </a:cubicBezTo>
                  <a:cubicBezTo>
                    <a:pt x="1" y="1815"/>
                    <a:pt x="1" y="1815"/>
                    <a:pt x="14" y="1828"/>
                  </a:cubicBezTo>
                  <a:cubicBezTo>
                    <a:pt x="14" y="1828"/>
                    <a:pt x="14" y="1828"/>
                    <a:pt x="27" y="1841"/>
                  </a:cubicBezTo>
                  <a:cubicBezTo>
                    <a:pt x="172" y="1696"/>
                    <a:pt x="303" y="1552"/>
                    <a:pt x="448" y="1407"/>
                  </a:cubicBezTo>
                  <a:cubicBezTo>
                    <a:pt x="579" y="1276"/>
                    <a:pt x="724" y="1144"/>
                    <a:pt x="921" y="1052"/>
                  </a:cubicBezTo>
                  <a:lnTo>
                    <a:pt x="921" y="1052"/>
                  </a:lnTo>
                  <a:cubicBezTo>
                    <a:pt x="908" y="1091"/>
                    <a:pt x="908" y="1118"/>
                    <a:pt x="908" y="1131"/>
                  </a:cubicBezTo>
                  <a:cubicBezTo>
                    <a:pt x="923" y="1130"/>
                    <a:pt x="938" y="1129"/>
                    <a:pt x="953" y="1129"/>
                  </a:cubicBezTo>
                  <a:cubicBezTo>
                    <a:pt x="1080" y="1129"/>
                    <a:pt x="1196" y="1178"/>
                    <a:pt x="1303" y="1249"/>
                  </a:cubicBezTo>
                  <a:cubicBezTo>
                    <a:pt x="1368" y="1302"/>
                    <a:pt x="1434" y="1341"/>
                    <a:pt x="1513" y="1394"/>
                  </a:cubicBezTo>
                  <a:cubicBezTo>
                    <a:pt x="1500" y="1039"/>
                    <a:pt x="1368" y="723"/>
                    <a:pt x="1158" y="447"/>
                  </a:cubicBezTo>
                  <a:cubicBezTo>
                    <a:pt x="1000" y="237"/>
                    <a:pt x="777" y="79"/>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4801638" y="1585350"/>
              <a:ext cx="9550" cy="18100"/>
            </a:xfrm>
            <a:custGeom>
              <a:avLst/>
              <a:gdLst/>
              <a:ahLst/>
              <a:cxnLst/>
              <a:rect l="l" t="t" r="r" b="b"/>
              <a:pathLst>
                <a:path w="382" h="724" extrusionOk="0">
                  <a:moveTo>
                    <a:pt x="0" y="1"/>
                  </a:moveTo>
                  <a:cubicBezTo>
                    <a:pt x="14" y="80"/>
                    <a:pt x="27" y="159"/>
                    <a:pt x="27" y="237"/>
                  </a:cubicBezTo>
                  <a:cubicBezTo>
                    <a:pt x="40" y="369"/>
                    <a:pt x="40" y="514"/>
                    <a:pt x="40" y="645"/>
                  </a:cubicBezTo>
                  <a:cubicBezTo>
                    <a:pt x="40" y="671"/>
                    <a:pt x="27" y="711"/>
                    <a:pt x="79" y="724"/>
                  </a:cubicBezTo>
                  <a:cubicBezTo>
                    <a:pt x="184" y="553"/>
                    <a:pt x="290" y="369"/>
                    <a:pt x="382" y="198"/>
                  </a:cubicBezTo>
                  <a:cubicBezTo>
                    <a:pt x="250" y="132"/>
                    <a:pt x="119" y="67"/>
                    <a:pt x="0" y="1"/>
                  </a:cubicBezTo>
                  <a:close/>
                </a:path>
              </a:pathLst>
            </a:custGeom>
            <a:solidFill>
              <a:srgbClr val="5CA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4995263" y="1374000"/>
              <a:ext cx="2975" cy="3625"/>
            </a:xfrm>
            <a:custGeom>
              <a:avLst/>
              <a:gdLst/>
              <a:ahLst/>
              <a:cxnLst/>
              <a:rect l="l" t="t" r="r" b="b"/>
              <a:pathLst>
                <a:path w="119" h="145" extrusionOk="0">
                  <a:moveTo>
                    <a:pt x="66" y="0"/>
                  </a:moveTo>
                  <a:cubicBezTo>
                    <a:pt x="26" y="26"/>
                    <a:pt x="0" y="66"/>
                    <a:pt x="13" y="145"/>
                  </a:cubicBezTo>
                  <a:cubicBezTo>
                    <a:pt x="53" y="105"/>
                    <a:pt x="79" y="79"/>
                    <a:pt x="118" y="53"/>
                  </a:cubicBezTo>
                  <a:lnTo>
                    <a:pt x="105" y="53"/>
                  </a:lnTo>
                  <a:cubicBezTo>
                    <a:pt x="92" y="40"/>
                    <a:pt x="79" y="13"/>
                    <a:pt x="66" y="0"/>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4300663" y="1112875"/>
              <a:ext cx="487850" cy="489150"/>
            </a:xfrm>
            <a:custGeom>
              <a:avLst/>
              <a:gdLst/>
              <a:ahLst/>
              <a:cxnLst/>
              <a:rect l="l" t="t" r="r" b="b"/>
              <a:pathLst>
                <a:path w="19514" h="19566" extrusionOk="0">
                  <a:moveTo>
                    <a:pt x="9756" y="6642"/>
                  </a:moveTo>
                  <a:cubicBezTo>
                    <a:pt x="10349" y="6642"/>
                    <a:pt x="10913" y="6783"/>
                    <a:pt x="11440" y="7079"/>
                  </a:cubicBezTo>
                  <a:cubicBezTo>
                    <a:pt x="12190" y="7500"/>
                    <a:pt x="12716" y="8118"/>
                    <a:pt x="13018" y="8920"/>
                  </a:cubicBezTo>
                  <a:cubicBezTo>
                    <a:pt x="13031" y="8946"/>
                    <a:pt x="13031" y="8986"/>
                    <a:pt x="13044" y="9012"/>
                  </a:cubicBezTo>
                  <a:cubicBezTo>
                    <a:pt x="13123" y="9143"/>
                    <a:pt x="13149" y="9301"/>
                    <a:pt x="13176" y="9459"/>
                  </a:cubicBezTo>
                  <a:cubicBezTo>
                    <a:pt x="13215" y="9669"/>
                    <a:pt x="13241" y="9880"/>
                    <a:pt x="13255" y="10103"/>
                  </a:cubicBezTo>
                  <a:cubicBezTo>
                    <a:pt x="13255" y="10918"/>
                    <a:pt x="13018" y="11642"/>
                    <a:pt x="12518" y="12286"/>
                  </a:cubicBezTo>
                  <a:cubicBezTo>
                    <a:pt x="11979" y="12996"/>
                    <a:pt x="11269" y="13443"/>
                    <a:pt x="10388" y="13601"/>
                  </a:cubicBezTo>
                  <a:cubicBezTo>
                    <a:pt x="10178" y="13640"/>
                    <a:pt x="9954" y="13680"/>
                    <a:pt x="9744" y="13680"/>
                  </a:cubicBezTo>
                  <a:cubicBezTo>
                    <a:pt x="9310" y="13667"/>
                    <a:pt x="8889" y="13601"/>
                    <a:pt x="8482" y="13443"/>
                  </a:cubicBezTo>
                  <a:cubicBezTo>
                    <a:pt x="7259" y="12943"/>
                    <a:pt x="6522" y="12036"/>
                    <a:pt x="6273" y="10748"/>
                  </a:cubicBezTo>
                  <a:cubicBezTo>
                    <a:pt x="6141" y="10103"/>
                    <a:pt x="6220" y="9472"/>
                    <a:pt x="6457" y="8867"/>
                  </a:cubicBezTo>
                  <a:cubicBezTo>
                    <a:pt x="6641" y="8394"/>
                    <a:pt x="6917" y="7986"/>
                    <a:pt x="7285" y="7631"/>
                  </a:cubicBezTo>
                  <a:cubicBezTo>
                    <a:pt x="7680" y="7237"/>
                    <a:pt x="8153" y="6961"/>
                    <a:pt x="8692" y="6790"/>
                  </a:cubicBezTo>
                  <a:cubicBezTo>
                    <a:pt x="8731" y="6777"/>
                    <a:pt x="8771" y="6777"/>
                    <a:pt x="8797" y="6777"/>
                  </a:cubicBezTo>
                  <a:cubicBezTo>
                    <a:pt x="8994" y="6685"/>
                    <a:pt x="9205" y="6671"/>
                    <a:pt x="9402" y="6658"/>
                  </a:cubicBezTo>
                  <a:cubicBezTo>
                    <a:pt x="9521" y="6647"/>
                    <a:pt x="9639" y="6642"/>
                    <a:pt x="9756" y="6642"/>
                  </a:cubicBezTo>
                  <a:close/>
                  <a:moveTo>
                    <a:pt x="10565" y="0"/>
                  </a:moveTo>
                  <a:cubicBezTo>
                    <a:pt x="10429" y="0"/>
                    <a:pt x="10290" y="19"/>
                    <a:pt x="10151" y="58"/>
                  </a:cubicBezTo>
                  <a:cubicBezTo>
                    <a:pt x="9704" y="189"/>
                    <a:pt x="9363" y="452"/>
                    <a:pt x="9073" y="807"/>
                  </a:cubicBezTo>
                  <a:cubicBezTo>
                    <a:pt x="8731" y="1228"/>
                    <a:pt x="8534" y="1714"/>
                    <a:pt x="8416" y="2240"/>
                  </a:cubicBezTo>
                  <a:cubicBezTo>
                    <a:pt x="8311" y="2701"/>
                    <a:pt x="8271" y="3174"/>
                    <a:pt x="8284" y="3634"/>
                  </a:cubicBezTo>
                  <a:cubicBezTo>
                    <a:pt x="8284" y="3674"/>
                    <a:pt x="8284" y="3700"/>
                    <a:pt x="8284" y="3726"/>
                  </a:cubicBezTo>
                  <a:cubicBezTo>
                    <a:pt x="8271" y="3752"/>
                    <a:pt x="8298" y="3779"/>
                    <a:pt x="8245" y="3792"/>
                  </a:cubicBezTo>
                  <a:cubicBezTo>
                    <a:pt x="8232" y="3766"/>
                    <a:pt x="8219" y="3739"/>
                    <a:pt x="8205" y="3700"/>
                  </a:cubicBezTo>
                  <a:cubicBezTo>
                    <a:pt x="8140" y="3555"/>
                    <a:pt x="8087" y="3397"/>
                    <a:pt x="8021" y="3240"/>
                  </a:cubicBezTo>
                  <a:cubicBezTo>
                    <a:pt x="7798" y="2727"/>
                    <a:pt x="7548" y="2240"/>
                    <a:pt x="7206" y="1806"/>
                  </a:cubicBezTo>
                  <a:cubicBezTo>
                    <a:pt x="6930" y="1465"/>
                    <a:pt x="6601" y="1188"/>
                    <a:pt x="6194" y="1017"/>
                  </a:cubicBezTo>
                  <a:cubicBezTo>
                    <a:pt x="5964" y="926"/>
                    <a:pt x="5740" y="879"/>
                    <a:pt x="5523" y="879"/>
                  </a:cubicBezTo>
                  <a:cubicBezTo>
                    <a:pt x="5179" y="879"/>
                    <a:pt x="4851" y="994"/>
                    <a:pt x="4537" y="1228"/>
                  </a:cubicBezTo>
                  <a:cubicBezTo>
                    <a:pt x="4379" y="1346"/>
                    <a:pt x="4248" y="1491"/>
                    <a:pt x="4129" y="1649"/>
                  </a:cubicBezTo>
                  <a:cubicBezTo>
                    <a:pt x="3761" y="2148"/>
                    <a:pt x="3617" y="2740"/>
                    <a:pt x="3630" y="3358"/>
                  </a:cubicBezTo>
                  <a:cubicBezTo>
                    <a:pt x="3643" y="3831"/>
                    <a:pt x="3761" y="4292"/>
                    <a:pt x="3932" y="4739"/>
                  </a:cubicBezTo>
                  <a:cubicBezTo>
                    <a:pt x="4064" y="5067"/>
                    <a:pt x="4235" y="5383"/>
                    <a:pt x="4419" y="5672"/>
                  </a:cubicBezTo>
                  <a:cubicBezTo>
                    <a:pt x="4445" y="5712"/>
                    <a:pt x="4471" y="5738"/>
                    <a:pt x="4484" y="5764"/>
                  </a:cubicBezTo>
                  <a:cubicBezTo>
                    <a:pt x="4498" y="5804"/>
                    <a:pt x="4537" y="5830"/>
                    <a:pt x="4484" y="5869"/>
                  </a:cubicBezTo>
                  <a:cubicBezTo>
                    <a:pt x="4405" y="5843"/>
                    <a:pt x="4327" y="5804"/>
                    <a:pt x="4235" y="5764"/>
                  </a:cubicBezTo>
                  <a:cubicBezTo>
                    <a:pt x="3746" y="5564"/>
                    <a:pt x="3228" y="5420"/>
                    <a:pt x="2691" y="5420"/>
                  </a:cubicBezTo>
                  <a:cubicBezTo>
                    <a:pt x="2593" y="5420"/>
                    <a:pt x="2493" y="5425"/>
                    <a:pt x="2394" y="5435"/>
                  </a:cubicBezTo>
                  <a:cubicBezTo>
                    <a:pt x="1920" y="5475"/>
                    <a:pt x="1486" y="5633"/>
                    <a:pt x="1118" y="5948"/>
                  </a:cubicBezTo>
                  <a:cubicBezTo>
                    <a:pt x="500" y="6461"/>
                    <a:pt x="303" y="7263"/>
                    <a:pt x="763" y="8026"/>
                  </a:cubicBezTo>
                  <a:cubicBezTo>
                    <a:pt x="895" y="8249"/>
                    <a:pt x="1079" y="8447"/>
                    <a:pt x="1276" y="8631"/>
                  </a:cubicBezTo>
                  <a:cubicBezTo>
                    <a:pt x="1526" y="8828"/>
                    <a:pt x="1789" y="8999"/>
                    <a:pt x="2065" y="9157"/>
                  </a:cubicBezTo>
                  <a:cubicBezTo>
                    <a:pt x="2499" y="9393"/>
                    <a:pt x="2946" y="9577"/>
                    <a:pt x="3419" y="9722"/>
                  </a:cubicBezTo>
                  <a:cubicBezTo>
                    <a:pt x="3485" y="9735"/>
                    <a:pt x="3538" y="9761"/>
                    <a:pt x="3590" y="9814"/>
                  </a:cubicBezTo>
                  <a:cubicBezTo>
                    <a:pt x="3590" y="9814"/>
                    <a:pt x="3577" y="9814"/>
                    <a:pt x="3577" y="9827"/>
                  </a:cubicBezTo>
                  <a:cubicBezTo>
                    <a:pt x="3524" y="9827"/>
                    <a:pt x="3485" y="9827"/>
                    <a:pt x="3446" y="9840"/>
                  </a:cubicBezTo>
                  <a:cubicBezTo>
                    <a:pt x="2933" y="9867"/>
                    <a:pt x="2433" y="9945"/>
                    <a:pt x="1947" y="10103"/>
                  </a:cubicBezTo>
                  <a:cubicBezTo>
                    <a:pt x="1526" y="10222"/>
                    <a:pt x="1131" y="10406"/>
                    <a:pt x="790" y="10682"/>
                  </a:cubicBezTo>
                  <a:cubicBezTo>
                    <a:pt x="527" y="10879"/>
                    <a:pt x="316" y="11129"/>
                    <a:pt x="185" y="11444"/>
                  </a:cubicBezTo>
                  <a:cubicBezTo>
                    <a:pt x="1" y="11852"/>
                    <a:pt x="14" y="12260"/>
                    <a:pt x="198" y="12654"/>
                  </a:cubicBezTo>
                  <a:cubicBezTo>
                    <a:pt x="382" y="13009"/>
                    <a:pt x="658" y="13272"/>
                    <a:pt x="1013" y="13469"/>
                  </a:cubicBezTo>
                  <a:cubicBezTo>
                    <a:pt x="1489" y="13718"/>
                    <a:pt x="1982" y="13820"/>
                    <a:pt x="2497" y="13820"/>
                  </a:cubicBezTo>
                  <a:cubicBezTo>
                    <a:pt x="2636" y="13820"/>
                    <a:pt x="2777" y="13812"/>
                    <a:pt x="2920" y="13798"/>
                  </a:cubicBezTo>
                  <a:cubicBezTo>
                    <a:pt x="3248" y="13759"/>
                    <a:pt x="3564" y="13706"/>
                    <a:pt x="3866" y="13601"/>
                  </a:cubicBezTo>
                  <a:cubicBezTo>
                    <a:pt x="3877" y="13601"/>
                    <a:pt x="3887" y="13599"/>
                    <a:pt x="3898" y="13599"/>
                  </a:cubicBezTo>
                  <a:cubicBezTo>
                    <a:pt x="3914" y="13599"/>
                    <a:pt x="3929" y="13603"/>
                    <a:pt x="3945" y="13627"/>
                  </a:cubicBezTo>
                  <a:cubicBezTo>
                    <a:pt x="3840" y="13745"/>
                    <a:pt x="3722" y="13851"/>
                    <a:pt x="3617" y="13969"/>
                  </a:cubicBezTo>
                  <a:cubicBezTo>
                    <a:pt x="3209" y="14429"/>
                    <a:pt x="2906" y="14942"/>
                    <a:pt x="2814" y="15573"/>
                  </a:cubicBezTo>
                  <a:cubicBezTo>
                    <a:pt x="2749" y="16099"/>
                    <a:pt x="2841" y="16599"/>
                    <a:pt x="3183" y="17033"/>
                  </a:cubicBezTo>
                  <a:cubicBezTo>
                    <a:pt x="3459" y="17414"/>
                    <a:pt x="3840" y="17598"/>
                    <a:pt x="4313" y="17624"/>
                  </a:cubicBezTo>
                  <a:cubicBezTo>
                    <a:pt x="4334" y="17625"/>
                    <a:pt x="4355" y="17625"/>
                    <a:pt x="4376" y="17625"/>
                  </a:cubicBezTo>
                  <a:cubicBezTo>
                    <a:pt x="4720" y="17625"/>
                    <a:pt x="5041" y="17523"/>
                    <a:pt x="5339" y="17375"/>
                  </a:cubicBezTo>
                  <a:cubicBezTo>
                    <a:pt x="5615" y="17230"/>
                    <a:pt x="5878" y="17046"/>
                    <a:pt x="6102" y="16835"/>
                  </a:cubicBezTo>
                  <a:cubicBezTo>
                    <a:pt x="6509" y="16480"/>
                    <a:pt x="6864" y="16073"/>
                    <a:pt x="7167" y="15626"/>
                  </a:cubicBezTo>
                  <a:cubicBezTo>
                    <a:pt x="7206" y="15560"/>
                    <a:pt x="7232" y="15494"/>
                    <a:pt x="7311" y="15442"/>
                  </a:cubicBezTo>
                  <a:cubicBezTo>
                    <a:pt x="7311" y="15468"/>
                    <a:pt x="7311" y="15468"/>
                    <a:pt x="7311" y="15481"/>
                  </a:cubicBezTo>
                  <a:cubicBezTo>
                    <a:pt x="7298" y="15534"/>
                    <a:pt x="7285" y="15599"/>
                    <a:pt x="7259" y="15665"/>
                  </a:cubicBezTo>
                  <a:cubicBezTo>
                    <a:pt x="7114" y="16323"/>
                    <a:pt x="7009" y="16993"/>
                    <a:pt x="7114" y="17677"/>
                  </a:cubicBezTo>
                  <a:cubicBezTo>
                    <a:pt x="7167" y="18019"/>
                    <a:pt x="7246" y="18334"/>
                    <a:pt x="7417" y="18637"/>
                  </a:cubicBezTo>
                  <a:cubicBezTo>
                    <a:pt x="7614" y="18992"/>
                    <a:pt x="7877" y="19281"/>
                    <a:pt x="8258" y="19439"/>
                  </a:cubicBezTo>
                  <a:cubicBezTo>
                    <a:pt x="8438" y="19525"/>
                    <a:pt x="8623" y="19566"/>
                    <a:pt x="8815" y="19566"/>
                  </a:cubicBezTo>
                  <a:cubicBezTo>
                    <a:pt x="8917" y="19566"/>
                    <a:pt x="9021" y="19554"/>
                    <a:pt x="9126" y="19531"/>
                  </a:cubicBezTo>
                  <a:cubicBezTo>
                    <a:pt x="9402" y="19465"/>
                    <a:pt x="9626" y="19334"/>
                    <a:pt x="9836" y="19150"/>
                  </a:cubicBezTo>
                  <a:cubicBezTo>
                    <a:pt x="10086" y="18939"/>
                    <a:pt x="10283" y="18689"/>
                    <a:pt x="10441" y="18400"/>
                  </a:cubicBezTo>
                  <a:cubicBezTo>
                    <a:pt x="10769" y="17795"/>
                    <a:pt x="10940" y="17138"/>
                    <a:pt x="11006" y="16467"/>
                  </a:cubicBezTo>
                  <a:cubicBezTo>
                    <a:pt x="11032" y="16217"/>
                    <a:pt x="11032" y="15981"/>
                    <a:pt x="11046" y="15731"/>
                  </a:cubicBezTo>
                  <a:cubicBezTo>
                    <a:pt x="11046" y="15652"/>
                    <a:pt x="11046" y="15573"/>
                    <a:pt x="11046" y="15494"/>
                  </a:cubicBezTo>
                  <a:lnTo>
                    <a:pt x="11072" y="15494"/>
                  </a:lnTo>
                  <a:cubicBezTo>
                    <a:pt x="11085" y="15521"/>
                    <a:pt x="11111" y="15560"/>
                    <a:pt x="11138" y="15599"/>
                  </a:cubicBezTo>
                  <a:cubicBezTo>
                    <a:pt x="11295" y="15968"/>
                    <a:pt x="11480" y="16323"/>
                    <a:pt x="11690" y="16651"/>
                  </a:cubicBezTo>
                  <a:cubicBezTo>
                    <a:pt x="11835" y="16862"/>
                    <a:pt x="11992" y="17072"/>
                    <a:pt x="12137" y="17283"/>
                  </a:cubicBezTo>
                  <a:cubicBezTo>
                    <a:pt x="12268" y="17414"/>
                    <a:pt x="12387" y="17559"/>
                    <a:pt x="12531" y="17690"/>
                  </a:cubicBezTo>
                  <a:cubicBezTo>
                    <a:pt x="12873" y="18019"/>
                    <a:pt x="13255" y="18269"/>
                    <a:pt x="13715" y="18413"/>
                  </a:cubicBezTo>
                  <a:cubicBezTo>
                    <a:pt x="13885" y="18465"/>
                    <a:pt x="14062" y="18499"/>
                    <a:pt x="14236" y="18499"/>
                  </a:cubicBezTo>
                  <a:cubicBezTo>
                    <a:pt x="14331" y="18499"/>
                    <a:pt x="14425" y="18489"/>
                    <a:pt x="14517" y="18466"/>
                  </a:cubicBezTo>
                  <a:cubicBezTo>
                    <a:pt x="14990" y="18348"/>
                    <a:pt x="15293" y="18045"/>
                    <a:pt x="15450" y="17611"/>
                  </a:cubicBezTo>
                  <a:cubicBezTo>
                    <a:pt x="15556" y="17296"/>
                    <a:pt x="15569" y="16980"/>
                    <a:pt x="15516" y="16665"/>
                  </a:cubicBezTo>
                  <a:cubicBezTo>
                    <a:pt x="15450" y="16165"/>
                    <a:pt x="15266" y="15692"/>
                    <a:pt x="15017" y="15258"/>
                  </a:cubicBezTo>
                  <a:cubicBezTo>
                    <a:pt x="14793" y="14837"/>
                    <a:pt x="14517" y="14469"/>
                    <a:pt x="14214" y="14100"/>
                  </a:cubicBezTo>
                  <a:cubicBezTo>
                    <a:pt x="14188" y="14074"/>
                    <a:pt x="14149" y="14048"/>
                    <a:pt x="14162" y="13995"/>
                  </a:cubicBezTo>
                  <a:lnTo>
                    <a:pt x="14162" y="13995"/>
                  </a:lnTo>
                  <a:cubicBezTo>
                    <a:pt x="14333" y="14087"/>
                    <a:pt x="14477" y="14179"/>
                    <a:pt x="14648" y="14258"/>
                  </a:cubicBezTo>
                  <a:cubicBezTo>
                    <a:pt x="15319" y="14626"/>
                    <a:pt x="16029" y="14929"/>
                    <a:pt x="16805" y="15008"/>
                  </a:cubicBezTo>
                  <a:cubicBezTo>
                    <a:pt x="16889" y="15016"/>
                    <a:pt x="16973" y="15020"/>
                    <a:pt x="17055" y="15020"/>
                  </a:cubicBezTo>
                  <a:cubicBezTo>
                    <a:pt x="17387" y="15020"/>
                    <a:pt x="17707" y="14953"/>
                    <a:pt x="18001" y="14784"/>
                  </a:cubicBezTo>
                  <a:cubicBezTo>
                    <a:pt x="18580" y="14482"/>
                    <a:pt x="18935" y="13877"/>
                    <a:pt x="18751" y="13114"/>
                  </a:cubicBezTo>
                  <a:cubicBezTo>
                    <a:pt x="18685" y="12838"/>
                    <a:pt x="18554" y="12588"/>
                    <a:pt x="18383" y="12365"/>
                  </a:cubicBezTo>
                  <a:cubicBezTo>
                    <a:pt x="18133" y="11997"/>
                    <a:pt x="17804" y="11707"/>
                    <a:pt x="17423" y="11471"/>
                  </a:cubicBezTo>
                  <a:cubicBezTo>
                    <a:pt x="16949" y="11168"/>
                    <a:pt x="16437" y="10945"/>
                    <a:pt x="15898" y="10787"/>
                  </a:cubicBezTo>
                  <a:cubicBezTo>
                    <a:pt x="15832" y="10774"/>
                    <a:pt x="15779" y="10748"/>
                    <a:pt x="15674" y="10721"/>
                  </a:cubicBezTo>
                  <a:cubicBezTo>
                    <a:pt x="15819" y="10695"/>
                    <a:pt x="15911" y="10682"/>
                    <a:pt x="16003" y="10669"/>
                  </a:cubicBezTo>
                  <a:cubicBezTo>
                    <a:pt x="16502" y="10590"/>
                    <a:pt x="17002" y="10485"/>
                    <a:pt x="17475" y="10314"/>
                  </a:cubicBezTo>
                  <a:cubicBezTo>
                    <a:pt x="17857" y="10169"/>
                    <a:pt x="18212" y="9998"/>
                    <a:pt x="18540" y="9761"/>
                  </a:cubicBezTo>
                  <a:cubicBezTo>
                    <a:pt x="18817" y="9564"/>
                    <a:pt x="19066" y="9327"/>
                    <a:pt x="19224" y="9012"/>
                  </a:cubicBezTo>
                  <a:cubicBezTo>
                    <a:pt x="19448" y="8604"/>
                    <a:pt x="19513" y="8157"/>
                    <a:pt x="19329" y="7710"/>
                  </a:cubicBezTo>
                  <a:cubicBezTo>
                    <a:pt x="19211" y="7421"/>
                    <a:pt x="19027" y="7184"/>
                    <a:pt x="18764" y="6987"/>
                  </a:cubicBezTo>
                  <a:cubicBezTo>
                    <a:pt x="18370" y="6685"/>
                    <a:pt x="17896" y="6553"/>
                    <a:pt x="17396" y="6527"/>
                  </a:cubicBezTo>
                  <a:cubicBezTo>
                    <a:pt x="17321" y="6521"/>
                    <a:pt x="17247" y="6519"/>
                    <a:pt x="17172" y="6519"/>
                  </a:cubicBezTo>
                  <a:cubicBezTo>
                    <a:pt x="16883" y="6519"/>
                    <a:pt x="16598" y="6559"/>
                    <a:pt x="16305" y="6632"/>
                  </a:cubicBezTo>
                  <a:cubicBezTo>
                    <a:pt x="15871" y="6724"/>
                    <a:pt x="15437" y="6895"/>
                    <a:pt x="15030" y="7079"/>
                  </a:cubicBezTo>
                  <a:cubicBezTo>
                    <a:pt x="15003" y="7092"/>
                    <a:pt x="14964" y="7092"/>
                    <a:pt x="14898" y="7118"/>
                  </a:cubicBezTo>
                  <a:cubicBezTo>
                    <a:pt x="14977" y="7026"/>
                    <a:pt x="15043" y="6961"/>
                    <a:pt x="15095" y="6895"/>
                  </a:cubicBezTo>
                  <a:cubicBezTo>
                    <a:pt x="15450" y="6527"/>
                    <a:pt x="15779" y="6132"/>
                    <a:pt x="16042" y="5698"/>
                  </a:cubicBezTo>
                  <a:cubicBezTo>
                    <a:pt x="16239" y="5383"/>
                    <a:pt x="16397" y="5067"/>
                    <a:pt x="16502" y="4725"/>
                  </a:cubicBezTo>
                  <a:cubicBezTo>
                    <a:pt x="16634" y="4292"/>
                    <a:pt x="16686" y="3858"/>
                    <a:pt x="16581" y="3424"/>
                  </a:cubicBezTo>
                  <a:cubicBezTo>
                    <a:pt x="16423" y="2793"/>
                    <a:pt x="16055" y="2359"/>
                    <a:pt x="15411" y="2175"/>
                  </a:cubicBezTo>
                  <a:cubicBezTo>
                    <a:pt x="15274" y="2136"/>
                    <a:pt x="15136" y="2118"/>
                    <a:pt x="14998" y="2118"/>
                  </a:cubicBezTo>
                  <a:cubicBezTo>
                    <a:pt x="14805" y="2118"/>
                    <a:pt x="14611" y="2153"/>
                    <a:pt x="14412" y="2214"/>
                  </a:cubicBezTo>
                  <a:cubicBezTo>
                    <a:pt x="13978" y="2345"/>
                    <a:pt x="13610" y="2582"/>
                    <a:pt x="13268" y="2885"/>
                  </a:cubicBezTo>
                  <a:cubicBezTo>
                    <a:pt x="12926" y="3200"/>
                    <a:pt x="12623" y="3568"/>
                    <a:pt x="12360" y="3950"/>
                  </a:cubicBezTo>
                  <a:cubicBezTo>
                    <a:pt x="12334" y="3989"/>
                    <a:pt x="12321" y="4029"/>
                    <a:pt x="12268" y="4029"/>
                  </a:cubicBezTo>
                  <a:cubicBezTo>
                    <a:pt x="12268" y="3989"/>
                    <a:pt x="12268" y="3963"/>
                    <a:pt x="12268" y="3923"/>
                  </a:cubicBezTo>
                  <a:cubicBezTo>
                    <a:pt x="12360" y="3411"/>
                    <a:pt x="12374" y="2911"/>
                    <a:pt x="12347" y="2398"/>
                  </a:cubicBezTo>
                  <a:cubicBezTo>
                    <a:pt x="12347" y="2135"/>
                    <a:pt x="12308" y="1885"/>
                    <a:pt x="12255" y="1649"/>
                  </a:cubicBezTo>
                  <a:cubicBezTo>
                    <a:pt x="12176" y="1294"/>
                    <a:pt x="12045" y="952"/>
                    <a:pt x="11835" y="662"/>
                  </a:cubicBezTo>
                  <a:cubicBezTo>
                    <a:pt x="11544" y="258"/>
                    <a:pt x="11073" y="0"/>
                    <a:pt x="10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4610313" y="1630075"/>
              <a:ext cx="111475" cy="111450"/>
            </a:xfrm>
            <a:custGeom>
              <a:avLst/>
              <a:gdLst/>
              <a:ahLst/>
              <a:cxnLst/>
              <a:rect l="l" t="t" r="r" b="b"/>
              <a:pathLst>
                <a:path w="4459" h="4458" extrusionOk="0">
                  <a:moveTo>
                    <a:pt x="3485" y="0"/>
                  </a:moveTo>
                  <a:cubicBezTo>
                    <a:pt x="3393" y="13"/>
                    <a:pt x="3367" y="79"/>
                    <a:pt x="3314" y="132"/>
                  </a:cubicBezTo>
                  <a:cubicBezTo>
                    <a:pt x="3157" y="276"/>
                    <a:pt x="3012" y="421"/>
                    <a:pt x="2854" y="552"/>
                  </a:cubicBezTo>
                  <a:cubicBezTo>
                    <a:pt x="2552" y="763"/>
                    <a:pt x="2236" y="973"/>
                    <a:pt x="1907" y="1144"/>
                  </a:cubicBezTo>
                  <a:cubicBezTo>
                    <a:pt x="1815" y="1183"/>
                    <a:pt x="1723" y="1236"/>
                    <a:pt x="1631" y="1275"/>
                  </a:cubicBezTo>
                  <a:cubicBezTo>
                    <a:pt x="1539" y="1315"/>
                    <a:pt x="1500" y="1381"/>
                    <a:pt x="1500" y="1473"/>
                  </a:cubicBezTo>
                  <a:cubicBezTo>
                    <a:pt x="1500" y="1670"/>
                    <a:pt x="1566" y="1841"/>
                    <a:pt x="1618" y="2025"/>
                  </a:cubicBezTo>
                  <a:cubicBezTo>
                    <a:pt x="1618" y="2064"/>
                    <a:pt x="1631" y="2104"/>
                    <a:pt x="1644" y="2156"/>
                  </a:cubicBezTo>
                  <a:cubicBezTo>
                    <a:pt x="1579" y="2143"/>
                    <a:pt x="1526" y="2130"/>
                    <a:pt x="1487" y="2117"/>
                  </a:cubicBezTo>
                  <a:cubicBezTo>
                    <a:pt x="1367" y="2085"/>
                    <a:pt x="1253" y="2067"/>
                    <a:pt x="1143" y="2067"/>
                  </a:cubicBezTo>
                  <a:cubicBezTo>
                    <a:pt x="936" y="2067"/>
                    <a:pt x="742" y="2129"/>
                    <a:pt x="553" y="2275"/>
                  </a:cubicBezTo>
                  <a:cubicBezTo>
                    <a:pt x="540" y="2288"/>
                    <a:pt x="527" y="2288"/>
                    <a:pt x="514" y="2301"/>
                  </a:cubicBezTo>
                  <a:cubicBezTo>
                    <a:pt x="527" y="2643"/>
                    <a:pt x="514" y="2985"/>
                    <a:pt x="553" y="3327"/>
                  </a:cubicBezTo>
                  <a:cubicBezTo>
                    <a:pt x="592" y="3642"/>
                    <a:pt x="553" y="3971"/>
                    <a:pt x="553" y="4287"/>
                  </a:cubicBezTo>
                  <a:cubicBezTo>
                    <a:pt x="553" y="4326"/>
                    <a:pt x="540" y="4365"/>
                    <a:pt x="540" y="4392"/>
                  </a:cubicBezTo>
                  <a:cubicBezTo>
                    <a:pt x="474" y="4405"/>
                    <a:pt x="408" y="4408"/>
                    <a:pt x="344" y="4408"/>
                  </a:cubicBezTo>
                  <a:cubicBezTo>
                    <a:pt x="280" y="4408"/>
                    <a:pt x="218" y="4405"/>
                    <a:pt x="159" y="4405"/>
                  </a:cubicBezTo>
                  <a:cubicBezTo>
                    <a:pt x="106" y="4418"/>
                    <a:pt x="40" y="4405"/>
                    <a:pt x="1" y="4444"/>
                  </a:cubicBezTo>
                  <a:cubicBezTo>
                    <a:pt x="80" y="4444"/>
                    <a:pt x="159" y="4457"/>
                    <a:pt x="237" y="4457"/>
                  </a:cubicBezTo>
                  <a:cubicBezTo>
                    <a:pt x="514" y="4444"/>
                    <a:pt x="777" y="4418"/>
                    <a:pt x="1053" y="4418"/>
                  </a:cubicBezTo>
                  <a:cubicBezTo>
                    <a:pt x="1552" y="4418"/>
                    <a:pt x="2039" y="4418"/>
                    <a:pt x="2539" y="4405"/>
                  </a:cubicBezTo>
                  <a:cubicBezTo>
                    <a:pt x="2617" y="4405"/>
                    <a:pt x="2696" y="4405"/>
                    <a:pt x="2775" y="4392"/>
                  </a:cubicBezTo>
                  <a:cubicBezTo>
                    <a:pt x="2709" y="4326"/>
                    <a:pt x="2644" y="4234"/>
                    <a:pt x="2578" y="4168"/>
                  </a:cubicBezTo>
                  <a:cubicBezTo>
                    <a:pt x="2354" y="3932"/>
                    <a:pt x="2131" y="3695"/>
                    <a:pt x="1894" y="3471"/>
                  </a:cubicBezTo>
                  <a:cubicBezTo>
                    <a:pt x="1684" y="3274"/>
                    <a:pt x="1460" y="3077"/>
                    <a:pt x="1250" y="2880"/>
                  </a:cubicBezTo>
                  <a:lnTo>
                    <a:pt x="1171" y="2801"/>
                  </a:lnTo>
                  <a:cubicBezTo>
                    <a:pt x="1189" y="2801"/>
                    <a:pt x="1200" y="2795"/>
                    <a:pt x="1210" y="2795"/>
                  </a:cubicBezTo>
                  <a:cubicBezTo>
                    <a:pt x="1215" y="2795"/>
                    <a:pt x="1219" y="2796"/>
                    <a:pt x="1224" y="2801"/>
                  </a:cubicBezTo>
                  <a:cubicBezTo>
                    <a:pt x="1316" y="2853"/>
                    <a:pt x="1408" y="2906"/>
                    <a:pt x="1500" y="2959"/>
                  </a:cubicBezTo>
                  <a:cubicBezTo>
                    <a:pt x="2065" y="3366"/>
                    <a:pt x="2578" y="3826"/>
                    <a:pt x="3051" y="4326"/>
                  </a:cubicBezTo>
                  <a:cubicBezTo>
                    <a:pt x="3064" y="4352"/>
                    <a:pt x="3078" y="4379"/>
                    <a:pt x="3091" y="4392"/>
                  </a:cubicBezTo>
                  <a:cubicBezTo>
                    <a:pt x="3485" y="4405"/>
                    <a:pt x="3867" y="4405"/>
                    <a:pt x="4248" y="4405"/>
                  </a:cubicBezTo>
                  <a:cubicBezTo>
                    <a:pt x="4261" y="4234"/>
                    <a:pt x="4274" y="4076"/>
                    <a:pt x="4287" y="3905"/>
                  </a:cubicBezTo>
                  <a:cubicBezTo>
                    <a:pt x="4300" y="3682"/>
                    <a:pt x="4327" y="3445"/>
                    <a:pt x="4353" y="3221"/>
                  </a:cubicBezTo>
                  <a:cubicBezTo>
                    <a:pt x="4379" y="2998"/>
                    <a:pt x="4419" y="2788"/>
                    <a:pt x="4432" y="2564"/>
                  </a:cubicBezTo>
                  <a:cubicBezTo>
                    <a:pt x="4445" y="2459"/>
                    <a:pt x="4458" y="2341"/>
                    <a:pt x="4432" y="2235"/>
                  </a:cubicBezTo>
                  <a:cubicBezTo>
                    <a:pt x="4392" y="2038"/>
                    <a:pt x="4314" y="1841"/>
                    <a:pt x="4248" y="1644"/>
                  </a:cubicBezTo>
                  <a:cubicBezTo>
                    <a:pt x="4037" y="1078"/>
                    <a:pt x="3788" y="526"/>
                    <a:pt x="3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4723738" y="1622500"/>
              <a:ext cx="67725" cy="117700"/>
            </a:xfrm>
            <a:custGeom>
              <a:avLst/>
              <a:gdLst/>
              <a:ahLst/>
              <a:cxnLst/>
              <a:rect l="l" t="t" r="r" b="b"/>
              <a:pathLst>
                <a:path w="2709" h="4708" extrusionOk="0">
                  <a:moveTo>
                    <a:pt x="2472" y="1"/>
                  </a:moveTo>
                  <a:cubicBezTo>
                    <a:pt x="2459" y="66"/>
                    <a:pt x="2406" y="93"/>
                    <a:pt x="2367" y="132"/>
                  </a:cubicBezTo>
                  <a:cubicBezTo>
                    <a:pt x="2051" y="382"/>
                    <a:pt x="1749" y="645"/>
                    <a:pt x="1473" y="934"/>
                  </a:cubicBezTo>
                  <a:cubicBezTo>
                    <a:pt x="1262" y="1145"/>
                    <a:pt x="1065" y="1368"/>
                    <a:pt x="881" y="1592"/>
                  </a:cubicBezTo>
                  <a:cubicBezTo>
                    <a:pt x="644" y="1894"/>
                    <a:pt x="421" y="2223"/>
                    <a:pt x="237" y="2551"/>
                  </a:cubicBezTo>
                  <a:cubicBezTo>
                    <a:pt x="211" y="2617"/>
                    <a:pt x="184" y="2683"/>
                    <a:pt x="171" y="2736"/>
                  </a:cubicBezTo>
                  <a:cubicBezTo>
                    <a:pt x="158" y="2906"/>
                    <a:pt x="145" y="3064"/>
                    <a:pt x="132" y="3235"/>
                  </a:cubicBezTo>
                  <a:cubicBezTo>
                    <a:pt x="105" y="3432"/>
                    <a:pt x="92" y="3643"/>
                    <a:pt x="79" y="3853"/>
                  </a:cubicBezTo>
                  <a:cubicBezTo>
                    <a:pt x="53" y="4142"/>
                    <a:pt x="26" y="4419"/>
                    <a:pt x="0" y="4708"/>
                  </a:cubicBezTo>
                  <a:lnTo>
                    <a:pt x="145" y="4708"/>
                  </a:lnTo>
                  <a:cubicBezTo>
                    <a:pt x="158" y="4682"/>
                    <a:pt x="171" y="4642"/>
                    <a:pt x="197" y="4616"/>
                  </a:cubicBezTo>
                  <a:cubicBezTo>
                    <a:pt x="579" y="4300"/>
                    <a:pt x="973" y="3985"/>
                    <a:pt x="1394" y="3722"/>
                  </a:cubicBezTo>
                  <a:cubicBezTo>
                    <a:pt x="1499" y="3656"/>
                    <a:pt x="1617" y="3603"/>
                    <a:pt x="1723" y="3538"/>
                  </a:cubicBezTo>
                  <a:cubicBezTo>
                    <a:pt x="1788" y="3459"/>
                    <a:pt x="1762" y="3354"/>
                    <a:pt x="1775" y="3262"/>
                  </a:cubicBezTo>
                  <a:cubicBezTo>
                    <a:pt x="1880" y="2880"/>
                    <a:pt x="1946" y="2499"/>
                    <a:pt x="2051" y="2118"/>
                  </a:cubicBezTo>
                  <a:cubicBezTo>
                    <a:pt x="2222" y="1539"/>
                    <a:pt x="2406" y="960"/>
                    <a:pt x="2643" y="395"/>
                  </a:cubicBezTo>
                  <a:cubicBezTo>
                    <a:pt x="2669" y="329"/>
                    <a:pt x="2696" y="264"/>
                    <a:pt x="2709" y="185"/>
                  </a:cubicBezTo>
                  <a:cubicBezTo>
                    <a:pt x="2630" y="119"/>
                    <a:pt x="2551" y="66"/>
                    <a:pt x="2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4772388" y="1681025"/>
              <a:ext cx="55250" cy="62150"/>
            </a:xfrm>
            <a:custGeom>
              <a:avLst/>
              <a:gdLst/>
              <a:ahLst/>
              <a:cxnLst/>
              <a:rect l="l" t="t" r="r" b="b"/>
              <a:pathLst>
                <a:path w="2210" h="2486" extrusionOk="0">
                  <a:moveTo>
                    <a:pt x="518" y="0"/>
                  </a:moveTo>
                  <a:cubicBezTo>
                    <a:pt x="493" y="0"/>
                    <a:pt x="467" y="7"/>
                    <a:pt x="434" y="26"/>
                  </a:cubicBezTo>
                  <a:cubicBezTo>
                    <a:pt x="395" y="237"/>
                    <a:pt x="329" y="447"/>
                    <a:pt x="289" y="658"/>
                  </a:cubicBezTo>
                  <a:cubicBezTo>
                    <a:pt x="263" y="736"/>
                    <a:pt x="263" y="815"/>
                    <a:pt x="250" y="894"/>
                  </a:cubicBezTo>
                  <a:cubicBezTo>
                    <a:pt x="539" y="736"/>
                    <a:pt x="829" y="579"/>
                    <a:pt x="1118" y="421"/>
                  </a:cubicBezTo>
                  <a:cubicBezTo>
                    <a:pt x="1148" y="411"/>
                    <a:pt x="1185" y="386"/>
                    <a:pt x="1225" y="386"/>
                  </a:cubicBezTo>
                  <a:cubicBezTo>
                    <a:pt x="1237" y="386"/>
                    <a:pt x="1250" y="388"/>
                    <a:pt x="1262" y="395"/>
                  </a:cubicBezTo>
                  <a:cubicBezTo>
                    <a:pt x="1262" y="408"/>
                    <a:pt x="1262" y="434"/>
                    <a:pt x="1249" y="434"/>
                  </a:cubicBezTo>
                  <a:cubicBezTo>
                    <a:pt x="907" y="644"/>
                    <a:pt x="552" y="855"/>
                    <a:pt x="211" y="1078"/>
                  </a:cubicBezTo>
                  <a:cubicBezTo>
                    <a:pt x="145" y="1131"/>
                    <a:pt x="184" y="1210"/>
                    <a:pt x="158" y="1276"/>
                  </a:cubicBezTo>
                  <a:cubicBezTo>
                    <a:pt x="79" y="1617"/>
                    <a:pt x="66" y="1986"/>
                    <a:pt x="0" y="2327"/>
                  </a:cubicBezTo>
                  <a:cubicBezTo>
                    <a:pt x="0" y="2354"/>
                    <a:pt x="0" y="2393"/>
                    <a:pt x="0" y="2419"/>
                  </a:cubicBezTo>
                  <a:cubicBezTo>
                    <a:pt x="92" y="2433"/>
                    <a:pt x="184" y="2446"/>
                    <a:pt x="276" y="2446"/>
                  </a:cubicBezTo>
                  <a:cubicBezTo>
                    <a:pt x="592" y="2459"/>
                    <a:pt x="907" y="2472"/>
                    <a:pt x="1223" y="2485"/>
                  </a:cubicBezTo>
                  <a:lnTo>
                    <a:pt x="1447" y="2485"/>
                  </a:lnTo>
                  <a:cubicBezTo>
                    <a:pt x="1486" y="2419"/>
                    <a:pt x="1525" y="2354"/>
                    <a:pt x="1565" y="2288"/>
                  </a:cubicBezTo>
                  <a:cubicBezTo>
                    <a:pt x="1867" y="1841"/>
                    <a:pt x="2078" y="1368"/>
                    <a:pt x="2170" y="828"/>
                  </a:cubicBezTo>
                  <a:cubicBezTo>
                    <a:pt x="2209" y="631"/>
                    <a:pt x="2209" y="447"/>
                    <a:pt x="2183" y="250"/>
                  </a:cubicBezTo>
                  <a:cubicBezTo>
                    <a:pt x="2051" y="250"/>
                    <a:pt x="1920" y="237"/>
                    <a:pt x="1775" y="237"/>
                  </a:cubicBezTo>
                  <a:cubicBezTo>
                    <a:pt x="1710" y="224"/>
                    <a:pt x="1644" y="210"/>
                    <a:pt x="1565" y="210"/>
                  </a:cubicBezTo>
                  <a:cubicBezTo>
                    <a:pt x="1394" y="210"/>
                    <a:pt x="1236" y="171"/>
                    <a:pt x="1065" y="132"/>
                  </a:cubicBezTo>
                  <a:cubicBezTo>
                    <a:pt x="907" y="105"/>
                    <a:pt x="750" y="53"/>
                    <a:pt x="592" y="13"/>
                  </a:cubicBezTo>
                  <a:cubicBezTo>
                    <a:pt x="566" y="7"/>
                    <a:pt x="543" y="0"/>
                    <a:pt x="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4514013" y="1719800"/>
              <a:ext cx="66750" cy="25000"/>
            </a:xfrm>
            <a:custGeom>
              <a:avLst/>
              <a:gdLst/>
              <a:ahLst/>
              <a:cxnLst/>
              <a:rect l="l" t="t" r="r" b="b"/>
              <a:pathLst>
                <a:path w="2670" h="1000" extrusionOk="0">
                  <a:moveTo>
                    <a:pt x="0" y="1"/>
                  </a:moveTo>
                  <a:lnTo>
                    <a:pt x="0" y="1"/>
                  </a:lnTo>
                  <a:cubicBezTo>
                    <a:pt x="66" y="198"/>
                    <a:pt x="171" y="369"/>
                    <a:pt x="263" y="540"/>
                  </a:cubicBezTo>
                  <a:cubicBezTo>
                    <a:pt x="355" y="698"/>
                    <a:pt x="447" y="855"/>
                    <a:pt x="592" y="961"/>
                  </a:cubicBezTo>
                  <a:cubicBezTo>
                    <a:pt x="605" y="961"/>
                    <a:pt x="605" y="987"/>
                    <a:pt x="618" y="1000"/>
                  </a:cubicBezTo>
                  <a:lnTo>
                    <a:pt x="802" y="1000"/>
                  </a:lnTo>
                  <a:cubicBezTo>
                    <a:pt x="1092" y="987"/>
                    <a:pt x="1381" y="961"/>
                    <a:pt x="1670" y="947"/>
                  </a:cubicBezTo>
                  <a:cubicBezTo>
                    <a:pt x="1986" y="934"/>
                    <a:pt x="2301" y="921"/>
                    <a:pt x="2604" y="895"/>
                  </a:cubicBezTo>
                  <a:cubicBezTo>
                    <a:pt x="2630" y="895"/>
                    <a:pt x="2656" y="895"/>
                    <a:pt x="2669" y="882"/>
                  </a:cubicBezTo>
                  <a:cubicBezTo>
                    <a:pt x="2577" y="658"/>
                    <a:pt x="2485" y="448"/>
                    <a:pt x="2380" y="224"/>
                  </a:cubicBezTo>
                  <a:cubicBezTo>
                    <a:pt x="2314" y="237"/>
                    <a:pt x="2235" y="250"/>
                    <a:pt x="2157" y="250"/>
                  </a:cubicBezTo>
                  <a:cubicBezTo>
                    <a:pt x="1986" y="250"/>
                    <a:pt x="1818" y="257"/>
                    <a:pt x="1652" y="257"/>
                  </a:cubicBezTo>
                  <a:cubicBezTo>
                    <a:pt x="1486" y="257"/>
                    <a:pt x="1322" y="250"/>
                    <a:pt x="1157" y="224"/>
                  </a:cubicBezTo>
                  <a:cubicBezTo>
                    <a:pt x="921" y="185"/>
                    <a:pt x="684" y="158"/>
                    <a:pt x="460" y="93"/>
                  </a:cubicBezTo>
                  <a:cubicBezTo>
                    <a:pt x="316" y="66"/>
                    <a:pt x="158" y="2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4735563" y="1716525"/>
              <a:ext cx="30275" cy="24675"/>
            </a:xfrm>
            <a:custGeom>
              <a:avLst/>
              <a:gdLst/>
              <a:ahLst/>
              <a:cxnLst/>
              <a:rect l="l" t="t" r="r" b="b"/>
              <a:pathLst>
                <a:path w="1211" h="987" extrusionOk="0">
                  <a:moveTo>
                    <a:pt x="1210" y="0"/>
                  </a:moveTo>
                  <a:lnTo>
                    <a:pt x="1210" y="0"/>
                  </a:lnTo>
                  <a:cubicBezTo>
                    <a:pt x="1066" y="105"/>
                    <a:pt x="908" y="197"/>
                    <a:pt x="763" y="303"/>
                  </a:cubicBezTo>
                  <a:cubicBezTo>
                    <a:pt x="526" y="487"/>
                    <a:pt x="303" y="684"/>
                    <a:pt x="66" y="868"/>
                  </a:cubicBezTo>
                  <a:cubicBezTo>
                    <a:pt x="40" y="894"/>
                    <a:pt x="14" y="921"/>
                    <a:pt x="0" y="947"/>
                  </a:cubicBezTo>
                  <a:cubicBezTo>
                    <a:pt x="27" y="960"/>
                    <a:pt x="66" y="986"/>
                    <a:pt x="93" y="986"/>
                  </a:cubicBezTo>
                  <a:lnTo>
                    <a:pt x="1079" y="986"/>
                  </a:lnTo>
                  <a:cubicBezTo>
                    <a:pt x="1092" y="894"/>
                    <a:pt x="1105" y="802"/>
                    <a:pt x="1118" y="710"/>
                  </a:cubicBezTo>
                  <a:cubicBezTo>
                    <a:pt x="1131" y="644"/>
                    <a:pt x="1144" y="566"/>
                    <a:pt x="1158" y="487"/>
                  </a:cubicBezTo>
                  <a:cubicBezTo>
                    <a:pt x="1171" y="316"/>
                    <a:pt x="1197" y="158"/>
                    <a:pt x="1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4639588" y="1699925"/>
              <a:ext cx="48325" cy="39950"/>
            </a:xfrm>
            <a:custGeom>
              <a:avLst/>
              <a:gdLst/>
              <a:ahLst/>
              <a:cxnLst/>
              <a:rect l="l" t="t" r="r" b="b"/>
              <a:pathLst>
                <a:path w="1933" h="1598" extrusionOk="0">
                  <a:moveTo>
                    <a:pt x="39" y="1"/>
                  </a:moveTo>
                  <a:cubicBezTo>
                    <a:pt x="29" y="1"/>
                    <a:pt x="18" y="7"/>
                    <a:pt x="0" y="7"/>
                  </a:cubicBezTo>
                  <a:cubicBezTo>
                    <a:pt x="26" y="33"/>
                    <a:pt x="53" y="59"/>
                    <a:pt x="79" y="86"/>
                  </a:cubicBezTo>
                  <a:cubicBezTo>
                    <a:pt x="289" y="283"/>
                    <a:pt x="513" y="480"/>
                    <a:pt x="736" y="677"/>
                  </a:cubicBezTo>
                  <a:cubicBezTo>
                    <a:pt x="960" y="901"/>
                    <a:pt x="1183" y="1138"/>
                    <a:pt x="1407" y="1374"/>
                  </a:cubicBezTo>
                  <a:cubicBezTo>
                    <a:pt x="1473" y="1440"/>
                    <a:pt x="1538" y="1519"/>
                    <a:pt x="1604" y="1598"/>
                  </a:cubicBezTo>
                  <a:lnTo>
                    <a:pt x="1933" y="1598"/>
                  </a:lnTo>
                  <a:cubicBezTo>
                    <a:pt x="1907" y="1571"/>
                    <a:pt x="1907" y="1545"/>
                    <a:pt x="1880" y="1532"/>
                  </a:cubicBezTo>
                  <a:cubicBezTo>
                    <a:pt x="1407" y="1019"/>
                    <a:pt x="894" y="559"/>
                    <a:pt x="329" y="165"/>
                  </a:cubicBezTo>
                  <a:cubicBezTo>
                    <a:pt x="237" y="112"/>
                    <a:pt x="145" y="59"/>
                    <a:pt x="53" y="7"/>
                  </a:cubicBezTo>
                  <a:cubicBezTo>
                    <a:pt x="48" y="2"/>
                    <a:pt x="44" y="1"/>
                    <a:pt x="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4727338" y="1710925"/>
              <a:ext cx="39800" cy="29275"/>
            </a:xfrm>
            <a:custGeom>
              <a:avLst/>
              <a:gdLst/>
              <a:ahLst/>
              <a:cxnLst/>
              <a:rect l="l" t="t" r="r" b="b"/>
              <a:pathLst>
                <a:path w="1592" h="1171" extrusionOk="0">
                  <a:moveTo>
                    <a:pt x="1579" y="1"/>
                  </a:moveTo>
                  <a:cubicBezTo>
                    <a:pt x="1473" y="66"/>
                    <a:pt x="1355" y="119"/>
                    <a:pt x="1250" y="185"/>
                  </a:cubicBezTo>
                  <a:cubicBezTo>
                    <a:pt x="829" y="448"/>
                    <a:pt x="435" y="763"/>
                    <a:pt x="53" y="1092"/>
                  </a:cubicBezTo>
                  <a:cubicBezTo>
                    <a:pt x="27" y="1105"/>
                    <a:pt x="14" y="1145"/>
                    <a:pt x="1" y="1171"/>
                  </a:cubicBezTo>
                  <a:lnTo>
                    <a:pt x="329" y="1171"/>
                  </a:lnTo>
                  <a:cubicBezTo>
                    <a:pt x="343" y="1145"/>
                    <a:pt x="369" y="1118"/>
                    <a:pt x="395" y="1092"/>
                  </a:cubicBezTo>
                  <a:cubicBezTo>
                    <a:pt x="632" y="908"/>
                    <a:pt x="855" y="711"/>
                    <a:pt x="1092" y="527"/>
                  </a:cubicBezTo>
                  <a:cubicBezTo>
                    <a:pt x="1237" y="421"/>
                    <a:pt x="1395" y="316"/>
                    <a:pt x="1539" y="224"/>
                  </a:cubicBezTo>
                  <a:cubicBezTo>
                    <a:pt x="1579" y="158"/>
                    <a:pt x="1592" y="80"/>
                    <a:pt x="1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4861138" y="1715850"/>
              <a:ext cx="8250" cy="30925"/>
            </a:xfrm>
            <a:custGeom>
              <a:avLst/>
              <a:gdLst/>
              <a:ahLst/>
              <a:cxnLst/>
              <a:rect l="l" t="t" r="r" b="b"/>
              <a:pathLst>
                <a:path w="330" h="1237" extrusionOk="0">
                  <a:moveTo>
                    <a:pt x="0" y="1"/>
                  </a:moveTo>
                  <a:cubicBezTo>
                    <a:pt x="40" y="238"/>
                    <a:pt x="79" y="435"/>
                    <a:pt x="119" y="632"/>
                  </a:cubicBezTo>
                  <a:cubicBezTo>
                    <a:pt x="158" y="829"/>
                    <a:pt x="158" y="1026"/>
                    <a:pt x="171" y="1224"/>
                  </a:cubicBezTo>
                  <a:lnTo>
                    <a:pt x="329" y="1237"/>
                  </a:lnTo>
                  <a:cubicBezTo>
                    <a:pt x="329" y="829"/>
                    <a:pt x="224" y="461"/>
                    <a:pt x="79" y="93"/>
                  </a:cubicBezTo>
                  <a:cubicBezTo>
                    <a:pt x="79" y="67"/>
                    <a:pt x="40" y="5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4763838" y="1741500"/>
              <a:ext cx="8575" cy="775"/>
            </a:xfrm>
            <a:custGeom>
              <a:avLst/>
              <a:gdLst/>
              <a:ahLst/>
              <a:cxnLst/>
              <a:rect l="l" t="t" r="r" b="b"/>
              <a:pathLst>
                <a:path w="343" h="31" extrusionOk="0">
                  <a:moveTo>
                    <a:pt x="0" y="0"/>
                  </a:moveTo>
                  <a:cubicBezTo>
                    <a:pt x="73" y="20"/>
                    <a:pt x="125" y="30"/>
                    <a:pt x="176" y="30"/>
                  </a:cubicBezTo>
                  <a:cubicBezTo>
                    <a:pt x="227" y="30"/>
                    <a:pt x="276" y="20"/>
                    <a:pt x="342" y="0"/>
                  </a:cubicBezTo>
                  <a:close/>
                </a:path>
              </a:pathLst>
            </a:custGeom>
            <a:solidFill>
              <a:srgbClr val="5CA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4769088" y="1962725"/>
              <a:ext cx="131200" cy="130525"/>
            </a:xfrm>
            <a:custGeom>
              <a:avLst/>
              <a:gdLst/>
              <a:ahLst/>
              <a:cxnLst/>
              <a:rect l="l" t="t" r="r" b="b"/>
              <a:pathLst>
                <a:path w="5248" h="5221" extrusionOk="0">
                  <a:moveTo>
                    <a:pt x="2240" y="567"/>
                  </a:moveTo>
                  <a:cubicBezTo>
                    <a:pt x="2682" y="567"/>
                    <a:pt x="3093" y="723"/>
                    <a:pt x="3472" y="1000"/>
                  </a:cubicBezTo>
                  <a:cubicBezTo>
                    <a:pt x="3485" y="1013"/>
                    <a:pt x="3485" y="1026"/>
                    <a:pt x="3498" y="1039"/>
                  </a:cubicBezTo>
                  <a:cubicBezTo>
                    <a:pt x="3643" y="1131"/>
                    <a:pt x="3761" y="1250"/>
                    <a:pt x="3853" y="1408"/>
                  </a:cubicBezTo>
                  <a:cubicBezTo>
                    <a:pt x="3761" y="1447"/>
                    <a:pt x="3682" y="1486"/>
                    <a:pt x="3603" y="1526"/>
                  </a:cubicBezTo>
                  <a:cubicBezTo>
                    <a:pt x="3235" y="1855"/>
                    <a:pt x="3183" y="2288"/>
                    <a:pt x="3262" y="2749"/>
                  </a:cubicBezTo>
                  <a:cubicBezTo>
                    <a:pt x="3262" y="2801"/>
                    <a:pt x="3275" y="2841"/>
                    <a:pt x="3288" y="2893"/>
                  </a:cubicBezTo>
                  <a:cubicBezTo>
                    <a:pt x="3314" y="2946"/>
                    <a:pt x="3340" y="3012"/>
                    <a:pt x="3367" y="3064"/>
                  </a:cubicBezTo>
                  <a:cubicBezTo>
                    <a:pt x="3485" y="3301"/>
                    <a:pt x="3643" y="3485"/>
                    <a:pt x="3919" y="3524"/>
                  </a:cubicBezTo>
                  <a:cubicBezTo>
                    <a:pt x="3932" y="3538"/>
                    <a:pt x="3945" y="3538"/>
                    <a:pt x="3958" y="3538"/>
                  </a:cubicBezTo>
                  <a:cubicBezTo>
                    <a:pt x="3972" y="3551"/>
                    <a:pt x="3972" y="3551"/>
                    <a:pt x="3985" y="3564"/>
                  </a:cubicBezTo>
                  <a:cubicBezTo>
                    <a:pt x="3972" y="3603"/>
                    <a:pt x="3945" y="3643"/>
                    <a:pt x="3932" y="3669"/>
                  </a:cubicBezTo>
                  <a:cubicBezTo>
                    <a:pt x="3538" y="4235"/>
                    <a:pt x="3012" y="4550"/>
                    <a:pt x="2328" y="4590"/>
                  </a:cubicBezTo>
                  <a:cubicBezTo>
                    <a:pt x="2292" y="4592"/>
                    <a:pt x="2256" y="4593"/>
                    <a:pt x="2220" y="4593"/>
                  </a:cubicBezTo>
                  <a:cubicBezTo>
                    <a:pt x="1315" y="4593"/>
                    <a:pt x="492" y="3962"/>
                    <a:pt x="277" y="3051"/>
                  </a:cubicBezTo>
                  <a:cubicBezTo>
                    <a:pt x="132" y="2381"/>
                    <a:pt x="277" y="1776"/>
                    <a:pt x="737" y="1263"/>
                  </a:cubicBezTo>
                  <a:lnTo>
                    <a:pt x="737" y="1250"/>
                  </a:lnTo>
                  <a:cubicBezTo>
                    <a:pt x="1026" y="895"/>
                    <a:pt x="1408" y="697"/>
                    <a:pt x="1855" y="605"/>
                  </a:cubicBezTo>
                  <a:cubicBezTo>
                    <a:pt x="1986" y="579"/>
                    <a:pt x="2114" y="567"/>
                    <a:pt x="2240" y="567"/>
                  </a:cubicBezTo>
                  <a:close/>
                  <a:moveTo>
                    <a:pt x="2630" y="1"/>
                  </a:moveTo>
                  <a:cubicBezTo>
                    <a:pt x="1118" y="1"/>
                    <a:pt x="1" y="1250"/>
                    <a:pt x="27" y="2617"/>
                  </a:cubicBezTo>
                  <a:cubicBezTo>
                    <a:pt x="14" y="4037"/>
                    <a:pt x="1171" y="5221"/>
                    <a:pt x="2630" y="5221"/>
                  </a:cubicBezTo>
                  <a:cubicBezTo>
                    <a:pt x="4116" y="5221"/>
                    <a:pt x="5247" y="3998"/>
                    <a:pt x="5247" y="2617"/>
                  </a:cubicBezTo>
                  <a:cubicBezTo>
                    <a:pt x="5234" y="1263"/>
                    <a:pt x="4156" y="1"/>
                    <a:pt x="2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4491988" y="1958025"/>
              <a:ext cx="134125" cy="130375"/>
            </a:xfrm>
            <a:custGeom>
              <a:avLst/>
              <a:gdLst/>
              <a:ahLst/>
              <a:cxnLst/>
              <a:rect l="l" t="t" r="r" b="b"/>
              <a:pathLst>
                <a:path w="5365" h="5215" extrusionOk="0">
                  <a:moveTo>
                    <a:pt x="3028" y="565"/>
                  </a:moveTo>
                  <a:cubicBezTo>
                    <a:pt x="3579" y="565"/>
                    <a:pt x="4070" y="760"/>
                    <a:pt x="4484" y="1175"/>
                  </a:cubicBezTo>
                  <a:cubicBezTo>
                    <a:pt x="4497" y="1188"/>
                    <a:pt x="4497" y="1214"/>
                    <a:pt x="4510" y="1227"/>
                  </a:cubicBezTo>
                  <a:cubicBezTo>
                    <a:pt x="4760" y="1464"/>
                    <a:pt x="4905" y="1766"/>
                    <a:pt x="4984" y="2108"/>
                  </a:cubicBezTo>
                  <a:cubicBezTo>
                    <a:pt x="5260" y="3252"/>
                    <a:pt x="4523" y="4278"/>
                    <a:pt x="3511" y="4528"/>
                  </a:cubicBezTo>
                  <a:cubicBezTo>
                    <a:pt x="3358" y="4565"/>
                    <a:pt x="3202" y="4583"/>
                    <a:pt x="3046" y="4583"/>
                  </a:cubicBezTo>
                  <a:cubicBezTo>
                    <a:pt x="2371" y="4583"/>
                    <a:pt x="1702" y="4245"/>
                    <a:pt x="1328" y="3647"/>
                  </a:cubicBezTo>
                  <a:cubicBezTo>
                    <a:pt x="1315" y="3607"/>
                    <a:pt x="1302" y="3581"/>
                    <a:pt x="1276" y="3542"/>
                  </a:cubicBezTo>
                  <a:cubicBezTo>
                    <a:pt x="1657" y="3502"/>
                    <a:pt x="1828" y="3252"/>
                    <a:pt x="1959" y="2950"/>
                  </a:cubicBezTo>
                  <a:cubicBezTo>
                    <a:pt x="1973" y="2897"/>
                    <a:pt x="1999" y="2832"/>
                    <a:pt x="2012" y="2779"/>
                  </a:cubicBezTo>
                  <a:cubicBezTo>
                    <a:pt x="2012" y="2739"/>
                    <a:pt x="2012" y="2700"/>
                    <a:pt x="2025" y="2661"/>
                  </a:cubicBezTo>
                  <a:cubicBezTo>
                    <a:pt x="2078" y="2240"/>
                    <a:pt x="1999" y="1859"/>
                    <a:pt x="1696" y="1543"/>
                  </a:cubicBezTo>
                  <a:cubicBezTo>
                    <a:pt x="1604" y="1503"/>
                    <a:pt x="1512" y="1451"/>
                    <a:pt x="1420" y="1411"/>
                  </a:cubicBezTo>
                  <a:cubicBezTo>
                    <a:pt x="1512" y="1241"/>
                    <a:pt x="1565" y="1188"/>
                    <a:pt x="1736" y="1043"/>
                  </a:cubicBezTo>
                  <a:cubicBezTo>
                    <a:pt x="2025" y="780"/>
                    <a:pt x="2367" y="636"/>
                    <a:pt x="2735" y="583"/>
                  </a:cubicBezTo>
                  <a:cubicBezTo>
                    <a:pt x="2835" y="571"/>
                    <a:pt x="2932" y="565"/>
                    <a:pt x="3028" y="565"/>
                  </a:cubicBezTo>
                  <a:close/>
                  <a:moveTo>
                    <a:pt x="2657" y="1"/>
                  </a:moveTo>
                  <a:cubicBezTo>
                    <a:pt x="2609" y="1"/>
                    <a:pt x="2561" y="2"/>
                    <a:pt x="2512" y="5"/>
                  </a:cubicBezTo>
                  <a:cubicBezTo>
                    <a:pt x="2328" y="18"/>
                    <a:pt x="2143" y="44"/>
                    <a:pt x="1973" y="70"/>
                  </a:cubicBezTo>
                  <a:cubicBezTo>
                    <a:pt x="1920" y="83"/>
                    <a:pt x="1867" y="110"/>
                    <a:pt x="1815" y="136"/>
                  </a:cubicBezTo>
                  <a:cubicBezTo>
                    <a:pt x="986" y="425"/>
                    <a:pt x="434" y="978"/>
                    <a:pt x="158" y="1806"/>
                  </a:cubicBezTo>
                  <a:cubicBezTo>
                    <a:pt x="145" y="1832"/>
                    <a:pt x="132" y="1859"/>
                    <a:pt x="119" y="1885"/>
                  </a:cubicBezTo>
                  <a:cubicBezTo>
                    <a:pt x="105" y="1937"/>
                    <a:pt x="92" y="2003"/>
                    <a:pt x="79" y="2056"/>
                  </a:cubicBezTo>
                  <a:cubicBezTo>
                    <a:pt x="0" y="2437"/>
                    <a:pt x="0" y="2805"/>
                    <a:pt x="92" y="3187"/>
                  </a:cubicBezTo>
                  <a:cubicBezTo>
                    <a:pt x="346" y="4342"/>
                    <a:pt x="1384" y="5215"/>
                    <a:pt x="2627" y="5215"/>
                  </a:cubicBezTo>
                  <a:cubicBezTo>
                    <a:pt x="2671" y="5215"/>
                    <a:pt x="2716" y="5214"/>
                    <a:pt x="2761" y="5211"/>
                  </a:cubicBezTo>
                  <a:cubicBezTo>
                    <a:pt x="2932" y="5198"/>
                    <a:pt x="3090" y="5172"/>
                    <a:pt x="3261" y="5159"/>
                  </a:cubicBezTo>
                  <a:cubicBezTo>
                    <a:pt x="3274" y="5146"/>
                    <a:pt x="3287" y="5133"/>
                    <a:pt x="3314" y="5119"/>
                  </a:cubicBezTo>
                  <a:cubicBezTo>
                    <a:pt x="4168" y="4883"/>
                    <a:pt x="4747" y="4344"/>
                    <a:pt x="5076" y="3528"/>
                  </a:cubicBezTo>
                  <a:cubicBezTo>
                    <a:pt x="5089" y="3489"/>
                    <a:pt x="5115" y="3463"/>
                    <a:pt x="5128" y="3436"/>
                  </a:cubicBezTo>
                  <a:lnTo>
                    <a:pt x="5128" y="3423"/>
                  </a:lnTo>
                  <a:cubicBezTo>
                    <a:pt x="5141" y="3357"/>
                    <a:pt x="5155" y="3279"/>
                    <a:pt x="5181" y="3200"/>
                  </a:cubicBezTo>
                  <a:cubicBezTo>
                    <a:pt x="5365" y="2319"/>
                    <a:pt x="5168" y="1530"/>
                    <a:pt x="4563" y="859"/>
                  </a:cubicBezTo>
                  <a:cubicBezTo>
                    <a:pt x="4056" y="291"/>
                    <a:pt x="3410" y="1"/>
                    <a:pt x="26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4395338" y="1894675"/>
              <a:ext cx="605200" cy="246400"/>
            </a:xfrm>
            <a:custGeom>
              <a:avLst/>
              <a:gdLst/>
              <a:ahLst/>
              <a:cxnLst/>
              <a:rect l="l" t="t" r="r" b="b"/>
              <a:pathLst>
                <a:path w="24208" h="9856" extrusionOk="0">
                  <a:moveTo>
                    <a:pt x="6372" y="599"/>
                  </a:moveTo>
                  <a:cubicBezTo>
                    <a:pt x="6422" y="599"/>
                    <a:pt x="6472" y="601"/>
                    <a:pt x="6522" y="606"/>
                  </a:cubicBezTo>
                  <a:cubicBezTo>
                    <a:pt x="6733" y="632"/>
                    <a:pt x="6890" y="763"/>
                    <a:pt x="6930" y="961"/>
                  </a:cubicBezTo>
                  <a:cubicBezTo>
                    <a:pt x="6943" y="1013"/>
                    <a:pt x="6943" y="1079"/>
                    <a:pt x="6930" y="1132"/>
                  </a:cubicBezTo>
                  <a:cubicBezTo>
                    <a:pt x="6877" y="1368"/>
                    <a:pt x="6720" y="1552"/>
                    <a:pt x="6549" y="1710"/>
                  </a:cubicBezTo>
                  <a:cubicBezTo>
                    <a:pt x="6312" y="1921"/>
                    <a:pt x="6049" y="2078"/>
                    <a:pt x="5760" y="2184"/>
                  </a:cubicBezTo>
                  <a:cubicBezTo>
                    <a:pt x="5733" y="2184"/>
                    <a:pt x="5720" y="2197"/>
                    <a:pt x="5707" y="2210"/>
                  </a:cubicBezTo>
                  <a:cubicBezTo>
                    <a:pt x="5530" y="2269"/>
                    <a:pt x="5359" y="2299"/>
                    <a:pt x="5186" y="2299"/>
                  </a:cubicBezTo>
                  <a:cubicBezTo>
                    <a:pt x="5128" y="2299"/>
                    <a:pt x="5069" y="2295"/>
                    <a:pt x="5010" y="2289"/>
                  </a:cubicBezTo>
                  <a:cubicBezTo>
                    <a:pt x="4800" y="2276"/>
                    <a:pt x="4642" y="2157"/>
                    <a:pt x="4589" y="1973"/>
                  </a:cubicBezTo>
                  <a:cubicBezTo>
                    <a:pt x="4563" y="1828"/>
                    <a:pt x="4589" y="1710"/>
                    <a:pt x="4655" y="1592"/>
                  </a:cubicBezTo>
                  <a:cubicBezTo>
                    <a:pt x="4760" y="1408"/>
                    <a:pt x="4879" y="1250"/>
                    <a:pt x="5050" y="1118"/>
                  </a:cubicBezTo>
                  <a:cubicBezTo>
                    <a:pt x="5142" y="1053"/>
                    <a:pt x="5234" y="987"/>
                    <a:pt x="5326" y="908"/>
                  </a:cubicBezTo>
                  <a:cubicBezTo>
                    <a:pt x="5431" y="855"/>
                    <a:pt x="5536" y="816"/>
                    <a:pt x="5654" y="763"/>
                  </a:cubicBezTo>
                  <a:cubicBezTo>
                    <a:pt x="5885" y="654"/>
                    <a:pt x="6124" y="599"/>
                    <a:pt x="6372" y="599"/>
                  </a:cubicBezTo>
                  <a:close/>
                  <a:moveTo>
                    <a:pt x="17722" y="779"/>
                  </a:moveTo>
                  <a:cubicBezTo>
                    <a:pt x="17763" y="779"/>
                    <a:pt x="17803" y="782"/>
                    <a:pt x="17843" y="790"/>
                  </a:cubicBezTo>
                  <a:cubicBezTo>
                    <a:pt x="18343" y="869"/>
                    <a:pt x="18777" y="1092"/>
                    <a:pt x="19158" y="1434"/>
                  </a:cubicBezTo>
                  <a:cubicBezTo>
                    <a:pt x="19290" y="1552"/>
                    <a:pt x="19382" y="1710"/>
                    <a:pt x="19448" y="1881"/>
                  </a:cubicBezTo>
                  <a:cubicBezTo>
                    <a:pt x="19540" y="2131"/>
                    <a:pt x="19448" y="2368"/>
                    <a:pt x="19185" y="2460"/>
                  </a:cubicBezTo>
                  <a:cubicBezTo>
                    <a:pt x="19093" y="2486"/>
                    <a:pt x="19001" y="2499"/>
                    <a:pt x="18935" y="2512"/>
                  </a:cubicBezTo>
                  <a:cubicBezTo>
                    <a:pt x="18685" y="2499"/>
                    <a:pt x="18488" y="2446"/>
                    <a:pt x="18290" y="2368"/>
                  </a:cubicBezTo>
                  <a:cubicBezTo>
                    <a:pt x="17935" y="2236"/>
                    <a:pt x="17620" y="2039"/>
                    <a:pt x="17370" y="1750"/>
                  </a:cubicBezTo>
                  <a:cubicBezTo>
                    <a:pt x="17265" y="1631"/>
                    <a:pt x="17173" y="1513"/>
                    <a:pt x="17133" y="1342"/>
                  </a:cubicBezTo>
                  <a:cubicBezTo>
                    <a:pt x="17094" y="1105"/>
                    <a:pt x="17186" y="908"/>
                    <a:pt x="17409" y="829"/>
                  </a:cubicBezTo>
                  <a:cubicBezTo>
                    <a:pt x="17514" y="801"/>
                    <a:pt x="17618" y="779"/>
                    <a:pt x="17722" y="779"/>
                  </a:cubicBezTo>
                  <a:close/>
                  <a:moveTo>
                    <a:pt x="11577" y="5175"/>
                  </a:moveTo>
                  <a:cubicBezTo>
                    <a:pt x="11663" y="5175"/>
                    <a:pt x="11750" y="5194"/>
                    <a:pt x="11834" y="5234"/>
                  </a:cubicBezTo>
                  <a:cubicBezTo>
                    <a:pt x="11900" y="5260"/>
                    <a:pt x="11953" y="5313"/>
                    <a:pt x="12018" y="5352"/>
                  </a:cubicBezTo>
                  <a:cubicBezTo>
                    <a:pt x="12058" y="5379"/>
                    <a:pt x="12111" y="5418"/>
                    <a:pt x="12163" y="5444"/>
                  </a:cubicBezTo>
                  <a:cubicBezTo>
                    <a:pt x="12203" y="5418"/>
                    <a:pt x="12242" y="5392"/>
                    <a:pt x="12281" y="5366"/>
                  </a:cubicBezTo>
                  <a:cubicBezTo>
                    <a:pt x="12387" y="5313"/>
                    <a:pt x="12479" y="5247"/>
                    <a:pt x="12584" y="5208"/>
                  </a:cubicBezTo>
                  <a:cubicBezTo>
                    <a:pt x="12650" y="5186"/>
                    <a:pt x="12716" y="5175"/>
                    <a:pt x="12781" y="5175"/>
                  </a:cubicBezTo>
                  <a:cubicBezTo>
                    <a:pt x="13028" y="5175"/>
                    <a:pt x="13253" y="5326"/>
                    <a:pt x="13347" y="5576"/>
                  </a:cubicBezTo>
                  <a:cubicBezTo>
                    <a:pt x="13465" y="5931"/>
                    <a:pt x="13412" y="6273"/>
                    <a:pt x="13189" y="6575"/>
                  </a:cubicBezTo>
                  <a:cubicBezTo>
                    <a:pt x="13005" y="6878"/>
                    <a:pt x="12729" y="7035"/>
                    <a:pt x="12387" y="7088"/>
                  </a:cubicBezTo>
                  <a:cubicBezTo>
                    <a:pt x="12307" y="7102"/>
                    <a:pt x="12228" y="7113"/>
                    <a:pt x="12146" y="7113"/>
                  </a:cubicBezTo>
                  <a:cubicBezTo>
                    <a:pt x="12079" y="7113"/>
                    <a:pt x="12011" y="7106"/>
                    <a:pt x="11940" y="7088"/>
                  </a:cubicBezTo>
                  <a:cubicBezTo>
                    <a:pt x="11920" y="7081"/>
                    <a:pt x="11897" y="7081"/>
                    <a:pt x="11872" y="7081"/>
                  </a:cubicBezTo>
                  <a:cubicBezTo>
                    <a:pt x="11848" y="7081"/>
                    <a:pt x="11821" y="7081"/>
                    <a:pt x="11795" y="7075"/>
                  </a:cubicBezTo>
                  <a:cubicBezTo>
                    <a:pt x="11756" y="7062"/>
                    <a:pt x="11716" y="7049"/>
                    <a:pt x="11663" y="7035"/>
                  </a:cubicBezTo>
                  <a:cubicBezTo>
                    <a:pt x="11637" y="7022"/>
                    <a:pt x="11611" y="6996"/>
                    <a:pt x="11585" y="6983"/>
                  </a:cubicBezTo>
                  <a:cubicBezTo>
                    <a:pt x="11414" y="6891"/>
                    <a:pt x="11269" y="6772"/>
                    <a:pt x="11151" y="6628"/>
                  </a:cubicBezTo>
                  <a:cubicBezTo>
                    <a:pt x="10940" y="6365"/>
                    <a:pt x="10861" y="6089"/>
                    <a:pt x="10927" y="5760"/>
                  </a:cubicBezTo>
                  <a:cubicBezTo>
                    <a:pt x="10953" y="5615"/>
                    <a:pt x="11019" y="5484"/>
                    <a:pt x="11124" y="5379"/>
                  </a:cubicBezTo>
                  <a:cubicBezTo>
                    <a:pt x="11246" y="5248"/>
                    <a:pt x="11409" y="5175"/>
                    <a:pt x="11577" y="5175"/>
                  </a:cubicBezTo>
                  <a:close/>
                  <a:moveTo>
                    <a:pt x="6523" y="2535"/>
                  </a:moveTo>
                  <a:cubicBezTo>
                    <a:pt x="7276" y="2535"/>
                    <a:pt x="7922" y="2825"/>
                    <a:pt x="8429" y="3393"/>
                  </a:cubicBezTo>
                  <a:cubicBezTo>
                    <a:pt x="9034" y="4064"/>
                    <a:pt x="9231" y="4853"/>
                    <a:pt x="9047" y="5734"/>
                  </a:cubicBezTo>
                  <a:cubicBezTo>
                    <a:pt x="9021" y="5813"/>
                    <a:pt x="9007" y="5891"/>
                    <a:pt x="8994" y="5970"/>
                  </a:cubicBezTo>
                  <a:cubicBezTo>
                    <a:pt x="8981" y="5997"/>
                    <a:pt x="8955" y="6023"/>
                    <a:pt x="8942" y="6062"/>
                  </a:cubicBezTo>
                  <a:cubicBezTo>
                    <a:pt x="8613" y="6878"/>
                    <a:pt x="8034" y="7417"/>
                    <a:pt x="7180" y="7653"/>
                  </a:cubicBezTo>
                  <a:cubicBezTo>
                    <a:pt x="7153" y="7667"/>
                    <a:pt x="7140" y="7680"/>
                    <a:pt x="7127" y="7693"/>
                  </a:cubicBezTo>
                  <a:cubicBezTo>
                    <a:pt x="6956" y="7706"/>
                    <a:pt x="6798" y="7732"/>
                    <a:pt x="6627" y="7745"/>
                  </a:cubicBezTo>
                  <a:cubicBezTo>
                    <a:pt x="6582" y="7748"/>
                    <a:pt x="6537" y="7749"/>
                    <a:pt x="6493" y="7749"/>
                  </a:cubicBezTo>
                  <a:cubicBezTo>
                    <a:pt x="5250" y="7749"/>
                    <a:pt x="4212" y="6876"/>
                    <a:pt x="3958" y="5721"/>
                  </a:cubicBezTo>
                  <a:cubicBezTo>
                    <a:pt x="3866" y="5339"/>
                    <a:pt x="3866" y="4971"/>
                    <a:pt x="3945" y="4590"/>
                  </a:cubicBezTo>
                  <a:cubicBezTo>
                    <a:pt x="3958" y="4537"/>
                    <a:pt x="3971" y="4471"/>
                    <a:pt x="3985" y="4419"/>
                  </a:cubicBezTo>
                  <a:cubicBezTo>
                    <a:pt x="3998" y="4393"/>
                    <a:pt x="4011" y="4366"/>
                    <a:pt x="4024" y="4340"/>
                  </a:cubicBezTo>
                  <a:cubicBezTo>
                    <a:pt x="4300" y="3512"/>
                    <a:pt x="4852" y="2959"/>
                    <a:pt x="5681" y="2670"/>
                  </a:cubicBezTo>
                  <a:cubicBezTo>
                    <a:pt x="5733" y="2644"/>
                    <a:pt x="5786" y="2617"/>
                    <a:pt x="5839" y="2604"/>
                  </a:cubicBezTo>
                  <a:cubicBezTo>
                    <a:pt x="6009" y="2578"/>
                    <a:pt x="6194" y="2552"/>
                    <a:pt x="6378" y="2539"/>
                  </a:cubicBezTo>
                  <a:cubicBezTo>
                    <a:pt x="6427" y="2536"/>
                    <a:pt x="6475" y="2535"/>
                    <a:pt x="6523" y="2535"/>
                  </a:cubicBezTo>
                  <a:close/>
                  <a:moveTo>
                    <a:pt x="17580" y="2736"/>
                  </a:moveTo>
                  <a:cubicBezTo>
                    <a:pt x="19106" y="2736"/>
                    <a:pt x="20184" y="3985"/>
                    <a:pt x="20184" y="5339"/>
                  </a:cubicBezTo>
                  <a:cubicBezTo>
                    <a:pt x="20184" y="6720"/>
                    <a:pt x="19066" y="7943"/>
                    <a:pt x="17580" y="7956"/>
                  </a:cubicBezTo>
                  <a:cubicBezTo>
                    <a:pt x="16121" y="7956"/>
                    <a:pt x="14964" y="6759"/>
                    <a:pt x="14977" y="5339"/>
                  </a:cubicBezTo>
                  <a:cubicBezTo>
                    <a:pt x="14951" y="3972"/>
                    <a:pt x="16068" y="2736"/>
                    <a:pt x="17580" y="2736"/>
                  </a:cubicBezTo>
                  <a:close/>
                  <a:moveTo>
                    <a:pt x="9823" y="1"/>
                  </a:moveTo>
                  <a:cubicBezTo>
                    <a:pt x="9494" y="1"/>
                    <a:pt x="9165" y="1"/>
                    <a:pt x="8850" y="14"/>
                  </a:cubicBezTo>
                  <a:cubicBezTo>
                    <a:pt x="8521" y="14"/>
                    <a:pt x="8205" y="40"/>
                    <a:pt x="7877" y="40"/>
                  </a:cubicBezTo>
                  <a:cubicBezTo>
                    <a:pt x="7804" y="47"/>
                    <a:pt x="7732" y="47"/>
                    <a:pt x="7660" y="47"/>
                  </a:cubicBezTo>
                  <a:cubicBezTo>
                    <a:pt x="7587" y="47"/>
                    <a:pt x="7515" y="47"/>
                    <a:pt x="7443" y="53"/>
                  </a:cubicBezTo>
                  <a:cubicBezTo>
                    <a:pt x="7272" y="53"/>
                    <a:pt x="7101" y="53"/>
                    <a:pt x="6930" y="80"/>
                  </a:cubicBezTo>
                  <a:cubicBezTo>
                    <a:pt x="6876" y="89"/>
                    <a:pt x="6821" y="92"/>
                    <a:pt x="6766" y="92"/>
                  </a:cubicBezTo>
                  <a:cubicBezTo>
                    <a:pt x="6705" y="92"/>
                    <a:pt x="6643" y="89"/>
                    <a:pt x="6583" y="89"/>
                  </a:cubicBezTo>
                  <a:cubicBezTo>
                    <a:pt x="6549" y="89"/>
                    <a:pt x="6516" y="90"/>
                    <a:pt x="6483" y="93"/>
                  </a:cubicBezTo>
                  <a:cubicBezTo>
                    <a:pt x="6128" y="132"/>
                    <a:pt x="5773" y="119"/>
                    <a:pt x="5431" y="172"/>
                  </a:cubicBezTo>
                  <a:cubicBezTo>
                    <a:pt x="5385" y="178"/>
                    <a:pt x="5336" y="178"/>
                    <a:pt x="5286" y="178"/>
                  </a:cubicBezTo>
                  <a:cubicBezTo>
                    <a:pt x="5237" y="178"/>
                    <a:pt x="5188" y="178"/>
                    <a:pt x="5142" y="185"/>
                  </a:cubicBezTo>
                  <a:lnTo>
                    <a:pt x="4918" y="185"/>
                  </a:lnTo>
                  <a:cubicBezTo>
                    <a:pt x="4826" y="198"/>
                    <a:pt x="4747" y="211"/>
                    <a:pt x="4655" y="224"/>
                  </a:cubicBezTo>
                  <a:cubicBezTo>
                    <a:pt x="4405" y="237"/>
                    <a:pt x="4142" y="251"/>
                    <a:pt x="3893" y="264"/>
                  </a:cubicBezTo>
                  <a:cubicBezTo>
                    <a:pt x="3879" y="264"/>
                    <a:pt x="3866" y="264"/>
                    <a:pt x="3853" y="277"/>
                  </a:cubicBezTo>
                  <a:cubicBezTo>
                    <a:pt x="3790" y="301"/>
                    <a:pt x="3722" y="305"/>
                    <a:pt x="3655" y="305"/>
                  </a:cubicBezTo>
                  <a:cubicBezTo>
                    <a:pt x="3611" y="305"/>
                    <a:pt x="3566" y="303"/>
                    <a:pt x="3524" y="303"/>
                  </a:cubicBezTo>
                  <a:cubicBezTo>
                    <a:pt x="3485" y="303"/>
                    <a:pt x="3445" y="303"/>
                    <a:pt x="3406" y="316"/>
                  </a:cubicBezTo>
                  <a:cubicBezTo>
                    <a:pt x="3104" y="356"/>
                    <a:pt x="2801" y="382"/>
                    <a:pt x="2512" y="395"/>
                  </a:cubicBezTo>
                  <a:cubicBezTo>
                    <a:pt x="2486" y="430"/>
                    <a:pt x="2453" y="436"/>
                    <a:pt x="2423" y="436"/>
                  </a:cubicBezTo>
                  <a:cubicBezTo>
                    <a:pt x="2408" y="436"/>
                    <a:pt x="2394" y="435"/>
                    <a:pt x="2380" y="435"/>
                  </a:cubicBezTo>
                  <a:lnTo>
                    <a:pt x="2341" y="435"/>
                  </a:lnTo>
                  <a:cubicBezTo>
                    <a:pt x="2104" y="448"/>
                    <a:pt x="1881" y="474"/>
                    <a:pt x="1657" y="487"/>
                  </a:cubicBezTo>
                  <a:lnTo>
                    <a:pt x="1631" y="487"/>
                  </a:lnTo>
                  <a:cubicBezTo>
                    <a:pt x="1460" y="514"/>
                    <a:pt x="1289" y="540"/>
                    <a:pt x="1118" y="566"/>
                  </a:cubicBezTo>
                  <a:cubicBezTo>
                    <a:pt x="973" y="579"/>
                    <a:pt x="816" y="593"/>
                    <a:pt x="658" y="619"/>
                  </a:cubicBezTo>
                  <a:cubicBezTo>
                    <a:pt x="434" y="645"/>
                    <a:pt x="211" y="671"/>
                    <a:pt x="0" y="711"/>
                  </a:cubicBezTo>
                  <a:cubicBezTo>
                    <a:pt x="14" y="763"/>
                    <a:pt x="40" y="829"/>
                    <a:pt x="53" y="895"/>
                  </a:cubicBezTo>
                  <a:cubicBezTo>
                    <a:pt x="93" y="1145"/>
                    <a:pt x="145" y="1381"/>
                    <a:pt x="198" y="1631"/>
                  </a:cubicBezTo>
                  <a:cubicBezTo>
                    <a:pt x="592" y="3380"/>
                    <a:pt x="1302" y="4984"/>
                    <a:pt x="2302" y="6470"/>
                  </a:cubicBezTo>
                  <a:cubicBezTo>
                    <a:pt x="2578" y="6891"/>
                    <a:pt x="2880" y="7272"/>
                    <a:pt x="3222" y="7640"/>
                  </a:cubicBezTo>
                  <a:cubicBezTo>
                    <a:pt x="3432" y="7877"/>
                    <a:pt x="3695" y="8048"/>
                    <a:pt x="3985" y="8179"/>
                  </a:cubicBezTo>
                  <a:cubicBezTo>
                    <a:pt x="5444" y="8784"/>
                    <a:pt x="6969" y="9192"/>
                    <a:pt x="8521" y="9468"/>
                  </a:cubicBezTo>
                  <a:cubicBezTo>
                    <a:pt x="8942" y="9534"/>
                    <a:pt x="9362" y="9599"/>
                    <a:pt x="9783" y="9652"/>
                  </a:cubicBezTo>
                  <a:cubicBezTo>
                    <a:pt x="10138" y="9705"/>
                    <a:pt x="10493" y="9731"/>
                    <a:pt x="10848" y="9770"/>
                  </a:cubicBezTo>
                  <a:cubicBezTo>
                    <a:pt x="11190" y="9797"/>
                    <a:pt x="11519" y="9823"/>
                    <a:pt x="11861" y="9836"/>
                  </a:cubicBezTo>
                  <a:cubicBezTo>
                    <a:pt x="12347" y="9849"/>
                    <a:pt x="12821" y="9849"/>
                    <a:pt x="13307" y="9849"/>
                  </a:cubicBezTo>
                  <a:cubicBezTo>
                    <a:pt x="13333" y="9849"/>
                    <a:pt x="13360" y="9855"/>
                    <a:pt x="13382" y="9855"/>
                  </a:cubicBezTo>
                  <a:cubicBezTo>
                    <a:pt x="13393" y="9855"/>
                    <a:pt x="13403" y="9854"/>
                    <a:pt x="13412" y="9849"/>
                  </a:cubicBezTo>
                  <a:cubicBezTo>
                    <a:pt x="13978" y="9823"/>
                    <a:pt x="14543" y="9810"/>
                    <a:pt x="15095" y="9757"/>
                  </a:cubicBezTo>
                  <a:cubicBezTo>
                    <a:pt x="15713" y="9705"/>
                    <a:pt x="16331" y="9599"/>
                    <a:pt x="16949" y="9468"/>
                  </a:cubicBezTo>
                  <a:cubicBezTo>
                    <a:pt x="18133" y="9205"/>
                    <a:pt x="19277" y="8797"/>
                    <a:pt x="20355" y="8219"/>
                  </a:cubicBezTo>
                  <a:cubicBezTo>
                    <a:pt x="20407" y="8193"/>
                    <a:pt x="20460" y="8153"/>
                    <a:pt x="20513" y="8114"/>
                  </a:cubicBezTo>
                  <a:cubicBezTo>
                    <a:pt x="20736" y="7890"/>
                    <a:pt x="20960" y="7667"/>
                    <a:pt x="21144" y="7404"/>
                  </a:cubicBezTo>
                  <a:cubicBezTo>
                    <a:pt x="21170" y="7364"/>
                    <a:pt x="21210" y="7338"/>
                    <a:pt x="21236" y="7298"/>
                  </a:cubicBezTo>
                  <a:cubicBezTo>
                    <a:pt x="21630" y="6786"/>
                    <a:pt x="21985" y="6260"/>
                    <a:pt x="22327" y="5707"/>
                  </a:cubicBezTo>
                  <a:cubicBezTo>
                    <a:pt x="22906" y="4761"/>
                    <a:pt x="23379" y="3775"/>
                    <a:pt x="23747" y="2723"/>
                  </a:cubicBezTo>
                  <a:cubicBezTo>
                    <a:pt x="23944" y="2118"/>
                    <a:pt x="24115" y="1513"/>
                    <a:pt x="24207" y="882"/>
                  </a:cubicBezTo>
                  <a:cubicBezTo>
                    <a:pt x="24168" y="882"/>
                    <a:pt x="24142" y="895"/>
                    <a:pt x="24102" y="895"/>
                  </a:cubicBezTo>
                  <a:cubicBezTo>
                    <a:pt x="23984" y="882"/>
                    <a:pt x="23879" y="869"/>
                    <a:pt x="23774" y="855"/>
                  </a:cubicBezTo>
                  <a:cubicBezTo>
                    <a:pt x="23734" y="855"/>
                    <a:pt x="23708" y="842"/>
                    <a:pt x="23668" y="829"/>
                  </a:cubicBezTo>
                  <a:cubicBezTo>
                    <a:pt x="23405" y="829"/>
                    <a:pt x="23156" y="777"/>
                    <a:pt x="22906" y="750"/>
                  </a:cubicBezTo>
                  <a:cubicBezTo>
                    <a:pt x="22879" y="750"/>
                    <a:pt x="22840" y="737"/>
                    <a:pt x="22814" y="737"/>
                  </a:cubicBezTo>
                  <a:cubicBezTo>
                    <a:pt x="22551" y="724"/>
                    <a:pt x="22275" y="698"/>
                    <a:pt x="21998" y="658"/>
                  </a:cubicBezTo>
                  <a:cubicBezTo>
                    <a:pt x="21788" y="632"/>
                    <a:pt x="21578" y="619"/>
                    <a:pt x="21367" y="606"/>
                  </a:cubicBezTo>
                  <a:cubicBezTo>
                    <a:pt x="21131" y="579"/>
                    <a:pt x="20894" y="553"/>
                    <a:pt x="20657" y="527"/>
                  </a:cubicBezTo>
                  <a:lnTo>
                    <a:pt x="20618" y="527"/>
                  </a:lnTo>
                  <a:cubicBezTo>
                    <a:pt x="20355" y="514"/>
                    <a:pt x="20092" y="500"/>
                    <a:pt x="19842" y="474"/>
                  </a:cubicBezTo>
                  <a:cubicBezTo>
                    <a:pt x="19566" y="448"/>
                    <a:pt x="19277" y="448"/>
                    <a:pt x="19001" y="395"/>
                  </a:cubicBezTo>
                  <a:lnTo>
                    <a:pt x="18961" y="395"/>
                  </a:lnTo>
                  <a:cubicBezTo>
                    <a:pt x="18672" y="382"/>
                    <a:pt x="18369" y="382"/>
                    <a:pt x="18080" y="343"/>
                  </a:cubicBezTo>
                  <a:cubicBezTo>
                    <a:pt x="17765" y="303"/>
                    <a:pt x="17449" y="330"/>
                    <a:pt x="17133" y="264"/>
                  </a:cubicBezTo>
                  <a:lnTo>
                    <a:pt x="17094" y="264"/>
                  </a:lnTo>
                  <a:cubicBezTo>
                    <a:pt x="16765" y="251"/>
                    <a:pt x="16423" y="237"/>
                    <a:pt x="16081" y="211"/>
                  </a:cubicBezTo>
                  <a:cubicBezTo>
                    <a:pt x="15766" y="198"/>
                    <a:pt x="15450" y="185"/>
                    <a:pt x="15135" y="159"/>
                  </a:cubicBezTo>
                  <a:cubicBezTo>
                    <a:pt x="14872" y="145"/>
                    <a:pt x="14609" y="159"/>
                    <a:pt x="14346" y="119"/>
                  </a:cubicBezTo>
                  <a:cubicBezTo>
                    <a:pt x="14004" y="93"/>
                    <a:pt x="13662" y="119"/>
                    <a:pt x="13333" y="80"/>
                  </a:cubicBezTo>
                  <a:cubicBezTo>
                    <a:pt x="13097" y="60"/>
                    <a:pt x="12860" y="60"/>
                    <a:pt x="12623" y="60"/>
                  </a:cubicBezTo>
                  <a:cubicBezTo>
                    <a:pt x="12387" y="60"/>
                    <a:pt x="12150" y="60"/>
                    <a:pt x="11913" y="40"/>
                  </a:cubicBezTo>
                  <a:cubicBezTo>
                    <a:pt x="11449" y="5"/>
                    <a:pt x="10984" y="5"/>
                    <a:pt x="10520" y="5"/>
                  </a:cubicBezTo>
                  <a:cubicBezTo>
                    <a:pt x="10287" y="5"/>
                    <a:pt x="10055" y="5"/>
                    <a:pt x="9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4822663" y="1914150"/>
              <a:ext cx="61175" cy="43350"/>
            </a:xfrm>
            <a:custGeom>
              <a:avLst/>
              <a:gdLst/>
              <a:ahLst/>
              <a:cxnLst/>
              <a:rect l="l" t="t" r="r" b="b"/>
              <a:pathLst>
                <a:path w="2447" h="1734" extrusionOk="0">
                  <a:moveTo>
                    <a:pt x="629" y="0"/>
                  </a:moveTo>
                  <a:cubicBezTo>
                    <a:pt x="525" y="0"/>
                    <a:pt x="421" y="22"/>
                    <a:pt x="316" y="50"/>
                  </a:cubicBezTo>
                  <a:cubicBezTo>
                    <a:pt x="93" y="129"/>
                    <a:pt x="1" y="326"/>
                    <a:pt x="54" y="563"/>
                  </a:cubicBezTo>
                  <a:cubicBezTo>
                    <a:pt x="80" y="734"/>
                    <a:pt x="172" y="852"/>
                    <a:pt x="277" y="971"/>
                  </a:cubicBezTo>
                  <a:cubicBezTo>
                    <a:pt x="527" y="1260"/>
                    <a:pt x="842" y="1457"/>
                    <a:pt x="1197" y="1589"/>
                  </a:cubicBezTo>
                  <a:cubicBezTo>
                    <a:pt x="1392" y="1666"/>
                    <a:pt x="1587" y="1719"/>
                    <a:pt x="1844" y="1733"/>
                  </a:cubicBezTo>
                  <a:lnTo>
                    <a:pt x="1844" y="1733"/>
                  </a:lnTo>
                  <a:cubicBezTo>
                    <a:pt x="1910" y="1720"/>
                    <a:pt x="2001" y="1707"/>
                    <a:pt x="2092" y="1681"/>
                  </a:cubicBezTo>
                  <a:cubicBezTo>
                    <a:pt x="2355" y="1589"/>
                    <a:pt x="2447" y="1352"/>
                    <a:pt x="2355" y="1102"/>
                  </a:cubicBezTo>
                  <a:cubicBezTo>
                    <a:pt x="2289" y="931"/>
                    <a:pt x="2184" y="773"/>
                    <a:pt x="2065" y="655"/>
                  </a:cubicBezTo>
                  <a:cubicBezTo>
                    <a:pt x="1684" y="313"/>
                    <a:pt x="1250" y="90"/>
                    <a:pt x="750" y="11"/>
                  </a:cubicBezTo>
                  <a:cubicBezTo>
                    <a:pt x="710" y="3"/>
                    <a:pt x="670" y="0"/>
                    <a:pt x="629" y="0"/>
                  </a:cubicBezTo>
                  <a:close/>
                  <a:moveTo>
                    <a:pt x="1844" y="1733"/>
                  </a:moveTo>
                  <a:lnTo>
                    <a:pt x="1844" y="1733"/>
                  </a:lnTo>
                  <a:cubicBezTo>
                    <a:pt x="1844" y="1733"/>
                    <a:pt x="1843" y="1733"/>
                    <a:pt x="1842" y="1733"/>
                  </a:cubicBezTo>
                  <a:lnTo>
                    <a:pt x="1855" y="1733"/>
                  </a:lnTo>
                  <a:cubicBezTo>
                    <a:pt x="1851" y="1733"/>
                    <a:pt x="1848" y="1733"/>
                    <a:pt x="1844" y="1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4509413" y="1909600"/>
              <a:ext cx="59525" cy="42550"/>
            </a:xfrm>
            <a:custGeom>
              <a:avLst/>
              <a:gdLst/>
              <a:ahLst/>
              <a:cxnLst/>
              <a:rect l="l" t="t" r="r" b="b"/>
              <a:pathLst>
                <a:path w="2381" h="1702" extrusionOk="0">
                  <a:moveTo>
                    <a:pt x="1786" y="1"/>
                  </a:moveTo>
                  <a:cubicBezTo>
                    <a:pt x="1546" y="1"/>
                    <a:pt x="1314" y="47"/>
                    <a:pt x="1091" y="153"/>
                  </a:cubicBezTo>
                  <a:cubicBezTo>
                    <a:pt x="973" y="206"/>
                    <a:pt x="868" y="258"/>
                    <a:pt x="763" y="311"/>
                  </a:cubicBezTo>
                  <a:cubicBezTo>
                    <a:pt x="671" y="390"/>
                    <a:pt x="579" y="456"/>
                    <a:pt x="487" y="521"/>
                  </a:cubicBezTo>
                  <a:cubicBezTo>
                    <a:pt x="316" y="653"/>
                    <a:pt x="197" y="811"/>
                    <a:pt x="92" y="995"/>
                  </a:cubicBezTo>
                  <a:cubicBezTo>
                    <a:pt x="26" y="1113"/>
                    <a:pt x="0" y="1231"/>
                    <a:pt x="26" y="1376"/>
                  </a:cubicBezTo>
                  <a:cubicBezTo>
                    <a:pt x="79" y="1560"/>
                    <a:pt x="237" y="1679"/>
                    <a:pt x="447" y="1692"/>
                  </a:cubicBezTo>
                  <a:cubicBezTo>
                    <a:pt x="506" y="1698"/>
                    <a:pt x="565" y="1702"/>
                    <a:pt x="623" y="1702"/>
                  </a:cubicBezTo>
                  <a:cubicBezTo>
                    <a:pt x="796" y="1702"/>
                    <a:pt x="967" y="1672"/>
                    <a:pt x="1144" y="1613"/>
                  </a:cubicBezTo>
                  <a:cubicBezTo>
                    <a:pt x="1157" y="1600"/>
                    <a:pt x="1170" y="1587"/>
                    <a:pt x="1197" y="1587"/>
                  </a:cubicBezTo>
                  <a:cubicBezTo>
                    <a:pt x="1486" y="1481"/>
                    <a:pt x="1749" y="1324"/>
                    <a:pt x="1986" y="1113"/>
                  </a:cubicBezTo>
                  <a:cubicBezTo>
                    <a:pt x="2157" y="955"/>
                    <a:pt x="2314" y="771"/>
                    <a:pt x="2367" y="535"/>
                  </a:cubicBezTo>
                  <a:cubicBezTo>
                    <a:pt x="2380" y="469"/>
                    <a:pt x="2380" y="416"/>
                    <a:pt x="2367" y="364"/>
                  </a:cubicBezTo>
                  <a:cubicBezTo>
                    <a:pt x="2327" y="166"/>
                    <a:pt x="2170" y="22"/>
                    <a:pt x="1959" y="9"/>
                  </a:cubicBezTo>
                  <a:cubicBezTo>
                    <a:pt x="1901" y="4"/>
                    <a:pt x="1843" y="1"/>
                    <a:pt x="1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4666863" y="2023975"/>
              <a:ext cx="65100" cy="36400"/>
            </a:xfrm>
            <a:custGeom>
              <a:avLst/>
              <a:gdLst/>
              <a:ahLst/>
              <a:cxnLst/>
              <a:rect l="l" t="t" r="r" b="b"/>
              <a:pathLst>
                <a:path w="2604" h="1456" extrusionOk="0">
                  <a:moveTo>
                    <a:pt x="706" y="0"/>
                  </a:moveTo>
                  <a:cubicBezTo>
                    <a:pt x="541" y="0"/>
                    <a:pt x="383" y="70"/>
                    <a:pt x="263" y="207"/>
                  </a:cubicBezTo>
                  <a:cubicBezTo>
                    <a:pt x="158" y="312"/>
                    <a:pt x="92" y="443"/>
                    <a:pt x="66" y="588"/>
                  </a:cubicBezTo>
                  <a:cubicBezTo>
                    <a:pt x="0" y="904"/>
                    <a:pt x="79" y="1193"/>
                    <a:pt x="290" y="1456"/>
                  </a:cubicBezTo>
                  <a:cubicBezTo>
                    <a:pt x="329" y="1416"/>
                    <a:pt x="369" y="1377"/>
                    <a:pt x="408" y="1337"/>
                  </a:cubicBezTo>
                  <a:cubicBezTo>
                    <a:pt x="681" y="1071"/>
                    <a:pt x="1014" y="936"/>
                    <a:pt x="1346" y="936"/>
                  </a:cubicBezTo>
                  <a:cubicBezTo>
                    <a:pt x="1669" y="936"/>
                    <a:pt x="1989" y="1065"/>
                    <a:pt x="2249" y="1324"/>
                  </a:cubicBezTo>
                  <a:cubicBezTo>
                    <a:pt x="2275" y="1351"/>
                    <a:pt x="2301" y="1377"/>
                    <a:pt x="2328" y="1403"/>
                  </a:cubicBezTo>
                  <a:cubicBezTo>
                    <a:pt x="2551" y="1088"/>
                    <a:pt x="2604" y="759"/>
                    <a:pt x="2486" y="404"/>
                  </a:cubicBezTo>
                  <a:cubicBezTo>
                    <a:pt x="2392" y="154"/>
                    <a:pt x="2167" y="3"/>
                    <a:pt x="1920" y="3"/>
                  </a:cubicBezTo>
                  <a:cubicBezTo>
                    <a:pt x="1855" y="3"/>
                    <a:pt x="1789" y="14"/>
                    <a:pt x="1723" y="36"/>
                  </a:cubicBezTo>
                  <a:cubicBezTo>
                    <a:pt x="1618" y="75"/>
                    <a:pt x="1526" y="141"/>
                    <a:pt x="1420" y="194"/>
                  </a:cubicBezTo>
                  <a:cubicBezTo>
                    <a:pt x="1381" y="220"/>
                    <a:pt x="1342" y="246"/>
                    <a:pt x="1302" y="272"/>
                  </a:cubicBezTo>
                  <a:cubicBezTo>
                    <a:pt x="1250" y="233"/>
                    <a:pt x="1197" y="207"/>
                    <a:pt x="1157" y="167"/>
                  </a:cubicBezTo>
                  <a:cubicBezTo>
                    <a:pt x="1092" y="141"/>
                    <a:pt x="1039" y="88"/>
                    <a:pt x="973" y="62"/>
                  </a:cubicBezTo>
                  <a:cubicBezTo>
                    <a:pt x="886" y="21"/>
                    <a:pt x="795"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4674088" y="2047500"/>
              <a:ext cx="50975" cy="25000"/>
            </a:xfrm>
            <a:custGeom>
              <a:avLst/>
              <a:gdLst/>
              <a:ahLst/>
              <a:cxnLst/>
              <a:rect l="l" t="t" r="r" b="b"/>
              <a:pathLst>
                <a:path w="2039" h="1000" extrusionOk="0">
                  <a:moveTo>
                    <a:pt x="1052" y="0"/>
                  </a:moveTo>
                  <a:cubicBezTo>
                    <a:pt x="725" y="0"/>
                    <a:pt x="397" y="132"/>
                    <a:pt x="132" y="396"/>
                  </a:cubicBezTo>
                  <a:cubicBezTo>
                    <a:pt x="80" y="436"/>
                    <a:pt x="40" y="475"/>
                    <a:pt x="1" y="515"/>
                  </a:cubicBezTo>
                  <a:cubicBezTo>
                    <a:pt x="119" y="659"/>
                    <a:pt x="264" y="778"/>
                    <a:pt x="435" y="870"/>
                  </a:cubicBezTo>
                  <a:cubicBezTo>
                    <a:pt x="461" y="883"/>
                    <a:pt x="487" y="909"/>
                    <a:pt x="527" y="922"/>
                  </a:cubicBezTo>
                  <a:cubicBezTo>
                    <a:pt x="566" y="936"/>
                    <a:pt x="606" y="949"/>
                    <a:pt x="645" y="962"/>
                  </a:cubicBezTo>
                  <a:cubicBezTo>
                    <a:pt x="671" y="968"/>
                    <a:pt x="698" y="968"/>
                    <a:pt x="722" y="968"/>
                  </a:cubicBezTo>
                  <a:cubicBezTo>
                    <a:pt x="747" y="968"/>
                    <a:pt x="770" y="968"/>
                    <a:pt x="790" y="975"/>
                  </a:cubicBezTo>
                  <a:cubicBezTo>
                    <a:pt x="861" y="993"/>
                    <a:pt x="929" y="1000"/>
                    <a:pt x="996" y="1000"/>
                  </a:cubicBezTo>
                  <a:cubicBezTo>
                    <a:pt x="1078" y="1000"/>
                    <a:pt x="1157" y="989"/>
                    <a:pt x="1237" y="975"/>
                  </a:cubicBezTo>
                  <a:cubicBezTo>
                    <a:pt x="1579" y="909"/>
                    <a:pt x="1855" y="765"/>
                    <a:pt x="2039" y="462"/>
                  </a:cubicBezTo>
                  <a:cubicBezTo>
                    <a:pt x="2012" y="436"/>
                    <a:pt x="1986" y="410"/>
                    <a:pt x="1960" y="383"/>
                  </a:cubicBezTo>
                  <a:cubicBezTo>
                    <a:pt x="1699" y="129"/>
                    <a:pt x="1376" y="0"/>
                    <a:pt x="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4768113" y="1285900"/>
              <a:ext cx="326425" cy="336900"/>
            </a:xfrm>
            <a:custGeom>
              <a:avLst/>
              <a:gdLst/>
              <a:ahLst/>
              <a:cxnLst/>
              <a:rect l="l" t="t" r="r" b="b"/>
              <a:pathLst>
                <a:path w="13057" h="13476" extrusionOk="0">
                  <a:moveTo>
                    <a:pt x="6324" y="4534"/>
                  </a:moveTo>
                  <a:cubicBezTo>
                    <a:pt x="6861" y="4534"/>
                    <a:pt x="7347" y="4734"/>
                    <a:pt x="7771" y="5128"/>
                  </a:cubicBezTo>
                  <a:cubicBezTo>
                    <a:pt x="8008" y="5326"/>
                    <a:pt x="8166" y="5575"/>
                    <a:pt x="8297" y="5851"/>
                  </a:cubicBezTo>
                  <a:cubicBezTo>
                    <a:pt x="8429" y="6128"/>
                    <a:pt x="8494" y="6430"/>
                    <a:pt x="8494" y="6746"/>
                  </a:cubicBezTo>
                  <a:cubicBezTo>
                    <a:pt x="8494" y="7758"/>
                    <a:pt x="7863" y="8600"/>
                    <a:pt x="6943" y="8902"/>
                  </a:cubicBezTo>
                  <a:cubicBezTo>
                    <a:pt x="6717" y="8976"/>
                    <a:pt x="6485" y="9011"/>
                    <a:pt x="6256" y="9011"/>
                  </a:cubicBezTo>
                  <a:cubicBezTo>
                    <a:pt x="5338" y="9011"/>
                    <a:pt x="4458" y="8445"/>
                    <a:pt x="4142" y="7508"/>
                  </a:cubicBezTo>
                  <a:cubicBezTo>
                    <a:pt x="4103" y="7416"/>
                    <a:pt x="4050" y="7311"/>
                    <a:pt x="4063" y="7206"/>
                  </a:cubicBezTo>
                  <a:cubicBezTo>
                    <a:pt x="3971" y="6890"/>
                    <a:pt x="3997" y="6575"/>
                    <a:pt x="4076" y="6259"/>
                  </a:cubicBezTo>
                  <a:cubicBezTo>
                    <a:pt x="4326" y="5352"/>
                    <a:pt x="4918" y="4773"/>
                    <a:pt x="5825" y="4589"/>
                  </a:cubicBezTo>
                  <a:cubicBezTo>
                    <a:pt x="5996" y="4553"/>
                    <a:pt x="6162" y="4534"/>
                    <a:pt x="6324" y="4534"/>
                  </a:cubicBezTo>
                  <a:close/>
                  <a:moveTo>
                    <a:pt x="5694" y="0"/>
                  </a:moveTo>
                  <a:cubicBezTo>
                    <a:pt x="5496" y="13"/>
                    <a:pt x="5312" y="105"/>
                    <a:pt x="5155" y="237"/>
                  </a:cubicBezTo>
                  <a:cubicBezTo>
                    <a:pt x="4970" y="421"/>
                    <a:pt x="4839" y="631"/>
                    <a:pt x="4747" y="868"/>
                  </a:cubicBezTo>
                  <a:cubicBezTo>
                    <a:pt x="4642" y="1171"/>
                    <a:pt x="4576" y="1473"/>
                    <a:pt x="4563" y="1802"/>
                  </a:cubicBezTo>
                  <a:cubicBezTo>
                    <a:pt x="4550" y="2183"/>
                    <a:pt x="4589" y="2577"/>
                    <a:pt x="4668" y="2959"/>
                  </a:cubicBezTo>
                  <a:cubicBezTo>
                    <a:pt x="4681" y="2972"/>
                    <a:pt x="4707" y="2998"/>
                    <a:pt x="4655" y="3024"/>
                  </a:cubicBezTo>
                  <a:cubicBezTo>
                    <a:pt x="4602" y="2946"/>
                    <a:pt x="4537" y="2867"/>
                    <a:pt x="4484" y="2801"/>
                  </a:cubicBezTo>
                  <a:cubicBezTo>
                    <a:pt x="4234" y="2446"/>
                    <a:pt x="3958" y="2117"/>
                    <a:pt x="3629" y="1828"/>
                  </a:cubicBezTo>
                  <a:cubicBezTo>
                    <a:pt x="3445" y="1657"/>
                    <a:pt x="3222" y="1539"/>
                    <a:pt x="2985" y="1447"/>
                  </a:cubicBezTo>
                  <a:cubicBezTo>
                    <a:pt x="2854" y="1396"/>
                    <a:pt x="2725" y="1372"/>
                    <a:pt x="2603" y="1372"/>
                  </a:cubicBezTo>
                  <a:cubicBezTo>
                    <a:pt x="2187" y="1372"/>
                    <a:pt x="1845" y="1648"/>
                    <a:pt x="1723" y="2065"/>
                  </a:cubicBezTo>
                  <a:cubicBezTo>
                    <a:pt x="1644" y="2328"/>
                    <a:pt x="1644" y="2604"/>
                    <a:pt x="1696" y="2867"/>
                  </a:cubicBezTo>
                  <a:cubicBezTo>
                    <a:pt x="1788" y="3314"/>
                    <a:pt x="1986" y="3695"/>
                    <a:pt x="2262" y="4050"/>
                  </a:cubicBezTo>
                  <a:cubicBezTo>
                    <a:pt x="2341" y="4155"/>
                    <a:pt x="2433" y="4260"/>
                    <a:pt x="2538" y="4392"/>
                  </a:cubicBezTo>
                  <a:cubicBezTo>
                    <a:pt x="2262" y="4326"/>
                    <a:pt x="1999" y="4274"/>
                    <a:pt x="1749" y="4247"/>
                  </a:cubicBezTo>
                  <a:cubicBezTo>
                    <a:pt x="1667" y="4238"/>
                    <a:pt x="1586" y="4233"/>
                    <a:pt x="1507" y="4233"/>
                  </a:cubicBezTo>
                  <a:cubicBezTo>
                    <a:pt x="1255" y="4233"/>
                    <a:pt x="1016" y="4282"/>
                    <a:pt x="776" y="4392"/>
                  </a:cubicBezTo>
                  <a:cubicBezTo>
                    <a:pt x="539" y="4497"/>
                    <a:pt x="355" y="4668"/>
                    <a:pt x="237" y="4892"/>
                  </a:cubicBezTo>
                  <a:cubicBezTo>
                    <a:pt x="27" y="5286"/>
                    <a:pt x="132" y="5654"/>
                    <a:pt x="355" y="5917"/>
                  </a:cubicBezTo>
                  <a:cubicBezTo>
                    <a:pt x="552" y="6114"/>
                    <a:pt x="776" y="6272"/>
                    <a:pt x="1039" y="6364"/>
                  </a:cubicBezTo>
                  <a:cubicBezTo>
                    <a:pt x="1289" y="6469"/>
                    <a:pt x="1552" y="6548"/>
                    <a:pt x="1815" y="6601"/>
                  </a:cubicBezTo>
                  <a:cubicBezTo>
                    <a:pt x="1894" y="6614"/>
                    <a:pt x="1959" y="6627"/>
                    <a:pt x="2051" y="6654"/>
                  </a:cubicBezTo>
                  <a:cubicBezTo>
                    <a:pt x="1986" y="6680"/>
                    <a:pt x="1946" y="6706"/>
                    <a:pt x="1907" y="6719"/>
                  </a:cubicBezTo>
                  <a:cubicBezTo>
                    <a:pt x="1710" y="6772"/>
                    <a:pt x="1512" y="6838"/>
                    <a:pt x="1328" y="6903"/>
                  </a:cubicBezTo>
                  <a:cubicBezTo>
                    <a:pt x="1026" y="7022"/>
                    <a:pt x="750" y="7193"/>
                    <a:pt x="500" y="7416"/>
                  </a:cubicBezTo>
                  <a:cubicBezTo>
                    <a:pt x="276" y="7613"/>
                    <a:pt x="119" y="7850"/>
                    <a:pt x="66" y="8153"/>
                  </a:cubicBezTo>
                  <a:cubicBezTo>
                    <a:pt x="0" y="8494"/>
                    <a:pt x="105" y="8771"/>
                    <a:pt x="382" y="8968"/>
                  </a:cubicBezTo>
                  <a:cubicBezTo>
                    <a:pt x="651" y="9167"/>
                    <a:pt x="962" y="9220"/>
                    <a:pt x="1277" y="9220"/>
                  </a:cubicBezTo>
                  <a:cubicBezTo>
                    <a:pt x="1316" y="9220"/>
                    <a:pt x="1355" y="9219"/>
                    <a:pt x="1394" y="9218"/>
                  </a:cubicBezTo>
                  <a:cubicBezTo>
                    <a:pt x="1815" y="9191"/>
                    <a:pt x="2249" y="9099"/>
                    <a:pt x="2643" y="8941"/>
                  </a:cubicBezTo>
                  <a:cubicBezTo>
                    <a:pt x="2696" y="8928"/>
                    <a:pt x="2761" y="8915"/>
                    <a:pt x="2840" y="8889"/>
                  </a:cubicBezTo>
                  <a:lnTo>
                    <a:pt x="2840" y="8889"/>
                  </a:lnTo>
                  <a:cubicBezTo>
                    <a:pt x="2801" y="8941"/>
                    <a:pt x="2788" y="8968"/>
                    <a:pt x="2761" y="8981"/>
                  </a:cubicBezTo>
                  <a:cubicBezTo>
                    <a:pt x="2577" y="9204"/>
                    <a:pt x="2393" y="9428"/>
                    <a:pt x="2249" y="9678"/>
                  </a:cubicBezTo>
                  <a:cubicBezTo>
                    <a:pt x="2025" y="10006"/>
                    <a:pt x="1867" y="10348"/>
                    <a:pt x="1788" y="10743"/>
                  </a:cubicBezTo>
                  <a:cubicBezTo>
                    <a:pt x="1736" y="11058"/>
                    <a:pt x="1736" y="11361"/>
                    <a:pt x="1894" y="11663"/>
                  </a:cubicBezTo>
                  <a:cubicBezTo>
                    <a:pt x="1920" y="11703"/>
                    <a:pt x="1933" y="11755"/>
                    <a:pt x="1946" y="11808"/>
                  </a:cubicBezTo>
                  <a:lnTo>
                    <a:pt x="2236" y="12045"/>
                  </a:lnTo>
                  <a:cubicBezTo>
                    <a:pt x="2301" y="12071"/>
                    <a:pt x="2354" y="12097"/>
                    <a:pt x="2420" y="12123"/>
                  </a:cubicBezTo>
                  <a:cubicBezTo>
                    <a:pt x="2557" y="12169"/>
                    <a:pt x="2694" y="12205"/>
                    <a:pt x="2839" y="12205"/>
                  </a:cubicBezTo>
                  <a:cubicBezTo>
                    <a:pt x="2861" y="12205"/>
                    <a:pt x="2884" y="12204"/>
                    <a:pt x="2906" y="12202"/>
                  </a:cubicBezTo>
                  <a:cubicBezTo>
                    <a:pt x="3182" y="12163"/>
                    <a:pt x="3445" y="12084"/>
                    <a:pt x="3682" y="11926"/>
                  </a:cubicBezTo>
                  <a:cubicBezTo>
                    <a:pt x="3945" y="11742"/>
                    <a:pt x="4155" y="11545"/>
                    <a:pt x="4352" y="11308"/>
                  </a:cubicBezTo>
                  <a:cubicBezTo>
                    <a:pt x="4563" y="11045"/>
                    <a:pt x="4747" y="10769"/>
                    <a:pt x="4905" y="10493"/>
                  </a:cubicBezTo>
                  <a:cubicBezTo>
                    <a:pt x="4931" y="10454"/>
                    <a:pt x="4944" y="10401"/>
                    <a:pt x="4997" y="10388"/>
                  </a:cubicBezTo>
                  <a:lnTo>
                    <a:pt x="4997" y="10388"/>
                  </a:lnTo>
                  <a:cubicBezTo>
                    <a:pt x="4997" y="10480"/>
                    <a:pt x="4997" y="10559"/>
                    <a:pt x="4984" y="10651"/>
                  </a:cubicBezTo>
                  <a:cubicBezTo>
                    <a:pt x="4984" y="10769"/>
                    <a:pt x="4970" y="10887"/>
                    <a:pt x="4970" y="11019"/>
                  </a:cubicBezTo>
                  <a:cubicBezTo>
                    <a:pt x="4970" y="11164"/>
                    <a:pt x="4984" y="11308"/>
                    <a:pt x="4997" y="11466"/>
                  </a:cubicBezTo>
                  <a:cubicBezTo>
                    <a:pt x="5036" y="11913"/>
                    <a:pt x="5155" y="12347"/>
                    <a:pt x="5378" y="12741"/>
                  </a:cubicBezTo>
                  <a:cubicBezTo>
                    <a:pt x="5549" y="13018"/>
                    <a:pt x="5759" y="13267"/>
                    <a:pt x="6075" y="13399"/>
                  </a:cubicBezTo>
                  <a:cubicBezTo>
                    <a:pt x="6203" y="13449"/>
                    <a:pt x="6331" y="13475"/>
                    <a:pt x="6459" y="13475"/>
                  </a:cubicBezTo>
                  <a:cubicBezTo>
                    <a:pt x="6633" y="13475"/>
                    <a:pt x="6808" y="13426"/>
                    <a:pt x="6982" y="13320"/>
                  </a:cubicBezTo>
                  <a:cubicBezTo>
                    <a:pt x="7166" y="13202"/>
                    <a:pt x="7298" y="13044"/>
                    <a:pt x="7403" y="12847"/>
                  </a:cubicBezTo>
                  <a:cubicBezTo>
                    <a:pt x="7613" y="12492"/>
                    <a:pt x="7705" y="12097"/>
                    <a:pt x="7719" y="11690"/>
                  </a:cubicBezTo>
                  <a:cubicBezTo>
                    <a:pt x="7732" y="11453"/>
                    <a:pt x="7719" y="11216"/>
                    <a:pt x="7719" y="10979"/>
                  </a:cubicBezTo>
                  <a:cubicBezTo>
                    <a:pt x="7719" y="10953"/>
                    <a:pt x="7705" y="10914"/>
                    <a:pt x="7771" y="10901"/>
                  </a:cubicBezTo>
                  <a:cubicBezTo>
                    <a:pt x="7863" y="11032"/>
                    <a:pt x="7955" y="11177"/>
                    <a:pt x="8060" y="11321"/>
                  </a:cubicBezTo>
                  <a:cubicBezTo>
                    <a:pt x="8271" y="11624"/>
                    <a:pt x="8521" y="11887"/>
                    <a:pt x="8823" y="12110"/>
                  </a:cubicBezTo>
                  <a:cubicBezTo>
                    <a:pt x="9126" y="12325"/>
                    <a:pt x="9466" y="12479"/>
                    <a:pt x="9854" y="12479"/>
                  </a:cubicBezTo>
                  <a:cubicBezTo>
                    <a:pt x="9870" y="12479"/>
                    <a:pt x="9885" y="12479"/>
                    <a:pt x="9901" y="12478"/>
                  </a:cubicBezTo>
                  <a:cubicBezTo>
                    <a:pt x="10283" y="12465"/>
                    <a:pt x="10664" y="12229"/>
                    <a:pt x="10822" y="11782"/>
                  </a:cubicBezTo>
                  <a:cubicBezTo>
                    <a:pt x="10887" y="11584"/>
                    <a:pt x="10901" y="11374"/>
                    <a:pt x="10861" y="11164"/>
                  </a:cubicBezTo>
                  <a:cubicBezTo>
                    <a:pt x="10809" y="10835"/>
                    <a:pt x="10690" y="10532"/>
                    <a:pt x="10519" y="10256"/>
                  </a:cubicBezTo>
                  <a:cubicBezTo>
                    <a:pt x="10230" y="9783"/>
                    <a:pt x="9822" y="9415"/>
                    <a:pt x="9415" y="9060"/>
                  </a:cubicBezTo>
                  <a:cubicBezTo>
                    <a:pt x="9362" y="9007"/>
                    <a:pt x="9296" y="8968"/>
                    <a:pt x="9244" y="8915"/>
                  </a:cubicBezTo>
                  <a:cubicBezTo>
                    <a:pt x="9191" y="8876"/>
                    <a:pt x="9139" y="8823"/>
                    <a:pt x="9073" y="8771"/>
                  </a:cubicBezTo>
                  <a:cubicBezTo>
                    <a:pt x="9096" y="8765"/>
                    <a:pt x="9118" y="8763"/>
                    <a:pt x="9138" y="8763"/>
                  </a:cubicBezTo>
                  <a:cubicBezTo>
                    <a:pt x="9223" y="8763"/>
                    <a:pt x="9288" y="8799"/>
                    <a:pt x="9362" y="8810"/>
                  </a:cubicBezTo>
                  <a:cubicBezTo>
                    <a:pt x="9869" y="8951"/>
                    <a:pt x="10387" y="9051"/>
                    <a:pt x="10915" y="9051"/>
                  </a:cubicBezTo>
                  <a:cubicBezTo>
                    <a:pt x="10976" y="9051"/>
                    <a:pt x="11037" y="9049"/>
                    <a:pt x="11098" y="9047"/>
                  </a:cubicBezTo>
                  <a:cubicBezTo>
                    <a:pt x="11427" y="9047"/>
                    <a:pt x="11729" y="8994"/>
                    <a:pt x="12031" y="8876"/>
                  </a:cubicBezTo>
                  <a:cubicBezTo>
                    <a:pt x="12321" y="8771"/>
                    <a:pt x="12584" y="8626"/>
                    <a:pt x="12781" y="8389"/>
                  </a:cubicBezTo>
                  <a:cubicBezTo>
                    <a:pt x="12952" y="8192"/>
                    <a:pt x="13057" y="7982"/>
                    <a:pt x="13044" y="7719"/>
                  </a:cubicBezTo>
                  <a:cubicBezTo>
                    <a:pt x="13044" y="7482"/>
                    <a:pt x="12952" y="7285"/>
                    <a:pt x="12807" y="7114"/>
                  </a:cubicBezTo>
                  <a:cubicBezTo>
                    <a:pt x="12544" y="6798"/>
                    <a:pt x="12189" y="6601"/>
                    <a:pt x="11808" y="6469"/>
                  </a:cubicBezTo>
                  <a:cubicBezTo>
                    <a:pt x="11282" y="6285"/>
                    <a:pt x="10730" y="6180"/>
                    <a:pt x="10164" y="6167"/>
                  </a:cubicBezTo>
                  <a:cubicBezTo>
                    <a:pt x="10112" y="6154"/>
                    <a:pt x="10072" y="6154"/>
                    <a:pt x="9993" y="6154"/>
                  </a:cubicBezTo>
                  <a:cubicBezTo>
                    <a:pt x="10046" y="6088"/>
                    <a:pt x="10125" y="6075"/>
                    <a:pt x="10177" y="6049"/>
                  </a:cubicBezTo>
                  <a:cubicBezTo>
                    <a:pt x="10624" y="5865"/>
                    <a:pt x="11045" y="5628"/>
                    <a:pt x="11440" y="5339"/>
                  </a:cubicBezTo>
                  <a:cubicBezTo>
                    <a:pt x="11755" y="5115"/>
                    <a:pt x="12031" y="4839"/>
                    <a:pt x="12229" y="4497"/>
                  </a:cubicBezTo>
                  <a:cubicBezTo>
                    <a:pt x="12386" y="4221"/>
                    <a:pt x="12478" y="3919"/>
                    <a:pt x="12400" y="3590"/>
                  </a:cubicBezTo>
                  <a:cubicBezTo>
                    <a:pt x="12347" y="3366"/>
                    <a:pt x="12242" y="3195"/>
                    <a:pt x="12058" y="3064"/>
                  </a:cubicBezTo>
                  <a:cubicBezTo>
                    <a:pt x="11860" y="2919"/>
                    <a:pt x="11650" y="2854"/>
                    <a:pt x="11413" y="2840"/>
                  </a:cubicBezTo>
                  <a:cubicBezTo>
                    <a:pt x="11347" y="2834"/>
                    <a:pt x="11282" y="2831"/>
                    <a:pt x="11217" y="2831"/>
                  </a:cubicBezTo>
                  <a:cubicBezTo>
                    <a:pt x="10868" y="2831"/>
                    <a:pt x="10536" y="2916"/>
                    <a:pt x="10204" y="3038"/>
                  </a:cubicBezTo>
                  <a:cubicBezTo>
                    <a:pt x="9849" y="3182"/>
                    <a:pt x="9520" y="3366"/>
                    <a:pt x="9204" y="3577"/>
                  </a:cubicBezTo>
                  <a:cubicBezTo>
                    <a:pt x="9165" y="3603"/>
                    <a:pt x="9139" y="3629"/>
                    <a:pt x="9099" y="3669"/>
                  </a:cubicBezTo>
                  <a:cubicBezTo>
                    <a:pt x="9086" y="3590"/>
                    <a:pt x="9112" y="3550"/>
                    <a:pt x="9152" y="3524"/>
                  </a:cubicBezTo>
                  <a:cubicBezTo>
                    <a:pt x="9310" y="3235"/>
                    <a:pt x="9481" y="2946"/>
                    <a:pt x="9599" y="2643"/>
                  </a:cubicBezTo>
                  <a:cubicBezTo>
                    <a:pt x="9757" y="2222"/>
                    <a:pt x="9875" y="1815"/>
                    <a:pt x="9809" y="1355"/>
                  </a:cubicBezTo>
                  <a:cubicBezTo>
                    <a:pt x="9783" y="1144"/>
                    <a:pt x="9704" y="947"/>
                    <a:pt x="9573" y="789"/>
                  </a:cubicBezTo>
                  <a:cubicBezTo>
                    <a:pt x="9400" y="583"/>
                    <a:pt x="9178" y="466"/>
                    <a:pt x="8914" y="466"/>
                  </a:cubicBezTo>
                  <a:cubicBezTo>
                    <a:pt x="8876" y="466"/>
                    <a:pt x="8837" y="469"/>
                    <a:pt x="8797" y="474"/>
                  </a:cubicBezTo>
                  <a:cubicBezTo>
                    <a:pt x="8560" y="500"/>
                    <a:pt x="8350" y="605"/>
                    <a:pt x="8152" y="750"/>
                  </a:cubicBezTo>
                  <a:cubicBezTo>
                    <a:pt x="7876" y="947"/>
                    <a:pt x="7666" y="1197"/>
                    <a:pt x="7495" y="1486"/>
                  </a:cubicBezTo>
                  <a:cubicBezTo>
                    <a:pt x="7337" y="1736"/>
                    <a:pt x="7219" y="1999"/>
                    <a:pt x="7114" y="2275"/>
                  </a:cubicBezTo>
                  <a:cubicBezTo>
                    <a:pt x="7101" y="2314"/>
                    <a:pt x="7101" y="2367"/>
                    <a:pt x="7035" y="2367"/>
                  </a:cubicBezTo>
                  <a:cubicBezTo>
                    <a:pt x="6995" y="2012"/>
                    <a:pt x="6956" y="1657"/>
                    <a:pt x="6864" y="1315"/>
                  </a:cubicBezTo>
                  <a:cubicBezTo>
                    <a:pt x="6772" y="986"/>
                    <a:pt x="6654" y="658"/>
                    <a:pt x="6430" y="382"/>
                  </a:cubicBezTo>
                  <a:cubicBezTo>
                    <a:pt x="6325" y="237"/>
                    <a:pt x="6180" y="119"/>
                    <a:pt x="6009" y="66"/>
                  </a:cubicBezTo>
                  <a:cubicBezTo>
                    <a:pt x="5917" y="27"/>
                    <a:pt x="5799" y="0"/>
                    <a:pt x="5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4421638" y="1623825"/>
              <a:ext cx="188375" cy="79775"/>
            </a:xfrm>
            <a:custGeom>
              <a:avLst/>
              <a:gdLst/>
              <a:ahLst/>
              <a:cxnLst/>
              <a:rect l="l" t="t" r="r" b="b"/>
              <a:pathLst>
                <a:path w="7535" h="3191" extrusionOk="0">
                  <a:moveTo>
                    <a:pt x="79" y="0"/>
                  </a:moveTo>
                  <a:cubicBezTo>
                    <a:pt x="66" y="0"/>
                    <a:pt x="40" y="0"/>
                    <a:pt x="0" y="13"/>
                  </a:cubicBezTo>
                  <a:cubicBezTo>
                    <a:pt x="40" y="40"/>
                    <a:pt x="53" y="66"/>
                    <a:pt x="79" y="66"/>
                  </a:cubicBezTo>
                  <a:cubicBezTo>
                    <a:pt x="145" y="92"/>
                    <a:pt x="224" y="105"/>
                    <a:pt x="303" y="119"/>
                  </a:cubicBezTo>
                  <a:cubicBezTo>
                    <a:pt x="697" y="224"/>
                    <a:pt x="1092" y="316"/>
                    <a:pt x="1473" y="421"/>
                  </a:cubicBezTo>
                  <a:cubicBezTo>
                    <a:pt x="2130" y="618"/>
                    <a:pt x="2762" y="855"/>
                    <a:pt x="3393" y="1131"/>
                  </a:cubicBezTo>
                  <a:cubicBezTo>
                    <a:pt x="4169" y="1460"/>
                    <a:pt x="4944" y="1815"/>
                    <a:pt x="5694" y="2196"/>
                  </a:cubicBezTo>
                  <a:cubicBezTo>
                    <a:pt x="6101" y="2406"/>
                    <a:pt x="6483" y="2630"/>
                    <a:pt x="6851" y="2867"/>
                  </a:cubicBezTo>
                  <a:cubicBezTo>
                    <a:pt x="6982" y="2946"/>
                    <a:pt x="7114" y="3038"/>
                    <a:pt x="7232" y="3116"/>
                  </a:cubicBezTo>
                  <a:cubicBezTo>
                    <a:pt x="7298" y="3143"/>
                    <a:pt x="7351" y="3169"/>
                    <a:pt x="7416" y="3182"/>
                  </a:cubicBezTo>
                  <a:cubicBezTo>
                    <a:pt x="7431" y="3187"/>
                    <a:pt x="7447" y="3190"/>
                    <a:pt x="7463" y="3190"/>
                  </a:cubicBezTo>
                  <a:cubicBezTo>
                    <a:pt x="7491" y="3190"/>
                    <a:pt x="7518" y="3181"/>
                    <a:pt x="7535" y="3156"/>
                  </a:cubicBezTo>
                  <a:cubicBezTo>
                    <a:pt x="7535" y="3116"/>
                    <a:pt x="7535" y="3077"/>
                    <a:pt x="7521" y="3051"/>
                  </a:cubicBezTo>
                  <a:cubicBezTo>
                    <a:pt x="7495" y="2972"/>
                    <a:pt x="7429" y="2919"/>
                    <a:pt x="7364" y="2880"/>
                  </a:cubicBezTo>
                  <a:cubicBezTo>
                    <a:pt x="7166" y="2761"/>
                    <a:pt x="6982" y="2630"/>
                    <a:pt x="6785" y="2512"/>
                  </a:cubicBezTo>
                  <a:cubicBezTo>
                    <a:pt x="6404" y="2275"/>
                    <a:pt x="6023" y="2038"/>
                    <a:pt x="5628" y="1841"/>
                  </a:cubicBezTo>
                  <a:cubicBezTo>
                    <a:pt x="5234" y="1644"/>
                    <a:pt x="4852" y="1460"/>
                    <a:pt x="4458" y="1276"/>
                  </a:cubicBezTo>
                  <a:cubicBezTo>
                    <a:pt x="3814" y="973"/>
                    <a:pt x="3156" y="710"/>
                    <a:pt x="2485" y="474"/>
                  </a:cubicBezTo>
                  <a:cubicBezTo>
                    <a:pt x="2065" y="329"/>
                    <a:pt x="1631" y="224"/>
                    <a:pt x="1197" y="132"/>
                  </a:cubicBezTo>
                  <a:cubicBezTo>
                    <a:pt x="829" y="53"/>
                    <a:pt x="447" y="4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4625763" y="1567275"/>
              <a:ext cx="88450" cy="93725"/>
            </a:xfrm>
            <a:custGeom>
              <a:avLst/>
              <a:gdLst/>
              <a:ahLst/>
              <a:cxnLst/>
              <a:rect l="l" t="t" r="r" b="b"/>
              <a:pathLst>
                <a:path w="3538" h="3749" extrusionOk="0">
                  <a:moveTo>
                    <a:pt x="3525" y="1"/>
                  </a:moveTo>
                  <a:cubicBezTo>
                    <a:pt x="3485" y="14"/>
                    <a:pt x="3459" y="27"/>
                    <a:pt x="3433" y="40"/>
                  </a:cubicBezTo>
                  <a:cubicBezTo>
                    <a:pt x="2880" y="356"/>
                    <a:pt x="2407" y="750"/>
                    <a:pt x="1947" y="1184"/>
                  </a:cubicBezTo>
                  <a:cubicBezTo>
                    <a:pt x="1684" y="1447"/>
                    <a:pt x="1434" y="1723"/>
                    <a:pt x="1171" y="1999"/>
                  </a:cubicBezTo>
                  <a:cubicBezTo>
                    <a:pt x="1158" y="2012"/>
                    <a:pt x="1145" y="2039"/>
                    <a:pt x="1118" y="2065"/>
                  </a:cubicBezTo>
                  <a:cubicBezTo>
                    <a:pt x="974" y="2249"/>
                    <a:pt x="816" y="2446"/>
                    <a:pt x="658" y="2630"/>
                  </a:cubicBezTo>
                  <a:cubicBezTo>
                    <a:pt x="448" y="2907"/>
                    <a:pt x="237" y="3183"/>
                    <a:pt x="80" y="3485"/>
                  </a:cubicBezTo>
                  <a:cubicBezTo>
                    <a:pt x="40" y="3538"/>
                    <a:pt x="27" y="3603"/>
                    <a:pt x="1" y="3656"/>
                  </a:cubicBezTo>
                  <a:cubicBezTo>
                    <a:pt x="1" y="3682"/>
                    <a:pt x="14" y="3722"/>
                    <a:pt x="40" y="3735"/>
                  </a:cubicBezTo>
                  <a:cubicBezTo>
                    <a:pt x="53" y="3748"/>
                    <a:pt x="93" y="3748"/>
                    <a:pt x="119" y="3748"/>
                  </a:cubicBezTo>
                  <a:cubicBezTo>
                    <a:pt x="185" y="3722"/>
                    <a:pt x="224" y="3656"/>
                    <a:pt x="277" y="3603"/>
                  </a:cubicBezTo>
                  <a:cubicBezTo>
                    <a:pt x="408" y="3393"/>
                    <a:pt x="553" y="3183"/>
                    <a:pt x="698" y="2985"/>
                  </a:cubicBezTo>
                  <a:cubicBezTo>
                    <a:pt x="974" y="2591"/>
                    <a:pt x="1263" y="2223"/>
                    <a:pt x="1565" y="1868"/>
                  </a:cubicBezTo>
                  <a:cubicBezTo>
                    <a:pt x="1828" y="1565"/>
                    <a:pt x="2091" y="1276"/>
                    <a:pt x="2368" y="1013"/>
                  </a:cubicBezTo>
                  <a:cubicBezTo>
                    <a:pt x="2565" y="842"/>
                    <a:pt x="2762" y="671"/>
                    <a:pt x="2959" y="513"/>
                  </a:cubicBezTo>
                  <a:cubicBezTo>
                    <a:pt x="3143" y="342"/>
                    <a:pt x="3341" y="198"/>
                    <a:pt x="3538" y="40"/>
                  </a:cubicBezTo>
                  <a:lnTo>
                    <a:pt x="3538" y="27"/>
                  </a:lnTo>
                  <a:cubicBezTo>
                    <a:pt x="3538" y="27"/>
                    <a:pt x="3525" y="14"/>
                    <a:pt x="3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4459113" y="1689550"/>
              <a:ext cx="53925" cy="40600"/>
            </a:xfrm>
            <a:custGeom>
              <a:avLst/>
              <a:gdLst/>
              <a:ahLst/>
              <a:cxnLst/>
              <a:rect l="l" t="t" r="r" b="b"/>
              <a:pathLst>
                <a:path w="2157" h="1624" extrusionOk="0">
                  <a:moveTo>
                    <a:pt x="0" y="1"/>
                  </a:moveTo>
                  <a:cubicBezTo>
                    <a:pt x="53" y="119"/>
                    <a:pt x="158" y="211"/>
                    <a:pt x="276" y="290"/>
                  </a:cubicBezTo>
                  <a:cubicBezTo>
                    <a:pt x="526" y="461"/>
                    <a:pt x="776" y="645"/>
                    <a:pt x="1026" y="829"/>
                  </a:cubicBezTo>
                  <a:cubicBezTo>
                    <a:pt x="1368" y="1079"/>
                    <a:pt x="1710" y="1342"/>
                    <a:pt x="2052" y="1605"/>
                  </a:cubicBezTo>
                  <a:cubicBezTo>
                    <a:pt x="2066" y="1612"/>
                    <a:pt x="2084" y="1623"/>
                    <a:pt x="2104" y="1623"/>
                  </a:cubicBezTo>
                  <a:cubicBezTo>
                    <a:pt x="2121" y="1623"/>
                    <a:pt x="2139" y="1616"/>
                    <a:pt x="2157" y="1592"/>
                  </a:cubicBezTo>
                  <a:cubicBezTo>
                    <a:pt x="2117" y="1513"/>
                    <a:pt x="2091" y="1434"/>
                    <a:pt x="2052" y="1342"/>
                  </a:cubicBezTo>
                  <a:cubicBezTo>
                    <a:pt x="2025" y="1276"/>
                    <a:pt x="1999" y="1198"/>
                    <a:pt x="1986" y="1119"/>
                  </a:cubicBezTo>
                  <a:lnTo>
                    <a:pt x="1973" y="1119"/>
                  </a:lnTo>
                  <a:cubicBezTo>
                    <a:pt x="1854" y="1079"/>
                    <a:pt x="1736" y="1040"/>
                    <a:pt x="1618" y="987"/>
                  </a:cubicBezTo>
                  <a:cubicBezTo>
                    <a:pt x="1328" y="829"/>
                    <a:pt x="1026" y="685"/>
                    <a:pt x="750" y="527"/>
                  </a:cubicBezTo>
                  <a:cubicBezTo>
                    <a:pt x="526" y="395"/>
                    <a:pt x="329" y="251"/>
                    <a:pt x="145" y="80"/>
                  </a:cubicBezTo>
                  <a:cubicBezTo>
                    <a:pt x="106" y="40"/>
                    <a:pt x="66"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4414738" y="1601125"/>
              <a:ext cx="5600" cy="14825"/>
            </a:xfrm>
            <a:custGeom>
              <a:avLst/>
              <a:gdLst/>
              <a:ahLst/>
              <a:cxnLst/>
              <a:rect l="l" t="t" r="r" b="b"/>
              <a:pathLst>
                <a:path w="224" h="593" extrusionOk="0">
                  <a:moveTo>
                    <a:pt x="13" y="1"/>
                  </a:moveTo>
                  <a:cubicBezTo>
                    <a:pt x="13" y="67"/>
                    <a:pt x="0" y="93"/>
                    <a:pt x="13" y="119"/>
                  </a:cubicBezTo>
                  <a:cubicBezTo>
                    <a:pt x="40" y="238"/>
                    <a:pt x="79" y="369"/>
                    <a:pt x="119" y="487"/>
                  </a:cubicBezTo>
                  <a:cubicBezTo>
                    <a:pt x="132" y="527"/>
                    <a:pt x="158" y="566"/>
                    <a:pt x="171" y="593"/>
                  </a:cubicBezTo>
                  <a:cubicBezTo>
                    <a:pt x="197" y="579"/>
                    <a:pt x="211" y="566"/>
                    <a:pt x="224" y="553"/>
                  </a:cubicBezTo>
                  <a:cubicBezTo>
                    <a:pt x="171" y="382"/>
                    <a:pt x="119" y="198"/>
                    <a:pt x="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4342088" y="1739850"/>
              <a:ext cx="709400" cy="177200"/>
            </a:xfrm>
            <a:custGeom>
              <a:avLst/>
              <a:gdLst/>
              <a:ahLst/>
              <a:cxnLst/>
              <a:rect l="l" t="t" r="r" b="b"/>
              <a:pathLst>
                <a:path w="28376" h="7088" extrusionOk="0">
                  <a:moveTo>
                    <a:pt x="1276" y="1053"/>
                  </a:moveTo>
                  <a:lnTo>
                    <a:pt x="1276" y="1053"/>
                  </a:lnTo>
                  <a:cubicBezTo>
                    <a:pt x="1289" y="1092"/>
                    <a:pt x="1302" y="1132"/>
                    <a:pt x="1302" y="1171"/>
                  </a:cubicBezTo>
                  <a:lnTo>
                    <a:pt x="1276" y="1053"/>
                  </a:lnTo>
                  <a:close/>
                  <a:moveTo>
                    <a:pt x="1662" y="2483"/>
                  </a:moveTo>
                  <a:lnTo>
                    <a:pt x="1662" y="2483"/>
                  </a:lnTo>
                  <a:cubicBezTo>
                    <a:pt x="1703" y="2615"/>
                    <a:pt x="1745" y="2748"/>
                    <a:pt x="1789" y="2880"/>
                  </a:cubicBezTo>
                  <a:cubicBezTo>
                    <a:pt x="1745" y="2749"/>
                    <a:pt x="1703" y="2616"/>
                    <a:pt x="1662" y="2483"/>
                  </a:cubicBezTo>
                  <a:close/>
                  <a:moveTo>
                    <a:pt x="7069" y="5284"/>
                  </a:moveTo>
                  <a:cubicBezTo>
                    <a:pt x="7070" y="5284"/>
                    <a:pt x="7070" y="5284"/>
                    <a:pt x="7071" y="5284"/>
                  </a:cubicBezTo>
                  <a:lnTo>
                    <a:pt x="7071" y="5284"/>
                  </a:lnTo>
                  <a:cubicBezTo>
                    <a:pt x="6983" y="5284"/>
                    <a:pt x="6893" y="5287"/>
                    <a:pt x="6803" y="5287"/>
                  </a:cubicBezTo>
                  <a:cubicBezTo>
                    <a:pt x="6802" y="5287"/>
                    <a:pt x="6802" y="5287"/>
                    <a:pt x="6801" y="5287"/>
                  </a:cubicBezTo>
                  <a:lnTo>
                    <a:pt x="6801" y="5287"/>
                  </a:lnTo>
                  <a:cubicBezTo>
                    <a:pt x="6890" y="5286"/>
                    <a:pt x="6979" y="5284"/>
                    <a:pt x="7069" y="5284"/>
                  </a:cubicBezTo>
                  <a:close/>
                  <a:moveTo>
                    <a:pt x="7390" y="5300"/>
                  </a:moveTo>
                  <a:lnTo>
                    <a:pt x="7469" y="5313"/>
                  </a:lnTo>
                  <a:cubicBezTo>
                    <a:pt x="7495" y="5313"/>
                    <a:pt x="7521" y="5326"/>
                    <a:pt x="7548" y="5326"/>
                  </a:cubicBezTo>
                  <a:cubicBezTo>
                    <a:pt x="7521" y="5326"/>
                    <a:pt x="7495" y="5313"/>
                    <a:pt x="7456" y="5313"/>
                  </a:cubicBezTo>
                  <a:cubicBezTo>
                    <a:pt x="7443" y="5313"/>
                    <a:pt x="7403" y="5313"/>
                    <a:pt x="7390" y="5300"/>
                  </a:cubicBezTo>
                  <a:close/>
                  <a:moveTo>
                    <a:pt x="18396" y="5734"/>
                  </a:moveTo>
                  <a:lnTo>
                    <a:pt x="18396" y="5734"/>
                  </a:lnTo>
                  <a:cubicBezTo>
                    <a:pt x="18422" y="5734"/>
                    <a:pt x="18461" y="5747"/>
                    <a:pt x="18488" y="5760"/>
                  </a:cubicBezTo>
                  <a:cubicBezTo>
                    <a:pt x="18448" y="5747"/>
                    <a:pt x="18422" y="5734"/>
                    <a:pt x="18396" y="5734"/>
                  </a:cubicBezTo>
                  <a:close/>
                  <a:moveTo>
                    <a:pt x="19250" y="5812"/>
                  </a:moveTo>
                  <a:lnTo>
                    <a:pt x="19250" y="5812"/>
                  </a:lnTo>
                  <a:cubicBezTo>
                    <a:pt x="19303" y="5813"/>
                    <a:pt x="19355" y="5826"/>
                    <a:pt x="19395" y="5839"/>
                  </a:cubicBezTo>
                  <a:lnTo>
                    <a:pt x="19395" y="5852"/>
                  </a:lnTo>
                  <a:cubicBezTo>
                    <a:pt x="19355" y="5826"/>
                    <a:pt x="19303" y="5813"/>
                    <a:pt x="19250" y="5812"/>
                  </a:cubicBezTo>
                  <a:close/>
                  <a:moveTo>
                    <a:pt x="22340" y="6181"/>
                  </a:moveTo>
                  <a:lnTo>
                    <a:pt x="22340" y="6181"/>
                  </a:lnTo>
                  <a:cubicBezTo>
                    <a:pt x="22367" y="6181"/>
                    <a:pt x="22393" y="6194"/>
                    <a:pt x="22406" y="6194"/>
                  </a:cubicBezTo>
                  <a:cubicBezTo>
                    <a:pt x="22380" y="6194"/>
                    <a:pt x="22367" y="6181"/>
                    <a:pt x="22340" y="6181"/>
                  </a:cubicBezTo>
                  <a:close/>
                  <a:moveTo>
                    <a:pt x="13504" y="1"/>
                  </a:moveTo>
                  <a:cubicBezTo>
                    <a:pt x="13425" y="1"/>
                    <a:pt x="13346" y="14"/>
                    <a:pt x="13268" y="14"/>
                  </a:cubicBezTo>
                  <a:cubicBezTo>
                    <a:pt x="12768" y="14"/>
                    <a:pt x="12281" y="14"/>
                    <a:pt x="11782" y="27"/>
                  </a:cubicBezTo>
                  <a:cubicBezTo>
                    <a:pt x="11506" y="27"/>
                    <a:pt x="11229" y="40"/>
                    <a:pt x="10966" y="53"/>
                  </a:cubicBezTo>
                  <a:lnTo>
                    <a:pt x="10730" y="53"/>
                  </a:lnTo>
                  <a:cubicBezTo>
                    <a:pt x="10703" y="40"/>
                    <a:pt x="10690" y="40"/>
                    <a:pt x="10677" y="40"/>
                  </a:cubicBezTo>
                  <a:lnTo>
                    <a:pt x="9546" y="80"/>
                  </a:lnTo>
                  <a:cubicBezTo>
                    <a:pt x="9520" y="80"/>
                    <a:pt x="9507" y="93"/>
                    <a:pt x="9481" y="93"/>
                  </a:cubicBezTo>
                  <a:cubicBezTo>
                    <a:pt x="9165" y="106"/>
                    <a:pt x="8850" y="119"/>
                    <a:pt x="8547" y="145"/>
                  </a:cubicBezTo>
                  <a:cubicBezTo>
                    <a:pt x="8258" y="159"/>
                    <a:pt x="7969" y="172"/>
                    <a:pt x="7679" y="185"/>
                  </a:cubicBezTo>
                  <a:cubicBezTo>
                    <a:pt x="7657" y="189"/>
                    <a:pt x="7637" y="191"/>
                    <a:pt x="7617" y="191"/>
                  </a:cubicBezTo>
                  <a:cubicBezTo>
                    <a:pt x="7577" y="191"/>
                    <a:pt x="7539" y="185"/>
                    <a:pt x="7495" y="185"/>
                  </a:cubicBezTo>
                  <a:cubicBezTo>
                    <a:pt x="7337" y="198"/>
                    <a:pt x="7180" y="211"/>
                    <a:pt x="7022" y="224"/>
                  </a:cubicBezTo>
                  <a:cubicBezTo>
                    <a:pt x="6969" y="237"/>
                    <a:pt x="6903" y="251"/>
                    <a:pt x="6838" y="264"/>
                  </a:cubicBezTo>
                  <a:cubicBezTo>
                    <a:pt x="6575" y="277"/>
                    <a:pt x="6325" y="290"/>
                    <a:pt x="6062" y="316"/>
                  </a:cubicBezTo>
                  <a:cubicBezTo>
                    <a:pt x="5773" y="343"/>
                    <a:pt x="5470" y="369"/>
                    <a:pt x="5181" y="395"/>
                  </a:cubicBezTo>
                  <a:cubicBezTo>
                    <a:pt x="5023" y="408"/>
                    <a:pt x="4852" y="421"/>
                    <a:pt x="4694" y="435"/>
                  </a:cubicBezTo>
                  <a:cubicBezTo>
                    <a:pt x="4458" y="448"/>
                    <a:pt x="4234" y="461"/>
                    <a:pt x="3998" y="487"/>
                  </a:cubicBezTo>
                  <a:cubicBezTo>
                    <a:pt x="3761" y="527"/>
                    <a:pt x="3524" y="514"/>
                    <a:pt x="3301" y="566"/>
                  </a:cubicBezTo>
                  <a:cubicBezTo>
                    <a:pt x="2998" y="566"/>
                    <a:pt x="2696" y="619"/>
                    <a:pt x="2407" y="645"/>
                  </a:cubicBezTo>
                  <a:cubicBezTo>
                    <a:pt x="2262" y="658"/>
                    <a:pt x="2117" y="671"/>
                    <a:pt x="1973" y="684"/>
                  </a:cubicBezTo>
                  <a:cubicBezTo>
                    <a:pt x="1749" y="711"/>
                    <a:pt x="1526" y="724"/>
                    <a:pt x="1289" y="737"/>
                  </a:cubicBezTo>
                  <a:cubicBezTo>
                    <a:pt x="1210" y="750"/>
                    <a:pt x="1118" y="763"/>
                    <a:pt x="1039" y="777"/>
                  </a:cubicBezTo>
                  <a:cubicBezTo>
                    <a:pt x="934" y="790"/>
                    <a:pt x="829" y="790"/>
                    <a:pt x="737" y="803"/>
                  </a:cubicBezTo>
                  <a:cubicBezTo>
                    <a:pt x="632" y="803"/>
                    <a:pt x="539" y="855"/>
                    <a:pt x="500" y="961"/>
                  </a:cubicBezTo>
                  <a:cubicBezTo>
                    <a:pt x="421" y="1158"/>
                    <a:pt x="329" y="1355"/>
                    <a:pt x="276" y="1565"/>
                  </a:cubicBezTo>
                  <a:cubicBezTo>
                    <a:pt x="14" y="2486"/>
                    <a:pt x="0" y="3406"/>
                    <a:pt x="211" y="4340"/>
                  </a:cubicBezTo>
                  <a:cubicBezTo>
                    <a:pt x="342" y="4918"/>
                    <a:pt x="579" y="5457"/>
                    <a:pt x="921" y="5931"/>
                  </a:cubicBezTo>
                  <a:cubicBezTo>
                    <a:pt x="1184" y="6286"/>
                    <a:pt x="1499" y="6575"/>
                    <a:pt x="1867" y="6812"/>
                  </a:cubicBezTo>
                  <a:cubicBezTo>
                    <a:pt x="1932" y="6855"/>
                    <a:pt x="1996" y="6898"/>
                    <a:pt x="2075" y="6898"/>
                  </a:cubicBezTo>
                  <a:cubicBezTo>
                    <a:pt x="2093" y="6898"/>
                    <a:pt x="2111" y="6896"/>
                    <a:pt x="2130" y="6891"/>
                  </a:cubicBezTo>
                  <a:cubicBezTo>
                    <a:pt x="2341" y="6864"/>
                    <a:pt x="2564" y="6825"/>
                    <a:pt x="2775" y="6799"/>
                  </a:cubicBezTo>
                  <a:cubicBezTo>
                    <a:pt x="2933" y="6786"/>
                    <a:pt x="3090" y="6772"/>
                    <a:pt x="3248" y="6746"/>
                  </a:cubicBezTo>
                  <a:cubicBezTo>
                    <a:pt x="3419" y="6733"/>
                    <a:pt x="3590" y="6707"/>
                    <a:pt x="3761" y="6680"/>
                  </a:cubicBezTo>
                  <a:cubicBezTo>
                    <a:pt x="3761" y="6680"/>
                    <a:pt x="3774" y="6667"/>
                    <a:pt x="3774" y="6667"/>
                  </a:cubicBezTo>
                  <a:cubicBezTo>
                    <a:pt x="4011" y="6654"/>
                    <a:pt x="4234" y="6641"/>
                    <a:pt x="4458" y="6628"/>
                  </a:cubicBezTo>
                  <a:cubicBezTo>
                    <a:pt x="4471" y="6628"/>
                    <a:pt x="4497" y="6615"/>
                    <a:pt x="4510" y="6615"/>
                  </a:cubicBezTo>
                  <a:cubicBezTo>
                    <a:pt x="4525" y="6619"/>
                    <a:pt x="4541" y="6622"/>
                    <a:pt x="4557" y="6622"/>
                  </a:cubicBezTo>
                  <a:cubicBezTo>
                    <a:pt x="4585" y="6622"/>
                    <a:pt x="4612" y="6613"/>
                    <a:pt x="4629" y="6588"/>
                  </a:cubicBezTo>
                  <a:cubicBezTo>
                    <a:pt x="4931" y="6562"/>
                    <a:pt x="5234" y="6549"/>
                    <a:pt x="5523" y="6496"/>
                  </a:cubicBezTo>
                  <a:lnTo>
                    <a:pt x="5654" y="6496"/>
                  </a:lnTo>
                  <a:cubicBezTo>
                    <a:pt x="5760" y="6496"/>
                    <a:pt x="5865" y="6496"/>
                    <a:pt x="5970" y="6457"/>
                  </a:cubicBezTo>
                  <a:lnTo>
                    <a:pt x="6009" y="6457"/>
                  </a:lnTo>
                  <a:cubicBezTo>
                    <a:pt x="6272" y="6444"/>
                    <a:pt x="6522" y="6430"/>
                    <a:pt x="6785" y="6404"/>
                  </a:cubicBezTo>
                  <a:cubicBezTo>
                    <a:pt x="6864" y="6404"/>
                    <a:pt x="6956" y="6391"/>
                    <a:pt x="7035" y="6378"/>
                  </a:cubicBezTo>
                  <a:cubicBezTo>
                    <a:pt x="7114" y="6378"/>
                    <a:pt x="7193" y="6378"/>
                    <a:pt x="7272" y="6365"/>
                  </a:cubicBezTo>
                  <a:cubicBezTo>
                    <a:pt x="7364" y="6365"/>
                    <a:pt x="7456" y="6365"/>
                    <a:pt x="7548" y="6352"/>
                  </a:cubicBezTo>
                  <a:cubicBezTo>
                    <a:pt x="7903" y="6299"/>
                    <a:pt x="8258" y="6312"/>
                    <a:pt x="8600" y="6286"/>
                  </a:cubicBezTo>
                  <a:cubicBezTo>
                    <a:pt x="8679" y="6279"/>
                    <a:pt x="8757" y="6279"/>
                    <a:pt x="8835" y="6279"/>
                  </a:cubicBezTo>
                  <a:cubicBezTo>
                    <a:pt x="8912" y="6279"/>
                    <a:pt x="8988" y="6279"/>
                    <a:pt x="9060" y="6273"/>
                  </a:cubicBezTo>
                  <a:cubicBezTo>
                    <a:pt x="9231" y="6233"/>
                    <a:pt x="9402" y="6246"/>
                    <a:pt x="9573" y="6233"/>
                  </a:cubicBezTo>
                  <a:lnTo>
                    <a:pt x="10007" y="6233"/>
                  </a:lnTo>
                  <a:cubicBezTo>
                    <a:pt x="10322" y="6220"/>
                    <a:pt x="10651" y="6207"/>
                    <a:pt x="10966" y="6194"/>
                  </a:cubicBezTo>
                  <a:cubicBezTo>
                    <a:pt x="11186" y="6194"/>
                    <a:pt x="11405" y="6188"/>
                    <a:pt x="11620" y="6188"/>
                  </a:cubicBezTo>
                  <a:cubicBezTo>
                    <a:pt x="11728" y="6188"/>
                    <a:pt x="11834" y="6189"/>
                    <a:pt x="11939" y="6194"/>
                  </a:cubicBezTo>
                  <a:cubicBezTo>
                    <a:pt x="12056" y="6196"/>
                    <a:pt x="12172" y="6197"/>
                    <a:pt x="12288" y="6197"/>
                  </a:cubicBezTo>
                  <a:cubicBezTo>
                    <a:pt x="12520" y="6197"/>
                    <a:pt x="12753" y="6194"/>
                    <a:pt x="12985" y="6194"/>
                  </a:cubicBezTo>
                  <a:cubicBezTo>
                    <a:pt x="13333" y="6194"/>
                    <a:pt x="13682" y="6200"/>
                    <a:pt x="14030" y="6233"/>
                  </a:cubicBezTo>
                  <a:cubicBezTo>
                    <a:pt x="14188" y="6242"/>
                    <a:pt x="14346" y="6243"/>
                    <a:pt x="14504" y="6243"/>
                  </a:cubicBezTo>
                  <a:cubicBezTo>
                    <a:pt x="14583" y="6243"/>
                    <a:pt x="14662" y="6243"/>
                    <a:pt x="14742" y="6243"/>
                  </a:cubicBezTo>
                  <a:cubicBezTo>
                    <a:pt x="14980" y="6243"/>
                    <a:pt x="15220" y="6246"/>
                    <a:pt x="15463" y="6273"/>
                  </a:cubicBezTo>
                  <a:cubicBezTo>
                    <a:pt x="15792" y="6299"/>
                    <a:pt x="16134" y="6273"/>
                    <a:pt x="16463" y="6312"/>
                  </a:cubicBezTo>
                  <a:cubicBezTo>
                    <a:pt x="16726" y="6352"/>
                    <a:pt x="17002" y="6325"/>
                    <a:pt x="17265" y="6352"/>
                  </a:cubicBezTo>
                  <a:cubicBezTo>
                    <a:pt x="17580" y="6378"/>
                    <a:pt x="17896" y="6391"/>
                    <a:pt x="18211" y="6404"/>
                  </a:cubicBezTo>
                  <a:cubicBezTo>
                    <a:pt x="18553" y="6430"/>
                    <a:pt x="18882" y="6444"/>
                    <a:pt x="19224" y="6457"/>
                  </a:cubicBezTo>
                  <a:lnTo>
                    <a:pt x="19263" y="6457"/>
                  </a:lnTo>
                  <a:cubicBezTo>
                    <a:pt x="19579" y="6523"/>
                    <a:pt x="19895" y="6496"/>
                    <a:pt x="20210" y="6536"/>
                  </a:cubicBezTo>
                  <a:cubicBezTo>
                    <a:pt x="20499" y="6562"/>
                    <a:pt x="20802" y="6575"/>
                    <a:pt x="21091" y="6588"/>
                  </a:cubicBezTo>
                  <a:lnTo>
                    <a:pt x="21131" y="6588"/>
                  </a:lnTo>
                  <a:cubicBezTo>
                    <a:pt x="21407" y="6641"/>
                    <a:pt x="21696" y="6641"/>
                    <a:pt x="21972" y="6667"/>
                  </a:cubicBezTo>
                  <a:cubicBezTo>
                    <a:pt x="22222" y="6693"/>
                    <a:pt x="22485" y="6707"/>
                    <a:pt x="22748" y="6720"/>
                  </a:cubicBezTo>
                  <a:lnTo>
                    <a:pt x="22787" y="6720"/>
                  </a:lnTo>
                  <a:cubicBezTo>
                    <a:pt x="23024" y="6746"/>
                    <a:pt x="23261" y="6772"/>
                    <a:pt x="23484" y="6799"/>
                  </a:cubicBezTo>
                  <a:cubicBezTo>
                    <a:pt x="23708" y="6812"/>
                    <a:pt x="23918" y="6825"/>
                    <a:pt x="24128" y="6851"/>
                  </a:cubicBezTo>
                  <a:cubicBezTo>
                    <a:pt x="24405" y="6878"/>
                    <a:pt x="24668" y="6917"/>
                    <a:pt x="24944" y="6930"/>
                  </a:cubicBezTo>
                  <a:cubicBezTo>
                    <a:pt x="24970" y="6930"/>
                    <a:pt x="25009" y="6930"/>
                    <a:pt x="25036" y="6943"/>
                  </a:cubicBezTo>
                  <a:cubicBezTo>
                    <a:pt x="25258" y="6967"/>
                    <a:pt x="25481" y="7011"/>
                    <a:pt x="25713" y="7011"/>
                  </a:cubicBezTo>
                  <a:cubicBezTo>
                    <a:pt x="25742" y="7011"/>
                    <a:pt x="25770" y="7010"/>
                    <a:pt x="25798" y="7009"/>
                  </a:cubicBezTo>
                  <a:cubicBezTo>
                    <a:pt x="25798" y="7009"/>
                    <a:pt x="25798" y="7009"/>
                    <a:pt x="25798" y="7022"/>
                  </a:cubicBezTo>
                  <a:cubicBezTo>
                    <a:pt x="25838" y="7035"/>
                    <a:pt x="25864" y="7048"/>
                    <a:pt x="25890" y="7048"/>
                  </a:cubicBezTo>
                  <a:cubicBezTo>
                    <a:pt x="26009" y="7075"/>
                    <a:pt x="26114" y="7075"/>
                    <a:pt x="26232" y="7088"/>
                  </a:cubicBezTo>
                  <a:cubicBezTo>
                    <a:pt x="26259" y="7088"/>
                    <a:pt x="26298" y="7075"/>
                    <a:pt x="26337" y="7075"/>
                  </a:cubicBezTo>
                  <a:cubicBezTo>
                    <a:pt x="26758" y="6878"/>
                    <a:pt x="27100" y="6575"/>
                    <a:pt x="27363" y="6194"/>
                  </a:cubicBezTo>
                  <a:cubicBezTo>
                    <a:pt x="27495" y="6062"/>
                    <a:pt x="27573" y="5905"/>
                    <a:pt x="27652" y="5747"/>
                  </a:cubicBezTo>
                  <a:cubicBezTo>
                    <a:pt x="28099" y="4905"/>
                    <a:pt x="28349" y="4011"/>
                    <a:pt x="28375" y="3064"/>
                  </a:cubicBezTo>
                  <a:cubicBezTo>
                    <a:pt x="28375" y="2670"/>
                    <a:pt x="28349" y="2262"/>
                    <a:pt x="28270" y="1868"/>
                  </a:cubicBezTo>
                  <a:cubicBezTo>
                    <a:pt x="28218" y="1644"/>
                    <a:pt x="28139" y="1434"/>
                    <a:pt x="28034" y="1224"/>
                  </a:cubicBezTo>
                  <a:cubicBezTo>
                    <a:pt x="27955" y="1066"/>
                    <a:pt x="27836" y="947"/>
                    <a:pt x="27639" y="934"/>
                  </a:cubicBezTo>
                  <a:cubicBezTo>
                    <a:pt x="27626" y="934"/>
                    <a:pt x="27600" y="921"/>
                    <a:pt x="27573" y="921"/>
                  </a:cubicBezTo>
                  <a:cubicBezTo>
                    <a:pt x="27495" y="908"/>
                    <a:pt x="27402" y="908"/>
                    <a:pt x="27324" y="895"/>
                  </a:cubicBezTo>
                  <a:cubicBezTo>
                    <a:pt x="27061" y="869"/>
                    <a:pt x="26798" y="829"/>
                    <a:pt x="26535" y="803"/>
                  </a:cubicBezTo>
                  <a:cubicBezTo>
                    <a:pt x="26206" y="750"/>
                    <a:pt x="25864" y="711"/>
                    <a:pt x="25535" y="671"/>
                  </a:cubicBezTo>
                  <a:cubicBezTo>
                    <a:pt x="25351" y="658"/>
                    <a:pt x="25167" y="645"/>
                    <a:pt x="24996" y="619"/>
                  </a:cubicBezTo>
                  <a:cubicBezTo>
                    <a:pt x="24746" y="592"/>
                    <a:pt x="24497" y="566"/>
                    <a:pt x="24247" y="540"/>
                  </a:cubicBezTo>
                  <a:cubicBezTo>
                    <a:pt x="24036" y="527"/>
                    <a:pt x="23813" y="514"/>
                    <a:pt x="23602" y="487"/>
                  </a:cubicBezTo>
                  <a:cubicBezTo>
                    <a:pt x="23405" y="474"/>
                    <a:pt x="23208" y="448"/>
                    <a:pt x="22998" y="421"/>
                  </a:cubicBezTo>
                  <a:cubicBezTo>
                    <a:pt x="22892" y="408"/>
                    <a:pt x="22774" y="408"/>
                    <a:pt x="22656" y="395"/>
                  </a:cubicBezTo>
                  <a:lnTo>
                    <a:pt x="22511" y="395"/>
                  </a:lnTo>
                  <a:cubicBezTo>
                    <a:pt x="22261" y="369"/>
                    <a:pt x="22011" y="343"/>
                    <a:pt x="21762" y="329"/>
                  </a:cubicBezTo>
                  <a:cubicBezTo>
                    <a:pt x="21670" y="316"/>
                    <a:pt x="21591" y="316"/>
                    <a:pt x="21499" y="316"/>
                  </a:cubicBezTo>
                  <a:cubicBezTo>
                    <a:pt x="21367" y="303"/>
                    <a:pt x="21223" y="277"/>
                    <a:pt x="21091" y="264"/>
                  </a:cubicBezTo>
                  <a:lnTo>
                    <a:pt x="20657" y="264"/>
                  </a:lnTo>
                  <a:cubicBezTo>
                    <a:pt x="20473" y="251"/>
                    <a:pt x="20302" y="237"/>
                    <a:pt x="20118" y="224"/>
                  </a:cubicBezTo>
                  <a:cubicBezTo>
                    <a:pt x="19895" y="211"/>
                    <a:pt x="19658" y="198"/>
                    <a:pt x="19421" y="172"/>
                  </a:cubicBezTo>
                  <a:cubicBezTo>
                    <a:pt x="19395" y="172"/>
                    <a:pt x="19382" y="159"/>
                    <a:pt x="19355" y="159"/>
                  </a:cubicBezTo>
                  <a:cubicBezTo>
                    <a:pt x="19132" y="145"/>
                    <a:pt x="18895" y="132"/>
                    <a:pt x="18659" y="132"/>
                  </a:cubicBezTo>
                  <a:lnTo>
                    <a:pt x="18435" y="132"/>
                  </a:lnTo>
                  <a:cubicBezTo>
                    <a:pt x="18119" y="119"/>
                    <a:pt x="17804" y="106"/>
                    <a:pt x="17488" y="80"/>
                  </a:cubicBezTo>
                  <a:cubicBezTo>
                    <a:pt x="17396" y="80"/>
                    <a:pt x="17304" y="66"/>
                    <a:pt x="17212" y="53"/>
                  </a:cubicBezTo>
                  <a:cubicBezTo>
                    <a:pt x="17146" y="73"/>
                    <a:pt x="17097" y="83"/>
                    <a:pt x="17045" y="83"/>
                  </a:cubicBezTo>
                  <a:cubicBezTo>
                    <a:pt x="16992" y="83"/>
                    <a:pt x="16936" y="73"/>
                    <a:pt x="16857" y="53"/>
                  </a:cubicBezTo>
                  <a:lnTo>
                    <a:pt x="16818" y="53"/>
                  </a:lnTo>
                  <a:cubicBezTo>
                    <a:pt x="16489" y="40"/>
                    <a:pt x="16160" y="40"/>
                    <a:pt x="15832" y="40"/>
                  </a:cubicBezTo>
                  <a:cubicBezTo>
                    <a:pt x="15805" y="40"/>
                    <a:pt x="15766" y="14"/>
                    <a:pt x="15726" y="14"/>
                  </a:cubicBezTo>
                  <a:lnTo>
                    <a:pt x="15253" y="14"/>
                  </a:lnTo>
                  <a:cubicBezTo>
                    <a:pt x="15161" y="14"/>
                    <a:pt x="15069" y="14"/>
                    <a:pt x="1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4369038" y="1718825"/>
              <a:ext cx="8250" cy="6275"/>
            </a:xfrm>
            <a:custGeom>
              <a:avLst/>
              <a:gdLst/>
              <a:ahLst/>
              <a:cxnLst/>
              <a:rect l="l" t="t" r="r" b="b"/>
              <a:pathLst>
                <a:path w="330" h="251" extrusionOk="0">
                  <a:moveTo>
                    <a:pt x="277" y="0"/>
                  </a:moveTo>
                  <a:cubicBezTo>
                    <a:pt x="185" y="66"/>
                    <a:pt x="93" y="132"/>
                    <a:pt x="14" y="197"/>
                  </a:cubicBezTo>
                  <a:cubicBezTo>
                    <a:pt x="1" y="211"/>
                    <a:pt x="1" y="224"/>
                    <a:pt x="1" y="250"/>
                  </a:cubicBezTo>
                  <a:cubicBezTo>
                    <a:pt x="79" y="211"/>
                    <a:pt x="158" y="171"/>
                    <a:pt x="224" y="119"/>
                  </a:cubicBezTo>
                  <a:cubicBezTo>
                    <a:pt x="264" y="105"/>
                    <a:pt x="290" y="66"/>
                    <a:pt x="329" y="40"/>
                  </a:cubicBezTo>
                  <a:lnTo>
                    <a:pt x="277" y="0"/>
                  </a:lnTo>
                  <a:close/>
                </a:path>
              </a:pathLst>
            </a:custGeom>
            <a:solidFill>
              <a:srgbClr val="5CA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4730313" y="1551175"/>
              <a:ext cx="52600" cy="120325"/>
            </a:xfrm>
            <a:custGeom>
              <a:avLst/>
              <a:gdLst/>
              <a:ahLst/>
              <a:cxnLst/>
              <a:rect l="l" t="t" r="r" b="b"/>
              <a:pathLst>
                <a:path w="2104" h="4813" extrusionOk="0">
                  <a:moveTo>
                    <a:pt x="1368" y="0"/>
                  </a:moveTo>
                  <a:lnTo>
                    <a:pt x="1368" y="0"/>
                  </a:lnTo>
                  <a:cubicBezTo>
                    <a:pt x="1354" y="13"/>
                    <a:pt x="1328" y="27"/>
                    <a:pt x="1302" y="53"/>
                  </a:cubicBezTo>
                  <a:cubicBezTo>
                    <a:pt x="1105" y="263"/>
                    <a:pt x="921" y="500"/>
                    <a:pt x="763" y="750"/>
                  </a:cubicBezTo>
                  <a:cubicBezTo>
                    <a:pt x="723" y="829"/>
                    <a:pt x="671" y="908"/>
                    <a:pt x="644" y="1000"/>
                  </a:cubicBezTo>
                  <a:cubicBezTo>
                    <a:pt x="605" y="1144"/>
                    <a:pt x="579" y="1302"/>
                    <a:pt x="552" y="1447"/>
                  </a:cubicBezTo>
                  <a:cubicBezTo>
                    <a:pt x="487" y="1815"/>
                    <a:pt x="421" y="2183"/>
                    <a:pt x="355" y="2551"/>
                  </a:cubicBezTo>
                  <a:cubicBezTo>
                    <a:pt x="329" y="2748"/>
                    <a:pt x="289" y="2946"/>
                    <a:pt x="250" y="3143"/>
                  </a:cubicBezTo>
                  <a:cubicBezTo>
                    <a:pt x="224" y="3380"/>
                    <a:pt x="184" y="3616"/>
                    <a:pt x="145" y="3866"/>
                  </a:cubicBezTo>
                  <a:cubicBezTo>
                    <a:pt x="105" y="4155"/>
                    <a:pt x="53" y="4458"/>
                    <a:pt x="26" y="4760"/>
                  </a:cubicBezTo>
                  <a:cubicBezTo>
                    <a:pt x="26" y="4786"/>
                    <a:pt x="0" y="4813"/>
                    <a:pt x="53" y="4813"/>
                  </a:cubicBezTo>
                  <a:cubicBezTo>
                    <a:pt x="224" y="4616"/>
                    <a:pt x="395" y="4405"/>
                    <a:pt x="566" y="4208"/>
                  </a:cubicBezTo>
                  <a:cubicBezTo>
                    <a:pt x="855" y="3840"/>
                    <a:pt x="1210" y="3524"/>
                    <a:pt x="1578" y="3222"/>
                  </a:cubicBezTo>
                  <a:cubicBezTo>
                    <a:pt x="1762" y="3077"/>
                    <a:pt x="1933" y="2946"/>
                    <a:pt x="2104" y="2814"/>
                  </a:cubicBezTo>
                  <a:lnTo>
                    <a:pt x="2104" y="2801"/>
                  </a:lnTo>
                  <a:cubicBezTo>
                    <a:pt x="1972" y="2683"/>
                    <a:pt x="1841" y="2564"/>
                    <a:pt x="1736" y="2420"/>
                  </a:cubicBezTo>
                  <a:cubicBezTo>
                    <a:pt x="1578" y="2222"/>
                    <a:pt x="1460" y="2012"/>
                    <a:pt x="1368" y="1775"/>
                  </a:cubicBezTo>
                  <a:cubicBezTo>
                    <a:pt x="1302" y="1591"/>
                    <a:pt x="1262" y="1394"/>
                    <a:pt x="1236" y="1197"/>
                  </a:cubicBezTo>
                  <a:cubicBezTo>
                    <a:pt x="1210" y="1013"/>
                    <a:pt x="1184" y="842"/>
                    <a:pt x="1236" y="671"/>
                  </a:cubicBezTo>
                  <a:cubicBezTo>
                    <a:pt x="1249" y="645"/>
                    <a:pt x="1236" y="618"/>
                    <a:pt x="1236" y="605"/>
                  </a:cubicBezTo>
                  <a:cubicBezTo>
                    <a:pt x="1236" y="461"/>
                    <a:pt x="1276" y="329"/>
                    <a:pt x="1315" y="198"/>
                  </a:cubicBezTo>
                  <a:cubicBezTo>
                    <a:pt x="1328" y="132"/>
                    <a:pt x="1354" y="66"/>
                    <a:pt x="1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4788813" y="1636650"/>
              <a:ext cx="112450" cy="38825"/>
            </a:xfrm>
            <a:custGeom>
              <a:avLst/>
              <a:gdLst/>
              <a:ahLst/>
              <a:cxnLst/>
              <a:rect l="l" t="t" r="r" b="b"/>
              <a:pathLst>
                <a:path w="4498" h="1553" extrusionOk="0">
                  <a:moveTo>
                    <a:pt x="3827" y="0"/>
                  </a:moveTo>
                  <a:cubicBezTo>
                    <a:pt x="3603" y="26"/>
                    <a:pt x="3393" y="53"/>
                    <a:pt x="3169" y="79"/>
                  </a:cubicBezTo>
                  <a:cubicBezTo>
                    <a:pt x="2788" y="118"/>
                    <a:pt x="2407" y="210"/>
                    <a:pt x="2039" y="329"/>
                  </a:cubicBezTo>
                  <a:cubicBezTo>
                    <a:pt x="1368" y="565"/>
                    <a:pt x="750" y="894"/>
                    <a:pt x="172" y="1315"/>
                  </a:cubicBezTo>
                  <a:cubicBezTo>
                    <a:pt x="119" y="1354"/>
                    <a:pt x="79" y="1394"/>
                    <a:pt x="40" y="1446"/>
                  </a:cubicBezTo>
                  <a:cubicBezTo>
                    <a:pt x="14" y="1473"/>
                    <a:pt x="1" y="1512"/>
                    <a:pt x="27" y="1538"/>
                  </a:cubicBezTo>
                  <a:cubicBezTo>
                    <a:pt x="47" y="1549"/>
                    <a:pt x="65" y="1553"/>
                    <a:pt x="81" y="1553"/>
                  </a:cubicBezTo>
                  <a:cubicBezTo>
                    <a:pt x="128" y="1553"/>
                    <a:pt x="162" y="1519"/>
                    <a:pt x="211" y="1499"/>
                  </a:cubicBezTo>
                  <a:cubicBezTo>
                    <a:pt x="435" y="1341"/>
                    <a:pt x="671" y="1183"/>
                    <a:pt x="908" y="1026"/>
                  </a:cubicBezTo>
                  <a:cubicBezTo>
                    <a:pt x="1408" y="723"/>
                    <a:pt x="1933" y="487"/>
                    <a:pt x="2499" y="342"/>
                  </a:cubicBezTo>
                  <a:cubicBezTo>
                    <a:pt x="3038" y="197"/>
                    <a:pt x="3590" y="145"/>
                    <a:pt x="4142" y="132"/>
                  </a:cubicBezTo>
                  <a:cubicBezTo>
                    <a:pt x="4235" y="118"/>
                    <a:pt x="4327" y="118"/>
                    <a:pt x="4419" y="118"/>
                  </a:cubicBezTo>
                  <a:cubicBezTo>
                    <a:pt x="4445" y="118"/>
                    <a:pt x="4471" y="105"/>
                    <a:pt x="4497" y="105"/>
                  </a:cubicBezTo>
                  <a:cubicBezTo>
                    <a:pt x="4497" y="92"/>
                    <a:pt x="4497" y="66"/>
                    <a:pt x="4497" y="53"/>
                  </a:cubicBezTo>
                  <a:cubicBezTo>
                    <a:pt x="4471" y="53"/>
                    <a:pt x="4432" y="39"/>
                    <a:pt x="4405" y="39"/>
                  </a:cubicBezTo>
                  <a:cubicBezTo>
                    <a:pt x="4300" y="26"/>
                    <a:pt x="4182" y="13"/>
                    <a:pt x="4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4775663" y="1550850"/>
              <a:ext cx="20750" cy="70125"/>
            </a:xfrm>
            <a:custGeom>
              <a:avLst/>
              <a:gdLst/>
              <a:ahLst/>
              <a:cxnLst/>
              <a:rect l="l" t="t" r="r" b="b"/>
              <a:pathLst>
                <a:path w="830" h="2805" extrusionOk="0">
                  <a:moveTo>
                    <a:pt x="14" y="0"/>
                  </a:moveTo>
                  <a:cubicBezTo>
                    <a:pt x="14" y="13"/>
                    <a:pt x="1" y="26"/>
                    <a:pt x="1" y="26"/>
                  </a:cubicBezTo>
                  <a:cubicBezTo>
                    <a:pt x="14" y="66"/>
                    <a:pt x="27" y="105"/>
                    <a:pt x="40" y="145"/>
                  </a:cubicBezTo>
                  <a:cubicBezTo>
                    <a:pt x="211" y="500"/>
                    <a:pt x="303" y="855"/>
                    <a:pt x="395" y="1236"/>
                  </a:cubicBezTo>
                  <a:cubicBezTo>
                    <a:pt x="487" y="1670"/>
                    <a:pt x="553" y="2117"/>
                    <a:pt x="605" y="2564"/>
                  </a:cubicBezTo>
                  <a:cubicBezTo>
                    <a:pt x="619" y="2630"/>
                    <a:pt x="632" y="2696"/>
                    <a:pt x="658" y="2748"/>
                  </a:cubicBezTo>
                  <a:cubicBezTo>
                    <a:pt x="669" y="2781"/>
                    <a:pt x="689" y="2804"/>
                    <a:pt x="717" y="2804"/>
                  </a:cubicBezTo>
                  <a:cubicBezTo>
                    <a:pt x="723" y="2804"/>
                    <a:pt x="730" y="2803"/>
                    <a:pt x="737" y="2801"/>
                  </a:cubicBezTo>
                  <a:cubicBezTo>
                    <a:pt x="816" y="2656"/>
                    <a:pt x="829" y="2617"/>
                    <a:pt x="816" y="2485"/>
                  </a:cubicBezTo>
                  <a:cubicBezTo>
                    <a:pt x="790" y="2275"/>
                    <a:pt x="763" y="2051"/>
                    <a:pt x="724" y="1841"/>
                  </a:cubicBezTo>
                  <a:cubicBezTo>
                    <a:pt x="658" y="1460"/>
                    <a:pt x="566" y="1078"/>
                    <a:pt x="435" y="697"/>
                  </a:cubicBezTo>
                  <a:cubicBezTo>
                    <a:pt x="369" y="500"/>
                    <a:pt x="277" y="316"/>
                    <a:pt x="158" y="145"/>
                  </a:cubicBezTo>
                  <a:cubicBezTo>
                    <a:pt x="132" y="79"/>
                    <a:pt x="93" y="26"/>
                    <a:pt x="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4777313" y="1690650"/>
              <a:ext cx="26650" cy="17350"/>
            </a:xfrm>
            <a:custGeom>
              <a:avLst/>
              <a:gdLst/>
              <a:ahLst/>
              <a:cxnLst/>
              <a:rect l="l" t="t" r="r" b="b"/>
              <a:pathLst>
                <a:path w="1066" h="694" extrusionOk="0">
                  <a:moveTo>
                    <a:pt x="1029" y="1"/>
                  </a:moveTo>
                  <a:cubicBezTo>
                    <a:pt x="993" y="1"/>
                    <a:pt x="961" y="26"/>
                    <a:pt x="921" y="36"/>
                  </a:cubicBezTo>
                  <a:cubicBezTo>
                    <a:pt x="632" y="194"/>
                    <a:pt x="342" y="351"/>
                    <a:pt x="53" y="509"/>
                  </a:cubicBezTo>
                  <a:cubicBezTo>
                    <a:pt x="0" y="562"/>
                    <a:pt x="14" y="628"/>
                    <a:pt x="14" y="693"/>
                  </a:cubicBezTo>
                  <a:cubicBezTo>
                    <a:pt x="355" y="470"/>
                    <a:pt x="710" y="259"/>
                    <a:pt x="1052" y="49"/>
                  </a:cubicBezTo>
                  <a:cubicBezTo>
                    <a:pt x="1065" y="49"/>
                    <a:pt x="1065" y="23"/>
                    <a:pt x="1065" y="10"/>
                  </a:cubicBezTo>
                  <a:cubicBezTo>
                    <a:pt x="1053" y="3"/>
                    <a:pt x="1041" y="1"/>
                    <a:pt x="10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4356888" y="1608375"/>
              <a:ext cx="4950" cy="12175"/>
            </a:xfrm>
            <a:custGeom>
              <a:avLst/>
              <a:gdLst/>
              <a:ahLst/>
              <a:cxnLst/>
              <a:rect l="l" t="t" r="r" b="b"/>
              <a:pathLst>
                <a:path w="198" h="487" extrusionOk="0">
                  <a:moveTo>
                    <a:pt x="0" y="0"/>
                  </a:moveTo>
                  <a:lnTo>
                    <a:pt x="0" y="0"/>
                  </a:lnTo>
                  <a:cubicBezTo>
                    <a:pt x="26" y="171"/>
                    <a:pt x="40" y="342"/>
                    <a:pt x="145" y="487"/>
                  </a:cubicBezTo>
                  <a:cubicBezTo>
                    <a:pt x="171" y="474"/>
                    <a:pt x="184" y="447"/>
                    <a:pt x="197" y="434"/>
                  </a:cubicBezTo>
                  <a:cubicBezTo>
                    <a:pt x="132" y="289"/>
                    <a:pt x="92" y="132"/>
                    <a:pt x="0" y="0"/>
                  </a:cubicBezTo>
                  <a:close/>
                </a:path>
              </a:pathLst>
            </a:custGeom>
            <a:solidFill>
              <a:srgbClr val="028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4723738" y="1537375"/>
              <a:ext cx="4300" cy="4300"/>
            </a:xfrm>
            <a:custGeom>
              <a:avLst/>
              <a:gdLst/>
              <a:ahLst/>
              <a:cxnLst/>
              <a:rect l="l" t="t" r="r" b="b"/>
              <a:pathLst>
                <a:path w="172" h="172" extrusionOk="0">
                  <a:moveTo>
                    <a:pt x="0" y="0"/>
                  </a:moveTo>
                  <a:lnTo>
                    <a:pt x="0" y="0"/>
                  </a:lnTo>
                  <a:cubicBezTo>
                    <a:pt x="26" y="66"/>
                    <a:pt x="53" y="132"/>
                    <a:pt x="118" y="171"/>
                  </a:cubicBezTo>
                  <a:cubicBezTo>
                    <a:pt x="132" y="158"/>
                    <a:pt x="158" y="145"/>
                    <a:pt x="171" y="118"/>
                  </a:cubicBezTo>
                  <a:cubicBezTo>
                    <a:pt x="118" y="53"/>
                    <a:pt x="66" y="13"/>
                    <a:pt x="0" y="0"/>
                  </a:cubicBezTo>
                  <a:close/>
                </a:path>
              </a:pathLst>
            </a:custGeom>
            <a:solidFill>
              <a:srgbClr val="5CA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4454188" y="1278925"/>
              <a:ext cx="177850" cy="175950"/>
            </a:xfrm>
            <a:custGeom>
              <a:avLst/>
              <a:gdLst/>
              <a:ahLst/>
              <a:cxnLst/>
              <a:rect l="l" t="t" r="r" b="b"/>
              <a:pathLst>
                <a:path w="7114" h="7038" extrusionOk="0">
                  <a:moveTo>
                    <a:pt x="1709" y="2067"/>
                  </a:moveTo>
                  <a:lnTo>
                    <a:pt x="1709" y="2067"/>
                  </a:lnTo>
                  <a:cubicBezTo>
                    <a:pt x="1723" y="2094"/>
                    <a:pt x="1736" y="2133"/>
                    <a:pt x="1749" y="2160"/>
                  </a:cubicBezTo>
                  <a:cubicBezTo>
                    <a:pt x="1828" y="2212"/>
                    <a:pt x="1880" y="2265"/>
                    <a:pt x="1920" y="2344"/>
                  </a:cubicBezTo>
                  <a:cubicBezTo>
                    <a:pt x="1999" y="2528"/>
                    <a:pt x="1907" y="2764"/>
                    <a:pt x="1736" y="2856"/>
                  </a:cubicBezTo>
                  <a:cubicBezTo>
                    <a:pt x="1709" y="2883"/>
                    <a:pt x="1657" y="2896"/>
                    <a:pt x="1617" y="2909"/>
                  </a:cubicBezTo>
                  <a:cubicBezTo>
                    <a:pt x="1499" y="2909"/>
                    <a:pt x="1420" y="2830"/>
                    <a:pt x="1368" y="2738"/>
                  </a:cubicBezTo>
                  <a:cubicBezTo>
                    <a:pt x="1315" y="2646"/>
                    <a:pt x="1302" y="2554"/>
                    <a:pt x="1328" y="2449"/>
                  </a:cubicBezTo>
                  <a:cubicBezTo>
                    <a:pt x="1394" y="2225"/>
                    <a:pt x="1486" y="2173"/>
                    <a:pt x="1749" y="2160"/>
                  </a:cubicBezTo>
                  <a:cubicBezTo>
                    <a:pt x="1736" y="2133"/>
                    <a:pt x="1723" y="2107"/>
                    <a:pt x="1709" y="2067"/>
                  </a:cubicBezTo>
                  <a:close/>
                  <a:moveTo>
                    <a:pt x="2935" y="2558"/>
                  </a:moveTo>
                  <a:cubicBezTo>
                    <a:pt x="3061" y="2558"/>
                    <a:pt x="3188" y="2617"/>
                    <a:pt x="3287" y="2738"/>
                  </a:cubicBezTo>
                  <a:cubicBezTo>
                    <a:pt x="3419" y="2909"/>
                    <a:pt x="3485" y="3093"/>
                    <a:pt x="3485" y="3317"/>
                  </a:cubicBezTo>
                  <a:cubicBezTo>
                    <a:pt x="3471" y="3540"/>
                    <a:pt x="3419" y="3751"/>
                    <a:pt x="3235" y="3908"/>
                  </a:cubicBezTo>
                  <a:cubicBezTo>
                    <a:pt x="3147" y="3980"/>
                    <a:pt x="3063" y="4013"/>
                    <a:pt x="2976" y="4013"/>
                  </a:cubicBezTo>
                  <a:cubicBezTo>
                    <a:pt x="2920" y="4013"/>
                    <a:pt x="2863" y="4000"/>
                    <a:pt x="2801" y="3974"/>
                  </a:cubicBezTo>
                  <a:cubicBezTo>
                    <a:pt x="2696" y="3921"/>
                    <a:pt x="2617" y="3856"/>
                    <a:pt x="2564" y="3777"/>
                  </a:cubicBezTo>
                  <a:cubicBezTo>
                    <a:pt x="2419" y="3553"/>
                    <a:pt x="2354" y="3317"/>
                    <a:pt x="2433" y="3041"/>
                  </a:cubicBezTo>
                  <a:cubicBezTo>
                    <a:pt x="2472" y="2909"/>
                    <a:pt x="2525" y="2791"/>
                    <a:pt x="2630" y="2685"/>
                  </a:cubicBezTo>
                  <a:cubicBezTo>
                    <a:pt x="2721" y="2601"/>
                    <a:pt x="2828" y="2558"/>
                    <a:pt x="2935" y="2558"/>
                  </a:cubicBezTo>
                  <a:close/>
                  <a:moveTo>
                    <a:pt x="1413" y="3248"/>
                  </a:moveTo>
                  <a:cubicBezTo>
                    <a:pt x="1475" y="3248"/>
                    <a:pt x="1543" y="3258"/>
                    <a:pt x="1617" y="3277"/>
                  </a:cubicBezTo>
                  <a:cubicBezTo>
                    <a:pt x="1631" y="3290"/>
                    <a:pt x="1644" y="3290"/>
                    <a:pt x="1657" y="3290"/>
                  </a:cubicBezTo>
                  <a:cubicBezTo>
                    <a:pt x="2038" y="3514"/>
                    <a:pt x="2209" y="3869"/>
                    <a:pt x="2275" y="4276"/>
                  </a:cubicBezTo>
                  <a:cubicBezTo>
                    <a:pt x="2341" y="4342"/>
                    <a:pt x="2301" y="4421"/>
                    <a:pt x="2314" y="4500"/>
                  </a:cubicBezTo>
                  <a:cubicBezTo>
                    <a:pt x="2314" y="4513"/>
                    <a:pt x="2314" y="4526"/>
                    <a:pt x="2314" y="4539"/>
                  </a:cubicBezTo>
                  <a:cubicBezTo>
                    <a:pt x="2288" y="4684"/>
                    <a:pt x="2262" y="4842"/>
                    <a:pt x="2222" y="4987"/>
                  </a:cubicBezTo>
                  <a:cubicBezTo>
                    <a:pt x="2157" y="5223"/>
                    <a:pt x="1986" y="5355"/>
                    <a:pt x="1762" y="5434"/>
                  </a:cubicBezTo>
                  <a:cubicBezTo>
                    <a:pt x="1736" y="5447"/>
                    <a:pt x="1703" y="5453"/>
                    <a:pt x="1670" y="5453"/>
                  </a:cubicBezTo>
                  <a:cubicBezTo>
                    <a:pt x="1637" y="5453"/>
                    <a:pt x="1604" y="5447"/>
                    <a:pt x="1578" y="5434"/>
                  </a:cubicBezTo>
                  <a:cubicBezTo>
                    <a:pt x="1394" y="5381"/>
                    <a:pt x="1236" y="5289"/>
                    <a:pt x="1118" y="5131"/>
                  </a:cubicBezTo>
                  <a:cubicBezTo>
                    <a:pt x="868" y="4789"/>
                    <a:pt x="763" y="4408"/>
                    <a:pt x="802" y="4000"/>
                  </a:cubicBezTo>
                  <a:cubicBezTo>
                    <a:pt x="815" y="3829"/>
                    <a:pt x="855" y="3672"/>
                    <a:pt x="960" y="3527"/>
                  </a:cubicBezTo>
                  <a:cubicBezTo>
                    <a:pt x="1089" y="3339"/>
                    <a:pt x="1225" y="3248"/>
                    <a:pt x="1413" y="3248"/>
                  </a:cubicBezTo>
                  <a:close/>
                  <a:moveTo>
                    <a:pt x="4471" y="5328"/>
                  </a:moveTo>
                  <a:cubicBezTo>
                    <a:pt x="4497" y="5342"/>
                    <a:pt x="4510" y="5368"/>
                    <a:pt x="4536" y="5368"/>
                  </a:cubicBezTo>
                  <a:cubicBezTo>
                    <a:pt x="4642" y="5407"/>
                    <a:pt x="4681" y="5499"/>
                    <a:pt x="4734" y="5591"/>
                  </a:cubicBezTo>
                  <a:cubicBezTo>
                    <a:pt x="4799" y="5697"/>
                    <a:pt x="4773" y="5815"/>
                    <a:pt x="4681" y="5907"/>
                  </a:cubicBezTo>
                  <a:cubicBezTo>
                    <a:pt x="4627" y="5961"/>
                    <a:pt x="4566" y="5991"/>
                    <a:pt x="4495" y="5991"/>
                  </a:cubicBezTo>
                  <a:cubicBezTo>
                    <a:pt x="4463" y="5991"/>
                    <a:pt x="4428" y="5985"/>
                    <a:pt x="4392" y="5973"/>
                  </a:cubicBezTo>
                  <a:cubicBezTo>
                    <a:pt x="4168" y="5907"/>
                    <a:pt x="4089" y="5802"/>
                    <a:pt x="4076" y="5591"/>
                  </a:cubicBezTo>
                  <a:cubicBezTo>
                    <a:pt x="4076" y="5499"/>
                    <a:pt x="4103" y="5420"/>
                    <a:pt x="4195" y="5381"/>
                  </a:cubicBezTo>
                  <a:cubicBezTo>
                    <a:pt x="4208" y="5355"/>
                    <a:pt x="4234" y="5342"/>
                    <a:pt x="4260" y="5328"/>
                  </a:cubicBezTo>
                  <a:close/>
                  <a:moveTo>
                    <a:pt x="2794" y="5187"/>
                  </a:moveTo>
                  <a:cubicBezTo>
                    <a:pt x="2822" y="5187"/>
                    <a:pt x="2850" y="5190"/>
                    <a:pt x="2880" y="5197"/>
                  </a:cubicBezTo>
                  <a:cubicBezTo>
                    <a:pt x="3011" y="5223"/>
                    <a:pt x="3130" y="5289"/>
                    <a:pt x="3222" y="5394"/>
                  </a:cubicBezTo>
                  <a:cubicBezTo>
                    <a:pt x="3340" y="5512"/>
                    <a:pt x="3471" y="5618"/>
                    <a:pt x="3498" y="5789"/>
                  </a:cubicBezTo>
                  <a:cubicBezTo>
                    <a:pt x="3511" y="5841"/>
                    <a:pt x="3511" y="5894"/>
                    <a:pt x="3524" y="5907"/>
                  </a:cubicBezTo>
                  <a:cubicBezTo>
                    <a:pt x="3513" y="6136"/>
                    <a:pt x="3330" y="6311"/>
                    <a:pt x="3140" y="6311"/>
                  </a:cubicBezTo>
                  <a:cubicBezTo>
                    <a:pt x="3101" y="6311"/>
                    <a:pt x="3062" y="6304"/>
                    <a:pt x="3024" y="6288"/>
                  </a:cubicBezTo>
                  <a:lnTo>
                    <a:pt x="3024" y="6301"/>
                  </a:lnTo>
                  <a:cubicBezTo>
                    <a:pt x="2735" y="6196"/>
                    <a:pt x="2525" y="6012"/>
                    <a:pt x="2433" y="5697"/>
                  </a:cubicBezTo>
                  <a:cubicBezTo>
                    <a:pt x="2350" y="5437"/>
                    <a:pt x="2543" y="5187"/>
                    <a:pt x="2794" y="5187"/>
                  </a:cubicBezTo>
                  <a:close/>
                  <a:moveTo>
                    <a:pt x="3597" y="1"/>
                  </a:moveTo>
                  <a:cubicBezTo>
                    <a:pt x="3486" y="1"/>
                    <a:pt x="3374" y="6"/>
                    <a:pt x="3261" y="16"/>
                  </a:cubicBezTo>
                  <a:cubicBezTo>
                    <a:pt x="3064" y="29"/>
                    <a:pt x="2853" y="56"/>
                    <a:pt x="2656" y="135"/>
                  </a:cubicBezTo>
                  <a:cubicBezTo>
                    <a:pt x="2617" y="148"/>
                    <a:pt x="2590" y="148"/>
                    <a:pt x="2551" y="161"/>
                  </a:cubicBezTo>
                  <a:cubicBezTo>
                    <a:pt x="2012" y="332"/>
                    <a:pt x="1539" y="595"/>
                    <a:pt x="1131" y="989"/>
                  </a:cubicBezTo>
                  <a:cubicBezTo>
                    <a:pt x="776" y="1344"/>
                    <a:pt x="500" y="1752"/>
                    <a:pt x="316" y="2225"/>
                  </a:cubicBezTo>
                  <a:cubicBezTo>
                    <a:pt x="79" y="2830"/>
                    <a:pt x="0" y="3461"/>
                    <a:pt x="118" y="4106"/>
                  </a:cubicBezTo>
                  <a:cubicBezTo>
                    <a:pt x="381" y="5394"/>
                    <a:pt x="1118" y="6301"/>
                    <a:pt x="2341" y="6801"/>
                  </a:cubicBezTo>
                  <a:cubicBezTo>
                    <a:pt x="2748" y="6972"/>
                    <a:pt x="3169" y="7025"/>
                    <a:pt x="3603" y="7038"/>
                  </a:cubicBezTo>
                  <a:cubicBezTo>
                    <a:pt x="3813" y="7038"/>
                    <a:pt x="4037" y="6998"/>
                    <a:pt x="4247" y="6972"/>
                  </a:cubicBezTo>
                  <a:cubicBezTo>
                    <a:pt x="5128" y="6801"/>
                    <a:pt x="5838" y="6354"/>
                    <a:pt x="6377" y="5657"/>
                  </a:cubicBezTo>
                  <a:cubicBezTo>
                    <a:pt x="6877" y="5013"/>
                    <a:pt x="7114" y="4276"/>
                    <a:pt x="7100" y="3461"/>
                  </a:cubicBezTo>
                  <a:cubicBezTo>
                    <a:pt x="7100" y="3251"/>
                    <a:pt x="7074" y="3041"/>
                    <a:pt x="7035" y="2817"/>
                  </a:cubicBezTo>
                  <a:cubicBezTo>
                    <a:pt x="7008" y="2672"/>
                    <a:pt x="6969" y="2515"/>
                    <a:pt x="6903" y="2370"/>
                  </a:cubicBezTo>
                  <a:cubicBezTo>
                    <a:pt x="6890" y="2344"/>
                    <a:pt x="6890" y="2317"/>
                    <a:pt x="6877" y="2291"/>
                  </a:cubicBezTo>
                  <a:cubicBezTo>
                    <a:pt x="6575" y="1489"/>
                    <a:pt x="6049" y="871"/>
                    <a:pt x="5299" y="450"/>
                  </a:cubicBezTo>
                  <a:cubicBezTo>
                    <a:pt x="4767" y="151"/>
                    <a:pt x="4197" y="1"/>
                    <a:pt x="3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4772063" y="1977175"/>
              <a:ext cx="96650" cy="100375"/>
            </a:xfrm>
            <a:custGeom>
              <a:avLst/>
              <a:gdLst/>
              <a:ahLst/>
              <a:cxnLst/>
              <a:rect l="l" t="t" r="r" b="b"/>
              <a:pathLst>
                <a:path w="3866" h="4015" extrusionOk="0">
                  <a:moveTo>
                    <a:pt x="2136" y="0"/>
                  </a:moveTo>
                  <a:cubicBezTo>
                    <a:pt x="2005" y="0"/>
                    <a:pt x="1872" y="13"/>
                    <a:pt x="1736" y="41"/>
                  </a:cubicBezTo>
                  <a:cubicBezTo>
                    <a:pt x="1289" y="119"/>
                    <a:pt x="907" y="330"/>
                    <a:pt x="618" y="672"/>
                  </a:cubicBezTo>
                  <a:cubicBezTo>
                    <a:pt x="158" y="1198"/>
                    <a:pt x="0" y="1803"/>
                    <a:pt x="158" y="2473"/>
                  </a:cubicBezTo>
                  <a:cubicBezTo>
                    <a:pt x="373" y="3384"/>
                    <a:pt x="1184" y="4015"/>
                    <a:pt x="2100" y="4015"/>
                  </a:cubicBezTo>
                  <a:cubicBezTo>
                    <a:pt x="2136" y="4015"/>
                    <a:pt x="2172" y="4014"/>
                    <a:pt x="2209" y="4012"/>
                  </a:cubicBezTo>
                  <a:cubicBezTo>
                    <a:pt x="2893" y="3972"/>
                    <a:pt x="3419" y="3657"/>
                    <a:pt x="3813" y="3091"/>
                  </a:cubicBezTo>
                  <a:cubicBezTo>
                    <a:pt x="3826" y="3065"/>
                    <a:pt x="3839" y="3025"/>
                    <a:pt x="3866" y="2986"/>
                  </a:cubicBezTo>
                  <a:cubicBezTo>
                    <a:pt x="3853" y="2973"/>
                    <a:pt x="3853" y="2973"/>
                    <a:pt x="3839" y="2960"/>
                  </a:cubicBezTo>
                  <a:lnTo>
                    <a:pt x="3839" y="2973"/>
                  </a:lnTo>
                  <a:cubicBezTo>
                    <a:pt x="3826" y="2960"/>
                    <a:pt x="3813" y="2960"/>
                    <a:pt x="3800" y="2946"/>
                  </a:cubicBezTo>
                  <a:cubicBezTo>
                    <a:pt x="3524" y="2907"/>
                    <a:pt x="3366" y="2723"/>
                    <a:pt x="3248" y="2486"/>
                  </a:cubicBezTo>
                  <a:cubicBezTo>
                    <a:pt x="3221" y="2434"/>
                    <a:pt x="3195" y="2368"/>
                    <a:pt x="3169" y="2315"/>
                  </a:cubicBezTo>
                  <a:cubicBezTo>
                    <a:pt x="3156" y="2263"/>
                    <a:pt x="3143" y="2223"/>
                    <a:pt x="3143" y="2171"/>
                  </a:cubicBezTo>
                  <a:cubicBezTo>
                    <a:pt x="3064" y="1710"/>
                    <a:pt x="3116" y="1290"/>
                    <a:pt x="3484" y="948"/>
                  </a:cubicBezTo>
                  <a:cubicBezTo>
                    <a:pt x="3563" y="908"/>
                    <a:pt x="3642" y="869"/>
                    <a:pt x="3734" y="830"/>
                  </a:cubicBezTo>
                  <a:cubicBezTo>
                    <a:pt x="3642" y="672"/>
                    <a:pt x="3524" y="553"/>
                    <a:pt x="3379" y="461"/>
                  </a:cubicBezTo>
                  <a:cubicBezTo>
                    <a:pt x="3366" y="448"/>
                    <a:pt x="3366" y="435"/>
                    <a:pt x="3353" y="422"/>
                  </a:cubicBezTo>
                  <a:cubicBezTo>
                    <a:pt x="2978" y="149"/>
                    <a:pt x="2573" y="0"/>
                    <a:pt x="2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4523863" y="1972050"/>
              <a:ext cx="99625" cy="100525"/>
            </a:xfrm>
            <a:custGeom>
              <a:avLst/>
              <a:gdLst/>
              <a:ahLst/>
              <a:cxnLst/>
              <a:rect l="l" t="t" r="r" b="b"/>
              <a:pathLst>
                <a:path w="3985" h="4021" extrusionOk="0">
                  <a:moveTo>
                    <a:pt x="1774" y="0"/>
                  </a:moveTo>
                  <a:cubicBezTo>
                    <a:pt x="1672" y="0"/>
                    <a:pt x="1567" y="7"/>
                    <a:pt x="1460" y="22"/>
                  </a:cubicBezTo>
                  <a:cubicBezTo>
                    <a:pt x="1092" y="75"/>
                    <a:pt x="737" y="219"/>
                    <a:pt x="461" y="482"/>
                  </a:cubicBezTo>
                  <a:cubicBezTo>
                    <a:pt x="277" y="614"/>
                    <a:pt x="237" y="680"/>
                    <a:pt x="145" y="850"/>
                  </a:cubicBezTo>
                  <a:cubicBezTo>
                    <a:pt x="237" y="890"/>
                    <a:pt x="329" y="942"/>
                    <a:pt x="421" y="982"/>
                  </a:cubicBezTo>
                  <a:cubicBezTo>
                    <a:pt x="711" y="1298"/>
                    <a:pt x="803" y="1679"/>
                    <a:pt x="750" y="2100"/>
                  </a:cubicBezTo>
                  <a:cubicBezTo>
                    <a:pt x="737" y="2139"/>
                    <a:pt x="737" y="2178"/>
                    <a:pt x="737" y="2218"/>
                  </a:cubicBezTo>
                  <a:cubicBezTo>
                    <a:pt x="724" y="2271"/>
                    <a:pt x="698" y="2323"/>
                    <a:pt x="684" y="2376"/>
                  </a:cubicBezTo>
                  <a:cubicBezTo>
                    <a:pt x="553" y="2691"/>
                    <a:pt x="382" y="2941"/>
                    <a:pt x="1" y="2981"/>
                  </a:cubicBezTo>
                  <a:cubicBezTo>
                    <a:pt x="14" y="3020"/>
                    <a:pt x="27" y="3046"/>
                    <a:pt x="53" y="3086"/>
                  </a:cubicBezTo>
                  <a:cubicBezTo>
                    <a:pt x="418" y="3676"/>
                    <a:pt x="1098" y="4021"/>
                    <a:pt x="1778" y="4021"/>
                  </a:cubicBezTo>
                  <a:cubicBezTo>
                    <a:pt x="1932" y="4021"/>
                    <a:pt x="2086" y="4003"/>
                    <a:pt x="2236" y="3967"/>
                  </a:cubicBezTo>
                  <a:cubicBezTo>
                    <a:pt x="3248" y="3717"/>
                    <a:pt x="3985" y="2691"/>
                    <a:pt x="3709" y="1547"/>
                  </a:cubicBezTo>
                  <a:cubicBezTo>
                    <a:pt x="3630" y="1205"/>
                    <a:pt x="3485" y="903"/>
                    <a:pt x="3235" y="666"/>
                  </a:cubicBezTo>
                  <a:cubicBezTo>
                    <a:pt x="3222" y="653"/>
                    <a:pt x="3222" y="627"/>
                    <a:pt x="3196" y="614"/>
                  </a:cubicBezTo>
                  <a:cubicBezTo>
                    <a:pt x="2798" y="205"/>
                    <a:pt x="2316" y="0"/>
                    <a:pt x="1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4867388" y="1399100"/>
              <a:ext cx="113100" cy="112075"/>
            </a:xfrm>
            <a:custGeom>
              <a:avLst/>
              <a:gdLst/>
              <a:ahLst/>
              <a:cxnLst/>
              <a:rect l="l" t="t" r="r" b="b"/>
              <a:pathLst>
                <a:path w="4524" h="4483" extrusionOk="0">
                  <a:moveTo>
                    <a:pt x="1986" y="664"/>
                  </a:moveTo>
                  <a:cubicBezTo>
                    <a:pt x="2016" y="664"/>
                    <a:pt x="2047" y="669"/>
                    <a:pt x="2078" y="679"/>
                  </a:cubicBezTo>
                  <a:cubicBezTo>
                    <a:pt x="2222" y="732"/>
                    <a:pt x="2275" y="863"/>
                    <a:pt x="2209" y="1008"/>
                  </a:cubicBezTo>
                  <a:cubicBezTo>
                    <a:pt x="2196" y="1034"/>
                    <a:pt x="2183" y="1060"/>
                    <a:pt x="2170" y="1074"/>
                  </a:cubicBezTo>
                  <a:cubicBezTo>
                    <a:pt x="2089" y="1166"/>
                    <a:pt x="1998" y="1208"/>
                    <a:pt x="1888" y="1208"/>
                  </a:cubicBezTo>
                  <a:cubicBezTo>
                    <a:pt x="1873" y="1208"/>
                    <a:pt x="1857" y="1207"/>
                    <a:pt x="1841" y="1205"/>
                  </a:cubicBezTo>
                  <a:cubicBezTo>
                    <a:pt x="1723" y="1179"/>
                    <a:pt x="1683" y="1087"/>
                    <a:pt x="1644" y="982"/>
                  </a:cubicBezTo>
                  <a:cubicBezTo>
                    <a:pt x="1683" y="903"/>
                    <a:pt x="1710" y="837"/>
                    <a:pt x="1749" y="784"/>
                  </a:cubicBezTo>
                  <a:cubicBezTo>
                    <a:pt x="1808" y="706"/>
                    <a:pt x="1896" y="664"/>
                    <a:pt x="1986" y="664"/>
                  </a:cubicBezTo>
                  <a:close/>
                  <a:moveTo>
                    <a:pt x="1286" y="1327"/>
                  </a:moveTo>
                  <a:cubicBezTo>
                    <a:pt x="1341" y="1327"/>
                    <a:pt x="1395" y="1334"/>
                    <a:pt x="1447" y="1350"/>
                  </a:cubicBezTo>
                  <a:cubicBezTo>
                    <a:pt x="1617" y="1402"/>
                    <a:pt x="1683" y="1560"/>
                    <a:pt x="1723" y="1718"/>
                  </a:cubicBezTo>
                  <a:cubicBezTo>
                    <a:pt x="1736" y="1757"/>
                    <a:pt x="1723" y="1797"/>
                    <a:pt x="1723" y="1823"/>
                  </a:cubicBezTo>
                  <a:cubicBezTo>
                    <a:pt x="1736" y="2060"/>
                    <a:pt x="1631" y="2257"/>
                    <a:pt x="1499" y="2441"/>
                  </a:cubicBezTo>
                  <a:cubicBezTo>
                    <a:pt x="1433" y="2520"/>
                    <a:pt x="1354" y="2599"/>
                    <a:pt x="1276" y="2665"/>
                  </a:cubicBezTo>
                  <a:cubicBezTo>
                    <a:pt x="1153" y="2767"/>
                    <a:pt x="1015" y="2805"/>
                    <a:pt x="873" y="2805"/>
                  </a:cubicBezTo>
                  <a:cubicBezTo>
                    <a:pt x="832" y="2805"/>
                    <a:pt x="791" y="2802"/>
                    <a:pt x="750" y="2796"/>
                  </a:cubicBezTo>
                  <a:cubicBezTo>
                    <a:pt x="579" y="2770"/>
                    <a:pt x="447" y="2586"/>
                    <a:pt x="434" y="2375"/>
                  </a:cubicBezTo>
                  <a:cubicBezTo>
                    <a:pt x="408" y="2112"/>
                    <a:pt x="513" y="1889"/>
                    <a:pt x="671" y="1692"/>
                  </a:cubicBezTo>
                  <a:cubicBezTo>
                    <a:pt x="763" y="1560"/>
                    <a:pt x="881" y="1442"/>
                    <a:pt x="1039" y="1376"/>
                  </a:cubicBezTo>
                  <a:cubicBezTo>
                    <a:pt x="1119" y="1344"/>
                    <a:pt x="1203" y="1327"/>
                    <a:pt x="1286" y="1327"/>
                  </a:cubicBezTo>
                  <a:close/>
                  <a:moveTo>
                    <a:pt x="1373" y="2978"/>
                  </a:moveTo>
                  <a:cubicBezTo>
                    <a:pt x="1384" y="2978"/>
                    <a:pt x="1396" y="2979"/>
                    <a:pt x="1407" y="2980"/>
                  </a:cubicBezTo>
                  <a:cubicBezTo>
                    <a:pt x="1512" y="2993"/>
                    <a:pt x="1578" y="3046"/>
                    <a:pt x="1617" y="3151"/>
                  </a:cubicBezTo>
                  <a:cubicBezTo>
                    <a:pt x="1670" y="3296"/>
                    <a:pt x="1631" y="3414"/>
                    <a:pt x="1552" y="3532"/>
                  </a:cubicBezTo>
                  <a:cubicBezTo>
                    <a:pt x="1492" y="3584"/>
                    <a:pt x="1432" y="3624"/>
                    <a:pt x="1365" y="3624"/>
                  </a:cubicBezTo>
                  <a:cubicBezTo>
                    <a:pt x="1329" y="3624"/>
                    <a:pt x="1291" y="3613"/>
                    <a:pt x="1249" y="3585"/>
                  </a:cubicBezTo>
                  <a:lnTo>
                    <a:pt x="1236" y="3598"/>
                  </a:lnTo>
                  <a:cubicBezTo>
                    <a:pt x="1131" y="3532"/>
                    <a:pt x="1118" y="3427"/>
                    <a:pt x="1118" y="3322"/>
                  </a:cubicBezTo>
                  <a:cubicBezTo>
                    <a:pt x="1118" y="3283"/>
                    <a:pt x="1118" y="3256"/>
                    <a:pt x="1118" y="3230"/>
                  </a:cubicBezTo>
                  <a:cubicBezTo>
                    <a:pt x="1131" y="3191"/>
                    <a:pt x="1144" y="3138"/>
                    <a:pt x="1170" y="3099"/>
                  </a:cubicBezTo>
                  <a:cubicBezTo>
                    <a:pt x="1216" y="3018"/>
                    <a:pt x="1293" y="2978"/>
                    <a:pt x="1373" y="2978"/>
                  </a:cubicBezTo>
                  <a:close/>
                  <a:moveTo>
                    <a:pt x="2321" y="0"/>
                  </a:moveTo>
                  <a:cubicBezTo>
                    <a:pt x="2169" y="0"/>
                    <a:pt x="2013" y="16"/>
                    <a:pt x="1854" y="48"/>
                  </a:cubicBezTo>
                  <a:cubicBezTo>
                    <a:pt x="934" y="245"/>
                    <a:pt x="342" y="824"/>
                    <a:pt x="105" y="1731"/>
                  </a:cubicBezTo>
                  <a:cubicBezTo>
                    <a:pt x="26" y="2047"/>
                    <a:pt x="0" y="2362"/>
                    <a:pt x="92" y="2678"/>
                  </a:cubicBezTo>
                  <a:cubicBezTo>
                    <a:pt x="79" y="2783"/>
                    <a:pt x="132" y="2888"/>
                    <a:pt x="171" y="2980"/>
                  </a:cubicBezTo>
                  <a:cubicBezTo>
                    <a:pt x="476" y="3917"/>
                    <a:pt x="1363" y="4483"/>
                    <a:pt x="2284" y="4483"/>
                  </a:cubicBezTo>
                  <a:cubicBezTo>
                    <a:pt x="2514" y="4483"/>
                    <a:pt x="2746" y="4448"/>
                    <a:pt x="2972" y="4374"/>
                  </a:cubicBezTo>
                  <a:cubicBezTo>
                    <a:pt x="3879" y="4072"/>
                    <a:pt x="4523" y="3217"/>
                    <a:pt x="4523" y="2218"/>
                  </a:cubicBezTo>
                  <a:cubicBezTo>
                    <a:pt x="4523" y="1902"/>
                    <a:pt x="4458" y="1600"/>
                    <a:pt x="4326" y="1323"/>
                  </a:cubicBezTo>
                  <a:cubicBezTo>
                    <a:pt x="4195" y="1047"/>
                    <a:pt x="4037" y="784"/>
                    <a:pt x="3787" y="600"/>
                  </a:cubicBezTo>
                  <a:cubicBezTo>
                    <a:pt x="3356" y="200"/>
                    <a:pt x="2862" y="0"/>
                    <a:pt x="2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p:nvPr/>
          </p:nvSpPr>
          <p:spPr>
            <a:xfrm>
              <a:off x="4473238" y="1360100"/>
              <a:ext cx="38825" cy="55175"/>
            </a:xfrm>
            <a:custGeom>
              <a:avLst/>
              <a:gdLst/>
              <a:ahLst/>
              <a:cxnLst/>
              <a:rect l="l" t="t" r="r" b="b"/>
              <a:pathLst>
                <a:path w="1553" h="2207" extrusionOk="0">
                  <a:moveTo>
                    <a:pt x="651" y="1"/>
                  </a:moveTo>
                  <a:cubicBezTo>
                    <a:pt x="463" y="1"/>
                    <a:pt x="327" y="92"/>
                    <a:pt x="198" y="280"/>
                  </a:cubicBezTo>
                  <a:cubicBezTo>
                    <a:pt x="93" y="425"/>
                    <a:pt x="53" y="582"/>
                    <a:pt x="40" y="753"/>
                  </a:cubicBezTo>
                  <a:cubicBezTo>
                    <a:pt x="1" y="1161"/>
                    <a:pt x="106" y="1542"/>
                    <a:pt x="356" y="1884"/>
                  </a:cubicBezTo>
                  <a:cubicBezTo>
                    <a:pt x="474" y="2042"/>
                    <a:pt x="632" y="2134"/>
                    <a:pt x="816" y="2187"/>
                  </a:cubicBezTo>
                  <a:cubicBezTo>
                    <a:pt x="842" y="2200"/>
                    <a:pt x="875" y="2206"/>
                    <a:pt x="908" y="2206"/>
                  </a:cubicBezTo>
                  <a:cubicBezTo>
                    <a:pt x="941" y="2206"/>
                    <a:pt x="974" y="2200"/>
                    <a:pt x="1000" y="2187"/>
                  </a:cubicBezTo>
                  <a:cubicBezTo>
                    <a:pt x="1224" y="2108"/>
                    <a:pt x="1395" y="1963"/>
                    <a:pt x="1460" y="1740"/>
                  </a:cubicBezTo>
                  <a:cubicBezTo>
                    <a:pt x="1500" y="1595"/>
                    <a:pt x="1526" y="1437"/>
                    <a:pt x="1552" y="1292"/>
                  </a:cubicBezTo>
                  <a:cubicBezTo>
                    <a:pt x="1552" y="1279"/>
                    <a:pt x="1552" y="1266"/>
                    <a:pt x="1552" y="1253"/>
                  </a:cubicBezTo>
                  <a:cubicBezTo>
                    <a:pt x="1487" y="1187"/>
                    <a:pt x="1513" y="1108"/>
                    <a:pt x="1513" y="1029"/>
                  </a:cubicBezTo>
                  <a:cubicBezTo>
                    <a:pt x="1447" y="609"/>
                    <a:pt x="1276" y="267"/>
                    <a:pt x="908" y="43"/>
                  </a:cubicBezTo>
                  <a:cubicBezTo>
                    <a:pt x="882" y="43"/>
                    <a:pt x="869" y="43"/>
                    <a:pt x="855" y="30"/>
                  </a:cubicBezTo>
                  <a:cubicBezTo>
                    <a:pt x="781" y="11"/>
                    <a:pt x="713" y="1"/>
                    <a:pt x="6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4513013" y="1342850"/>
              <a:ext cx="28300" cy="36350"/>
            </a:xfrm>
            <a:custGeom>
              <a:avLst/>
              <a:gdLst/>
              <a:ahLst/>
              <a:cxnLst/>
              <a:rect l="l" t="t" r="r" b="b"/>
              <a:pathLst>
                <a:path w="1132" h="1454" extrusionOk="0">
                  <a:moveTo>
                    <a:pt x="582" y="1"/>
                  </a:moveTo>
                  <a:cubicBezTo>
                    <a:pt x="475" y="1"/>
                    <a:pt x="368" y="44"/>
                    <a:pt x="277" y="128"/>
                  </a:cubicBezTo>
                  <a:cubicBezTo>
                    <a:pt x="172" y="234"/>
                    <a:pt x="119" y="352"/>
                    <a:pt x="80" y="484"/>
                  </a:cubicBezTo>
                  <a:cubicBezTo>
                    <a:pt x="1" y="746"/>
                    <a:pt x="66" y="996"/>
                    <a:pt x="211" y="1220"/>
                  </a:cubicBezTo>
                  <a:cubicBezTo>
                    <a:pt x="264" y="1299"/>
                    <a:pt x="343" y="1364"/>
                    <a:pt x="448" y="1404"/>
                  </a:cubicBezTo>
                  <a:cubicBezTo>
                    <a:pt x="513" y="1437"/>
                    <a:pt x="575" y="1454"/>
                    <a:pt x="634" y="1454"/>
                  </a:cubicBezTo>
                  <a:cubicBezTo>
                    <a:pt x="717" y="1454"/>
                    <a:pt x="797" y="1420"/>
                    <a:pt x="882" y="1351"/>
                  </a:cubicBezTo>
                  <a:cubicBezTo>
                    <a:pt x="1066" y="1194"/>
                    <a:pt x="1118" y="983"/>
                    <a:pt x="1132" y="760"/>
                  </a:cubicBezTo>
                  <a:cubicBezTo>
                    <a:pt x="1132" y="536"/>
                    <a:pt x="1066" y="352"/>
                    <a:pt x="934" y="181"/>
                  </a:cubicBezTo>
                  <a:cubicBezTo>
                    <a:pt x="835" y="60"/>
                    <a:pt x="708" y="1"/>
                    <a:pt x="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4486713" y="1332900"/>
              <a:ext cx="17450" cy="18775"/>
            </a:xfrm>
            <a:custGeom>
              <a:avLst/>
              <a:gdLst/>
              <a:ahLst/>
              <a:cxnLst/>
              <a:rect l="l" t="t" r="r" b="b"/>
              <a:pathLst>
                <a:path w="698" h="751" extrusionOk="0">
                  <a:moveTo>
                    <a:pt x="448" y="1"/>
                  </a:moveTo>
                  <a:cubicBezTo>
                    <a:pt x="185" y="14"/>
                    <a:pt x="106" y="66"/>
                    <a:pt x="27" y="290"/>
                  </a:cubicBezTo>
                  <a:cubicBezTo>
                    <a:pt x="1" y="395"/>
                    <a:pt x="14" y="487"/>
                    <a:pt x="67" y="579"/>
                  </a:cubicBezTo>
                  <a:cubicBezTo>
                    <a:pt x="119" y="671"/>
                    <a:pt x="198" y="750"/>
                    <a:pt x="316" y="750"/>
                  </a:cubicBezTo>
                  <a:cubicBezTo>
                    <a:pt x="356" y="737"/>
                    <a:pt x="408" y="724"/>
                    <a:pt x="448" y="697"/>
                  </a:cubicBezTo>
                  <a:cubicBezTo>
                    <a:pt x="619" y="605"/>
                    <a:pt x="698" y="369"/>
                    <a:pt x="619" y="185"/>
                  </a:cubicBezTo>
                  <a:cubicBezTo>
                    <a:pt x="593" y="106"/>
                    <a:pt x="527" y="53"/>
                    <a:pt x="4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4556088" y="1412125"/>
              <a:ext cx="18100" cy="16575"/>
            </a:xfrm>
            <a:custGeom>
              <a:avLst/>
              <a:gdLst/>
              <a:ahLst/>
              <a:cxnLst/>
              <a:rect l="l" t="t" r="r" b="b"/>
              <a:pathLst>
                <a:path w="724" h="663" extrusionOk="0">
                  <a:moveTo>
                    <a:pt x="184" y="0"/>
                  </a:moveTo>
                  <a:cubicBezTo>
                    <a:pt x="158" y="14"/>
                    <a:pt x="132" y="27"/>
                    <a:pt x="119" y="53"/>
                  </a:cubicBezTo>
                  <a:cubicBezTo>
                    <a:pt x="27" y="92"/>
                    <a:pt x="0" y="171"/>
                    <a:pt x="0" y="263"/>
                  </a:cubicBezTo>
                  <a:cubicBezTo>
                    <a:pt x="13" y="474"/>
                    <a:pt x="92" y="579"/>
                    <a:pt x="316" y="645"/>
                  </a:cubicBezTo>
                  <a:cubicBezTo>
                    <a:pt x="352" y="657"/>
                    <a:pt x="387" y="663"/>
                    <a:pt x="419" y="663"/>
                  </a:cubicBezTo>
                  <a:cubicBezTo>
                    <a:pt x="490" y="663"/>
                    <a:pt x="551" y="633"/>
                    <a:pt x="605" y="579"/>
                  </a:cubicBezTo>
                  <a:cubicBezTo>
                    <a:pt x="697" y="487"/>
                    <a:pt x="723" y="369"/>
                    <a:pt x="658" y="263"/>
                  </a:cubicBezTo>
                  <a:cubicBezTo>
                    <a:pt x="605" y="171"/>
                    <a:pt x="566" y="79"/>
                    <a:pt x="460" y="40"/>
                  </a:cubicBezTo>
                  <a:cubicBezTo>
                    <a:pt x="434" y="40"/>
                    <a:pt x="421" y="14"/>
                    <a:pt x="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4510388" y="1385825"/>
              <a:ext cx="2325" cy="5625"/>
            </a:xfrm>
            <a:custGeom>
              <a:avLst/>
              <a:gdLst/>
              <a:ahLst/>
              <a:cxnLst/>
              <a:rect l="l" t="t" r="r" b="b"/>
              <a:pathLst>
                <a:path w="93" h="225" extrusionOk="0">
                  <a:moveTo>
                    <a:pt x="27" y="0"/>
                  </a:moveTo>
                  <a:cubicBezTo>
                    <a:pt x="27" y="79"/>
                    <a:pt x="1" y="158"/>
                    <a:pt x="66" y="224"/>
                  </a:cubicBezTo>
                  <a:cubicBezTo>
                    <a:pt x="53" y="145"/>
                    <a:pt x="93" y="66"/>
                    <a:pt x="27" y="0"/>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4513213" y="1408600"/>
              <a:ext cx="29075" cy="28125"/>
            </a:xfrm>
            <a:custGeom>
              <a:avLst/>
              <a:gdLst/>
              <a:ahLst/>
              <a:cxnLst/>
              <a:rect l="l" t="t" r="r" b="b"/>
              <a:pathLst>
                <a:path w="1163" h="1125" extrusionOk="0">
                  <a:moveTo>
                    <a:pt x="433" y="0"/>
                  </a:moveTo>
                  <a:cubicBezTo>
                    <a:pt x="185" y="0"/>
                    <a:pt x="1" y="250"/>
                    <a:pt x="72" y="510"/>
                  </a:cubicBezTo>
                  <a:cubicBezTo>
                    <a:pt x="164" y="812"/>
                    <a:pt x="374" y="996"/>
                    <a:pt x="663" y="1101"/>
                  </a:cubicBezTo>
                  <a:cubicBezTo>
                    <a:pt x="701" y="1117"/>
                    <a:pt x="740" y="1124"/>
                    <a:pt x="779" y="1124"/>
                  </a:cubicBezTo>
                  <a:cubicBezTo>
                    <a:pt x="969" y="1124"/>
                    <a:pt x="1152" y="949"/>
                    <a:pt x="1163" y="720"/>
                  </a:cubicBezTo>
                  <a:cubicBezTo>
                    <a:pt x="1163" y="707"/>
                    <a:pt x="1150" y="654"/>
                    <a:pt x="1137" y="602"/>
                  </a:cubicBezTo>
                  <a:cubicBezTo>
                    <a:pt x="1110" y="431"/>
                    <a:pt x="979" y="325"/>
                    <a:pt x="874" y="207"/>
                  </a:cubicBezTo>
                  <a:cubicBezTo>
                    <a:pt x="769" y="102"/>
                    <a:pt x="650" y="36"/>
                    <a:pt x="519" y="10"/>
                  </a:cubicBezTo>
                  <a:cubicBezTo>
                    <a:pt x="489" y="3"/>
                    <a:pt x="461" y="0"/>
                    <a:pt x="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4877563" y="1432250"/>
              <a:ext cx="33225" cy="37125"/>
            </a:xfrm>
            <a:custGeom>
              <a:avLst/>
              <a:gdLst/>
              <a:ahLst/>
              <a:cxnLst/>
              <a:rect l="l" t="t" r="r" b="b"/>
              <a:pathLst>
                <a:path w="1329" h="1485" extrusionOk="0">
                  <a:moveTo>
                    <a:pt x="871" y="1"/>
                  </a:moveTo>
                  <a:cubicBezTo>
                    <a:pt x="791" y="1"/>
                    <a:pt x="712" y="18"/>
                    <a:pt x="632" y="50"/>
                  </a:cubicBezTo>
                  <a:cubicBezTo>
                    <a:pt x="474" y="116"/>
                    <a:pt x="356" y="234"/>
                    <a:pt x="264" y="366"/>
                  </a:cubicBezTo>
                  <a:cubicBezTo>
                    <a:pt x="106" y="563"/>
                    <a:pt x="1" y="786"/>
                    <a:pt x="27" y="1063"/>
                  </a:cubicBezTo>
                  <a:cubicBezTo>
                    <a:pt x="40" y="1260"/>
                    <a:pt x="172" y="1444"/>
                    <a:pt x="343" y="1470"/>
                  </a:cubicBezTo>
                  <a:cubicBezTo>
                    <a:pt x="388" y="1480"/>
                    <a:pt x="433" y="1485"/>
                    <a:pt x="478" y="1485"/>
                  </a:cubicBezTo>
                  <a:cubicBezTo>
                    <a:pt x="615" y="1485"/>
                    <a:pt x="749" y="1438"/>
                    <a:pt x="869" y="1339"/>
                  </a:cubicBezTo>
                  <a:cubicBezTo>
                    <a:pt x="947" y="1273"/>
                    <a:pt x="1026" y="1194"/>
                    <a:pt x="1092" y="1115"/>
                  </a:cubicBezTo>
                  <a:cubicBezTo>
                    <a:pt x="1224" y="931"/>
                    <a:pt x="1329" y="734"/>
                    <a:pt x="1316" y="497"/>
                  </a:cubicBezTo>
                  <a:cubicBezTo>
                    <a:pt x="1316" y="471"/>
                    <a:pt x="1329" y="431"/>
                    <a:pt x="1316" y="392"/>
                  </a:cubicBezTo>
                  <a:cubicBezTo>
                    <a:pt x="1276" y="234"/>
                    <a:pt x="1210" y="76"/>
                    <a:pt x="1026" y="24"/>
                  </a:cubicBezTo>
                  <a:cubicBezTo>
                    <a:pt x="975" y="8"/>
                    <a:pt x="923" y="1"/>
                    <a:pt x="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4895313" y="1473525"/>
              <a:ext cx="13850" cy="16275"/>
            </a:xfrm>
            <a:custGeom>
              <a:avLst/>
              <a:gdLst/>
              <a:ahLst/>
              <a:cxnLst/>
              <a:rect l="l" t="t" r="r" b="b"/>
              <a:pathLst>
                <a:path w="554" h="651" extrusionOk="0">
                  <a:moveTo>
                    <a:pt x="256" y="1"/>
                  </a:moveTo>
                  <a:cubicBezTo>
                    <a:pt x="176" y="1"/>
                    <a:pt x="99" y="41"/>
                    <a:pt x="53" y="122"/>
                  </a:cubicBezTo>
                  <a:cubicBezTo>
                    <a:pt x="27" y="161"/>
                    <a:pt x="14" y="214"/>
                    <a:pt x="1" y="253"/>
                  </a:cubicBezTo>
                  <a:cubicBezTo>
                    <a:pt x="1" y="279"/>
                    <a:pt x="1" y="306"/>
                    <a:pt x="1" y="345"/>
                  </a:cubicBezTo>
                  <a:cubicBezTo>
                    <a:pt x="1" y="450"/>
                    <a:pt x="14" y="555"/>
                    <a:pt x="119" y="621"/>
                  </a:cubicBezTo>
                  <a:cubicBezTo>
                    <a:pt x="161" y="642"/>
                    <a:pt x="199" y="651"/>
                    <a:pt x="233" y="651"/>
                  </a:cubicBezTo>
                  <a:cubicBezTo>
                    <a:pt x="309" y="651"/>
                    <a:pt x="372" y="609"/>
                    <a:pt x="435" y="555"/>
                  </a:cubicBezTo>
                  <a:cubicBezTo>
                    <a:pt x="514" y="437"/>
                    <a:pt x="553" y="319"/>
                    <a:pt x="500" y="174"/>
                  </a:cubicBezTo>
                  <a:cubicBezTo>
                    <a:pt x="461" y="69"/>
                    <a:pt x="395" y="16"/>
                    <a:pt x="290" y="3"/>
                  </a:cubicBezTo>
                  <a:cubicBezTo>
                    <a:pt x="279" y="2"/>
                    <a:pt x="267" y="1"/>
                    <a:pt x="256"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4908463" y="1415700"/>
              <a:ext cx="15800" cy="13600"/>
            </a:xfrm>
            <a:custGeom>
              <a:avLst/>
              <a:gdLst/>
              <a:ahLst/>
              <a:cxnLst/>
              <a:rect l="l" t="t" r="r" b="b"/>
              <a:pathLst>
                <a:path w="632" h="544" extrusionOk="0">
                  <a:moveTo>
                    <a:pt x="343" y="0"/>
                  </a:moveTo>
                  <a:cubicBezTo>
                    <a:pt x="253" y="0"/>
                    <a:pt x="165" y="42"/>
                    <a:pt x="106" y="120"/>
                  </a:cubicBezTo>
                  <a:cubicBezTo>
                    <a:pt x="67" y="173"/>
                    <a:pt x="40" y="239"/>
                    <a:pt x="1" y="318"/>
                  </a:cubicBezTo>
                  <a:cubicBezTo>
                    <a:pt x="40" y="423"/>
                    <a:pt x="80" y="515"/>
                    <a:pt x="198" y="541"/>
                  </a:cubicBezTo>
                  <a:cubicBezTo>
                    <a:pt x="214" y="543"/>
                    <a:pt x="230" y="544"/>
                    <a:pt x="245" y="544"/>
                  </a:cubicBezTo>
                  <a:cubicBezTo>
                    <a:pt x="355" y="544"/>
                    <a:pt x="446" y="502"/>
                    <a:pt x="527" y="410"/>
                  </a:cubicBezTo>
                  <a:cubicBezTo>
                    <a:pt x="540" y="396"/>
                    <a:pt x="553" y="370"/>
                    <a:pt x="566" y="344"/>
                  </a:cubicBezTo>
                  <a:cubicBezTo>
                    <a:pt x="632" y="199"/>
                    <a:pt x="579" y="68"/>
                    <a:pt x="435" y="15"/>
                  </a:cubicBezTo>
                  <a:cubicBezTo>
                    <a:pt x="404" y="5"/>
                    <a:pt x="373" y="0"/>
                    <a:pt x="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28"/>
          <p:cNvGrpSpPr/>
          <p:nvPr/>
        </p:nvGrpSpPr>
        <p:grpSpPr>
          <a:xfrm>
            <a:off x="7738203" y="183646"/>
            <a:ext cx="1113592" cy="1029628"/>
            <a:chOff x="2555975" y="1866675"/>
            <a:chExt cx="805375" cy="744650"/>
          </a:xfrm>
        </p:grpSpPr>
        <p:sp>
          <p:nvSpPr>
            <p:cNvPr id="235" name="Google Shape;235;p28"/>
            <p:cNvSpPr/>
            <p:nvPr/>
          </p:nvSpPr>
          <p:spPr>
            <a:xfrm>
              <a:off x="2555975" y="1866675"/>
              <a:ext cx="805375" cy="744400"/>
            </a:xfrm>
            <a:custGeom>
              <a:avLst/>
              <a:gdLst/>
              <a:ahLst/>
              <a:cxnLst/>
              <a:rect l="l" t="t" r="r" b="b"/>
              <a:pathLst>
                <a:path w="32215" h="29776" extrusionOk="0">
                  <a:moveTo>
                    <a:pt x="12154" y="1"/>
                  </a:moveTo>
                  <a:cubicBezTo>
                    <a:pt x="11995" y="1"/>
                    <a:pt x="11835" y="14"/>
                    <a:pt x="11676" y="43"/>
                  </a:cubicBezTo>
                  <a:cubicBezTo>
                    <a:pt x="11492" y="69"/>
                    <a:pt x="11321" y="135"/>
                    <a:pt x="11150" y="200"/>
                  </a:cubicBezTo>
                  <a:cubicBezTo>
                    <a:pt x="10966" y="279"/>
                    <a:pt x="10782" y="358"/>
                    <a:pt x="10624" y="477"/>
                  </a:cubicBezTo>
                  <a:cubicBezTo>
                    <a:pt x="10361" y="661"/>
                    <a:pt x="10112" y="871"/>
                    <a:pt x="9914" y="1147"/>
                  </a:cubicBezTo>
                  <a:cubicBezTo>
                    <a:pt x="9717" y="1410"/>
                    <a:pt x="9533" y="1699"/>
                    <a:pt x="9428" y="2015"/>
                  </a:cubicBezTo>
                  <a:cubicBezTo>
                    <a:pt x="9402" y="2068"/>
                    <a:pt x="9388" y="2120"/>
                    <a:pt x="9349" y="2173"/>
                  </a:cubicBezTo>
                  <a:cubicBezTo>
                    <a:pt x="9283" y="2317"/>
                    <a:pt x="9257" y="2488"/>
                    <a:pt x="9217" y="2633"/>
                  </a:cubicBezTo>
                  <a:cubicBezTo>
                    <a:pt x="9165" y="2817"/>
                    <a:pt x="9152" y="2988"/>
                    <a:pt x="9139" y="3172"/>
                  </a:cubicBezTo>
                  <a:cubicBezTo>
                    <a:pt x="9112" y="3527"/>
                    <a:pt x="9125" y="3882"/>
                    <a:pt x="9204" y="4224"/>
                  </a:cubicBezTo>
                  <a:cubicBezTo>
                    <a:pt x="9244" y="4382"/>
                    <a:pt x="9270" y="4553"/>
                    <a:pt x="9323" y="4697"/>
                  </a:cubicBezTo>
                  <a:cubicBezTo>
                    <a:pt x="9388" y="4881"/>
                    <a:pt x="9428" y="5079"/>
                    <a:pt x="9507" y="5263"/>
                  </a:cubicBezTo>
                  <a:cubicBezTo>
                    <a:pt x="9573" y="5420"/>
                    <a:pt x="9678" y="5565"/>
                    <a:pt x="9730" y="5736"/>
                  </a:cubicBezTo>
                  <a:cubicBezTo>
                    <a:pt x="9730" y="5736"/>
                    <a:pt x="9730" y="5736"/>
                    <a:pt x="9743" y="5749"/>
                  </a:cubicBezTo>
                  <a:cubicBezTo>
                    <a:pt x="9888" y="5986"/>
                    <a:pt x="10033" y="6236"/>
                    <a:pt x="10204" y="6459"/>
                  </a:cubicBezTo>
                  <a:cubicBezTo>
                    <a:pt x="10230" y="6486"/>
                    <a:pt x="10243" y="6512"/>
                    <a:pt x="10243" y="6551"/>
                  </a:cubicBezTo>
                  <a:cubicBezTo>
                    <a:pt x="10177" y="6564"/>
                    <a:pt x="10098" y="6591"/>
                    <a:pt x="10020" y="6604"/>
                  </a:cubicBezTo>
                  <a:cubicBezTo>
                    <a:pt x="8797" y="6854"/>
                    <a:pt x="7640" y="7288"/>
                    <a:pt x="6561" y="7919"/>
                  </a:cubicBezTo>
                  <a:cubicBezTo>
                    <a:pt x="5851" y="8326"/>
                    <a:pt x="5194" y="8826"/>
                    <a:pt x="4602" y="9405"/>
                  </a:cubicBezTo>
                  <a:cubicBezTo>
                    <a:pt x="4563" y="9444"/>
                    <a:pt x="4510" y="9483"/>
                    <a:pt x="4484" y="9536"/>
                  </a:cubicBezTo>
                  <a:cubicBezTo>
                    <a:pt x="4458" y="9562"/>
                    <a:pt x="4431" y="9575"/>
                    <a:pt x="4418" y="9602"/>
                  </a:cubicBezTo>
                  <a:cubicBezTo>
                    <a:pt x="3603" y="10443"/>
                    <a:pt x="2946" y="11377"/>
                    <a:pt x="2446" y="12442"/>
                  </a:cubicBezTo>
                  <a:cubicBezTo>
                    <a:pt x="2406" y="12547"/>
                    <a:pt x="2354" y="12626"/>
                    <a:pt x="2314" y="12731"/>
                  </a:cubicBezTo>
                  <a:cubicBezTo>
                    <a:pt x="2117" y="12744"/>
                    <a:pt x="1920" y="12797"/>
                    <a:pt x="1736" y="12836"/>
                  </a:cubicBezTo>
                  <a:cubicBezTo>
                    <a:pt x="1381" y="12928"/>
                    <a:pt x="1039" y="13034"/>
                    <a:pt x="710" y="13191"/>
                  </a:cubicBezTo>
                  <a:cubicBezTo>
                    <a:pt x="566" y="13270"/>
                    <a:pt x="421" y="13349"/>
                    <a:pt x="289" y="13454"/>
                  </a:cubicBezTo>
                  <a:cubicBezTo>
                    <a:pt x="211" y="13533"/>
                    <a:pt x="119" y="13599"/>
                    <a:pt x="92" y="13704"/>
                  </a:cubicBezTo>
                  <a:cubicBezTo>
                    <a:pt x="0" y="13836"/>
                    <a:pt x="0" y="13967"/>
                    <a:pt x="26" y="14112"/>
                  </a:cubicBezTo>
                  <a:cubicBezTo>
                    <a:pt x="53" y="14217"/>
                    <a:pt x="92" y="14322"/>
                    <a:pt x="158" y="14414"/>
                  </a:cubicBezTo>
                  <a:cubicBezTo>
                    <a:pt x="250" y="14559"/>
                    <a:pt x="368" y="14690"/>
                    <a:pt x="487" y="14822"/>
                  </a:cubicBezTo>
                  <a:cubicBezTo>
                    <a:pt x="815" y="15151"/>
                    <a:pt x="1170" y="15440"/>
                    <a:pt x="1565" y="15690"/>
                  </a:cubicBezTo>
                  <a:cubicBezTo>
                    <a:pt x="1604" y="15729"/>
                    <a:pt x="1604" y="15769"/>
                    <a:pt x="1604" y="15821"/>
                  </a:cubicBezTo>
                  <a:cubicBezTo>
                    <a:pt x="1604" y="15926"/>
                    <a:pt x="1604" y="16045"/>
                    <a:pt x="1604" y="16150"/>
                  </a:cubicBezTo>
                  <a:cubicBezTo>
                    <a:pt x="1631" y="17438"/>
                    <a:pt x="1946" y="18648"/>
                    <a:pt x="2512" y="19792"/>
                  </a:cubicBezTo>
                  <a:cubicBezTo>
                    <a:pt x="2722" y="20200"/>
                    <a:pt x="2972" y="20594"/>
                    <a:pt x="3248" y="20962"/>
                  </a:cubicBezTo>
                  <a:cubicBezTo>
                    <a:pt x="3287" y="21002"/>
                    <a:pt x="3301" y="21054"/>
                    <a:pt x="3366" y="21068"/>
                  </a:cubicBezTo>
                  <a:cubicBezTo>
                    <a:pt x="3379" y="21120"/>
                    <a:pt x="3419" y="21173"/>
                    <a:pt x="3458" y="21225"/>
                  </a:cubicBezTo>
                  <a:cubicBezTo>
                    <a:pt x="3550" y="21330"/>
                    <a:pt x="3629" y="21423"/>
                    <a:pt x="3721" y="21528"/>
                  </a:cubicBezTo>
                  <a:cubicBezTo>
                    <a:pt x="3826" y="21646"/>
                    <a:pt x="3826" y="21620"/>
                    <a:pt x="3748" y="21764"/>
                  </a:cubicBezTo>
                  <a:cubicBezTo>
                    <a:pt x="3629" y="22001"/>
                    <a:pt x="3524" y="22238"/>
                    <a:pt x="3432" y="22488"/>
                  </a:cubicBezTo>
                  <a:cubicBezTo>
                    <a:pt x="3393" y="22593"/>
                    <a:pt x="3379" y="22698"/>
                    <a:pt x="3379" y="22816"/>
                  </a:cubicBezTo>
                  <a:cubicBezTo>
                    <a:pt x="3379" y="23179"/>
                    <a:pt x="3618" y="23423"/>
                    <a:pt x="3969" y="23423"/>
                  </a:cubicBezTo>
                  <a:cubicBezTo>
                    <a:pt x="3987" y="23423"/>
                    <a:pt x="4005" y="23422"/>
                    <a:pt x="4024" y="23421"/>
                  </a:cubicBezTo>
                  <a:cubicBezTo>
                    <a:pt x="4155" y="23408"/>
                    <a:pt x="4300" y="23369"/>
                    <a:pt x="4418" y="23303"/>
                  </a:cubicBezTo>
                  <a:cubicBezTo>
                    <a:pt x="4629" y="23211"/>
                    <a:pt x="4799" y="23066"/>
                    <a:pt x="4957" y="22895"/>
                  </a:cubicBezTo>
                  <a:cubicBezTo>
                    <a:pt x="4984" y="22869"/>
                    <a:pt x="5010" y="22843"/>
                    <a:pt x="5036" y="22803"/>
                  </a:cubicBezTo>
                  <a:cubicBezTo>
                    <a:pt x="5049" y="22797"/>
                    <a:pt x="5062" y="22793"/>
                    <a:pt x="5074" y="22793"/>
                  </a:cubicBezTo>
                  <a:cubicBezTo>
                    <a:pt x="5085" y="22793"/>
                    <a:pt x="5095" y="22797"/>
                    <a:pt x="5102" y="22803"/>
                  </a:cubicBezTo>
                  <a:cubicBezTo>
                    <a:pt x="5128" y="22816"/>
                    <a:pt x="5141" y="22829"/>
                    <a:pt x="5155" y="22843"/>
                  </a:cubicBezTo>
                  <a:cubicBezTo>
                    <a:pt x="5602" y="23184"/>
                    <a:pt x="6075" y="23513"/>
                    <a:pt x="6548" y="23816"/>
                  </a:cubicBezTo>
                  <a:cubicBezTo>
                    <a:pt x="6969" y="24079"/>
                    <a:pt x="7390" y="24328"/>
                    <a:pt x="7811" y="24578"/>
                  </a:cubicBezTo>
                  <a:cubicBezTo>
                    <a:pt x="7889" y="24631"/>
                    <a:pt x="7903" y="24670"/>
                    <a:pt x="7903" y="24749"/>
                  </a:cubicBezTo>
                  <a:cubicBezTo>
                    <a:pt x="7889" y="24920"/>
                    <a:pt x="7876" y="25104"/>
                    <a:pt x="7850" y="25275"/>
                  </a:cubicBezTo>
                  <a:cubicBezTo>
                    <a:pt x="7824" y="25446"/>
                    <a:pt x="7811" y="25617"/>
                    <a:pt x="7784" y="25788"/>
                  </a:cubicBezTo>
                  <a:cubicBezTo>
                    <a:pt x="7771" y="25906"/>
                    <a:pt x="7784" y="26025"/>
                    <a:pt x="7824" y="26130"/>
                  </a:cubicBezTo>
                  <a:cubicBezTo>
                    <a:pt x="7903" y="26380"/>
                    <a:pt x="8060" y="26524"/>
                    <a:pt x="8323" y="26564"/>
                  </a:cubicBezTo>
                  <a:cubicBezTo>
                    <a:pt x="8357" y="26571"/>
                    <a:pt x="8392" y="26574"/>
                    <a:pt x="8427" y="26574"/>
                  </a:cubicBezTo>
                  <a:cubicBezTo>
                    <a:pt x="8528" y="26574"/>
                    <a:pt x="8630" y="26547"/>
                    <a:pt x="8718" y="26498"/>
                  </a:cubicBezTo>
                  <a:cubicBezTo>
                    <a:pt x="8862" y="26432"/>
                    <a:pt x="8981" y="26327"/>
                    <a:pt x="9086" y="26209"/>
                  </a:cubicBezTo>
                  <a:cubicBezTo>
                    <a:pt x="9244" y="26025"/>
                    <a:pt x="9336" y="25814"/>
                    <a:pt x="9415" y="25591"/>
                  </a:cubicBezTo>
                  <a:cubicBezTo>
                    <a:pt x="9428" y="25564"/>
                    <a:pt x="9415" y="25525"/>
                    <a:pt x="9454" y="25499"/>
                  </a:cubicBezTo>
                  <a:cubicBezTo>
                    <a:pt x="9507" y="25525"/>
                    <a:pt x="9559" y="25538"/>
                    <a:pt x="9599" y="25564"/>
                  </a:cubicBezTo>
                  <a:cubicBezTo>
                    <a:pt x="9849" y="25683"/>
                    <a:pt x="10085" y="25814"/>
                    <a:pt x="10335" y="25919"/>
                  </a:cubicBezTo>
                  <a:cubicBezTo>
                    <a:pt x="10861" y="26156"/>
                    <a:pt x="11374" y="26393"/>
                    <a:pt x="11913" y="26577"/>
                  </a:cubicBezTo>
                  <a:cubicBezTo>
                    <a:pt x="11966" y="26603"/>
                    <a:pt x="12018" y="26616"/>
                    <a:pt x="12071" y="26629"/>
                  </a:cubicBezTo>
                  <a:cubicBezTo>
                    <a:pt x="12150" y="26669"/>
                    <a:pt x="12163" y="26669"/>
                    <a:pt x="12150" y="26761"/>
                  </a:cubicBezTo>
                  <a:cubicBezTo>
                    <a:pt x="12123" y="27011"/>
                    <a:pt x="12110" y="27247"/>
                    <a:pt x="12084" y="27497"/>
                  </a:cubicBezTo>
                  <a:cubicBezTo>
                    <a:pt x="12058" y="27668"/>
                    <a:pt x="12044" y="27839"/>
                    <a:pt x="12044" y="28010"/>
                  </a:cubicBezTo>
                  <a:cubicBezTo>
                    <a:pt x="12044" y="28142"/>
                    <a:pt x="12071" y="28273"/>
                    <a:pt x="12123" y="28391"/>
                  </a:cubicBezTo>
                  <a:cubicBezTo>
                    <a:pt x="12189" y="28523"/>
                    <a:pt x="12281" y="28615"/>
                    <a:pt x="12413" y="28681"/>
                  </a:cubicBezTo>
                  <a:cubicBezTo>
                    <a:pt x="12494" y="28718"/>
                    <a:pt x="12573" y="28735"/>
                    <a:pt x="12651" y="28735"/>
                  </a:cubicBezTo>
                  <a:cubicBezTo>
                    <a:pt x="12737" y="28735"/>
                    <a:pt x="12823" y="28715"/>
                    <a:pt x="12912" y="28681"/>
                  </a:cubicBezTo>
                  <a:cubicBezTo>
                    <a:pt x="13110" y="28602"/>
                    <a:pt x="13254" y="28457"/>
                    <a:pt x="13373" y="28299"/>
                  </a:cubicBezTo>
                  <a:cubicBezTo>
                    <a:pt x="13596" y="28010"/>
                    <a:pt x="13714" y="27668"/>
                    <a:pt x="13754" y="27300"/>
                  </a:cubicBezTo>
                  <a:cubicBezTo>
                    <a:pt x="13754" y="27261"/>
                    <a:pt x="13728" y="27208"/>
                    <a:pt x="13780" y="27169"/>
                  </a:cubicBezTo>
                  <a:lnTo>
                    <a:pt x="13806" y="27169"/>
                  </a:lnTo>
                  <a:cubicBezTo>
                    <a:pt x="14280" y="27300"/>
                    <a:pt x="14753" y="27418"/>
                    <a:pt x="15240" y="27524"/>
                  </a:cubicBezTo>
                  <a:cubicBezTo>
                    <a:pt x="15411" y="27550"/>
                    <a:pt x="15582" y="27589"/>
                    <a:pt x="15766" y="27616"/>
                  </a:cubicBezTo>
                  <a:cubicBezTo>
                    <a:pt x="15844" y="27668"/>
                    <a:pt x="15923" y="27655"/>
                    <a:pt x="16002" y="27681"/>
                  </a:cubicBezTo>
                  <a:cubicBezTo>
                    <a:pt x="16081" y="27693"/>
                    <a:pt x="16151" y="27723"/>
                    <a:pt x="16227" y="27723"/>
                  </a:cubicBezTo>
                  <a:cubicBezTo>
                    <a:pt x="16240" y="27723"/>
                    <a:pt x="16252" y="27723"/>
                    <a:pt x="16265" y="27721"/>
                  </a:cubicBezTo>
                  <a:lnTo>
                    <a:pt x="16278" y="27721"/>
                  </a:lnTo>
                  <a:cubicBezTo>
                    <a:pt x="16305" y="27734"/>
                    <a:pt x="16344" y="27747"/>
                    <a:pt x="16384" y="27747"/>
                  </a:cubicBezTo>
                  <a:cubicBezTo>
                    <a:pt x="16555" y="27787"/>
                    <a:pt x="16712" y="27813"/>
                    <a:pt x="16870" y="27879"/>
                  </a:cubicBezTo>
                  <a:cubicBezTo>
                    <a:pt x="16870" y="28142"/>
                    <a:pt x="16857" y="28405"/>
                    <a:pt x="16844" y="28681"/>
                  </a:cubicBezTo>
                  <a:cubicBezTo>
                    <a:pt x="16831" y="28825"/>
                    <a:pt x="16831" y="28983"/>
                    <a:pt x="16857" y="29128"/>
                  </a:cubicBezTo>
                  <a:cubicBezTo>
                    <a:pt x="16870" y="29272"/>
                    <a:pt x="16923" y="29404"/>
                    <a:pt x="17002" y="29509"/>
                  </a:cubicBezTo>
                  <a:cubicBezTo>
                    <a:pt x="17128" y="29669"/>
                    <a:pt x="17314" y="29775"/>
                    <a:pt x="17518" y="29775"/>
                  </a:cubicBezTo>
                  <a:cubicBezTo>
                    <a:pt x="17632" y="29775"/>
                    <a:pt x="17752" y="29742"/>
                    <a:pt x="17869" y="29667"/>
                  </a:cubicBezTo>
                  <a:cubicBezTo>
                    <a:pt x="17948" y="29627"/>
                    <a:pt x="18014" y="29562"/>
                    <a:pt x="18067" y="29496"/>
                  </a:cubicBezTo>
                  <a:cubicBezTo>
                    <a:pt x="18198" y="29351"/>
                    <a:pt x="18290" y="29180"/>
                    <a:pt x="18356" y="28996"/>
                  </a:cubicBezTo>
                  <a:cubicBezTo>
                    <a:pt x="18448" y="28746"/>
                    <a:pt x="18487" y="28470"/>
                    <a:pt x="18474" y="28194"/>
                  </a:cubicBezTo>
                  <a:cubicBezTo>
                    <a:pt x="18501" y="28194"/>
                    <a:pt x="18527" y="28194"/>
                    <a:pt x="18553" y="28207"/>
                  </a:cubicBezTo>
                  <a:cubicBezTo>
                    <a:pt x="18987" y="28273"/>
                    <a:pt x="19434" y="28326"/>
                    <a:pt x="19868" y="28352"/>
                  </a:cubicBezTo>
                  <a:cubicBezTo>
                    <a:pt x="20040" y="28373"/>
                    <a:pt x="20212" y="28395"/>
                    <a:pt x="20391" y="28395"/>
                  </a:cubicBezTo>
                  <a:cubicBezTo>
                    <a:pt x="20431" y="28395"/>
                    <a:pt x="20471" y="28394"/>
                    <a:pt x="20512" y="28391"/>
                  </a:cubicBezTo>
                  <a:cubicBezTo>
                    <a:pt x="20657" y="28431"/>
                    <a:pt x="20802" y="28418"/>
                    <a:pt x="20959" y="28431"/>
                  </a:cubicBezTo>
                  <a:cubicBezTo>
                    <a:pt x="21254" y="28442"/>
                    <a:pt x="21550" y="28448"/>
                    <a:pt x="21847" y="28448"/>
                  </a:cubicBezTo>
                  <a:cubicBezTo>
                    <a:pt x="22621" y="28448"/>
                    <a:pt x="23398" y="28408"/>
                    <a:pt x="24168" y="28312"/>
                  </a:cubicBezTo>
                  <a:cubicBezTo>
                    <a:pt x="24273" y="28299"/>
                    <a:pt x="24391" y="28299"/>
                    <a:pt x="24496" y="28260"/>
                  </a:cubicBezTo>
                  <a:lnTo>
                    <a:pt x="24523" y="28260"/>
                  </a:lnTo>
                  <a:cubicBezTo>
                    <a:pt x="25193" y="28168"/>
                    <a:pt x="25824" y="27997"/>
                    <a:pt x="26429" y="27695"/>
                  </a:cubicBezTo>
                  <a:cubicBezTo>
                    <a:pt x="26745" y="27537"/>
                    <a:pt x="27034" y="27339"/>
                    <a:pt x="27297" y="27090"/>
                  </a:cubicBezTo>
                  <a:cubicBezTo>
                    <a:pt x="27849" y="26537"/>
                    <a:pt x="28270" y="25880"/>
                    <a:pt x="28625" y="25170"/>
                  </a:cubicBezTo>
                  <a:cubicBezTo>
                    <a:pt x="28809" y="24815"/>
                    <a:pt x="28967" y="24434"/>
                    <a:pt x="29098" y="24052"/>
                  </a:cubicBezTo>
                  <a:cubicBezTo>
                    <a:pt x="29191" y="23789"/>
                    <a:pt x="29256" y="23526"/>
                    <a:pt x="29322" y="23263"/>
                  </a:cubicBezTo>
                  <a:cubicBezTo>
                    <a:pt x="29440" y="22777"/>
                    <a:pt x="29506" y="22290"/>
                    <a:pt x="29559" y="21804"/>
                  </a:cubicBezTo>
                  <a:cubicBezTo>
                    <a:pt x="29677" y="20502"/>
                    <a:pt x="29690" y="19214"/>
                    <a:pt x="29532" y="17912"/>
                  </a:cubicBezTo>
                  <a:cubicBezTo>
                    <a:pt x="29454" y="17202"/>
                    <a:pt x="29309" y="16505"/>
                    <a:pt x="29072" y="15821"/>
                  </a:cubicBezTo>
                  <a:cubicBezTo>
                    <a:pt x="28875" y="15282"/>
                    <a:pt x="28625" y="14769"/>
                    <a:pt x="28296" y="14296"/>
                  </a:cubicBezTo>
                  <a:cubicBezTo>
                    <a:pt x="27968" y="13823"/>
                    <a:pt x="27600" y="13389"/>
                    <a:pt x="27192" y="12968"/>
                  </a:cubicBezTo>
                  <a:cubicBezTo>
                    <a:pt x="27179" y="12928"/>
                    <a:pt x="27139" y="12902"/>
                    <a:pt x="27100" y="12863"/>
                  </a:cubicBezTo>
                  <a:cubicBezTo>
                    <a:pt x="27087" y="12850"/>
                    <a:pt x="27074" y="12823"/>
                    <a:pt x="27060" y="12810"/>
                  </a:cubicBezTo>
                  <a:cubicBezTo>
                    <a:pt x="26995" y="12744"/>
                    <a:pt x="26942" y="12665"/>
                    <a:pt x="26863" y="12613"/>
                  </a:cubicBezTo>
                  <a:cubicBezTo>
                    <a:pt x="26837" y="12573"/>
                    <a:pt x="26797" y="12534"/>
                    <a:pt x="26771" y="12495"/>
                  </a:cubicBezTo>
                  <a:cubicBezTo>
                    <a:pt x="26416" y="12113"/>
                    <a:pt x="26035" y="11745"/>
                    <a:pt x="25654" y="11390"/>
                  </a:cubicBezTo>
                  <a:cubicBezTo>
                    <a:pt x="25614" y="11364"/>
                    <a:pt x="25575" y="11337"/>
                    <a:pt x="25548" y="11298"/>
                  </a:cubicBezTo>
                  <a:cubicBezTo>
                    <a:pt x="25509" y="11272"/>
                    <a:pt x="25548" y="11232"/>
                    <a:pt x="25561" y="11206"/>
                  </a:cubicBezTo>
                  <a:cubicBezTo>
                    <a:pt x="25588" y="11193"/>
                    <a:pt x="25627" y="11166"/>
                    <a:pt x="25667" y="11140"/>
                  </a:cubicBezTo>
                  <a:cubicBezTo>
                    <a:pt x="25995" y="10904"/>
                    <a:pt x="26350" y="10680"/>
                    <a:pt x="26719" y="10509"/>
                  </a:cubicBezTo>
                  <a:cubicBezTo>
                    <a:pt x="27573" y="10101"/>
                    <a:pt x="28467" y="9878"/>
                    <a:pt x="29401" y="9825"/>
                  </a:cubicBezTo>
                  <a:cubicBezTo>
                    <a:pt x="29434" y="9825"/>
                    <a:pt x="29463" y="9822"/>
                    <a:pt x="29493" y="9822"/>
                  </a:cubicBezTo>
                  <a:cubicBezTo>
                    <a:pt x="29523" y="9822"/>
                    <a:pt x="29552" y="9825"/>
                    <a:pt x="29585" y="9838"/>
                  </a:cubicBezTo>
                  <a:cubicBezTo>
                    <a:pt x="29572" y="9904"/>
                    <a:pt x="29572" y="9957"/>
                    <a:pt x="29572" y="10009"/>
                  </a:cubicBezTo>
                  <a:cubicBezTo>
                    <a:pt x="29546" y="10522"/>
                    <a:pt x="29835" y="11009"/>
                    <a:pt x="30295" y="11232"/>
                  </a:cubicBezTo>
                  <a:cubicBezTo>
                    <a:pt x="30480" y="11320"/>
                    <a:pt x="30670" y="11359"/>
                    <a:pt x="30853" y="11359"/>
                  </a:cubicBezTo>
                  <a:cubicBezTo>
                    <a:pt x="31189" y="11359"/>
                    <a:pt x="31502" y="11226"/>
                    <a:pt x="31715" y="11022"/>
                  </a:cubicBezTo>
                  <a:cubicBezTo>
                    <a:pt x="31768" y="10982"/>
                    <a:pt x="31833" y="10930"/>
                    <a:pt x="31860" y="10851"/>
                  </a:cubicBezTo>
                  <a:cubicBezTo>
                    <a:pt x="31873" y="10851"/>
                    <a:pt x="31886" y="10851"/>
                    <a:pt x="31899" y="10838"/>
                  </a:cubicBezTo>
                  <a:cubicBezTo>
                    <a:pt x="32136" y="10496"/>
                    <a:pt x="32215" y="10128"/>
                    <a:pt x="32096" y="9733"/>
                  </a:cubicBezTo>
                  <a:lnTo>
                    <a:pt x="32083" y="9733"/>
                  </a:lnTo>
                  <a:cubicBezTo>
                    <a:pt x="31965" y="9326"/>
                    <a:pt x="31715" y="9036"/>
                    <a:pt x="31307" y="8879"/>
                  </a:cubicBezTo>
                  <a:cubicBezTo>
                    <a:pt x="31294" y="8879"/>
                    <a:pt x="31281" y="8865"/>
                    <a:pt x="31268" y="8865"/>
                  </a:cubicBezTo>
                  <a:cubicBezTo>
                    <a:pt x="31137" y="8818"/>
                    <a:pt x="30991" y="8792"/>
                    <a:pt x="30840" y="8792"/>
                  </a:cubicBezTo>
                  <a:cubicBezTo>
                    <a:pt x="30494" y="8792"/>
                    <a:pt x="30123" y="8930"/>
                    <a:pt x="29848" y="9260"/>
                  </a:cubicBezTo>
                  <a:cubicBezTo>
                    <a:pt x="29782" y="9339"/>
                    <a:pt x="29756" y="9444"/>
                    <a:pt x="29677" y="9483"/>
                  </a:cubicBezTo>
                  <a:cubicBezTo>
                    <a:pt x="29648" y="9493"/>
                    <a:pt x="29615" y="9496"/>
                    <a:pt x="29581" y="9496"/>
                  </a:cubicBezTo>
                  <a:cubicBezTo>
                    <a:pt x="29543" y="9496"/>
                    <a:pt x="29504" y="9493"/>
                    <a:pt x="29465" y="9493"/>
                  </a:cubicBezTo>
                  <a:cubicBezTo>
                    <a:pt x="29443" y="9493"/>
                    <a:pt x="29422" y="9494"/>
                    <a:pt x="29401" y="9497"/>
                  </a:cubicBezTo>
                  <a:lnTo>
                    <a:pt x="29322" y="9497"/>
                  </a:lnTo>
                  <a:cubicBezTo>
                    <a:pt x="27797" y="9589"/>
                    <a:pt x="26442" y="10088"/>
                    <a:pt x="25246" y="11035"/>
                  </a:cubicBezTo>
                  <a:cubicBezTo>
                    <a:pt x="25206" y="11009"/>
                    <a:pt x="25180" y="10996"/>
                    <a:pt x="25141" y="10969"/>
                  </a:cubicBezTo>
                  <a:cubicBezTo>
                    <a:pt x="24654" y="10548"/>
                    <a:pt x="24155" y="10167"/>
                    <a:pt x="23629" y="9799"/>
                  </a:cubicBezTo>
                  <a:cubicBezTo>
                    <a:pt x="23089" y="9418"/>
                    <a:pt x="22524" y="9063"/>
                    <a:pt x="21959" y="8747"/>
                  </a:cubicBezTo>
                  <a:cubicBezTo>
                    <a:pt x="21788" y="8655"/>
                    <a:pt x="21617" y="8563"/>
                    <a:pt x="21446" y="8471"/>
                  </a:cubicBezTo>
                  <a:cubicBezTo>
                    <a:pt x="21406" y="8445"/>
                    <a:pt x="21420" y="8418"/>
                    <a:pt x="21420" y="8392"/>
                  </a:cubicBezTo>
                  <a:cubicBezTo>
                    <a:pt x="21446" y="8366"/>
                    <a:pt x="21472" y="8353"/>
                    <a:pt x="21485" y="8326"/>
                  </a:cubicBezTo>
                  <a:cubicBezTo>
                    <a:pt x="21867" y="7906"/>
                    <a:pt x="22274" y="7511"/>
                    <a:pt x="22721" y="7156"/>
                  </a:cubicBezTo>
                  <a:cubicBezTo>
                    <a:pt x="23300" y="6696"/>
                    <a:pt x="23918" y="6301"/>
                    <a:pt x="24602" y="6038"/>
                  </a:cubicBezTo>
                  <a:cubicBezTo>
                    <a:pt x="24680" y="5999"/>
                    <a:pt x="24759" y="5973"/>
                    <a:pt x="24825" y="5946"/>
                  </a:cubicBezTo>
                  <a:cubicBezTo>
                    <a:pt x="24844" y="5942"/>
                    <a:pt x="24860" y="5939"/>
                    <a:pt x="24874" y="5939"/>
                  </a:cubicBezTo>
                  <a:cubicBezTo>
                    <a:pt x="24897" y="5939"/>
                    <a:pt x="24914" y="5948"/>
                    <a:pt x="24930" y="5973"/>
                  </a:cubicBezTo>
                  <a:cubicBezTo>
                    <a:pt x="24957" y="5999"/>
                    <a:pt x="24970" y="6025"/>
                    <a:pt x="24996" y="6052"/>
                  </a:cubicBezTo>
                  <a:cubicBezTo>
                    <a:pt x="25278" y="6371"/>
                    <a:pt x="25667" y="6529"/>
                    <a:pt x="26057" y="6529"/>
                  </a:cubicBezTo>
                  <a:cubicBezTo>
                    <a:pt x="26486" y="6529"/>
                    <a:pt x="26916" y="6338"/>
                    <a:pt x="27205" y="5960"/>
                  </a:cubicBezTo>
                  <a:cubicBezTo>
                    <a:pt x="27337" y="5789"/>
                    <a:pt x="27442" y="5605"/>
                    <a:pt x="27455" y="5381"/>
                  </a:cubicBezTo>
                  <a:cubicBezTo>
                    <a:pt x="27468" y="5368"/>
                    <a:pt x="27468" y="5355"/>
                    <a:pt x="27481" y="5342"/>
                  </a:cubicBezTo>
                  <a:cubicBezTo>
                    <a:pt x="27586" y="4632"/>
                    <a:pt x="27179" y="3895"/>
                    <a:pt x="26364" y="3698"/>
                  </a:cubicBezTo>
                  <a:cubicBezTo>
                    <a:pt x="26327" y="3689"/>
                    <a:pt x="26285" y="3674"/>
                    <a:pt x="26240" y="3674"/>
                  </a:cubicBezTo>
                  <a:cubicBezTo>
                    <a:pt x="26220" y="3674"/>
                    <a:pt x="26200" y="3677"/>
                    <a:pt x="26179" y="3685"/>
                  </a:cubicBezTo>
                  <a:cubicBezTo>
                    <a:pt x="26153" y="3672"/>
                    <a:pt x="26127" y="3672"/>
                    <a:pt x="26087" y="3672"/>
                  </a:cubicBezTo>
                  <a:cubicBezTo>
                    <a:pt x="26074" y="3671"/>
                    <a:pt x="26060" y="3671"/>
                    <a:pt x="26047" y="3671"/>
                  </a:cubicBezTo>
                  <a:cubicBezTo>
                    <a:pt x="25133" y="3671"/>
                    <a:pt x="24447" y="4540"/>
                    <a:pt x="24680" y="5447"/>
                  </a:cubicBezTo>
                  <a:cubicBezTo>
                    <a:pt x="24694" y="5486"/>
                    <a:pt x="24707" y="5539"/>
                    <a:pt x="24720" y="5578"/>
                  </a:cubicBezTo>
                  <a:cubicBezTo>
                    <a:pt x="24720" y="5605"/>
                    <a:pt x="24707" y="5631"/>
                    <a:pt x="24694" y="5631"/>
                  </a:cubicBezTo>
                  <a:cubicBezTo>
                    <a:pt x="24667" y="5644"/>
                    <a:pt x="24654" y="5644"/>
                    <a:pt x="24641" y="5657"/>
                  </a:cubicBezTo>
                  <a:cubicBezTo>
                    <a:pt x="23997" y="5894"/>
                    <a:pt x="23392" y="6236"/>
                    <a:pt x="22840" y="6643"/>
                  </a:cubicBezTo>
                  <a:cubicBezTo>
                    <a:pt x="22195" y="7117"/>
                    <a:pt x="21604" y="7656"/>
                    <a:pt x="21091" y="8274"/>
                  </a:cubicBezTo>
                  <a:cubicBezTo>
                    <a:pt x="20933" y="8221"/>
                    <a:pt x="20802" y="8142"/>
                    <a:pt x="20657" y="8063"/>
                  </a:cubicBezTo>
                  <a:cubicBezTo>
                    <a:pt x="20657" y="8037"/>
                    <a:pt x="20644" y="8011"/>
                    <a:pt x="20683" y="7984"/>
                  </a:cubicBezTo>
                  <a:cubicBezTo>
                    <a:pt x="20775" y="7932"/>
                    <a:pt x="20854" y="7866"/>
                    <a:pt x="20946" y="7800"/>
                  </a:cubicBezTo>
                  <a:cubicBezTo>
                    <a:pt x="21328" y="7524"/>
                    <a:pt x="21683" y="7209"/>
                    <a:pt x="21998" y="6854"/>
                  </a:cubicBezTo>
                  <a:cubicBezTo>
                    <a:pt x="22130" y="6696"/>
                    <a:pt x="22261" y="6551"/>
                    <a:pt x="22379" y="6380"/>
                  </a:cubicBezTo>
                  <a:cubicBezTo>
                    <a:pt x="22485" y="6249"/>
                    <a:pt x="22577" y="6117"/>
                    <a:pt x="22669" y="5960"/>
                  </a:cubicBezTo>
                  <a:cubicBezTo>
                    <a:pt x="22734" y="5841"/>
                    <a:pt x="22827" y="5723"/>
                    <a:pt x="22879" y="5591"/>
                  </a:cubicBezTo>
                  <a:cubicBezTo>
                    <a:pt x="22892" y="5565"/>
                    <a:pt x="22892" y="5539"/>
                    <a:pt x="22905" y="5526"/>
                  </a:cubicBezTo>
                  <a:cubicBezTo>
                    <a:pt x="22984" y="5447"/>
                    <a:pt x="23011" y="5355"/>
                    <a:pt x="23050" y="5263"/>
                  </a:cubicBezTo>
                  <a:cubicBezTo>
                    <a:pt x="23129" y="5052"/>
                    <a:pt x="23221" y="4842"/>
                    <a:pt x="23274" y="4632"/>
                  </a:cubicBezTo>
                  <a:cubicBezTo>
                    <a:pt x="23326" y="4447"/>
                    <a:pt x="23379" y="4277"/>
                    <a:pt x="23418" y="4106"/>
                  </a:cubicBezTo>
                  <a:cubicBezTo>
                    <a:pt x="23497" y="3724"/>
                    <a:pt x="23510" y="3343"/>
                    <a:pt x="23484" y="2962"/>
                  </a:cubicBezTo>
                  <a:cubicBezTo>
                    <a:pt x="23445" y="2620"/>
                    <a:pt x="23379" y="2291"/>
                    <a:pt x="23234" y="1975"/>
                  </a:cubicBezTo>
                  <a:cubicBezTo>
                    <a:pt x="23103" y="1660"/>
                    <a:pt x="22919" y="1371"/>
                    <a:pt x="22669" y="1134"/>
                  </a:cubicBezTo>
                  <a:cubicBezTo>
                    <a:pt x="22524" y="989"/>
                    <a:pt x="22353" y="871"/>
                    <a:pt x="22156" y="792"/>
                  </a:cubicBezTo>
                  <a:cubicBezTo>
                    <a:pt x="22130" y="779"/>
                    <a:pt x="22090" y="766"/>
                    <a:pt x="22064" y="739"/>
                  </a:cubicBezTo>
                  <a:cubicBezTo>
                    <a:pt x="22024" y="713"/>
                    <a:pt x="21985" y="700"/>
                    <a:pt x="21946" y="687"/>
                  </a:cubicBezTo>
                  <a:cubicBezTo>
                    <a:pt x="21880" y="674"/>
                    <a:pt x="21827" y="647"/>
                    <a:pt x="21775" y="634"/>
                  </a:cubicBezTo>
                  <a:cubicBezTo>
                    <a:pt x="21735" y="621"/>
                    <a:pt x="21696" y="595"/>
                    <a:pt x="21643" y="582"/>
                  </a:cubicBezTo>
                  <a:cubicBezTo>
                    <a:pt x="21391" y="527"/>
                    <a:pt x="21139" y="500"/>
                    <a:pt x="20879" y="500"/>
                  </a:cubicBezTo>
                  <a:cubicBezTo>
                    <a:pt x="20828" y="500"/>
                    <a:pt x="20775" y="501"/>
                    <a:pt x="20723" y="503"/>
                  </a:cubicBezTo>
                  <a:cubicBezTo>
                    <a:pt x="20223" y="529"/>
                    <a:pt x="19737" y="634"/>
                    <a:pt x="19276" y="832"/>
                  </a:cubicBezTo>
                  <a:cubicBezTo>
                    <a:pt x="19132" y="884"/>
                    <a:pt x="19000" y="950"/>
                    <a:pt x="18869" y="1029"/>
                  </a:cubicBezTo>
                  <a:cubicBezTo>
                    <a:pt x="18750" y="1081"/>
                    <a:pt x="18645" y="1147"/>
                    <a:pt x="18527" y="1213"/>
                  </a:cubicBezTo>
                  <a:cubicBezTo>
                    <a:pt x="18238" y="1410"/>
                    <a:pt x="17975" y="1620"/>
                    <a:pt x="17725" y="1883"/>
                  </a:cubicBezTo>
                  <a:cubicBezTo>
                    <a:pt x="17593" y="2015"/>
                    <a:pt x="17475" y="2160"/>
                    <a:pt x="17357" y="2317"/>
                  </a:cubicBezTo>
                  <a:cubicBezTo>
                    <a:pt x="17146" y="2580"/>
                    <a:pt x="16988" y="2883"/>
                    <a:pt x="16844" y="3185"/>
                  </a:cubicBezTo>
                  <a:cubicBezTo>
                    <a:pt x="16765" y="3343"/>
                    <a:pt x="16673" y="3501"/>
                    <a:pt x="16660" y="3685"/>
                  </a:cubicBezTo>
                  <a:cubicBezTo>
                    <a:pt x="16660" y="3711"/>
                    <a:pt x="16647" y="3737"/>
                    <a:pt x="16633" y="3764"/>
                  </a:cubicBezTo>
                  <a:cubicBezTo>
                    <a:pt x="16555" y="3908"/>
                    <a:pt x="16528" y="4053"/>
                    <a:pt x="16502" y="4198"/>
                  </a:cubicBezTo>
                  <a:cubicBezTo>
                    <a:pt x="16423" y="4513"/>
                    <a:pt x="16384" y="4829"/>
                    <a:pt x="16370" y="5144"/>
                  </a:cubicBezTo>
                  <a:cubicBezTo>
                    <a:pt x="16357" y="5355"/>
                    <a:pt x="16344" y="5565"/>
                    <a:pt x="16357" y="5775"/>
                  </a:cubicBezTo>
                  <a:cubicBezTo>
                    <a:pt x="16357" y="5999"/>
                    <a:pt x="16370" y="6209"/>
                    <a:pt x="16397" y="6433"/>
                  </a:cubicBezTo>
                  <a:cubicBezTo>
                    <a:pt x="16410" y="6512"/>
                    <a:pt x="16449" y="6591"/>
                    <a:pt x="16423" y="6670"/>
                  </a:cubicBezTo>
                  <a:cubicBezTo>
                    <a:pt x="16305" y="6656"/>
                    <a:pt x="16186" y="6643"/>
                    <a:pt x="16081" y="6604"/>
                  </a:cubicBezTo>
                  <a:cubicBezTo>
                    <a:pt x="16029" y="6578"/>
                    <a:pt x="16002" y="6538"/>
                    <a:pt x="16015" y="6459"/>
                  </a:cubicBezTo>
                  <a:cubicBezTo>
                    <a:pt x="16081" y="6104"/>
                    <a:pt x="16094" y="5749"/>
                    <a:pt x="16121" y="5394"/>
                  </a:cubicBezTo>
                  <a:cubicBezTo>
                    <a:pt x="16121" y="5184"/>
                    <a:pt x="16134" y="4987"/>
                    <a:pt x="16107" y="4776"/>
                  </a:cubicBezTo>
                  <a:cubicBezTo>
                    <a:pt x="16094" y="4579"/>
                    <a:pt x="16081" y="4382"/>
                    <a:pt x="16055" y="4198"/>
                  </a:cubicBezTo>
                  <a:cubicBezTo>
                    <a:pt x="16002" y="3895"/>
                    <a:pt x="15950" y="3606"/>
                    <a:pt x="15844" y="3330"/>
                  </a:cubicBezTo>
                  <a:cubicBezTo>
                    <a:pt x="15687" y="2922"/>
                    <a:pt x="15529" y="2515"/>
                    <a:pt x="15292" y="2133"/>
                  </a:cubicBezTo>
                  <a:cubicBezTo>
                    <a:pt x="15121" y="1857"/>
                    <a:pt x="14950" y="1594"/>
                    <a:pt x="14740" y="1344"/>
                  </a:cubicBezTo>
                  <a:cubicBezTo>
                    <a:pt x="14543" y="1095"/>
                    <a:pt x="14319" y="897"/>
                    <a:pt x="14069" y="687"/>
                  </a:cubicBezTo>
                  <a:cubicBezTo>
                    <a:pt x="13912" y="555"/>
                    <a:pt x="13741" y="437"/>
                    <a:pt x="13543" y="358"/>
                  </a:cubicBezTo>
                  <a:cubicBezTo>
                    <a:pt x="13307" y="240"/>
                    <a:pt x="13057" y="122"/>
                    <a:pt x="12781" y="69"/>
                  </a:cubicBezTo>
                  <a:cubicBezTo>
                    <a:pt x="12572" y="24"/>
                    <a:pt x="12363" y="1"/>
                    <a:pt x="1215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8"/>
            <p:cNvGrpSpPr/>
            <p:nvPr/>
          </p:nvGrpSpPr>
          <p:grpSpPr>
            <a:xfrm>
              <a:off x="2555975" y="1866800"/>
              <a:ext cx="805375" cy="744525"/>
              <a:chOff x="1226800" y="1866800"/>
              <a:chExt cx="805375" cy="744525"/>
            </a:xfrm>
          </p:grpSpPr>
          <p:sp>
            <p:nvSpPr>
              <p:cNvPr id="237" name="Google Shape;237;p28"/>
              <p:cNvSpPr/>
              <p:nvPr/>
            </p:nvSpPr>
            <p:spPr>
              <a:xfrm>
                <a:off x="1299100" y="2031875"/>
                <a:ext cx="455650" cy="553525"/>
              </a:xfrm>
              <a:custGeom>
                <a:avLst/>
                <a:gdLst/>
                <a:ahLst/>
                <a:cxnLst/>
                <a:rect l="l" t="t" r="r" b="b"/>
                <a:pathLst>
                  <a:path w="18226" h="22141" extrusionOk="0">
                    <a:moveTo>
                      <a:pt x="13146" y="0"/>
                    </a:moveTo>
                    <a:cubicBezTo>
                      <a:pt x="13054" y="0"/>
                      <a:pt x="13043" y="88"/>
                      <a:pt x="13031" y="167"/>
                    </a:cubicBezTo>
                    <a:cubicBezTo>
                      <a:pt x="12913" y="640"/>
                      <a:pt x="12795" y="1100"/>
                      <a:pt x="12545" y="1521"/>
                    </a:cubicBezTo>
                    <a:cubicBezTo>
                      <a:pt x="12273" y="2006"/>
                      <a:pt x="11873" y="2267"/>
                      <a:pt x="11394" y="2267"/>
                    </a:cubicBezTo>
                    <a:cubicBezTo>
                      <a:pt x="11340" y="2267"/>
                      <a:pt x="11286" y="2264"/>
                      <a:pt x="11230" y="2257"/>
                    </a:cubicBezTo>
                    <a:cubicBezTo>
                      <a:pt x="10835" y="2192"/>
                      <a:pt x="10428" y="2087"/>
                      <a:pt x="10060" y="1942"/>
                    </a:cubicBezTo>
                    <a:cubicBezTo>
                      <a:pt x="9534" y="1731"/>
                      <a:pt x="9074" y="1442"/>
                      <a:pt x="8626" y="1114"/>
                    </a:cubicBezTo>
                    <a:cubicBezTo>
                      <a:pt x="8574" y="1074"/>
                      <a:pt x="8534" y="1021"/>
                      <a:pt x="8456" y="1021"/>
                    </a:cubicBezTo>
                    <a:cubicBezTo>
                      <a:pt x="8179" y="719"/>
                      <a:pt x="7877" y="430"/>
                      <a:pt x="7575" y="154"/>
                    </a:cubicBezTo>
                    <a:cubicBezTo>
                      <a:pt x="7572" y="151"/>
                      <a:pt x="7571" y="150"/>
                      <a:pt x="7571" y="150"/>
                    </a:cubicBezTo>
                    <a:lnTo>
                      <a:pt x="7571" y="150"/>
                    </a:lnTo>
                    <a:cubicBezTo>
                      <a:pt x="7570" y="150"/>
                      <a:pt x="7577" y="157"/>
                      <a:pt x="7572" y="157"/>
                    </a:cubicBezTo>
                    <a:cubicBezTo>
                      <a:pt x="7570" y="157"/>
                      <a:pt x="7567" y="156"/>
                      <a:pt x="7561" y="154"/>
                    </a:cubicBezTo>
                    <a:cubicBezTo>
                      <a:pt x="7496" y="154"/>
                      <a:pt x="7443" y="193"/>
                      <a:pt x="7377" y="219"/>
                    </a:cubicBezTo>
                    <a:cubicBezTo>
                      <a:pt x="6128" y="864"/>
                      <a:pt x="4997" y="1666"/>
                      <a:pt x="3985" y="2652"/>
                    </a:cubicBezTo>
                    <a:cubicBezTo>
                      <a:pt x="3235" y="3375"/>
                      <a:pt x="2578" y="4164"/>
                      <a:pt x="2026" y="5045"/>
                    </a:cubicBezTo>
                    <a:cubicBezTo>
                      <a:pt x="1710" y="5545"/>
                      <a:pt x="1434" y="6057"/>
                      <a:pt x="1197" y="6583"/>
                    </a:cubicBezTo>
                    <a:cubicBezTo>
                      <a:pt x="1040" y="6912"/>
                      <a:pt x="856" y="7228"/>
                      <a:pt x="750" y="7570"/>
                    </a:cubicBezTo>
                    <a:cubicBezTo>
                      <a:pt x="658" y="7885"/>
                      <a:pt x="514" y="8188"/>
                      <a:pt x="422" y="8503"/>
                    </a:cubicBezTo>
                    <a:cubicBezTo>
                      <a:pt x="224" y="9187"/>
                      <a:pt x="93" y="9871"/>
                      <a:pt x="53" y="10567"/>
                    </a:cubicBezTo>
                    <a:cubicBezTo>
                      <a:pt x="1" y="11606"/>
                      <a:pt x="93" y="12619"/>
                      <a:pt x="264" y="13644"/>
                    </a:cubicBezTo>
                    <a:cubicBezTo>
                      <a:pt x="316" y="13920"/>
                      <a:pt x="343" y="14210"/>
                      <a:pt x="474" y="14460"/>
                    </a:cubicBezTo>
                    <a:cubicBezTo>
                      <a:pt x="487" y="14525"/>
                      <a:pt x="527" y="14578"/>
                      <a:pt x="566" y="14630"/>
                    </a:cubicBezTo>
                    <a:cubicBezTo>
                      <a:pt x="658" y="14736"/>
                      <a:pt x="750" y="14828"/>
                      <a:pt x="829" y="14933"/>
                    </a:cubicBezTo>
                    <a:cubicBezTo>
                      <a:pt x="934" y="15051"/>
                      <a:pt x="934" y="15025"/>
                      <a:pt x="869" y="15170"/>
                    </a:cubicBezTo>
                    <a:cubicBezTo>
                      <a:pt x="750" y="15406"/>
                      <a:pt x="632" y="15643"/>
                      <a:pt x="553" y="15893"/>
                    </a:cubicBezTo>
                    <a:cubicBezTo>
                      <a:pt x="514" y="15998"/>
                      <a:pt x="487" y="16103"/>
                      <a:pt x="487" y="16208"/>
                    </a:cubicBezTo>
                    <a:cubicBezTo>
                      <a:pt x="487" y="16584"/>
                      <a:pt x="726" y="16828"/>
                      <a:pt x="1077" y="16828"/>
                    </a:cubicBezTo>
                    <a:cubicBezTo>
                      <a:pt x="1095" y="16828"/>
                      <a:pt x="1113" y="16828"/>
                      <a:pt x="1132" y="16826"/>
                    </a:cubicBezTo>
                    <a:cubicBezTo>
                      <a:pt x="1276" y="16813"/>
                      <a:pt x="1408" y="16774"/>
                      <a:pt x="1539" y="16708"/>
                    </a:cubicBezTo>
                    <a:cubicBezTo>
                      <a:pt x="1736" y="16616"/>
                      <a:pt x="1921" y="16471"/>
                      <a:pt x="2078" y="16300"/>
                    </a:cubicBezTo>
                    <a:cubicBezTo>
                      <a:pt x="2105" y="16274"/>
                      <a:pt x="2131" y="16248"/>
                      <a:pt x="2157" y="16208"/>
                    </a:cubicBezTo>
                    <a:cubicBezTo>
                      <a:pt x="2164" y="16202"/>
                      <a:pt x="2174" y="16198"/>
                      <a:pt x="2185" y="16198"/>
                    </a:cubicBezTo>
                    <a:cubicBezTo>
                      <a:pt x="2197" y="16198"/>
                      <a:pt x="2210" y="16202"/>
                      <a:pt x="2223" y="16208"/>
                    </a:cubicBezTo>
                    <a:cubicBezTo>
                      <a:pt x="2236" y="16221"/>
                      <a:pt x="2249" y="16235"/>
                      <a:pt x="2276" y="16248"/>
                    </a:cubicBezTo>
                    <a:cubicBezTo>
                      <a:pt x="2723" y="16590"/>
                      <a:pt x="3183" y="16905"/>
                      <a:pt x="3656" y="17221"/>
                    </a:cubicBezTo>
                    <a:cubicBezTo>
                      <a:pt x="4077" y="17484"/>
                      <a:pt x="4498" y="17734"/>
                      <a:pt x="4932" y="17983"/>
                    </a:cubicBezTo>
                    <a:cubicBezTo>
                      <a:pt x="4997" y="18023"/>
                      <a:pt x="5024" y="18075"/>
                      <a:pt x="5011" y="18154"/>
                    </a:cubicBezTo>
                    <a:cubicBezTo>
                      <a:pt x="5011" y="18325"/>
                      <a:pt x="4997" y="18496"/>
                      <a:pt x="4971" y="18680"/>
                    </a:cubicBezTo>
                    <a:cubicBezTo>
                      <a:pt x="4945" y="18851"/>
                      <a:pt x="4919" y="19022"/>
                      <a:pt x="4905" y="19193"/>
                    </a:cubicBezTo>
                    <a:cubicBezTo>
                      <a:pt x="4892" y="19311"/>
                      <a:pt x="4892" y="19430"/>
                      <a:pt x="4932" y="19535"/>
                    </a:cubicBezTo>
                    <a:cubicBezTo>
                      <a:pt x="5011" y="19785"/>
                      <a:pt x="5181" y="19929"/>
                      <a:pt x="5431" y="19969"/>
                    </a:cubicBezTo>
                    <a:cubicBezTo>
                      <a:pt x="5463" y="19975"/>
                      <a:pt x="5494" y="19977"/>
                      <a:pt x="5525" y="19977"/>
                    </a:cubicBezTo>
                    <a:cubicBezTo>
                      <a:pt x="5634" y="19977"/>
                      <a:pt x="5736" y="19944"/>
                      <a:pt x="5839" y="19903"/>
                    </a:cubicBezTo>
                    <a:cubicBezTo>
                      <a:pt x="5984" y="19824"/>
                      <a:pt x="6102" y="19732"/>
                      <a:pt x="6207" y="19614"/>
                    </a:cubicBezTo>
                    <a:cubicBezTo>
                      <a:pt x="6365" y="19430"/>
                      <a:pt x="6457" y="19219"/>
                      <a:pt x="6523" y="18996"/>
                    </a:cubicBezTo>
                    <a:cubicBezTo>
                      <a:pt x="6536" y="18970"/>
                      <a:pt x="6536" y="18930"/>
                      <a:pt x="6575" y="18904"/>
                    </a:cubicBezTo>
                    <a:cubicBezTo>
                      <a:pt x="6615" y="18930"/>
                      <a:pt x="6667" y="18943"/>
                      <a:pt x="6720" y="18970"/>
                    </a:cubicBezTo>
                    <a:cubicBezTo>
                      <a:pt x="6957" y="19088"/>
                      <a:pt x="7206" y="19219"/>
                      <a:pt x="7456" y="19325"/>
                    </a:cubicBezTo>
                    <a:cubicBezTo>
                      <a:pt x="7969" y="19561"/>
                      <a:pt x="8495" y="19798"/>
                      <a:pt x="9034" y="19982"/>
                    </a:cubicBezTo>
                    <a:cubicBezTo>
                      <a:pt x="9087" y="19995"/>
                      <a:pt x="9126" y="20021"/>
                      <a:pt x="9179" y="20035"/>
                    </a:cubicBezTo>
                    <a:cubicBezTo>
                      <a:pt x="9271" y="20074"/>
                      <a:pt x="9271" y="20074"/>
                      <a:pt x="9258" y="20166"/>
                    </a:cubicBezTo>
                    <a:cubicBezTo>
                      <a:pt x="9244" y="20416"/>
                      <a:pt x="9218" y="20653"/>
                      <a:pt x="9192" y="20902"/>
                    </a:cubicBezTo>
                    <a:cubicBezTo>
                      <a:pt x="9179" y="21073"/>
                      <a:pt x="9152" y="21244"/>
                      <a:pt x="9166" y="21415"/>
                    </a:cubicBezTo>
                    <a:cubicBezTo>
                      <a:pt x="9166" y="21547"/>
                      <a:pt x="9179" y="21678"/>
                      <a:pt x="9244" y="21797"/>
                    </a:cubicBezTo>
                    <a:cubicBezTo>
                      <a:pt x="9297" y="21928"/>
                      <a:pt x="9389" y="22020"/>
                      <a:pt x="9521" y="22086"/>
                    </a:cubicBezTo>
                    <a:cubicBezTo>
                      <a:pt x="9602" y="22123"/>
                      <a:pt x="9684" y="22140"/>
                      <a:pt x="9765" y="22140"/>
                    </a:cubicBezTo>
                    <a:cubicBezTo>
                      <a:pt x="9855" y="22140"/>
                      <a:pt x="9944" y="22120"/>
                      <a:pt x="10033" y="22086"/>
                    </a:cubicBezTo>
                    <a:cubicBezTo>
                      <a:pt x="10217" y="21994"/>
                      <a:pt x="10362" y="21862"/>
                      <a:pt x="10480" y="21704"/>
                    </a:cubicBezTo>
                    <a:cubicBezTo>
                      <a:pt x="10704" y="21415"/>
                      <a:pt x="10835" y="21073"/>
                      <a:pt x="10862" y="20705"/>
                    </a:cubicBezTo>
                    <a:cubicBezTo>
                      <a:pt x="10862" y="20666"/>
                      <a:pt x="10849" y="20613"/>
                      <a:pt x="10888" y="20574"/>
                    </a:cubicBezTo>
                    <a:lnTo>
                      <a:pt x="10928" y="20574"/>
                    </a:lnTo>
                    <a:cubicBezTo>
                      <a:pt x="11388" y="20705"/>
                      <a:pt x="11874" y="20824"/>
                      <a:pt x="12348" y="20916"/>
                    </a:cubicBezTo>
                    <a:cubicBezTo>
                      <a:pt x="12519" y="20955"/>
                      <a:pt x="12703" y="20994"/>
                      <a:pt x="12874" y="21021"/>
                    </a:cubicBezTo>
                    <a:cubicBezTo>
                      <a:pt x="12900" y="20942"/>
                      <a:pt x="12821" y="20929"/>
                      <a:pt x="12781" y="20889"/>
                    </a:cubicBezTo>
                    <a:cubicBezTo>
                      <a:pt x="12440" y="20758"/>
                      <a:pt x="12098" y="20679"/>
                      <a:pt x="11769" y="20547"/>
                    </a:cubicBezTo>
                    <a:cubicBezTo>
                      <a:pt x="10625" y="20100"/>
                      <a:pt x="9494" y="19640"/>
                      <a:pt x="8442" y="18996"/>
                    </a:cubicBezTo>
                    <a:cubicBezTo>
                      <a:pt x="7469" y="18404"/>
                      <a:pt x="6549" y="17760"/>
                      <a:pt x="5813" y="16866"/>
                    </a:cubicBezTo>
                    <a:cubicBezTo>
                      <a:pt x="5694" y="16747"/>
                      <a:pt x="5615" y="16603"/>
                      <a:pt x="5484" y="16484"/>
                    </a:cubicBezTo>
                    <a:cubicBezTo>
                      <a:pt x="5484" y="16471"/>
                      <a:pt x="5471" y="16458"/>
                      <a:pt x="5458" y="16445"/>
                    </a:cubicBezTo>
                    <a:cubicBezTo>
                      <a:pt x="5458" y="16366"/>
                      <a:pt x="5379" y="16300"/>
                      <a:pt x="5339" y="16221"/>
                    </a:cubicBezTo>
                    <a:cubicBezTo>
                      <a:pt x="4813" y="15340"/>
                      <a:pt x="4563" y="14367"/>
                      <a:pt x="4485" y="13355"/>
                    </a:cubicBezTo>
                    <a:cubicBezTo>
                      <a:pt x="4406" y="12237"/>
                      <a:pt x="4656" y="11185"/>
                      <a:pt x="5050" y="10147"/>
                    </a:cubicBezTo>
                    <a:cubicBezTo>
                      <a:pt x="5287" y="9502"/>
                      <a:pt x="5576" y="8898"/>
                      <a:pt x="5905" y="8293"/>
                    </a:cubicBezTo>
                    <a:cubicBezTo>
                      <a:pt x="6391" y="7412"/>
                      <a:pt x="6930" y="6583"/>
                      <a:pt x="7614" y="5834"/>
                    </a:cubicBezTo>
                    <a:cubicBezTo>
                      <a:pt x="8456" y="4913"/>
                      <a:pt x="9455" y="4203"/>
                      <a:pt x="10586" y="3678"/>
                    </a:cubicBezTo>
                    <a:cubicBezTo>
                      <a:pt x="11335" y="3336"/>
                      <a:pt x="12124" y="3125"/>
                      <a:pt x="12926" y="2981"/>
                    </a:cubicBezTo>
                    <a:cubicBezTo>
                      <a:pt x="13741" y="2836"/>
                      <a:pt x="14557" y="2783"/>
                      <a:pt x="15372" y="2783"/>
                    </a:cubicBezTo>
                    <a:cubicBezTo>
                      <a:pt x="15404" y="2783"/>
                      <a:pt x="15435" y="2782"/>
                      <a:pt x="15467" y="2782"/>
                    </a:cubicBezTo>
                    <a:cubicBezTo>
                      <a:pt x="15973" y="2782"/>
                      <a:pt x="16468" y="2875"/>
                      <a:pt x="16963" y="2875"/>
                    </a:cubicBezTo>
                    <a:cubicBezTo>
                      <a:pt x="16982" y="2873"/>
                      <a:pt x="17001" y="2872"/>
                      <a:pt x="17021" y="2872"/>
                    </a:cubicBezTo>
                    <a:cubicBezTo>
                      <a:pt x="17107" y="2872"/>
                      <a:pt x="17192" y="2893"/>
                      <a:pt x="17278" y="2915"/>
                    </a:cubicBezTo>
                    <a:cubicBezTo>
                      <a:pt x="17292" y="2915"/>
                      <a:pt x="17305" y="2928"/>
                      <a:pt x="17318" y="2941"/>
                    </a:cubicBezTo>
                    <a:cubicBezTo>
                      <a:pt x="17357" y="2928"/>
                      <a:pt x="17384" y="2889"/>
                      <a:pt x="17410" y="2849"/>
                    </a:cubicBezTo>
                    <a:cubicBezTo>
                      <a:pt x="17647" y="2494"/>
                      <a:pt x="17883" y="2152"/>
                      <a:pt x="18159" y="1810"/>
                    </a:cubicBezTo>
                    <a:cubicBezTo>
                      <a:pt x="18186" y="1771"/>
                      <a:pt x="18225" y="1731"/>
                      <a:pt x="18212" y="1679"/>
                    </a:cubicBezTo>
                    <a:lnTo>
                      <a:pt x="18212" y="1666"/>
                    </a:lnTo>
                    <a:cubicBezTo>
                      <a:pt x="18054" y="1613"/>
                      <a:pt x="17910" y="1521"/>
                      <a:pt x="17765" y="1455"/>
                    </a:cubicBezTo>
                    <a:cubicBezTo>
                      <a:pt x="17737" y="1428"/>
                      <a:pt x="17711" y="1418"/>
                      <a:pt x="17686" y="1418"/>
                    </a:cubicBezTo>
                    <a:cubicBezTo>
                      <a:pt x="17640" y="1418"/>
                      <a:pt x="17597" y="1451"/>
                      <a:pt x="17555" y="1469"/>
                    </a:cubicBezTo>
                    <a:cubicBezTo>
                      <a:pt x="17213" y="1653"/>
                      <a:pt x="16884" y="1837"/>
                      <a:pt x="16516" y="1942"/>
                    </a:cubicBezTo>
                    <a:cubicBezTo>
                      <a:pt x="16029" y="2100"/>
                      <a:pt x="15530" y="2218"/>
                      <a:pt x="15004" y="2218"/>
                    </a:cubicBezTo>
                    <a:cubicBezTo>
                      <a:pt x="14517" y="2205"/>
                      <a:pt x="14175" y="2008"/>
                      <a:pt x="14004" y="1547"/>
                    </a:cubicBezTo>
                    <a:cubicBezTo>
                      <a:pt x="13847" y="1127"/>
                      <a:pt x="13741" y="693"/>
                      <a:pt x="13649" y="272"/>
                    </a:cubicBezTo>
                    <a:cubicBezTo>
                      <a:pt x="13623" y="193"/>
                      <a:pt x="13649" y="101"/>
                      <a:pt x="13544" y="62"/>
                    </a:cubicBezTo>
                    <a:cubicBezTo>
                      <a:pt x="13426" y="62"/>
                      <a:pt x="13307" y="35"/>
                      <a:pt x="13202" y="9"/>
                    </a:cubicBezTo>
                    <a:cubicBezTo>
                      <a:pt x="13181" y="3"/>
                      <a:pt x="13162" y="0"/>
                      <a:pt x="13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1454600" y="1866800"/>
                <a:ext cx="175550" cy="223050"/>
              </a:xfrm>
              <a:custGeom>
                <a:avLst/>
                <a:gdLst/>
                <a:ahLst/>
                <a:cxnLst/>
                <a:rect l="l" t="t" r="r" b="b"/>
                <a:pathLst>
                  <a:path w="7022" h="8922" extrusionOk="0">
                    <a:moveTo>
                      <a:pt x="3061" y="1"/>
                    </a:moveTo>
                    <a:cubicBezTo>
                      <a:pt x="2895" y="1"/>
                      <a:pt x="2730" y="14"/>
                      <a:pt x="2564" y="38"/>
                    </a:cubicBezTo>
                    <a:cubicBezTo>
                      <a:pt x="2380" y="77"/>
                      <a:pt x="2209" y="143"/>
                      <a:pt x="2038" y="209"/>
                    </a:cubicBezTo>
                    <a:cubicBezTo>
                      <a:pt x="1854" y="287"/>
                      <a:pt x="1670" y="353"/>
                      <a:pt x="1512" y="472"/>
                    </a:cubicBezTo>
                    <a:cubicBezTo>
                      <a:pt x="1249" y="669"/>
                      <a:pt x="1000" y="879"/>
                      <a:pt x="802" y="1142"/>
                    </a:cubicBezTo>
                    <a:cubicBezTo>
                      <a:pt x="605" y="1418"/>
                      <a:pt x="434" y="1694"/>
                      <a:pt x="316" y="2010"/>
                    </a:cubicBezTo>
                    <a:cubicBezTo>
                      <a:pt x="290" y="2076"/>
                      <a:pt x="276" y="2128"/>
                      <a:pt x="250" y="2181"/>
                    </a:cubicBezTo>
                    <a:cubicBezTo>
                      <a:pt x="171" y="2325"/>
                      <a:pt x="145" y="2483"/>
                      <a:pt x="105" y="2641"/>
                    </a:cubicBezTo>
                    <a:cubicBezTo>
                      <a:pt x="53" y="2812"/>
                      <a:pt x="40" y="2996"/>
                      <a:pt x="27" y="3180"/>
                    </a:cubicBezTo>
                    <a:cubicBezTo>
                      <a:pt x="0" y="3535"/>
                      <a:pt x="27" y="3877"/>
                      <a:pt x="92" y="4232"/>
                    </a:cubicBezTo>
                    <a:cubicBezTo>
                      <a:pt x="132" y="4390"/>
                      <a:pt x="158" y="4548"/>
                      <a:pt x="211" y="4705"/>
                    </a:cubicBezTo>
                    <a:cubicBezTo>
                      <a:pt x="276" y="4890"/>
                      <a:pt x="316" y="5087"/>
                      <a:pt x="395" y="5271"/>
                    </a:cubicBezTo>
                    <a:cubicBezTo>
                      <a:pt x="460" y="5429"/>
                      <a:pt x="566" y="5573"/>
                      <a:pt x="618" y="5731"/>
                    </a:cubicBezTo>
                    <a:cubicBezTo>
                      <a:pt x="618" y="5744"/>
                      <a:pt x="631" y="5744"/>
                      <a:pt x="631" y="5744"/>
                    </a:cubicBezTo>
                    <a:cubicBezTo>
                      <a:pt x="776" y="5994"/>
                      <a:pt x="921" y="6244"/>
                      <a:pt x="1105" y="6454"/>
                    </a:cubicBezTo>
                    <a:cubicBezTo>
                      <a:pt x="1118" y="6494"/>
                      <a:pt x="1131" y="6520"/>
                      <a:pt x="1131" y="6559"/>
                    </a:cubicBezTo>
                    <a:cubicBezTo>
                      <a:pt x="1184" y="6651"/>
                      <a:pt x="1249" y="6730"/>
                      <a:pt x="1341" y="6770"/>
                    </a:cubicBezTo>
                    <a:cubicBezTo>
                      <a:pt x="1355" y="6783"/>
                      <a:pt x="1381" y="6796"/>
                      <a:pt x="1394" y="6822"/>
                    </a:cubicBezTo>
                    <a:cubicBezTo>
                      <a:pt x="1644" y="7099"/>
                      <a:pt x="1907" y="7361"/>
                      <a:pt x="2183" y="7598"/>
                    </a:cubicBezTo>
                    <a:cubicBezTo>
                      <a:pt x="2196" y="7598"/>
                      <a:pt x="2196" y="7611"/>
                      <a:pt x="2209" y="7624"/>
                    </a:cubicBezTo>
                    <a:cubicBezTo>
                      <a:pt x="2236" y="7651"/>
                      <a:pt x="2262" y="7664"/>
                      <a:pt x="2288" y="7677"/>
                    </a:cubicBezTo>
                    <a:cubicBezTo>
                      <a:pt x="2591" y="7927"/>
                      <a:pt x="2906" y="8137"/>
                      <a:pt x="3248" y="8321"/>
                    </a:cubicBezTo>
                    <a:cubicBezTo>
                      <a:pt x="3577" y="8492"/>
                      <a:pt x="3919" y="8637"/>
                      <a:pt x="4274" y="8742"/>
                    </a:cubicBezTo>
                    <a:cubicBezTo>
                      <a:pt x="4537" y="8821"/>
                      <a:pt x="4786" y="8887"/>
                      <a:pt x="5063" y="8913"/>
                    </a:cubicBezTo>
                    <a:cubicBezTo>
                      <a:pt x="5113" y="8919"/>
                      <a:pt x="5164" y="8922"/>
                      <a:pt x="5213" y="8922"/>
                    </a:cubicBezTo>
                    <a:cubicBezTo>
                      <a:pt x="5497" y="8922"/>
                      <a:pt x="5761" y="8825"/>
                      <a:pt x="5996" y="8624"/>
                    </a:cubicBezTo>
                    <a:cubicBezTo>
                      <a:pt x="6062" y="8558"/>
                      <a:pt x="6128" y="8492"/>
                      <a:pt x="6180" y="8427"/>
                    </a:cubicBezTo>
                    <a:cubicBezTo>
                      <a:pt x="6338" y="8242"/>
                      <a:pt x="6456" y="8032"/>
                      <a:pt x="6548" y="7809"/>
                    </a:cubicBezTo>
                    <a:cubicBezTo>
                      <a:pt x="6693" y="7454"/>
                      <a:pt x="6798" y="7072"/>
                      <a:pt x="6864" y="6691"/>
                    </a:cubicBezTo>
                    <a:cubicBezTo>
                      <a:pt x="6877" y="6612"/>
                      <a:pt x="6930" y="6612"/>
                      <a:pt x="6982" y="6612"/>
                    </a:cubicBezTo>
                    <a:lnTo>
                      <a:pt x="6969" y="6612"/>
                    </a:lnTo>
                    <a:cubicBezTo>
                      <a:pt x="6917" y="6573"/>
                      <a:pt x="6890" y="6533"/>
                      <a:pt x="6903" y="6467"/>
                    </a:cubicBezTo>
                    <a:cubicBezTo>
                      <a:pt x="6969" y="6112"/>
                      <a:pt x="6982" y="5757"/>
                      <a:pt x="7009" y="5389"/>
                    </a:cubicBezTo>
                    <a:cubicBezTo>
                      <a:pt x="7022" y="5192"/>
                      <a:pt x="7022" y="4995"/>
                      <a:pt x="7009" y="4784"/>
                    </a:cubicBezTo>
                    <a:cubicBezTo>
                      <a:pt x="6982" y="4587"/>
                      <a:pt x="6969" y="4390"/>
                      <a:pt x="6943" y="4193"/>
                    </a:cubicBezTo>
                    <a:cubicBezTo>
                      <a:pt x="6903" y="3903"/>
                      <a:pt x="6838" y="3614"/>
                      <a:pt x="6732" y="3338"/>
                    </a:cubicBezTo>
                    <a:cubicBezTo>
                      <a:pt x="6575" y="2917"/>
                      <a:pt x="6417" y="2510"/>
                      <a:pt x="6180" y="2128"/>
                    </a:cubicBezTo>
                    <a:cubicBezTo>
                      <a:pt x="6022" y="1865"/>
                      <a:pt x="5838" y="1602"/>
                      <a:pt x="5641" y="1352"/>
                    </a:cubicBezTo>
                    <a:cubicBezTo>
                      <a:pt x="5444" y="1103"/>
                      <a:pt x="5207" y="892"/>
                      <a:pt x="4957" y="695"/>
                    </a:cubicBezTo>
                    <a:cubicBezTo>
                      <a:pt x="4800" y="564"/>
                      <a:pt x="4629" y="445"/>
                      <a:pt x="4431" y="353"/>
                    </a:cubicBezTo>
                    <a:cubicBezTo>
                      <a:pt x="4195" y="248"/>
                      <a:pt x="3945" y="130"/>
                      <a:pt x="3669" y="64"/>
                    </a:cubicBezTo>
                    <a:cubicBezTo>
                      <a:pt x="3466" y="20"/>
                      <a:pt x="3263" y="1"/>
                      <a:pt x="3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1635725" y="1879150"/>
                <a:ext cx="179175" cy="209175"/>
              </a:xfrm>
              <a:custGeom>
                <a:avLst/>
                <a:gdLst/>
                <a:ahLst/>
                <a:cxnLst/>
                <a:rect l="l" t="t" r="r" b="b"/>
                <a:pathLst>
                  <a:path w="7167" h="8367" extrusionOk="0">
                    <a:moveTo>
                      <a:pt x="4536" y="1"/>
                    </a:moveTo>
                    <a:cubicBezTo>
                      <a:pt x="4484" y="1"/>
                      <a:pt x="4431" y="2"/>
                      <a:pt x="4379" y="4"/>
                    </a:cubicBezTo>
                    <a:cubicBezTo>
                      <a:pt x="3879" y="30"/>
                      <a:pt x="3393" y="135"/>
                      <a:pt x="2932" y="333"/>
                    </a:cubicBezTo>
                    <a:cubicBezTo>
                      <a:pt x="2788" y="385"/>
                      <a:pt x="2656" y="451"/>
                      <a:pt x="2512" y="530"/>
                    </a:cubicBezTo>
                    <a:cubicBezTo>
                      <a:pt x="2406" y="582"/>
                      <a:pt x="2288" y="648"/>
                      <a:pt x="2183" y="714"/>
                    </a:cubicBezTo>
                    <a:cubicBezTo>
                      <a:pt x="1894" y="911"/>
                      <a:pt x="1618" y="1121"/>
                      <a:pt x="1381" y="1384"/>
                    </a:cubicBezTo>
                    <a:cubicBezTo>
                      <a:pt x="1249" y="1516"/>
                      <a:pt x="1118" y="1661"/>
                      <a:pt x="1000" y="1818"/>
                    </a:cubicBezTo>
                    <a:cubicBezTo>
                      <a:pt x="802" y="2081"/>
                      <a:pt x="645" y="2384"/>
                      <a:pt x="487" y="2686"/>
                    </a:cubicBezTo>
                    <a:cubicBezTo>
                      <a:pt x="408" y="2844"/>
                      <a:pt x="329" y="3002"/>
                      <a:pt x="316" y="3186"/>
                    </a:cubicBezTo>
                    <a:cubicBezTo>
                      <a:pt x="303" y="3212"/>
                      <a:pt x="290" y="3252"/>
                      <a:pt x="276" y="3265"/>
                    </a:cubicBezTo>
                    <a:cubicBezTo>
                      <a:pt x="211" y="3409"/>
                      <a:pt x="184" y="3554"/>
                      <a:pt x="158" y="3699"/>
                    </a:cubicBezTo>
                    <a:cubicBezTo>
                      <a:pt x="79" y="4014"/>
                      <a:pt x="40" y="4330"/>
                      <a:pt x="13" y="4645"/>
                    </a:cubicBezTo>
                    <a:cubicBezTo>
                      <a:pt x="0" y="4856"/>
                      <a:pt x="0" y="5066"/>
                      <a:pt x="0" y="5276"/>
                    </a:cubicBezTo>
                    <a:cubicBezTo>
                      <a:pt x="13" y="5500"/>
                      <a:pt x="27" y="5710"/>
                      <a:pt x="53" y="5934"/>
                    </a:cubicBezTo>
                    <a:cubicBezTo>
                      <a:pt x="66" y="6013"/>
                      <a:pt x="105" y="6092"/>
                      <a:pt x="79" y="6171"/>
                    </a:cubicBezTo>
                    <a:cubicBezTo>
                      <a:pt x="105" y="6210"/>
                      <a:pt x="105" y="6263"/>
                      <a:pt x="119" y="6302"/>
                    </a:cubicBezTo>
                    <a:cubicBezTo>
                      <a:pt x="184" y="6591"/>
                      <a:pt x="250" y="6867"/>
                      <a:pt x="329" y="7157"/>
                    </a:cubicBezTo>
                    <a:cubicBezTo>
                      <a:pt x="382" y="7393"/>
                      <a:pt x="474" y="7617"/>
                      <a:pt x="579" y="7840"/>
                    </a:cubicBezTo>
                    <a:cubicBezTo>
                      <a:pt x="723" y="8130"/>
                      <a:pt x="960" y="8288"/>
                      <a:pt x="1276" y="8340"/>
                    </a:cubicBezTo>
                    <a:cubicBezTo>
                      <a:pt x="1381" y="8360"/>
                      <a:pt x="1489" y="8366"/>
                      <a:pt x="1599" y="8366"/>
                    </a:cubicBezTo>
                    <a:cubicBezTo>
                      <a:pt x="1710" y="8366"/>
                      <a:pt x="1821" y="8360"/>
                      <a:pt x="1933" y="8353"/>
                    </a:cubicBezTo>
                    <a:cubicBezTo>
                      <a:pt x="2630" y="8274"/>
                      <a:pt x="3287" y="8064"/>
                      <a:pt x="3892" y="7735"/>
                    </a:cubicBezTo>
                    <a:cubicBezTo>
                      <a:pt x="3984" y="7683"/>
                      <a:pt x="4076" y="7630"/>
                      <a:pt x="4168" y="7578"/>
                    </a:cubicBezTo>
                    <a:cubicBezTo>
                      <a:pt x="4192" y="7562"/>
                      <a:pt x="4219" y="7556"/>
                      <a:pt x="4246" y="7556"/>
                    </a:cubicBezTo>
                    <a:cubicBezTo>
                      <a:pt x="4265" y="7556"/>
                      <a:pt x="4284" y="7559"/>
                      <a:pt x="4300" y="7564"/>
                    </a:cubicBezTo>
                    <a:cubicBezTo>
                      <a:pt x="4300" y="7538"/>
                      <a:pt x="4300" y="7512"/>
                      <a:pt x="4326" y="7485"/>
                    </a:cubicBezTo>
                    <a:cubicBezTo>
                      <a:pt x="4418" y="7433"/>
                      <a:pt x="4510" y="7367"/>
                      <a:pt x="4602" y="7301"/>
                    </a:cubicBezTo>
                    <a:cubicBezTo>
                      <a:pt x="4984" y="7025"/>
                      <a:pt x="5339" y="6710"/>
                      <a:pt x="5654" y="6355"/>
                    </a:cubicBezTo>
                    <a:cubicBezTo>
                      <a:pt x="5786" y="6197"/>
                      <a:pt x="5917" y="6052"/>
                      <a:pt x="6036" y="5881"/>
                    </a:cubicBezTo>
                    <a:cubicBezTo>
                      <a:pt x="6128" y="5750"/>
                      <a:pt x="6233" y="5618"/>
                      <a:pt x="6312" y="5461"/>
                    </a:cubicBezTo>
                    <a:cubicBezTo>
                      <a:pt x="6391" y="5342"/>
                      <a:pt x="6483" y="5224"/>
                      <a:pt x="6535" y="5092"/>
                    </a:cubicBezTo>
                    <a:cubicBezTo>
                      <a:pt x="6535" y="5066"/>
                      <a:pt x="6548" y="5040"/>
                      <a:pt x="6561" y="5027"/>
                    </a:cubicBezTo>
                    <a:cubicBezTo>
                      <a:pt x="6627" y="4948"/>
                      <a:pt x="6667" y="4856"/>
                      <a:pt x="6693" y="4764"/>
                    </a:cubicBezTo>
                    <a:cubicBezTo>
                      <a:pt x="6785" y="4553"/>
                      <a:pt x="6877" y="4343"/>
                      <a:pt x="6930" y="4133"/>
                    </a:cubicBezTo>
                    <a:cubicBezTo>
                      <a:pt x="6982" y="3948"/>
                      <a:pt x="7035" y="3778"/>
                      <a:pt x="7061" y="3607"/>
                    </a:cubicBezTo>
                    <a:cubicBezTo>
                      <a:pt x="7140" y="3225"/>
                      <a:pt x="7166" y="2844"/>
                      <a:pt x="7140" y="2463"/>
                    </a:cubicBezTo>
                    <a:cubicBezTo>
                      <a:pt x="7101" y="2121"/>
                      <a:pt x="7022" y="1792"/>
                      <a:pt x="6890" y="1476"/>
                    </a:cubicBezTo>
                    <a:cubicBezTo>
                      <a:pt x="6746" y="1161"/>
                      <a:pt x="6575" y="872"/>
                      <a:pt x="6325" y="635"/>
                    </a:cubicBezTo>
                    <a:cubicBezTo>
                      <a:pt x="6180" y="490"/>
                      <a:pt x="6009" y="372"/>
                      <a:pt x="5812" y="293"/>
                    </a:cubicBezTo>
                    <a:cubicBezTo>
                      <a:pt x="5786" y="280"/>
                      <a:pt x="5746" y="267"/>
                      <a:pt x="5720" y="240"/>
                    </a:cubicBezTo>
                    <a:cubicBezTo>
                      <a:pt x="5681" y="214"/>
                      <a:pt x="5641" y="201"/>
                      <a:pt x="5588" y="188"/>
                    </a:cubicBezTo>
                    <a:cubicBezTo>
                      <a:pt x="5536" y="175"/>
                      <a:pt x="5483" y="148"/>
                      <a:pt x="5431" y="135"/>
                    </a:cubicBezTo>
                    <a:cubicBezTo>
                      <a:pt x="5391" y="122"/>
                      <a:pt x="5339" y="96"/>
                      <a:pt x="5299" y="83"/>
                    </a:cubicBezTo>
                    <a:cubicBezTo>
                      <a:pt x="5047" y="28"/>
                      <a:pt x="4795" y="1"/>
                      <a:pt x="4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1265900" y="2030775"/>
                <a:ext cx="222250" cy="362600"/>
              </a:xfrm>
              <a:custGeom>
                <a:avLst/>
                <a:gdLst/>
                <a:ahLst/>
                <a:cxnLst/>
                <a:rect l="l" t="t" r="r" b="b"/>
                <a:pathLst>
                  <a:path w="8890" h="14504" extrusionOk="0">
                    <a:moveTo>
                      <a:pt x="8679" y="0"/>
                    </a:moveTo>
                    <a:cubicBezTo>
                      <a:pt x="8613" y="14"/>
                      <a:pt x="8534" y="27"/>
                      <a:pt x="8469" y="53"/>
                    </a:cubicBezTo>
                    <a:cubicBezTo>
                      <a:pt x="7233" y="303"/>
                      <a:pt x="6076" y="724"/>
                      <a:pt x="4997" y="1355"/>
                    </a:cubicBezTo>
                    <a:cubicBezTo>
                      <a:pt x="4287" y="1775"/>
                      <a:pt x="3630" y="2262"/>
                      <a:pt x="3051" y="2841"/>
                    </a:cubicBezTo>
                    <a:cubicBezTo>
                      <a:pt x="2999" y="2893"/>
                      <a:pt x="2946" y="2933"/>
                      <a:pt x="2920" y="2985"/>
                    </a:cubicBezTo>
                    <a:cubicBezTo>
                      <a:pt x="2894" y="2998"/>
                      <a:pt x="2867" y="3025"/>
                      <a:pt x="2854" y="3038"/>
                    </a:cubicBezTo>
                    <a:cubicBezTo>
                      <a:pt x="2039" y="3879"/>
                      <a:pt x="1381" y="4826"/>
                      <a:pt x="895" y="5891"/>
                    </a:cubicBezTo>
                    <a:cubicBezTo>
                      <a:pt x="842" y="5983"/>
                      <a:pt x="803" y="6075"/>
                      <a:pt x="750" y="6167"/>
                    </a:cubicBezTo>
                    <a:cubicBezTo>
                      <a:pt x="579" y="6299"/>
                      <a:pt x="593" y="6522"/>
                      <a:pt x="514" y="6693"/>
                    </a:cubicBezTo>
                    <a:cubicBezTo>
                      <a:pt x="330" y="7114"/>
                      <a:pt x="224" y="7535"/>
                      <a:pt x="145" y="7982"/>
                    </a:cubicBezTo>
                    <a:cubicBezTo>
                      <a:pt x="67" y="8363"/>
                      <a:pt x="14" y="8744"/>
                      <a:pt x="1" y="9139"/>
                    </a:cubicBezTo>
                    <a:cubicBezTo>
                      <a:pt x="40" y="9178"/>
                      <a:pt x="40" y="9218"/>
                      <a:pt x="40" y="9257"/>
                    </a:cubicBezTo>
                    <a:cubicBezTo>
                      <a:pt x="40" y="9375"/>
                      <a:pt x="40" y="9481"/>
                      <a:pt x="40" y="9599"/>
                    </a:cubicBezTo>
                    <a:cubicBezTo>
                      <a:pt x="80" y="10874"/>
                      <a:pt x="382" y="12097"/>
                      <a:pt x="961" y="13241"/>
                    </a:cubicBezTo>
                    <a:cubicBezTo>
                      <a:pt x="1158" y="13649"/>
                      <a:pt x="1408" y="14043"/>
                      <a:pt x="1684" y="14398"/>
                    </a:cubicBezTo>
                    <a:cubicBezTo>
                      <a:pt x="1723" y="14438"/>
                      <a:pt x="1736" y="14490"/>
                      <a:pt x="1802" y="14504"/>
                    </a:cubicBezTo>
                    <a:cubicBezTo>
                      <a:pt x="1802" y="14425"/>
                      <a:pt x="1763" y="14359"/>
                      <a:pt x="1750" y="14293"/>
                    </a:cubicBezTo>
                    <a:cubicBezTo>
                      <a:pt x="1710" y="14096"/>
                      <a:pt x="1671" y="13899"/>
                      <a:pt x="1618" y="13701"/>
                    </a:cubicBezTo>
                    <a:cubicBezTo>
                      <a:pt x="1605" y="13609"/>
                      <a:pt x="1592" y="13504"/>
                      <a:pt x="1579" y="13399"/>
                    </a:cubicBezTo>
                    <a:cubicBezTo>
                      <a:pt x="1460" y="12479"/>
                      <a:pt x="1381" y="11571"/>
                      <a:pt x="1421" y="10651"/>
                    </a:cubicBezTo>
                    <a:cubicBezTo>
                      <a:pt x="1460" y="9849"/>
                      <a:pt x="1618" y="9073"/>
                      <a:pt x="1868" y="8324"/>
                    </a:cubicBezTo>
                    <a:cubicBezTo>
                      <a:pt x="1999" y="7929"/>
                      <a:pt x="2157" y="7522"/>
                      <a:pt x="2341" y="7140"/>
                    </a:cubicBezTo>
                    <a:cubicBezTo>
                      <a:pt x="2565" y="6654"/>
                      <a:pt x="2788" y="6167"/>
                      <a:pt x="3051" y="5694"/>
                    </a:cubicBezTo>
                    <a:cubicBezTo>
                      <a:pt x="3327" y="5194"/>
                      <a:pt x="3643" y="4695"/>
                      <a:pt x="3998" y="4234"/>
                    </a:cubicBezTo>
                    <a:cubicBezTo>
                      <a:pt x="4866" y="3104"/>
                      <a:pt x="5891" y="2117"/>
                      <a:pt x="7075" y="1289"/>
                    </a:cubicBezTo>
                    <a:cubicBezTo>
                      <a:pt x="7653" y="895"/>
                      <a:pt x="8258" y="540"/>
                      <a:pt x="8889" y="211"/>
                    </a:cubicBezTo>
                    <a:cubicBezTo>
                      <a:pt x="8824" y="132"/>
                      <a:pt x="8784" y="40"/>
                      <a:pt x="8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1740900" y="2076125"/>
                <a:ext cx="117375" cy="73675"/>
              </a:xfrm>
              <a:custGeom>
                <a:avLst/>
                <a:gdLst/>
                <a:ahLst/>
                <a:cxnLst/>
                <a:rect l="l" t="t" r="r" b="b"/>
                <a:pathLst>
                  <a:path w="4695" h="2947" extrusionOk="0">
                    <a:moveTo>
                      <a:pt x="869" y="1"/>
                    </a:moveTo>
                    <a:lnTo>
                      <a:pt x="869" y="1"/>
                    </a:lnTo>
                    <a:cubicBezTo>
                      <a:pt x="842" y="14"/>
                      <a:pt x="816" y="27"/>
                      <a:pt x="816" y="54"/>
                    </a:cubicBezTo>
                    <a:cubicBezTo>
                      <a:pt x="790" y="106"/>
                      <a:pt x="763" y="146"/>
                      <a:pt x="724" y="198"/>
                    </a:cubicBezTo>
                    <a:cubicBezTo>
                      <a:pt x="619" y="317"/>
                      <a:pt x="514" y="448"/>
                      <a:pt x="422" y="593"/>
                    </a:cubicBezTo>
                    <a:cubicBezTo>
                      <a:pt x="277" y="790"/>
                      <a:pt x="132" y="987"/>
                      <a:pt x="1" y="1197"/>
                    </a:cubicBezTo>
                    <a:cubicBezTo>
                      <a:pt x="474" y="1276"/>
                      <a:pt x="934" y="1408"/>
                      <a:pt x="1395" y="1539"/>
                    </a:cubicBezTo>
                    <a:cubicBezTo>
                      <a:pt x="1618" y="1605"/>
                      <a:pt x="1829" y="1684"/>
                      <a:pt x="2052" y="1763"/>
                    </a:cubicBezTo>
                    <a:cubicBezTo>
                      <a:pt x="2302" y="1842"/>
                      <a:pt x="2539" y="1934"/>
                      <a:pt x="2775" y="2052"/>
                    </a:cubicBezTo>
                    <a:cubicBezTo>
                      <a:pt x="3130" y="2210"/>
                      <a:pt x="3485" y="2394"/>
                      <a:pt x="3827" y="2578"/>
                    </a:cubicBezTo>
                    <a:cubicBezTo>
                      <a:pt x="3998" y="2670"/>
                      <a:pt x="4156" y="2762"/>
                      <a:pt x="4314" y="2854"/>
                    </a:cubicBezTo>
                    <a:cubicBezTo>
                      <a:pt x="4353" y="2881"/>
                      <a:pt x="4366" y="2907"/>
                      <a:pt x="4353" y="2946"/>
                    </a:cubicBezTo>
                    <a:cubicBezTo>
                      <a:pt x="4458" y="2841"/>
                      <a:pt x="4577" y="2749"/>
                      <a:pt x="4695" y="2657"/>
                    </a:cubicBezTo>
                    <a:cubicBezTo>
                      <a:pt x="4656" y="2631"/>
                      <a:pt x="4629" y="2604"/>
                      <a:pt x="4590" y="2578"/>
                    </a:cubicBezTo>
                    <a:cubicBezTo>
                      <a:pt x="4103" y="2170"/>
                      <a:pt x="3590" y="1776"/>
                      <a:pt x="3065" y="1408"/>
                    </a:cubicBezTo>
                    <a:cubicBezTo>
                      <a:pt x="2525" y="1040"/>
                      <a:pt x="1973" y="685"/>
                      <a:pt x="1395" y="369"/>
                    </a:cubicBezTo>
                    <a:cubicBezTo>
                      <a:pt x="1237" y="277"/>
                      <a:pt x="1066" y="185"/>
                      <a:pt x="895" y="93"/>
                    </a:cubicBezTo>
                    <a:cubicBezTo>
                      <a:pt x="856" y="67"/>
                      <a:pt x="856" y="40"/>
                      <a:pt x="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1710000" y="1958125"/>
                <a:ext cx="206800" cy="199300"/>
              </a:xfrm>
              <a:custGeom>
                <a:avLst/>
                <a:gdLst/>
                <a:ahLst/>
                <a:cxnLst/>
                <a:rect l="l" t="t" r="r" b="b"/>
                <a:pathLst>
                  <a:path w="8272" h="7972" extrusionOk="0">
                    <a:moveTo>
                      <a:pt x="6752" y="0"/>
                    </a:moveTo>
                    <a:cubicBezTo>
                      <a:pt x="5816" y="0"/>
                      <a:pt x="5131" y="875"/>
                      <a:pt x="5352" y="1789"/>
                    </a:cubicBezTo>
                    <a:cubicBezTo>
                      <a:pt x="5366" y="1828"/>
                      <a:pt x="5379" y="1881"/>
                      <a:pt x="5392" y="1920"/>
                    </a:cubicBezTo>
                    <a:cubicBezTo>
                      <a:pt x="5405" y="1947"/>
                      <a:pt x="5392" y="1960"/>
                      <a:pt x="5366" y="1973"/>
                    </a:cubicBezTo>
                    <a:cubicBezTo>
                      <a:pt x="5352" y="1986"/>
                      <a:pt x="5339" y="1986"/>
                      <a:pt x="5313" y="1999"/>
                    </a:cubicBezTo>
                    <a:cubicBezTo>
                      <a:pt x="4669" y="2236"/>
                      <a:pt x="4077" y="2578"/>
                      <a:pt x="3525" y="2985"/>
                    </a:cubicBezTo>
                    <a:cubicBezTo>
                      <a:pt x="2867" y="3459"/>
                      <a:pt x="2289" y="3998"/>
                      <a:pt x="1776" y="4616"/>
                    </a:cubicBezTo>
                    <a:cubicBezTo>
                      <a:pt x="1671" y="4747"/>
                      <a:pt x="1566" y="4879"/>
                      <a:pt x="1460" y="5010"/>
                    </a:cubicBezTo>
                    <a:cubicBezTo>
                      <a:pt x="1303" y="5194"/>
                      <a:pt x="1171" y="5405"/>
                      <a:pt x="1040" y="5602"/>
                    </a:cubicBezTo>
                    <a:cubicBezTo>
                      <a:pt x="974" y="5694"/>
                      <a:pt x="908" y="5786"/>
                      <a:pt x="869" y="5891"/>
                    </a:cubicBezTo>
                    <a:cubicBezTo>
                      <a:pt x="856" y="5904"/>
                      <a:pt x="842" y="5917"/>
                      <a:pt x="829" y="5944"/>
                    </a:cubicBezTo>
                    <a:cubicBezTo>
                      <a:pt x="711" y="6154"/>
                      <a:pt x="593" y="6365"/>
                      <a:pt x="487" y="6588"/>
                    </a:cubicBezTo>
                    <a:cubicBezTo>
                      <a:pt x="316" y="6943"/>
                      <a:pt x="172" y="7298"/>
                      <a:pt x="40" y="7666"/>
                    </a:cubicBezTo>
                    <a:cubicBezTo>
                      <a:pt x="14" y="7706"/>
                      <a:pt x="1" y="7758"/>
                      <a:pt x="1" y="7798"/>
                    </a:cubicBezTo>
                    <a:cubicBezTo>
                      <a:pt x="14" y="7890"/>
                      <a:pt x="53" y="7942"/>
                      <a:pt x="132" y="7969"/>
                    </a:cubicBezTo>
                    <a:cubicBezTo>
                      <a:pt x="143" y="7971"/>
                      <a:pt x="155" y="7972"/>
                      <a:pt x="166" y="7972"/>
                    </a:cubicBezTo>
                    <a:cubicBezTo>
                      <a:pt x="223" y="7972"/>
                      <a:pt x="284" y="7945"/>
                      <a:pt x="316" y="7890"/>
                    </a:cubicBezTo>
                    <a:cubicBezTo>
                      <a:pt x="330" y="7850"/>
                      <a:pt x="343" y="7811"/>
                      <a:pt x="369" y="7785"/>
                    </a:cubicBezTo>
                    <a:cubicBezTo>
                      <a:pt x="408" y="7653"/>
                      <a:pt x="461" y="7522"/>
                      <a:pt x="501" y="7403"/>
                    </a:cubicBezTo>
                    <a:cubicBezTo>
                      <a:pt x="606" y="7114"/>
                      <a:pt x="737" y="6838"/>
                      <a:pt x="882" y="6562"/>
                    </a:cubicBezTo>
                    <a:cubicBezTo>
                      <a:pt x="1000" y="6338"/>
                      <a:pt x="1119" y="6141"/>
                      <a:pt x="1237" y="5917"/>
                    </a:cubicBezTo>
                    <a:cubicBezTo>
                      <a:pt x="1395" y="5839"/>
                      <a:pt x="1447" y="5681"/>
                      <a:pt x="1539" y="5549"/>
                    </a:cubicBezTo>
                    <a:cubicBezTo>
                      <a:pt x="1723" y="5273"/>
                      <a:pt x="1986" y="5050"/>
                      <a:pt x="2105" y="4734"/>
                    </a:cubicBezTo>
                    <a:cubicBezTo>
                      <a:pt x="2131" y="4708"/>
                      <a:pt x="2157" y="4695"/>
                      <a:pt x="2170" y="4668"/>
                    </a:cubicBezTo>
                    <a:cubicBezTo>
                      <a:pt x="2552" y="4248"/>
                      <a:pt x="2959" y="3853"/>
                      <a:pt x="3406" y="3498"/>
                    </a:cubicBezTo>
                    <a:cubicBezTo>
                      <a:pt x="3985" y="3038"/>
                      <a:pt x="4603" y="2643"/>
                      <a:pt x="5287" y="2380"/>
                    </a:cubicBezTo>
                    <a:cubicBezTo>
                      <a:pt x="5366" y="2341"/>
                      <a:pt x="5431" y="2315"/>
                      <a:pt x="5510" y="2288"/>
                    </a:cubicBezTo>
                    <a:cubicBezTo>
                      <a:pt x="5529" y="2284"/>
                      <a:pt x="5545" y="2281"/>
                      <a:pt x="5559" y="2281"/>
                    </a:cubicBezTo>
                    <a:cubicBezTo>
                      <a:pt x="5582" y="2281"/>
                      <a:pt x="5599" y="2290"/>
                      <a:pt x="5615" y="2315"/>
                    </a:cubicBezTo>
                    <a:cubicBezTo>
                      <a:pt x="5629" y="2341"/>
                      <a:pt x="5655" y="2367"/>
                      <a:pt x="5668" y="2394"/>
                    </a:cubicBezTo>
                    <a:cubicBezTo>
                      <a:pt x="5956" y="2713"/>
                      <a:pt x="6349" y="2871"/>
                      <a:pt x="6739" y="2871"/>
                    </a:cubicBezTo>
                    <a:cubicBezTo>
                      <a:pt x="7168" y="2871"/>
                      <a:pt x="7595" y="2680"/>
                      <a:pt x="7877" y="2302"/>
                    </a:cubicBezTo>
                    <a:cubicBezTo>
                      <a:pt x="8008" y="2131"/>
                      <a:pt x="8114" y="1947"/>
                      <a:pt x="8140" y="1723"/>
                    </a:cubicBezTo>
                    <a:cubicBezTo>
                      <a:pt x="8140" y="1710"/>
                      <a:pt x="8153" y="1697"/>
                      <a:pt x="8153" y="1684"/>
                    </a:cubicBezTo>
                    <a:cubicBezTo>
                      <a:pt x="8271" y="974"/>
                      <a:pt x="7864" y="237"/>
                      <a:pt x="7049" y="40"/>
                    </a:cubicBezTo>
                    <a:cubicBezTo>
                      <a:pt x="7003" y="31"/>
                      <a:pt x="6958" y="16"/>
                      <a:pt x="6917" y="16"/>
                    </a:cubicBezTo>
                    <a:cubicBezTo>
                      <a:pt x="6898" y="16"/>
                      <a:pt x="6881" y="19"/>
                      <a:pt x="6865" y="27"/>
                    </a:cubicBezTo>
                    <a:cubicBezTo>
                      <a:pt x="6825" y="14"/>
                      <a:pt x="6799" y="1"/>
                      <a:pt x="6773" y="1"/>
                    </a:cubicBezTo>
                    <a:cubicBezTo>
                      <a:pt x="6766" y="0"/>
                      <a:pt x="6759" y="0"/>
                      <a:pt x="6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1814225" y="2086450"/>
                <a:ext cx="217950" cy="116800"/>
              </a:xfrm>
              <a:custGeom>
                <a:avLst/>
                <a:gdLst/>
                <a:ahLst/>
                <a:cxnLst/>
                <a:rect l="l" t="t" r="r" b="b"/>
                <a:pathLst>
                  <a:path w="8718" h="4672" extrusionOk="0">
                    <a:moveTo>
                      <a:pt x="7352" y="1"/>
                    </a:moveTo>
                    <a:cubicBezTo>
                      <a:pt x="7010" y="1"/>
                      <a:pt x="6639" y="139"/>
                      <a:pt x="6364" y="469"/>
                    </a:cubicBezTo>
                    <a:cubicBezTo>
                      <a:pt x="6298" y="548"/>
                      <a:pt x="6272" y="653"/>
                      <a:pt x="6193" y="692"/>
                    </a:cubicBezTo>
                    <a:cubicBezTo>
                      <a:pt x="6164" y="702"/>
                      <a:pt x="6131" y="705"/>
                      <a:pt x="6097" y="705"/>
                    </a:cubicBezTo>
                    <a:cubicBezTo>
                      <a:pt x="6059" y="705"/>
                      <a:pt x="6020" y="702"/>
                      <a:pt x="5981" y="702"/>
                    </a:cubicBezTo>
                    <a:cubicBezTo>
                      <a:pt x="5959" y="702"/>
                      <a:pt x="5938" y="703"/>
                      <a:pt x="5917" y="706"/>
                    </a:cubicBezTo>
                    <a:lnTo>
                      <a:pt x="5825" y="706"/>
                    </a:lnTo>
                    <a:cubicBezTo>
                      <a:pt x="4313" y="798"/>
                      <a:pt x="2945" y="1297"/>
                      <a:pt x="1762" y="2244"/>
                    </a:cubicBezTo>
                    <a:cubicBezTo>
                      <a:pt x="1591" y="2283"/>
                      <a:pt x="1499" y="2389"/>
                      <a:pt x="1420" y="2533"/>
                    </a:cubicBezTo>
                    <a:cubicBezTo>
                      <a:pt x="1407" y="2546"/>
                      <a:pt x="1394" y="2546"/>
                      <a:pt x="1381" y="2560"/>
                    </a:cubicBezTo>
                    <a:cubicBezTo>
                      <a:pt x="828" y="3072"/>
                      <a:pt x="355" y="3651"/>
                      <a:pt x="39" y="4348"/>
                    </a:cubicBezTo>
                    <a:cubicBezTo>
                      <a:pt x="26" y="4387"/>
                      <a:pt x="13" y="4440"/>
                      <a:pt x="0" y="4479"/>
                    </a:cubicBezTo>
                    <a:cubicBezTo>
                      <a:pt x="0" y="4571"/>
                      <a:pt x="39" y="4637"/>
                      <a:pt x="118" y="4663"/>
                    </a:cubicBezTo>
                    <a:cubicBezTo>
                      <a:pt x="132" y="4669"/>
                      <a:pt x="147" y="4672"/>
                      <a:pt x="162" y="4672"/>
                    </a:cubicBezTo>
                    <a:cubicBezTo>
                      <a:pt x="217" y="4672"/>
                      <a:pt x="274" y="4636"/>
                      <a:pt x="316" y="4584"/>
                    </a:cubicBezTo>
                    <a:cubicBezTo>
                      <a:pt x="329" y="4558"/>
                      <a:pt x="342" y="4519"/>
                      <a:pt x="355" y="4492"/>
                    </a:cubicBezTo>
                    <a:cubicBezTo>
                      <a:pt x="487" y="4203"/>
                      <a:pt x="644" y="3940"/>
                      <a:pt x="828" y="3690"/>
                    </a:cubicBezTo>
                    <a:cubicBezTo>
                      <a:pt x="1105" y="3322"/>
                      <a:pt x="1420" y="2980"/>
                      <a:pt x="1775" y="2691"/>
                    </a:cubicBezTo>
                    <a:cubicBezTo>
                      <a:pt x="1920" y="2652"/>
                      <a:pt x="1986" y="2533"/>
                      <a:pt x="2064" y="2428"/>
                    </a:cubicBezTo>
                    <a:cubicBezTo>
                      <a:pt x="2104" y="2402"/>
                      <a:pt x="2143" y="2389"/>
                      <a:pt x="2170" y="2362"/>
                    </a:cubicBezTo>
                    <a:cubicBezTo>
                      <a:pt x="2498" y="2113"/>
                      <a:pt x="2853" y="1902"/>
                      <a:pt x="3235" y="1718"/>
                    </a:cubicBezTo>
                    <a:cubicBezTo>
                      <a:pt x="4076" y="1310"/>
                      <a:pt x="4970" y="1087"/>
                      <a:pt x="5917" y="1047"/>
                    </a:cubicBezTo>
                    <a:cubicBezTo>
                      <a:pt x="5943" y="1041"/>
                      <a:pt x="5973" y="1034"/>
                      <a:pt x="6002" y="1034"/>
                    </a:cubicBezTo>
                    <a:cubicBezTo>
                      <a:pt x="6032" y="1034"/>
                      <a:pt x="6062" y="1041"/>
                      <a:pt x="6088" y="1061"/>
                    </a:cubicBezTo>
                    <a:cubicBezTo>
                      <a:pt x="6088" y="1113"/>
                      <a:pt x="6075" y="1166"/>
                      <a:pt x="6075" y="1232"/>
                    </a:cubicBezTo>
                    <a:cubicBezTo>
                      <a:pt x="6048" y="1744"/>
                      <a:pt x="6338" y="2231"/>
                      <a:pt x="6798" y="2441"/>
                    </a:cubicBezTo>
                    <a:cubicBezTo>
                      <a:pt x="6987" y="2536"/>
                      <a:pt x="7182" y="2578"/>
                      <a:pt x="7369" y="2578"/>
                    </a:cubicBezTo>
                    <a:cubicBezTo>
                      <a:pt x="7702" y="2578"/>
                      <a:pt x="8012" y="2446"/>
                      <a:pt x="8231" y="2244"/>
                    </a:cubicBezTo>
                    <a:cubicBezTo>
                      <a:pt x="8284" y="2191"/>
                      <a:pt x="8350" y="2139"/>
                      <a:pt x="8376" y="2073"/>
                    </a:cubicBezTo>
                    <a:cubicBezTo>
                      <a:pt x="8389" y="2060"/>
                      <a:pt x="8402" y="2060"/>
                      <a:pt x="8402" y="2060"/>
                    </a:cubicBezTo>
                    <a:cubicBezTo>
                      <a:pt x="8639" y="1718"/>
                      <a:pt x="8718" y="1337"/>
                      <a:pt x="8599" y="942"/>
                    </a:cubicBezTo>
                    <a:cubicBezTo>
                      <a:pt x="8481" y="535"/>
                      <a:pt x="8231" y="245"/>
                      <a:pt x="7824" y="88"/>
                    </a:cubicBezTo>
                    <a:cubicBezTo>
                      <a:pt x="7810" y="88"/>
                      <a:pt x="7784" y="74"/>
                      <a:pt x="7771" y="74"/>
                    </a:cubicBezTo>
                    <a:cubicBezTo>
                      <a:pt x="7644" y="27"/>
                      <a:pt x="7501" y="1"/>
                      <a:pt x="7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1647550" y="2563625"/>
                <a:ext cx="41450" cy="47700"/>
              </a:xfrm>
              <a:custGeom>
                <a:avLst/>
                <a:gdLst/>
                <a:ahLst/>
                <a:cxnLst/>
                <a:rect l="l" t="t" r="r" b="b"/>
                <a:pathLst>
                  <a:path w="1658" h="1908" extrusionOk="0">
                    <a:moveTo>
                      <a:pt x="40" y="1"/>
                    </a:moveTo>
                    <a:cubicBezTo>
                      <a:pt x="40" y="277"/>
                      <a:pt x="27" y="540"/>
                      <a:pt x="14" y="803"/>
                    </a:cubicBezTo>
                    <a:cubicBezTo>
                      <a:pt x="1" y="960"/>
                      <a:pt x="1" y="1105"/>
                      <a:pt x="27" y="1250"/>
                    </a:cubicBezTo>
                    <a:cubicBezTo>
                      <a:pt x="53" y="1394"/>
                      <a:pt x="93" y="1526"/>
                      <a:pt x="185" y="1644"/>
                    </a:cubicBezTo>
                    <a:cubicBezTo>
                      <a:pt x="304" y="1798"/>
                      <a:pt x="491" y="1907"/>
                      <a:pt x="700" y="1907"/>
                    </a:cubicBezTo>
                    <a:cubicBezTo>
                      <a:pt x="813" y="1907"/>
                      <a:pt x="933" y="1876"/>
                      <a:pt x="1052" y="1802"/>
                    </a:cubicBezTo>
                    <a:cubicBezTo>
                      <a:pt x="1118" y="1749"/>
                      <a:pt x="1184" y="1697"/>
                      <a:pt x="1250" y="1631"/>
                    </a:cubicBezTo>
                    <a:cubicBezTo>
                      <a:pt x="1368" y="1486"/>
                      <a:pt x="1460" y="1315"/>
                      <a:pt x="1526" y="1131"/>
                    </a:cubicBezTo>
                    <a:cubicBezTo>
                      <a:pt x="1618" y="868"/>
                      <a:pt x="1657" y="605"/>
                      <a:pt x="1644" y="329"/>
                    </a:cubicBezTo>
                    <a:cubicBezTo>
                      <a:pt x="1592" y="316"/>
                      <a:pt x="1539" y="303"/>
                      <a:pt x="1473" y="290"/>
                    </a:cubicBezTo>
                    <a:cubicBezTo>
                      <a:pt x="1145" y="224"/>
                      <a:pt x="816" y="172"/>
                      <a:pt x="500" y="93"/>
                    </a:cubicBezTo>
                    <a:cubicBezTo>
                      <a:pt x="342" y="66"/>
                      <a:pt x="198" y="14"/>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1226800" y="2184950"/>
                <a:ext cx="57875" cy="74300"/>
              </a:xfrm>
              <a:custGeom>
                <a:avLst/>
                <a:gdLst/>
                <a:ahLst/>
                <a:cxnLst/>
                <a:rect l="l" t="t" r="r" b="b"/>
                <a:pathLst>
                  <a:path w="2315" h="2972" extrusionOk="0">
                    <a:moveTo>
                      <a:pt x="2314" y="0"/>
                    </a:moveTo>
                    <a:cubicBezTo>
                      <a:pt x="2117" y="13"/>
                      <a:pt x="1933" y="66"/>
                      <a:pt x="1736" y="119"/>
                    </a:cubicBezTo>
                    <a:cubicBezTo>
                      <a:pt x="1381" y="197"/>
                      <a:pt x="1052" y="316"/>
                      <a:pt x="723" y="474"/>
                    </a:cubicBezTo>
                    <a:cubicBezTo>
                      <a:pt x="566" y="539"/>
                      <a:pt x="421" y="618"/>
                      <a:pt x="289" y="737"/>
                    </a:cubicBezTo>
                    <a:cubicBezTo>
                      <a:pt x="210" y="802"/>
                      <a:pt x="132" y="881"/>
                      <a:pt x="92" y="986"/>
                    </a:cubicBezTo>
                    <a:cubicBezTo>
                      <a:pt x="13" y="1105"/>
                      <a:pt x="0" y="1249"/>
                      <a:pt x="26" y="1381"/>
                    </a:cubicBezTo>
                    <a:cubicBezTo>
                      <a:pt x="53" y="1499"/>
                      <a:pt x="105" y="1591"/>
                      <a:pt x="158" y="1683"/>
                    </a:cubicBezTo>
                    <a:cubicBezTo>
                      <a:pt x="250" y="1841"/>
                      <a:pt x="368" y="1973"/>
                      <a:pt x="487" y="2091"/>
                    </a:cubicBezTo>
                    <a:cubicBezTo>
                      <a:pt x="815" y="2433"/>
                      <a:pt x="1183" y="2709"/>
                      <a:pt x="1565" y="2972"/>
                    </a:cubicBezTo>
                    <a:cubicBezTo>
                      <a:pt x="1604" y="2972"/>
                      <a:pt x="1617" y="2946"/>
                      <a:pt x="1617" y="2906"/>
                    </a:cubicBezTo>
                    <a:cubicBezTo>
                      <a:pt x="1631" y="2669"/>
                      <a:pt x="1657" y="2433"/>
                      <a:pt x="1696" y="2196"/>
                    </a:cubicBezTo>
                    <a:cubicBezTo>
                      <a:pt x="1709" y="2078"/>
                      <a:pt x="1749" y="1973"/>
                      <a:pt x="1736" y="1854"/>
                    </a:cubicBezTo>
                    <a:cubicBezTo>
                      <a:pt x="1749" y="1802"/>
                      <a:pt x="1762" y="1762"/>
                      <a:pt x="1775" y="1723"/>
                    </a:cubicBezTo>
                    <a:cubicBezTo>
                      <a:pt x="1841" y="1420"/>
                      <a:pt x="1907" y="1131"/>
                      <a:pt x="2012" y="842"/>
                    </a:cubicBezTo>
                    <a:cubicBezTo>
                      <a:pt x="2104" y="579"/>
                      <a:pt x="2183" y="316"/>
                      <a:pt x="2314" y="53"/>
                    </a:cubicBezTo>
                    <a:cubicBezTo>
                      <a:pt x="2314" y="40"/>
                      <a:pt x="2314" y="13"/>
                      <a:pt x="2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1858600" y="2146800"/>
                <a:ext cx="40125" cy="36250"/>
              </a:xfrm>
              <a:custGeom>
                <a:avLst/>
                <a:gdLst/>
                <a:ahLst/>
                <a:cxnLst/>
                <a:rect l="l" t="t" r="r" b="b"/>
                <a:pathLst>
                  <a:path w="1605" h="1450" extrusionOk="0">
                    <a:moveTo>
                      <a:pt x="289" y="1"/>
                    </a:moveTo>
                    <a:lnTo>
                      <a:pt x="289" y="1"/>
                    </a:lnTo>
                    <a:cubicBezTo>
                      <a:pt x="184" y="93"/>
                      <a:pt x="92" y="185"/>
                      <a:pt x="0" y="264"/>
                    </a:cubicBezTo>
                    <a:cubicBezTo>
                      <a:pt x="355" y="501"/>
                      <a:pt x="697" y="764"/>
                      <a:pt x="1026" y="1027"/>
                    </a:cubicBezTo>
                    <a:cubicBezTo>
                      <a:pt x="1197" y="1158"/>
                      <a:pt x="1354" y="1290"/>
                      <a:pt x="1512" y="1421"/>
                    </a:cubicBezTo>
                    <a:cubicBezTo>
                      <a:pt x="1533" y="1435"/>
                      <a:pt x="1551" y="1449"/>
                      <a:pt x="1566" y="1449"/>
                    </a:cubicBezTo>
                    <a:cubicBezTo>
                      <a:pt x="1580" y="1449"/>
                      <a:pt x="1592" y="1438"/>
                      <a:pt x="1604" y="1408"/>
                    </a:cubicBezTo>
                    <a:cubicBezTo>
                      <a:pt x="1565" y="1368"/>
                      <a:pt x="1539" y="1329"/>
                      <a:pt x="1499" y="1290"/>
                    </a:cubicBezTo>
                    <a:cubicBezTo>
                      <a:pt x="1144" y="908"/>
                      <a:pt x="776" y="540"/>
                      <a:pt x="381" y="198"/>
                    </a:cubicBezTo>
                    <a:cubicBezTo>
                      <a:pt x="342" y="159"/>
                      <a:pt x="316" y="132"/>
                      <a:pt x="276" y="93"/>
                    </a:cubicBezTo>
                    <a:cubicBezTo>
                      <a:pt x="250" y="67"/>
                      <a:pt x="276" y="40"/>
                      <a:pt x="289" y="1"/>
                    </a:cubicBezTo>
                    <a:close/>
                  </a:path>
                </a:pathLst>
              </a:custGeom>
              <a:solidFill>
                <a:srgbClr val="28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1896725" y="2182300"/>
                <a:ext cx="6600" cy="5475"/>
              </a:xfrm>
              <a:custGeom>
                <a:avLst/>
                <a:gdLst/>
                <a:ahLst/>
                <a:cxnLst/>
                <a:rect l="l" t="t" r="r" b="b"/>
                <a:pathLst>
                  <a:path w="264" h="219" extrusionOk="0">
                    <a:moveTo>
                      <a:pt x="0" y="1"/>
                    </a:moveTo>
                    <a:cubicBezTo>
                      <a:pt x="53" y="80"/>
                      <a:pt x="132" y="146"/>
                      <a:pt x="211" y="198"/>
                    </a:cubicBezTo>
                    <a:cubicBezTo>
                      <a:pt x="220" y="213"/>
                      <a:pt x="228" y="218"/>
                      <a:pt x="235" y="218"/>
                    </a:cubicBezTo>
                    <a:cubicBezTo>
                      <a:pt x="247" y="218"/>
                      <a:pt x="255" y="202"/>
                      <a:pt x="263" y="185"/>
                    </a:cubicBezTo>
                    <a:cubicBezTo>
                      <a:pt x="211" y="119"/>
                      <a:pt x="158" y="54"/>
                      <a:pt x="79" y="1"/>
                    </a:cubicBezTo>
                    <a:cubicBezTo>
                      <a:pt x="71" y="5"/>
                      <a:pt x="62" y="7"/>
                      <a:pt x="53" y="7"/>
                    </a:cubicBezTo>
                    <a:cubicBezTo>
                      <a:pt x="35" y="7"/>
                      <a:pt x="18" y="1"/>
                      <a:pt x="0" y="1"/>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1617975" y="2555075"/>
                <a:ext cx="9550" cy="3650"/>
              </a:xfrm>
              <a:custGeom>
                <a:avLst/>
                <a:gdLst/>
                <a:ahLst/>
                <a:cxnLst/>
                <a:rect l="l" t="t" r="r" b="b"/>
                <a:pathLst>
                  <a:path w="382" h="146" extrusionOk="0">
                    <a:moveTo>
                      <a:pt x="0" y="1"/>
                    </a:moveTo>
                    <a:cubicBezTo>
                      <a:pt x="40" y="40"/>
                      <a:pt x="105" y="27"/>
                      <a:pt x="119" y="93"/>
                    </a:cubicBezTo>
                    <a:cubicBezTo>
                      <a:pt x="197" y="132"/>
                      <a:pt x="276" y="132"/>
                      <a:pt x="355" y="145"/>
                    </a:cubicBezTo>
                    <a:cubicBezTo>
                      <a:pt x="382" y="93"/>
                      <a:pt x="342" y="93"/>
                      <a:pt x="303" y="93"/>
                    </a:cubicBezTo>
                    <a:cubicBezTo>
                      <a:pt x="211" y="53"/>
                      <a:pt x="105" y="1"/>
                      <a:pt x="0" y="1"/>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1625525" y="2557350"/>
                <a:ext cx="8250" cy="2450"/>
              </a:xfrm>
              <a:custGeom>
                <a:avLst/>
                <a:gdLst/>
                <a:ahLst/>
                <a:cxnLst/>
                <a:rect l="l" t="t" r="r" b="b"/>
                <a:pathLst>
                  <a:path w="330" h="98" extrusionOk="0">
                    <a:moveTo>
                      <a:pt x="32" y="0"/>
                    </a:moveTo>
                    <a:cubicBezTo>
                      <a:pt x="21" y="0"/>
                      <a:pt x="11" y="1"/>
                      <a:pt x="1" y="2"/>
                    </a:cubicBezTo>
                    <a:cubicBezTo>
                      <a:pt x="27" y="15"/>
                      <a:pt x="53" y="28"/>
                      <a:pt x="66" y="54"/>
                    </a:cubicBezTo>
                    <a:cubicBezTo>
                      <a:pt x="131" y="76"/>
                      <a:pt x="204" y="97"/>
                      <a:pt x="279" y="97"/>
                    </a:cubicBezTo>
                    <a:cubicBezTo>
                      <a:pt x="296" y="97"/>
                      <a:pt x="312" y="96"/>
                      <a:pt x="329" y="94"/>
                    </a:cubicBezTo>
                    <a:cubicBezTo>
                      <a:pt x="233" y="58"/>
                      <a:pt x="138" y="0"/>
                      <a:pt x="32" y="0"/>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1903950" y="2188550"/>
                <a:ext cx="2650" cy="2675"/>
              </a:xfrm>
              <a:custGeom>
                <a:avLst/>
                <a:gdLst/>
                <a:ahLst/>
                <a:cxnLst/>
                <a:rect l="l" t="t" r="r" b="b"/>
                <a:pathLst>
                  <a:path w="106" h="107" extrusionOk="0">
                    <a:moveTo>
                      <a:pt x="27" y="1"/>
                    </a:moveTo>
                    <a:cubicBezTo>
                      <a:pt x="1" y="1"/>
                      <a:pt x="1" y="14"/>
                      <a:pt x="14" y="27"/>
                    </a:cubicBezTo>
                    <a:cubicBezTo>
                      <a:pt x="27" y="80"/>
                      <a:pt x="66" y="93"/>
                      <a:pt x="106" y="106"/>
                    </a:cubicBezTo>
                    <a:cubicBezTo>
                      <a:pt x="93" y="53"/>
                      <a:pt x="53" y="27"/>
                      <a:pt x="27" y="1"/>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1902300" y="2186925"/>
                <a:ext cx="2325" cy="2325"/>
              </a:xfrm>
              <a:custGeom>
                <a:avLst/>
                <a:gdLst/>
                <a:ahLst/>
                <a:cxnLst/>
                <a:rect l="l" t="t" r="r" b="b"/>
                <a:pathLst>
                  <a:path w="93" h="93" extrusionOk="0">
                    <a:moveTo>
                      <a:pt x="40" y="0"/>
                    </a:moveTo>
                    <a:cubicBezTo>
                      <a:pt x="27" y="13"/>
                      <a:pt x="14" y="13"/>
                      <a:pt x="1" y="26"/>
                    </a:cubicBezTo>
                    <a:cubicBezTo>
                      <a:pt x="14" y="53"/>
                      <a:pt x="40" y="79"/>
                      <a:pt x="80" y="92"/>
                    </a:cubicBezTo>
                    <a:lnTo>
                      <a:pt x="93" y="66"/>
                    </a:lnTo>
                    <a:cubicBezTo>
                      <a:pt x="80" y="40"/>
                      <a:pt x="54" y="26"/>
                      <a:pt x="40" y="0"/>
                    </a:cubicBezTo>
                    <a:close/>
                  </a:path>
                </a:pathLst>
              </a:custGeom>
              <a:solidFill>
                <a:srgbClr val="D04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1408575" y="2100025"/>
                <a:ext cx="560500" cy="477850"/>
              </a:xfrm>
              <a:custGeom>
                <a:avLst/>
                <a:gdLst/>
                <a:ahLst/>
                <a:cxnLst/>
                <a:rect l="l" t="t" r="r" b="b"/>
                <a:pathLst>
                  <a:path w="22420" h="19114" extrusionOk="0">
                    <a:moveTo>
                      <a:pt x="4886" y="8774"/>
                    </a:moveTo>
                    <a:cubicBezTo>
                      <a:pt x="5391" y="8774"/>
                      <a:pt x="5893" y="8916"/>
                      <a:pt x="6391" y="9196"/>
                    </a:cubicBezTo>
                    <a:cubicBezTo>
                      <a:pt x="7009" y="9551"/>
                      <a:pt x="7443" y="10077"/>
                      <a:pt x="7666" y="10774"/>
                    </a:cubicBezTo>
                    <a:cubicBezTo>
                      <a:pt x="7995" y="11786"/>
                      <a:pt x="7837" y="12720"/>
                      <a:pt x="7180" y="13561"/>
                    </a:cubicBezTo>
                    <a:cubicBezTo>
                      <a:pt x="6785" y="14074"/>
                      <a:pt x="6259" y="14376"/>
                      <a:pt x="5654" y="14561"/>
                    </a:cubicBezTo>
                    <a:cubicBezTo>
                      <a:pt x="5602" y="14574"/>
                      <a:pt x="5497" y="14561"/>
                      <a:pt x="5497" y="14653"/>
                    </a:cubicBezTo>
                    <a:cubicBezTo>
                      <a:pt x="5470" y="14617"/>
                      <a:pt x="5438" y="14612"/>
                      <a:pt x="5404" y="14612"/>
                    </a:cubicBezTo>
                    <a:cubicBezTo>
                      <a:pt x="5387" y="14612"/>
                      <a:pt x="5369" y="14613"/>
                      <a:pt x="5352" y="14613"/>
                    </a:cubicBezTo>
                    <a:cubicBezTo>
                      <a:pt x="5192" y="14637"/>
                      <a:pt x="5035" y="14650"/>
                      <a:pt x="4879" y="14650"/>
                    </a:cubicBezTo>
                    <a:cubicBezTo>
                      <a:pt x="4444" y="14650"/>
                      <a:pt x="4023" y="14553"/>
                      <a:pt x="3616" y="14350"/>
                    </a:cubicBezTo>
                    <a:cubicBezTo>
                      <a:pt x="3571" y="14339"/>
                      <a:pt x="3526" y="14308"/>
                      <a:pt x="3481" y="14308"/>
                    </a:cubicBezTo>
                    <a:cubicBezTo>
                      <a:pt x="3473" y="14308"/>
                      <a:pt x="3466" y="14309"/>
                      <a:pt x="3459" y="14311"/>
                    </a:cubicBezTo>
                    <a:cubicBezTo>
                      <a:pt x="3406" y="14258"/>
                      <a:pt x="3366" y="14232"/>
                      <a:pt x="3314" y="14192"/>
                    </a:cubicBezTo>
                    <a:cubicBezTo>
                      <a:pt x="2564" y="13706"/>
                      <a:pt x="2131" y="13022"/>
                      <a:pt x="1986" y="12154"/>
                    </a:cubicBezTo>
                    <a:cubicBezTo>
                      <a:pt x="1973" y="12036"/>
                      <a:pt x="1960" y="11931"/>
                      <a:pt x="1920" y="11826"/>
                    </a:cubicBezTo>
                    <a:cubicBezTo>
                      <a:pt x="1960" y="11773"/>
                      <a:pt x="1960" y="11707"/>
                      <a:pt x="1960" y="11655"/>
                    </a:cubicBezTo>
                    <a:cubicBezTo>
                      <a:pt x="1999" y="10721"/>
                      <a:pt x="2380" y="9958"/>
                      <a:pt x="3117" y="9380"/>
                    </a:cubicBezTo>
                    <a:cubicBezTo>
                      <a:pt x="3169" y="9340"/>
                      <a:pt x="3222" y="9301"/>
                      <a:pt x="3222" y="9222"/>
                    </a:cubicBezTo>
                    <a:cubicBezTo>
                      <a:pt x="3242" y="9230"/>
                      <a:pt x="3261" y="9233"/>
                      <a:pt x="3278" y="9233"/>
                    </a:cubicBezTo>
                    <a:cubicBezTo>
                      <a:pt x="3353" y="9233"/>
                      <a:pt x="3408" y="9175"/>
                      <a:pt x="3472" y="9143"/>
                    </a:cubicBezTo>
                    <a:cubicBezTo>
                      <a:pt x="3946" y="8896"/>
                      <a:pt x="4418" y="8774"/>
                      <a:pt x="4886" y="8774"/>
                    </a:cubicBezTo>
                    <a:close/>
                    <a:moveTo>
                      <a:pt x="10850" y="1"/>
                    </a:moveTo>
                    <a:cubicBezTo>
                      <a:pt x="10154" y="1"/>
                      <a:pt x="9460" y="59"/>
                      <a:pt x="8771" y="163"/>
                    </a:cubicBezTo>
                    <a:cubicBezTo>
                      <a:pt x="8692" y="176"/>
                      <a:pt x="8613" y="176"/>
                      <a:pt x="8547" y="215"/>
                    </a:cubicBezTo>
                    <a:cubicBezTo>
                      <a:pt x="8363" y="215"/>
                      <a:pt x="8192" y="268"/>
                      <a:pt x="8021" y="307"/>
                    </a:cubicBezTo>
                    <a:cubicBezTo>
                      <a:pt x="7219" y="478"/>
                      <a:pt x="6443" y="741"/>
                      <a:pt x="5720" y="1122"/>
                    </a:cubicBezTo>
                    <a:cubicBezTo>
                      <a:pt x="4418" y="1819"/>
                      <a:pt x="3327" y="2753"/>
                      <a:pt x="2472" y="3963"/>
                    </a:cubicBezTo>
                    <a:cubicBezTo>
                      <a:pt x="2104" y="4462"/>
                      <a:pt x="1775" y="5001"/>
                      <a:pt x="1473" y="5554"/>
                    </a:cubicBezTo>
                    <a:cubicBezTo>
                      <a:pt x="1276" y="5909"/>
                      <a:pt x="1105" y="6264"/>
                      <a:pt x="934" y="6632"/>
                    </a:cubicBezTo>
                    <a:cubicBezTo>
                      <a:pt x="710" y="7131"/>
                      <a:pt x="513" y="7644"/>
                      <a:pt x="355" y="8183"/>
                    </a:cubicBezTo>
                    <a:cubicBezTo>
                      <a:pt x="263" y="8512"/>
                      <a:pt x="171" y="8841"/>
                      <a:pt x="132" y="9183"/>
                    </a:cubicBezTo>
                    <a:cubicBezTo>
                      <a:pt x="0" y="9958"/>
                      <a:pt x="14" y="10734"/>
                      <a:pt x="171" y="11510"/>
                    </a:cubicBezTo>
                    <a:cubicBezTo>
                      <a:pt x="316" y="12259"/>
                      <a:pt x="579" y="12970"/>
                      <a:pt x="987" y="13614"/>
                    </a:cubicBezTo>
                    <a:cubicBezTo>
                      <a:pt x="1013" y="13666"/>
                      <a:pt x="1052" y="13706"/>
                      <a:pt x="1065" y="13772"/>
                    </a:cubicBezTo>
                    <a:cubicBezTo>
                      <a:pt x="1092" y="13798"/>
                      <a:pt x="1118" y="13824"/>
                      <a:pt x="1144" y="13864"/>
                    </a:cubicBezTo>
                    <a:cubicBezTo>
                      <a:pt x="1355" y="14140"/>
                      <a:pt x="1578" y="14416"/>
                      <a:pt x="1828" y="14653"/>
                    </a:cubicBezTo>
                    <a:cubicBezTo>
                      <a:pt x="2393" y="15218"/>
                      <a:pt x="3025" y="15678"/>
                      <a:pt x="3695" y="16099"/>
                    </a:cubicBezTo>
                    <a:cubicBezTo>
                      <a:pt x="3998" y="16296"/>
                      <a:pt x="4300" y="16467"/>
                      <a:pt x="4616" y="16638"/>
                    </a:cubicBezTo>
                    <a:cubicBezTo>
                      <a:pt x="4931" y="16822"/>
                      <a:pt x="5260" y="16980"/>
                      <a:pt x="5589" y="17138"/>
                    </a:cubicBezTo>
                    <a:cubicBezTo>
                      <a:pt x="6154" y="17401"/>
                      <a:pt x="6733" y="17624"/>
                      <a:pt x="7324" y="17848"/>
                    </a:cubicBezTo>
                    <a:cubicBezTo>
                      <a:pt x="7377" y="17874"/>
                      <a:pt x="7443" y="17887"/>
                      <a:pt x="7495" y="17913"/>
                    </a:cubicBezTo>
                    <a:cubicBezTo>
                      <a:pt x="7798" y="18005"/>
                      <a:pt x="8087" y="18111"/>
                      <a:pt x="8376" y="18203"/>
                    </a:cubicBezTo>
                    <a:cubicBezTo>
                      <a:pt x="8488" y="18203"/>
                      <a:pt x="8553" y="18309"/>
                      <a:pt x="8660" y="18309"/>
                    </a:cubicBezTo>
                    <a:cubicBezTo>
                      <a:pt x="8666" y="18309"/>
                      <a:pt x="8672" y="18309"/>
                      <a:pt x="8679" y="18308"/>
                    </a:cubicBezTo>
                    <a:cubicBezTo>
                      <a:pt x="8797" y="18321"/>
                      <a:pt x="8889" y="18374"/>
                      <a:pt x="9007" y="18387"/>
                    </a:cubicBezTo>
                    <a:cubicBezTo>
                      <a:pt x="9047" y="18400"/>
                      <a:pt x="9073" y="18413"/>
                      <a:pt x="9113" y="18426"/>
                    </a:cubicBezTo>
                    <a:cubicBezTo>
                      <a:pt x="9283" y="18453"/>
                      <a:pt x="9441" y="18492"/>
                      <a:pt x="9599" y="18545"/>
                    </a:cubicBezTo>
                    <a:cubicBezTo>
                      <a:pt x="9638" y="18584"/>
                      <a:pt x="9678" y="18610"/>
                      <a:pt x="9731" y="18623"/>
                    </a:cubicBezTo>
                    <a:cubicBezTo>
                      <a:pt x="10164" y="18716"/>
                      <a:pt x="10611" y="18808"/>
                      <a:pt x="11045" y="18873"/>
                    </a:cubicBezTo>
                    <a:cubicBezTo>
                      <a:pt x="11076" y="18881"/>
                      <a:pt x="11106" y="18888"/>
                      <a:pt x="11137" y="18888"/>
                    </a:cubicBezTo>
                    <a:cubicBezTo>
                      <a:pt x="11159" y="18888"/>
                      <a:pt x="11181" y="18884"/>
                      <a:pt x="11203" y="18873"/>
                    </a:cubicBezTo>
                    <a:lnTo>
                      <a:pt x="11295" y="18873"/>
                    </a:lnTo>
                    <a:cubicBezTo>
                      <a:pt x="11729" y="18939"/>
                      <a:pt x="12163" y="18992"/>
                      <a:pt x="12597" y="19031"/>
                    </a:cubicBezTo>
                    <a:cubicBezTo>
                      <a:pt x="12807" y="19044"/>
                      <a:pt x="13018" y="19071"/>
                      <a:pt x="13241" y="19071"/>
                    </a:cubicBezTo>
                    <a:cubicBezTo>
                      <a:pt x="13386" y="19097"/>
                      <a:pt x="13544" y="19097"/>
                      <a:pt x="13688" y="19097"/>
                    </a:cubicBezTo>
                    <a:cubicBezTo>
                      <a:pt x="13987" y="19108"/>
                      <a:pt x="14285" y="19114"/>
                      <a:pt x="14582" y="19114"/>
                    </a:cubicBezTo>
                    <a:cubicBezTo>
                      <a:pt x="15357" y="19114"/>
                      <a:pt x="16127" y="19074"/>
                      <a:pt x="16897" y="18978"/>
                    </a:cubicBezTo>
                    <a:cubicBezTo>
                      <a:pt x="17015" y="18965"/>
                      <a:pt x="17120" y="18965"/>
                      <a:pt x="17225" y="18926"/>
                    </a:cubicBezTo>
                    <a:cubicBezTo>
                      <a:pt x="17238" y="18926"/>
                      <a:pt x="17252" y="18939"/>
                      <a:pt x="17265" y="18939"/>
                    </a:cubicBezTo>
                    <a:cubicBezTo>
                      <a:pt x="17922" y="18834"/>
                      <a:pt x="18553" y="18663"/>
                      <a:pt x="19158" y="18374"/>
                    </a:cubicBezTo>
                    <a:cubicBezTo>
                      <a:pt x="19487" y="18216"/>
                      <a:pt x="19776" y="18005"/>
                      <a:pt x="20026" y="17756"/>
                    </a:cubicBezTo>
                    <a:cubicBezTo>
                      <a:pt x="20591" y="17203"/>
                      <a:pt x="20999" y="16546"/>
                      <a:pt x="21354" y="15849"/>
                    </a:cubicBezTo>
                    <a:cubicBezTo>
                      <a:pt x="21538" y="15481"/>
                      <a:pt x="21696" y="15113"/>
                      <a:pt x="21827" y="14718"/>
                    </a:cubicBezTo>
                    <a:cubicBezTo>
                      <a:pt x="21919" y="14455"/>
                      <a:pt x="21998" y="14192"/>
                      <a:pt x="22051" y="13929"/>
                    </a:cubicBezTo>
                    <a:cubicBezTo>
                      <a:pt x="22169" y="13456"/>
                      <a:pt x="22248" y="12956"/>
                      <a:pt x="22288" y="12470"/>
                    </a:cubicBezTo>
                    <a:cubicBezTo>
                      <a:pt x="22406" y="11168"/>
                      <a:pt x="22419" y="9880"/>
                      <a:pt x="22274" y="8591"/>
                    </a:cubicBezTo>
                    <a:cubicBezTo>
                      <a:pt x="22182" y="7868"/>
                      <a:pt x="22051" y="7171"/>
                      <a:pt x="21801" y="6487"/>
                    </a:cubicBezTo>
                    <a:cubicBezTo>
                      <a:pt x="21604" y="5961"/>
                      <a:pt x="21354" y="5448"/>
                      <a:pt x="21039" y="4975"/>
                    </a:cubicBezTo>
                    <a:cubicBezTo>
                      <a:pt x="20710" y="4489"/>
                      <a:pt x="20328" y="4055"/>
                      <a:pt x="19921" y="3647"/>
                    </a:cubicBezTo>
                    <a:cubicBezTo>
                      <a:pt x="19895" y="3608"/>
                      <a:pt x="19855" y="3594"/>
                      <a:pt x="19829" y="3555"/>
                    </a:cubicBezTo>
                    <a:cubicBezTo>
                      <a:pt x="19803" y="3529"/>
                      <a:pt x="19776" y="3502"/>
                      <a:pt x="19750" y="3476"/>
                    </a:cubicBezTo>
                    <a:cubicBezTo>
                      <a:pt x="19671" y="3397"/>
                      <a:pt x="19592" y="3331"/>
                      <a:pt x="19526" y="3253"/>
                    </a:cubicBezTo>
                    <a:cubicBezTo>
                      <a:pt x="19185" y="2950"/>
                      <a:pt x="18816" y="2674"/>
                      <a:pt x="18461" y="2398"/>
                    </a:cubicBezTo>
                    <a:cubicBezTo>
                      <a:pt x="18317" y="2293"/>
                      <a:pt x="18172" y="2174"/>
                      <a:pt x="18001" y="2122"/>
                    </a:cubicBezTo>
                    <a:cubicBezTo>
                      <a:pt x="17856" y="2161"/>
                      <a:pt x="17764" y="2266"/>
                      <a:pt x="17672" y="2372"/>
                    </a:cubicBezTo>
                    <a:cubicBezTo>
                      <a:pt x="17199" y="2819"/>
                      <a:pt x="16818" y="3345"/>
                      <a:pt x="16528" y="3936"/>
                    </a:cubicBezTo>
                    <a:cubicBezTo>
                      <a:pt x="16498" y="3997"/>
                      <a:pt x="16459" y="4059"/>
                      <a:pt x="16401" y="4059"/>
                    </a:cubicBezTo>
                    <a:cubicBezTo>
                      <a:pt x="16384" y="4059"/>
                      <a:pt x="16365" y="4053"/>
                      <a:pt x="16344" y="4041"/>
                    </a:cubicBezTo>
                    <a:cubicBezTo>
                      <a:pt x="16252" y="3989"/>
                      <a:pt x="16265" y="3897"/>
                      <a:pt x="16305" y="3831"/>
                    </a:cubicBezTo>
                    <a:cubicBezTo>
                      <a:pt x="16397" y="3700"/>
                      <a:pt x="16450" y="3542"/>
                      <a:pt x="16528" y="3397"/>
                    </a:cubicBezTo>
                    <a:cubicBezTo>
                      <a:pt x="16818" y="2924"/>
                      <a:pt x="17160" y="2516"/>
                      <a:pt x="17554" y="2122"/>
                    </a:cubicBezTo>
                    <a:cubicBezTo>
                      <a:pt x="17607" y="2082"/>
                      <a:pt x="17659" y="2030"/>
                      <a:pt x="17672" y="1964"/>
                    </a:cubicBezTo>
                    <a:cubicBezTo>
                      <a:pt x="17672" y="1872"/>
                      <a:pt x="17607" y="1846"/>
                      <a:pt x="17541" y="1806"/>
                    </a:cubicBezTo>
                    <a:cubicBezTo>
                      <a:pt x="16989" y="1464"/>
                      <a:pt x="16410" y="1175"/>
                      <a:pt x="15805" y="925"/>
                    </a:cubicBezTo>
                    <a:cubicBezTo>
                      <a:pt x="15056" y="610"/>
                      <a:pt x="14280" y="386"/>
                      <a:pt x="13478" y="228"/>
                    </a:cubicBezTo>
                    <a:cubicBezTo>
                      <a:pt x="13440" y="221"/>
                      <a:pt x="13402" y="213"/>
                      <a:pt x="13367" y="213"/>
                    </a:cubicBezTo>
                    <a:cubicBezTo>
                      <a:pt x="13341" y="213"/>
                      <a:pt x="13316" y="217"/>
                      <a:pt x="13294" y="228"/>
                    </a:cubicBezTo>
                    <a:cubicBezTo>
                      <a:pt x="13254" y="241"/>
                      <a:pt x="13228" y="268"/>
                      <a:pt x="13215" y="307"/>
                    </a:cubicBezTo>
                    <a:cubicBezTo>
                      <a:pt x="12926" y="741"/>
                      <a:pt x="12702" y="1214"/>
                      <a:pt x="12518" y="1701"/>
                    </a:cubicBezTo>
                    <a:cubicBezTo>
                      <a:pt x="12452" y="1832"/>
                      <a:pt x="12413" y="1990"/>
                      <a:pt x="12347" y="2122"/>
                    </a:cubicBezTo>
                    <a:cubicBezTo>
                      <a:pt x="12326" y="2176"/>
                      <a:pt x="12295" y="2221"/>
                      <a:pt x="12241" y="2221"/>
                    </a:cubicBezTo>
                    <a:cubicBezTo>
                      <a:pt x="12230" y="2221"/>
                      <a:pt x="12217" y="2219"/>
                      <a:pt x="12202" y="2214"/>
                    </a:cubicBezTo>
                    <a:cubicBezTo>
                      <a:pt x="12110" y="2174"/>
                      <a:pt x="12124" y="2109"/>
                      <a:pt x="12137" y="2030"/>
                    </a:cubicBezTo>
                    <a:cubicBezTo>
                      <a:pt x="12150" y="1977"/>
                      <a:pt x="12176" y="1911"/>
                      <a:pt x="12202" y="1859"/>
                    </a:cubicBezTo>
                    <a:cubicBezTo>
                      <a:pt x="12400" y="1293"/>
                      <a:pt x="12663" y="767"/>
                      <a:pt x="12939" y="241"/>
                    </a:cubicBezTo>
                    <a:cubicBezTo>
                      <a:pt x="12952" y="149"/>
                      <a:pt x="12886" y="136"/>
                      <a:pt x="12820" y="110"/>
                    </a:cubicBezTo>
                    <a:cubicBezTo>
                      <a:pt x="12765" y="101"/>
                      <a:pt x="12709" y="91"/>
                      <a:pt x="12648" y="91"/>
                    </a:cubicBezTo>
                    <a:cubicBezTo>
                      <a:pt x="12623" y="91"/>
                      <a:pt x="12598" y="93"/>
                      <a:pt x="12571" y="97"/>
                    </a:cubicBezTo>
                    <a:cubicBezTo>
                      <a:pt x="12544" y="97"/>
                      <a:pt x="12518" y="110"/>
                      <a:pt x="12479" y="110"/>
                    </a:cubicBezTo>
                    <a:lnTo>
                      <a:pt x="12465" y="110"/>
                    </a:lnTo>
                    <a:cubicBezTo>
                      <a:pt x="11927" y="35"/>
                      <a:pt x="11388" y="1"/>
                      <a:pt x="10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1753400" y="2397325"/>
                <a:ext cx="169325" cy="149400"/>
              </a:xfrm>
              <a:custGeom>
                <a:avLst/>
                <a:gdLst/>
                <a:ahLst/>
                <a:cxnLst/>
                <a:rect l="l" t="t" r="r" b="b"/>
                <a:pathLst>
                  <a:path w="6773" h="5976" extrusionOk="0">
                    <a:moveTo>
                      <a:pt x="3383" y="1"/>
                    </a:moveTo>
                    <a:cubicBezTo>
                      <a:pt x="2228" y="1"/>
                      <a:pt x="1103" y="669"/>
                      <a:pt x="619" y="1866"/>
                    </a:cubicBezTo>
                    <a:cubicBezTo>
                      <a:pt x="1" y="3352"/>
                      <a:pt x="671" y="5101"/>
                      <a:pt x="2249" y="5745"/>
                    </a:cubicBezTo>
                    <a:cubicBezTo>
                      <a:pt x="2626" y="5902"/>
                      <a:pt x="3012" y="5975"/>
                      <a:pt x="3391" y="5975"/>
                    </a:cubicBezTo>
                    <a:cubicBezTo>
                      <a:pt x="4572" y="5975"/>
                      <a:pt x="5673" y="5260"/>
                      <a:pt x="6141" y="4115"/>
                    </a:cubicBezTo>
                    <a:cubicBezTo>
                      <a:pt x="6772" y="2590"/>
                      <a:pt x="6036" y="854"/>
                      <a:pt x="4511" y="223"/>
                    </a:cubicBezTo>
                    <a:cubicBezTo>
                      <a:pt x="4146" y="73"/>
                      <a:pt x="3763" y="1"/>
                      <a:pt x="3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1455900" y="2318125"/>
                <a:ext cx="153875" cy="149550"/>
              </a:xfrm>
              <a:custGeom>
                <a:avLst/>
                <a:gdLst/>
                <a:ahLst/>
                <a:cxnLst/>
                <a:rect l="l" t="t" r="r" b="b"/>
                <a:pathLst>
                  <a:path w="6155" h="5982" extrusionOk="0">
                    <a:moveTo>
                      <a:pt x="2993" y="1"/>
                    </a:moveTo>
                    <a:cubicBezTo>
                      <a:pt x="2477" y="1"/>
                      <a:pt x="1976" y="141"/>
                      <a:pt x="1500" y="406"/>
                    </a:cubicBezTo>
                    <a:cubicBezTo>
                      <a:pt x="1447" y="432"/>
                      <a:pt x="1408" y="485"/>
                      <a:pt x="1342" y="498"/>
                    </a:cubicBezTo>
                    <a:cubicBezTo>
                      <a:pt x="1289" y="538"/>
                      <a:pt x="1250" y="577"/>
                      <a:pt x="1197" y="616"/>
                    </a:cubicBezTo>
                    <a:cubicBezTo>
                      <a:pt x="435" y="1208"/>
                      <a:pt x="40" y="2010"/>
                      <a:pt x="14" y="2983"/>
                    </a:cubicBezTo>
                    <a:cubicBezTo>
                      <a:pt x="14" y="3023"/>
                      <a:pt x="14" y="3075"/>
                      <a:pt x="1" y="3115"/>
                    </a:cubicBezTo>
                    <a:cubicBezTo>
                      <a:pt x="14" y="3194"/>
                      <a:pt x="27" y="3259"/>
                      <a:pt x="27" y="3325"/>
                    </a:cubicBezTo>
                    <a:cubicBezTo>
                      <a:pt x="145" y="4219"/>
                      <a:pt x="579" y="4929"/>
                      <a:pt x="1316" y="5455"/>
                    </a:cubicBezTo>
                    <a:cubicBezTo>
                      <a:pt x="1381" y="5495"/>
                      <a:pt x="1447" y="5534"/>
                      <a:pt x="1513" y="5587"/>
                    </a:cubicBezTo>
                    <a:cubicBezTo>
                      <a:pt x="1566" y="5613"/>
                      <a:pt x="1618" y="5639"/>
                      <a:pt x="1671" y="5666"/>
                    </a:cubicBezTo>
                    <a:cubicBezTo>
                      <a:pt x="1855" y="5744"/>
                      <a:pt x="2039" y="5823"/>
                      <a:pt x="2236" y="5876"/>
                    </a:cubicBezTo>
                    <a:cubicBezTo>
                      <a:pt x="2484" y="5948"/>
                      <a:pt x="2737" y="5981"/>
                      <a:pt x="2992" y="5981"/>
                    </a:cubicBezTo>
                    <a:cubicBezTo>
                      <a:pt x="3156" y="5981"/>
                      <a:pt x="3321" y="5967"/>
                      <a:pt x="3485" y="5942"/>
                    </a:cubicBezTo>
                    <a:cubicBezTo>
                      <a:pt x="3525" y="5929"/>
                      <a:pt x="3564" y="5929"/>
                      <a:pt x="3604" y="5929"/>
                    </a:cubicBezTo>
                    <a:cubicBezTo>
                      <a:pt x="3643" y="5915"/>
                      <a:pt x="3669" y="5902"/>
                      <a:pt x="3709" y="5889"/>
                    </a:cubicBezTo>
                    <a:cubicBezTo>
                      <a:pt x="4879" y="5600"/>
                      <a:pt x="5773" y="4627"/>
                      <a:pt x="5957" y="3430"/>
                    </a:cubicBezTo>
                    <a:cubicBezTo>
                      <a:pt x="6154" y="2037"/>
                      <a:pt x="5366" y="538"/>
                      <a:pt x="3761" y="104"/>
                    </a:cubicBezTo>
                    <a:cubicBezTo>
                      <a:pt x="3502" y="34"/>
                      <a:pt x="3246" y="1"/>
                      <a:pt x="29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1852025" y="2345350"/>
                <a:ext cx="60825" cy="57150"/>
              </a:xfrm>
              <a:custGeom>
                <a:avLst/>
                <a:gdLst/>
                <a:ahLst/>
                <a:cxnLst/>
                <a:rect l="l" t="t" r="r" b="b"/>
                <a:pathLst>
                  <a:path w="2433" h="2286" extrusionOk="0">
                    <a:moveTo>
                      <a:pt x="460" y="1"/>
                    </a:moveTo>
                    <a:cubicBezTo>
                      <a:pt x="184" y="14"/>
                      <a:pt x="0" y="251"/>
                      <a:pt x="0" y="500"/>
                    </a:cubicBezTo>
                    <a:cubicBezTo>
                      <a:pt x="13" y="685"/>
                      <a:pt x="66" y="855"/>
                      <a:pt x="158" y="1013"/>
                    </a:cubicBezTo>
                    <a:cubicBezTo>
                      <a:pt x="447" y="1539"/>
                      <a:pt x="868" y="1907"/>
                      <a:pt x="1407" y="2157"/>
                    </a:cubicBezTo>
                    <a:cubicBezTo>
                      <a:pt x="1473" y="2183"/>
                      <a:pt x="1539" y="2223"/>
                      <a:pt x="1604" y="2236"/>
                    </a:cubicBezTo>
                    <a:cubicBezTo>
                      <a:pt x="1698" y="2265"/>
                      <a:pt x="1796" y="2286"/>
                      <a:pt x="1895" y="2286"/>
                    </a:cubicBezTo>
                    <a:cubicBezTo>
                      <a:pt x="1977" y="2286"/>
                      <a:pt x="2060" y="2272"/>
                      <a:pt x="2143" y="2236"/>
                    </a:cubicBezTo>
                    <a:cubicBezTo>
                      <a:pt x="2301" y="2170"/>
                      <a:pt x="2406" y="2065"/>
                      <a:pt x="2420" y="1894"/>
                    </a:cubicBezTo>
                    <a:cubicBezTo>
                      <a:pt x="2433" y="1802"/>
                      <a:pt x="2433" y="1710"/>
                      <a:pt x="2420" y="1618"/>
                    </a:cubicBezTo>
                    <a:cubicBezTo>
                      <a:pt x="2367" y="1368"/>
                      <a:pt x="2235" y="1145"/>
                      <a:pt x="2078" y="948"/>
                    </a:cubicBezTo>
                    <a:cubicBezTo>
                      <a:pt x="1867" y="671"/>
                      <a:pt x="1617" y="435"/>
                      <a:pt x="1315" y="264"/>
                    </a:cubicBezTo>
                    <a:cubicBezTo>
                      <a:pt x="1157" y="172"/>
                      <a:pt x="1013" y="106"/>
                      <a:pt x="855" y="53"/>
                    </a:cubicBezTo>
                    <a:cubicBezTo>
                      <a:pt x="723" y="1"/>
                      <a:pt x="592" y="1"/>
                      <a:pt x="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1497975" y="2264175"/>
                <a:ext cx="74000" cy="41800"/>
              </a:xfrm>
              <a:custGeom>
                <a:avLst/>
                <a:gdLst/>
                <a:ahLst/>
                <a:cxnLst/>
                <a:rect l="l" t="t" r="r" b="b"/>
                <a:pathLst>
                  <a:path w="2960" h="1672" extrusionOk="0">
                    <a:moveTo>
                      <a:pt x="1920" y="0"/>
                    </a:moveTo>
                    <a:cubicBezTo>
                      <a:pt x="1842" y="0"/>
                      <a:pt x="1763" y="4"/>
                      <a:pt x="1684" y="13"/>
                    </a:cubicBezTo>
                    <a:cubicBezTo>
                      <a:pt x="1263" y="66"/>
                      <a:pt x="869" y="210"/>
                      <a:pt x="514" y="434"/>
                    </a:cubicBezTo>
                    <a:cubicBezTo>
                      <a:pt x="356" y="539"/>
                      <a:pt x="198" y="684"/>
                      <a:pt x="106" y="855"/>
                    </a:cubicBezTo>
                    <a:cubicBezTo>
                      <a:pt x="1" y="1078"/>
                      <a:pt x="27" y="1249"/>
                      <a:pt x="172" y="1420"/>
                    </a:cubicBezTo>
                    <a:cubicBezTo>
                      <a:pt x="238" y="1499"/>
                      <a:pt x="330" y="1538"/>
                      <a:pt x="448" y="1591"/>
                    </a:cubicBezTo>
                    <a:cubicBezTo>
                      <a:pt x="527" y="1617"/>
                      <a:pt x="632" y="1644"/>
                      <a:pt x="737" y="1657"/>
                    </a:cubicBezTo>
                    <a:cubicBezTo>
                      <a:pt x="815" y="1668"/>
                      <a:pt x="893" y="1672"/>
                      <a:pt x="970" y="1672"/>
                    </a:cubicBezTo>
                    <a:cubicBezTo>
                      <a:pt x="1075" y="1672"/>
                      <a:pt x="1178" y="1664"/>
                      <a:pt x="1276" y="1657"/>
                    </a:cubicBezTo>
                    <a:cubicBezTo>
                      <a:pt x="1710" y="1604"/>
                      <a:pt x="2105" y="1473"/>
                      <a:pt x="2460" y="1223"/>
                    </a:cubicBezTo>
                    <a:cubicBezTo>
                      <a:pt x="2617" y="1118"/>
                      <a:pt x="2736" y="999"/>
                      <a:pt x="2841" y="842"/>
                    </a:cubicBezTo>
                    <a:cubicBezTo>
                      <a:pt x="2946" y="697"/>
                      <a:pt x="2959" y="408"/>
                      <a:pt x="2762" y="224"/>
                    </a:cubicBezTo>
                    <a:cubicBezTo>
                      <a:pt x="2644" y="132"/>
                      <a:pt x="2525" y="79"/>
                      <a:pt x="2381" y="53"/>
                    </a:cubicBezTo>
                    <a:cubicBezTo>
                      <a:pt x="2232" y="18"/>
                      <a:pt x="2077"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1645900" y="2427025"/>
                <a:ext cx="73000" cy="50175"/>
              </a:xfrm>
              <a:custGeom>
                <a:avLst/>
                <a:gdLst/>
                <a:ahLst/>
                <a:cxnLst/>
                <a:rect l="l" t="t" r="r" b="b"/>
                <a:pathLst>
                  <a:path w="2920" h="2007" extrusionOk="0">
                    <a:moveTo>
                      <a:pt x="857" y="1"/>
                    </a:moveTo>
                    <a:cubicBezTo>
                      <a:pt x="604" y="1"/>
                      <a:pt x="402" y="129"/>
                      <a:pt x="251" y="350"/>
                    </a:cubicBezTo>
                    <a:cubicBezTo>
                      <a:pt x="1" y="718"/>
                      <a:pt x="1" y="1112"/>
                      <a:pt x="185" y="1520"/>
                    </a:cubicBezTo>
                    <a:cubicBezTo>
                      <a:pt x="200" y="1525"/>
                      <a:pt x="213" y="1527"/>
                      <a:pt x="225" y="1527"/>
                    </a:cubicBezTo>
                    <a:cubicBezTo>
                      <a:pt x="279" y="1527"/>
                      <a:pt x="313" y="1486"/>
                      <a:pt x="356" y="1454"/>
                    </a:cubicBezTo>
                    <a:cubicBezTo>
                      <a:pt x="612" y="1300"/>
                      <a:pt x="882" y="1225"/>
                      <a:pt x="1145" y="1225"/>
                    </a:cubicBezTo>
                    <a:cubicBezTo>
                      <a:pt x="1596" y="1225"/>
                      <a:pt x="2024" y="1446"/>
                      <a:pt x="2315" y="1862"/>
                    </a:cubicBezTo>
                    <a:cubicBezTo>
                      <a:pt x="2354" y="1914"/>
                      <a:pt x="2394" y="1980"/>
                      <a:pt x="2460" y="2006"/>
                    </a:cubicBezTo>
                    <a:cubicBezTo>
                      <a:pt x="2657" y="1836"/>
                      <a:pt x="2775" y="1625"/>
                      <a:pt x="2854" y="1388"/>
                    </a:cubicBezTo>
                    <a:cubicBezTo>
                      <a:pt x="2907" y="1231"/>
                      <a:pt x="2920" y="1073"/>
                      <a:pt x="2894" y="915"/>
                    </a:cubicBezTo>
                    <a:cubicBezTo>
                      <a:pt x="2842" y="557"/>
                      <a:pt x="2567" y="323"/>
                      <a:pt x="2225" y="323"/>
                    </a:cubicBezTo>
                    <a:cubicBezTo>
                      <a:pt x="2215" y="323"/>
                      <a:pt x="2206" y="323"/>
                      <a:pt x="2197" y="323"/>
                    </a:cubicBezTo>
                    <a:cubicBezTo>
                      <a:pt x="2078" y="323"/>
                      <a:pt x="1960" y="350"/>
                      <a:pt x="1855" y="389"/>
                    </a:cubicBezTo>
                    <a:cubicBezTo>
                      <a:pt x="1802" y="415"/>
                      <a:pt x="1750" y="442"/>
                      <a:pt x="1697" y="455"/>
                    </a:cubicBezTo>
                    <a:cubicBezTo>
                      <a:pt x="1670" y="466"/>
                      <a:pt x="1652" y="472"/>
                      <a:pt x="1637" y="472"/>
                    </a:cubicBezTo>
                    <a:cubicBezTo>
                      <a:pt x="1616" y="472"/>
                      <a:pt x="1602" y="459"/>
                      <a:pt x="1579" y="429"/>
                    </a:cubicBezTo>
                    <a:cubicBezTo>
                      <a:pt x="1500" y="363"/>
                      <a:pt x="1434" y="271"/>
                      <a:pt x="1368" y="205"/>
                    </a:cubicBezTo>
                    <a:cubicBezTo>
                      <a:pt x="1250" y="100"/>
                      <a:pt x="1132" y="21"/>
                      <a:pt x="961" y="8"/>
                    </a:cubicBezTo>
                    <a:cubicBezTo>
                      <a:pt x="925" y="3"/>
                      <a:pt x="891" y="1"/>
                      <a:pt x="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1650500" y="2456725"/>
                <a:ext cx="57225" cy="29600"/>
              </a:xfrm>
              <a:custGeom>
                <a:avLst/>
                <a:gdLst/>
                <a:ahLst/>
                <a:cxnLst/>
                <a:rect l="l" t="t" r="r" b="b"/>
                <a:pathLst>
                  <a:path w="2289" h="1184" extrusionOk="0">
                    <a:moveTo>
                      <a:pt x="968" y="0"/>
                    </a:moveTo>
                    <a:cubicBezTo>
                      <a:pt x="695" y="0"/>
                      <a:pt x="438" y="78"/>
                      <a:pt x="198" y="214"/>
                    </a:cubicBezTo>
                    <a:cubicBezTo>
                      <a:pt x="132" y="253"/>
                      <a:pt x="67" y="293"/>
                      <a:pt x="1" y="332"/>
                    </a:cubicBezTo>
                    <a:cubicBezTo>
                      <a:pt x="14" y="371"/>
                      <a:pt x="27" y="411"/>
                      <a:pt x="54" y="450"/>
                    </a:cubicBezTo>
                    <a:cubicBezTo>
                      <a:pt x="264" y="805"/>
                      <a:pt x="566" y="1042"/>
                      <a:pt x="974" y="1134"/>
                    </a:cubicBezTo>
                    <a:cubicBezTo>
                      <a:pt x="1107" y="1166"/>
                      <a:pt x="1238" y="1183"/>
                      <a:pt x="1365" y="1183"/>
                    </a:cubicBezTo>
                    <a:cubicBezTo>
                      <a:pt x="1701" y="1183"/>
                      <a:pt x="2012" y="1067"/>
                      <a:pt x="2289" y="818"/>
                    </a:cubicBezTo>
                    <a:cubicBezTo>
                      <a:pt x="2236" y="753"/>
                      <a:pt x="2210" y="687"/>
                      <a:pt x="2157" y="621"/>
                    </a:cubicBezTo>
                    <a:cubicBezTo>
                      <a:pt x="1921" y="293"/>
                      <a:pt x="1592" y="82"/>
                      <a:pt x="1184" y="16"/>
                    </a:cubicBezTo>
                    <a:cubicBezTo>
                      <a:pt x="1111" y="6"/>
                      <a:pt x="1039" y="0"/>
                      <a:pt x="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1474650" y="1902700"/>
                <a:ext cx="106200" cy="170225"/>
              </a:xfrm>
              <a:custGeom>
                <a:avLst/>
                <a:gdLst/>
                <a:ahLst/>
                <a:cxnLst/>
                <a:rect l="l" t="t" r="r" b="b"/>
                <a:pathLst>
                  <a:path w="4248" h="6809" extrusionOk="0">
                    <a:moveTo>
                      <a:pt x="528" y="1"/>
                    </a:moveTo>
                    <a:cubicBezTo>
                      <a:pt x="519" y="1"/>
                      <a:pt x="510" y="4"/>
                      <a:pt x="500" y="9"/>
                    </a:cubicBezTo>
                    <a:cubicBezTo>
                      <a:pt x="487" y="48"/>
                      <a:pt x="474" y="87"/>
                      <a:pt x="447" y="127"/>
                    </a:cubicBezTo>
                    <a:cubicBezTo>
                      <a:pt x="355" y="298"/>
                      <a:pt x="290" y="469"/>
                      <a:pt x="237" y="640"/>
                    </a:cubicBezTo>
                    <a:cubicBezTo>
                      <a:pt x="171" y="824"/>
                      <a:pt x="132" y="995"/>
                      <a:pt x="92" y="1179"/>
                    </a:cubicBezTo>
                    <a:cubicBezTo>
                      <a:pt x="0" y="1600"/>
                      <a:pt x="13" y="2007"/>
                      <a:pt x="79" y="2428"/>
                    </a:cubicBezTo>
                    <a:cubicBezTo>
                      <a:pt x="132" y="2809"/>
                      <a:pt x="211" y="3191"/>
                      <a:pt x="342" y="3559"/>
                    </a:cubicBezTo>
                    <a:cubicBezTo>
                      <a:pt x="447" y="3835"/>
                      <a:pt x="566" y="4111"/>
                      <a:pt x="710" y="4374"/>
                    </a:cubicBezTo>
                    <a:cubicBezTo>
                      <a:pt x="868" y="4624"/>
                      <a:pt x="1039" y="4860"/>
                      <a:pt x="1236" y="5084"/>
                    </a:cubicBezTo>
                    <a:cubicBezTo>
                      <a:pt x="1552" y="5465"/>
                      <a:pt x="1920" y="5781"/>
                      <a:pt x="2315" y="6070"/>
                    </a:cubicBezTo>
                    <a:cubicBezTo>
                      <a:pt x="2551" y="6228"/>
                      <a:pt x="2788" y="6386"/>
                      <a:pt x="3051" y="6491"/>
                    </a:cubicBezTo>
                    <a:cubicBezTo>
                      <a:pt x="3103" y="6504"/>
                      <a:pt x="3156" y="6530"/>
                      <a:pt x="3195" y="6570"/>
                    </a:cubicBezTo>
                    <a:cubicBezTo>
                      <a:pt x="3222" y="6596"/>
                      <a:pt x="3261" y="6609"/>
                      <a:pt x="3301" y="6622"/>
                    </a:cubicBezTo>
                    <a:cubicBezTo>
                      <a:pt x="3406" y="6622"/>
                      <a:pt x="3498" y="6675"/>
                      <a:pt x="3577" y="6701"/>
                    </a:cubicBezTo>
                    <a:cubicBezTo>
                      <a:pt x="3695" y="6754"/>
                      <a:pt x="3813" y="6767"/>
                      <a:pt x="3932" y="6793"/>
                    </a:cubicBezTo>
                    <a:cubicBezTo>
                      <a:pt x="3971" y="6804"/>
                      <a:pt x="4010" y="6808"/>
                      <a:pt x="4049" y="6808"/>
                    </a:cubicBezTo>
                    <a:cubicBezTo>
                      <a:pt x="4102" y="6808"/>
                      <a:pt x="4155" y="6801"/>
                      <a:pt x="4208" y="6793"/>
                    </a:cubicBezTo>
                    <a:cubicBezTo>
                      <a:pt x="4221" y="6793"/>
                      <a:pt x="4234" y="6780"/>
                      <a:pt x="4234" y="6767"/>
                    </a:cubicBezTo>
                    <a:cubicBezTo>
                      <a:pt x="4247" y="6754"/>
                      <a:pt x="4234" y="6741"/>
                      <a:pt x="4221" y="6728"/>
                    </a:cubicBezTo>
                    <a:cubicBezTo>
                      <a:pt x="4195" y="6688"/>
                      <a:pt x="4155" y="6675"/>
                      <a:pt x="4116" y="6662"/>
                    </a:cubicBezTo>
                    <a:cubicBezTo>
                      <a:pt x="3932" y="6583"/>
                      <a:pt x="3748" y="6504"/>
                      <a:pt x="3550" y="6438"/>
                    </a:cubicBezTo>
                    <a:cubicBezTo>
                      <a:pt x="3511" y="6412"/>
                      <a:pt x="3458" y="6399"/>
                      <a:pt x="3432" y="6373"/>
                    </a:cubicBezTo>
                    <a:cubicBezTo>
                      <a:pt x="3314" y="6281"/>
                      <a:pt x="3182" y="6241"/>
                      <a:pt x="3064" y="6162"/>
                    </a:cubicBezTo>
                    <a:cubicBezTo>
                      <a:pt x="2893" y="6057"/>
                      <a:pt x="2735" y="5939"/>
                      <a:pt x="2577" y="5820"/>
                    </a:cubicBezTo>
                    <a:cubicBezTo>
                      <a:pt x="2236" y="5544"/>
                      <a:pt x="1920" y="5255"/>
                      <a:pt x="1644" y="4926"/>
                    </a:cubicBezTo>
                    <a:cubicBezTo>
                      <a:pt x="1263" y="4479"/>
                      <a:pt x="934" y="4006"/>
                      <a:pt x="723" y="3454"/>
                    </a:cubicBezTo>
                    <a:cubicBezTo>
                      <a:pt x="684" y="3335"/>
                      <a:pt x="618" y="3217"/>
                      <a:pt x="579" y="3098"/>
                    </a:cubicBezTo>
                    <a:cubicBezTo>
                      <a:pt x="513" y="2862"/>
                      <a:pt x="447" y="2612"/>
                      <a:pt x="382" y="2375"/>
                    </a:cubicBezTo>
                    <a:cubicBezTo>
                      <a:pt x="303" y="2086"/>
                      <a:pt x="276" y="1797"/>
                      <a:pt x="276" y="1507"/>
                    </a:cubicBezTo>
                    <a:cubicBezTo>
                      <a:pt x="276" y="1008"/>
                      <a:pt x="395" y="508"/>
                      <a:pt x="566" y="35"/>
                    </a:cubicBezTo>
                    <a:cubicBezTo>
                      <a:pt x="557" y="10"/>
                      <a:pt x="544" y="1"/>
                      <a:pt x="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1510150" y="1986075"/>
                <a:ext cx="47675" cy="54250"/>
              </a:xfrm>
              <a:custGeom>
                <a:avLst/>
                <a:gdLst/>
                <a:ahLst/>
                <a:cxnLst/>
                <a:rect l="l" t="t" r="r" b="b"/>
                <a:pathLst>
                  <a:path w="1907" h="2170" extrusionOk="0">
                    <a:moveTo>
                      <a:pt x="14" y="0"/>
                    </a:moveTo>
                    <a:cubicBezTo>
                      <a:pt x="0" y="40"/>
                      <a:pt x="14" y="79"/>
                      <a:pt x="27" y="119"/>
                    </a:cubicBezTo>
                    <a:cubicBezTo>
                      <a:pt x="53" y="184"/>
                      <a:pt x="92" y="263"/>
                      <a:pt x="106" y="329"/>
                    </a:cubicBezTo>
                    <a:cubicBezTo>
                      <a:pt x="158" y="566"/>
                      <a:pt x="303" y="750"/>
                      <a:pt x="395" y="960"/>
                    </a:cubicBezTo>
                    <a:cubicBezTo>
                      <a:pt x="461" y="1092"/>
                      <a:pt x="553" y="1223"/>
                      <a:pt x="645" y="1341"/>
                    </a:cubicBezTo>
                    <a:cubicBezTo>
                      <a:pt x="947" y="1710"/>
                      <a:pt x="1302" y="1999"/>
                      <a:pt x="1749" y="2143"/>
                    </a:cubicBezTo>
                    <a:cubicBezTo>
                      <a:pt x="1775" y="2157"/>
                      <a:pt x="1815" y="2157"/>
                      <a:pt x="1841" y="2170"/>
                    </a:cubicBezTo>
                    <a:cubicBezTo>
                      <a:pt x="1881" y="2170"/>
                      <a:pt x="1907" y="2117"/>
                      <a:pt x="1894" y="2078"/>
                    </a:cubicBezTo>
                    <a:cubicBezTo>
                      <a:pt x="1868" y="2038"/>
                      <a:pt x="1828" y="1999"/>
                      <a:pt x="1775" y="1959"/>
                    </a:cubicBezTo>
                    <a:cubicBezTo>
                      <a:pt x="1670" y="1880"/>
                      <a:pt x="1552" y="1802"/>
                      <a:pt x="1434" y="1710"/>
                    </a:cubicBezTo>
                    <a:cubicBezTo>
                      <a:pt x="1276" y="1604"/>
                      <a:pt x="1118" y="1499"/>
                      <a:pt x="1000" y="1368"/>
                    </a:cubicBezTo>
                    <a:cubicBezTo>
                      <a:pt x="645" y="1013"/>
                      <a:pt x="355" y="618"/>
                      <a:pt x="132" y="171"/>
                    </a:cubicBezTo>
                    <a:cubicBezTo>
                      <a:pt x="106" y="105"/>
                      <a:pt x="66" y="53"/>
                      <a:pt x="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1510475" y="1985750"/>
                <a:ext cx="350" cy="350"/>
              </a:xfrm>
              <a:custGeom>
                <a:avLst/>
                <a:gdLst/>
                <a:ahLst/>
                <a:cxnLst/>
                <a:rect l="l" t="t" r="r" b="b"/>
                <a:pathLst>
                  <a:path w="14" h="14" extrusionOk="0">
                    <a:moveTo>
                      <a:pt x="1" y="0"/>
                    </a:moveTo>
                    <a:cubicBezTo>
                      <a:pt x="1" y="0"/>
                      <a:pt x="14" y="13"/>
                      <a:pt x="14" y="13"/>
                    </a:cubicBezTo>
                    <a:lnTo>
                      <a:pt x="14" y="0"/>
                    </a:ln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1652800" y="1896000"/>
                <a:ext cx="84850" cy="165175"/>
              </a:xfrm>
              <a:custGeom>
                <a:avLst/>
                <a:gdLst/>
                <a:ahLst/>
                <a:cxnLst/>
                <a:rect l="l" t="t" r="r" b="b"/>
                <a:pathLst>
                  <a:path w="3394" h="6607" extrusionOk="0">
                    <a:moveTo>
                      <a:pt x="3380" y="0"/>
                    </a:moveTo>
                    <a:cubicBezTo>
                      <a:pt x="3262" y="27"/>
                      <a:pt x="3144" y="66"/>
                      <a:pt x="3012" y="119"/>
                    </a:cubicBezTo>
                    <a:cubicBezTo>
                      <a:pt x="2920" y="158"/>
                      <a:pt x="2841" y="211"/>
                      <a:pt x="2736" y="263"/>
                    </a:cubicBezTo>
                    <a:cubicBezTo>
                      <a:pt x="2618" y="316"/>
                      <a:pt x="2499" y="382"/>
                      <a:pt x="2381" y="461"/>
                    </a:cubicBezTo>
                    <a:cubicBezTo>
                      <a:pt x="2092" y="645"/>
                      <a:pt x="1816" y="868"/>
                      <a:pt x="1579" y="1118"/>
                    </a:cubicBezTo>
                    <a:cubicBezTo>
                      <a:pt x="1184" y="1539"/>
                      <a:pt x="842" y="1999"/>
                      <a:pt x="606" y="2538"/>
                    </a:cubicBezTo>
                    <a:cubicBezTo>
                      <a:pt x="593" y="2578"/>
                      <a:pt x="580" y="2604"/>
                      <a:pt x="553" y="2630"/>
                    </a:cubicBezTo>
                    <a:cubicBezTo>
                      <a:pt x="501" y="2696"/>
                      <a:pt x="487" y="2762"/>
                      <a:pt x="448" y="2827"/>
                    </a:cubicBezTo>
                    <a:cubicBezTo>
                      <a:pt x="395" y="2933"/>
                      <a:pt x="395" y="3038"/>
                      <a:pt x="356" y="3143"/>
                    </a:cubicBezTo>
                    <a:cubicBezTo>
                      <a:pt x="303" y="3274"/>
                      <a:pt x="264" y="3406"/>
                      <a:pt x="224" y="3537"/>
                    </a:cubicBezTo>
                    <a:cubicBezTo>
                      <a:pt x="172" y="3735"/>
                      <a:pt x="132" y="3932"/>
                      <a:pt x="106" y="4142"/>
                    </a:cubicBezTo>
                    <a:cubicBezTo>
                      <a:pt x="27" y="4550"/>
                      <a:pt x="1" y="4971"/>
                      <a:pt x="40" y="5391"/>
                    </a:cubicBezTo>
                    <a:cubicBezTo>
                      <a:pt x="67" y="5641"/>
                      <a:pt x="106" y="5878"/>
                      <a:pt x="159" y="6128"/>
                    </a:cubicBezTo>
                    <a:cubicBezTo>
                      <a:pt x="185" y="6220"/>
                      <a:pt x="224" y="6312"/>
                      <a:pt x="264" y="6404"/>
                    </a:cubicBezTo>
                    <a:cubicBezTo>
                      <a:pt x="290" y="6483"/>
                      <a:pt x="343" y="6535"/>
                      <a:pt x="395" y="6588"/>
                    </a:cubicBezTo>
                    <a:cubicBezTo>
                      <a:pt x="413" y="6600"/>
                      <a:pt x="431" y="6606"/>
                      <a:pt x="447" y="6606"/>
                    </a:cubicBezTo>
                    <a:cubicBezTo>
                      <a:pt x="468" y="6606"/>
                      <a:pt x="486" y="6597"/>
                      <a:pt x="501" y="6575"/>
                    </a:cubicBezTo>
                    <a:cubicBezTo>
                      <a:pt x="514" y="6522"/>
                      <a:pt x="540" y="6483"/>
                      <a:pt x="540" y="6443"/>
                    </a:cubicBezTo>
                    <a:cubicBezTo>
                      <a:pt x="553" y="6338"/>
                      <a:pt x="540" y="6246"/>
                      <a:pt x="527" y="6141"/>
                    </a:cubicBezTo>
                    <a:cubicBezTo>
                      <a:pt x="474" y="5878"/>
                      <a:pt x="448" y="5615"/>
                      <a:pt x="422" y="5352"/>
                    </a:cubicBezTo>
                    <a:cubicBezTo>
                      <a:pt x="409" y="5036"/>
                      <a:pt x="409" y="4734"/>
                      <a:pt x="448" y="4418"/>
                    </a:cubicBezTo>
                    <a:cubicBezTo>
                      <a:pt x="514" y="4050"/>
                      <a:pt x="566" y="3669"/>
                      <a:pt x="698" y="3301"/>
                    </a:cubicBezTo>
                    <a:cubicBezTo>
                      <a:pt x="711" y="3288"/>
                      <a:pt x="724" y="3261"/>
                      <a:pt x="724" y="3235"/>
                    </a:cubicBezTo>
                    <a:cubicBezTo>
                      <a:pt x="724" y="3156"/>
                      <a:pt x="750" y="3090"/>
                      <a:pt x="790" y="3025"/>
                    </a:cubicBezTo>
                    <a:cubicBezTo>
                      <a:pt x="908" y="2762"/>
                      <a:pt x="1000" y="2486"/>
                      <a:pt x="1145" y="2223"/>
                    </a:cubicBezTo>
                    <a:cubicBezTo>
                      <a:pt x="1263" y="2012"/>
                      <a:pt x="1382" y="1815"/>
                      <a:pt x="1500" y="1618"/>
                    </a:cubicBezTo>
                    <a:cubicBezTo>
                      <a:pt x="1671" y="1368"/>
                      <a:pt x="1855" y="1157"/>
                      <a:pt x="2065" y="947"/>
                    </a:cubicBezTo>
                    <a:cubicBezTo>
                      <a:pt x="2276" y="737"/>
                      <a:pt x="2512" y="566"/>
                      <a:pt x="2762" y="408"/>
                    </a:cubicBezTo>
                    <a:cubicBezTo>
                      <a:pt x="2959" y="263"/>
                      <a:pt x="3170" y="158"/>
                      <a:pt x="3380" y="27"/>
                    </a:cubicBezTo>
                    <a:lnTo>
                      <a:pt x="3380" y="27"/>
                    </a:lnTo>
                    <a:lnTo>
                      <a:pt x="3367" y="40"/>
                    </a:lnTo>
                    <a:cubicBezTo>
                      <a:pt x="3367" y="40"/>
                      <a:pt x="3380" y="40"/>
                      <a:pt x="3380" y="27"/>
                    </a:cubicBezTo>
                    <a:lnTo>
                      <a:pt x="3380" y="27"/>
                    </a:lnTo>
                    <a:cubicBezTo>
                      <a:pt x="3380" y="27"/>
                      <a:pt x="3380" y="27"/>
                      <a:pt x="3380" y="27"/>
                    </a:cubicBezTo>
                    <a:cubicBezTo>
                      <a:pt x="3393" y="27"/>
                      <a:pt x="3393" y="14"/>
                      <a:pt x="33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1672200" y="1966200"/>
                <a:ext cx="20400" cy="61075"/>
              </a:xfrm>
              <a:custGeom>
                <a:avLst/>
                <a:gdLst/>
                <a:ahLst/>
                <a:cxnLst/>
                <a:rect l="l" t="t" r="r" b="b"/>
                <a:pathLst>
                  <a:path w="816" h="2443" extrusionOk="0">
                    <a:moveTo>
                      <a:pt x="794" y="1"/>
                    </a:moveTo>
                    <a:cubicBezTo>
                      <a:pt x="777" y="1"/>
                      <a:pt x="763" y="10"/>
                      <a:pt x="763" y="19"/>
                    </a:cubicBezTo>
                    <a:cubicBezTo>
                      <a:pt x="711" y="85"/>
                      <a:pt x="658" y="151"/>
                      <a:pt x="619" y="217"/>
                    </a:cubicBezTo>
                    <a:cubicBezTo>
                      <a:pt x="553" y="322"/>
                      <a:pt x="487" y="427"/>
                      <a:pt x="422" y="545"/>
                    </a:cubicBezTo>
                    <a:cubicBezTo>
                      <a:pt x="290" y="782"/>
                      <a:pt x="185" y="1045"/>
                      <a:pt x="106" y="1308"/>
                    </a:cubicBezTo>
                    <a:cubicBezTo>
                      <a:pt x="66" y="1453"/>
                      <a:pt x="53" y="1597"/>
                      <a:pt x="27" y="1742"/>
                    </a:cubicBezTo>
                    <a:cubicBezTo>
                      <a:pt x="1" y="1913"/>
                      <a:pt x="14" y="2097"/>
                      <a:pt x="40" y="2268"/>
                    </a:cubicBezTo>
                    <a:cubicBezTo>
                      <a:pt x="53" y="2320"/>
                      <a:pt x="80" y="2373"/>
                      <a:pt x="106" y="2412"/>
                    </a:cubicBezTo>
                    <a:cubicBezTo>
                      <a:pt x="119" y="2432"/>
                      <a:pt x="139" y="2442"/>
                      <a:pt x="157" y="2442"/>
                    </a:cubicBezTo>
                    <a:cubicBezTo>
                      <a:pt x="175" y="2442"/>
                      <a:pt x="191" y="2432"/>
                      <a:pt x="198" y="2412"/>
                    </a:cubicBezTo>
                    <a:cubicBezTo>
                      <a:pt x="251" y="2334"/>
                      <a:pt x="264" y="2255"/>
                      <a:pt x="264" y="2176"/>
                    </a:cubicBezTo>
                    <a:cubicBezTo>
                      <a:pt x="277" y="1965"/>
                      <a:pt x="264" y="1755"/>
                      <a:pt x="290" y="1545"/>
                    </a:cubicBezTo>
                    <a:cubicBezTo>
                      <a:pt x="316" y="1334"/>
                      <a:pt x="356" y="1124"/>
                      <a:pt x="435" y="927"/>
                    </a:cubicBezTo>
                    <a:cubicBezTo>
                      <a:pt x="448" y="900"/>
                      <a:pt x="461" y="874"/>
                      <a:pt x="461" y="848"/>
                    </a:cubicBezTo>
                    <a:cubicBezTo>
                      <a:pt x="514" y="624"/>
                      <a:pt x="592" y="414"/>
                      <a:pt x="711" y="217"/>
                    </a:cubicBezTo>
                    <a:cubicBezTo>
                      <a:pt x="763" y="151"/>
                      <a:pt x="790" y="85"/>
                      <a:pt x="803" y="6"/>
                    </a:cubicBezTo>
                    <a:lnTo>
                      <a:pt x="816" y="6"/>
                    </a:lnTo>
                    <a:cubicBezTo>
                      <a:pt x="808" y="2"/>
                      <a:pt x="801" y="1"/>
                      <a:pt x="7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1764250" y="2410775"/>
                <a:ext cx="116050" cy="115125"/>
              </a:xfrm>
              <a:custGeom>
                <a:avLst/>
                <a:gdLst/>
                <a:ahLst/>
                <a:cxnLst/>
                <a:rect l="l" t="t" r="r" b="b"/>
                <a:pathLst>
                  <a:path w="4642" h="4605" extrusionOk="0">
                    <a:moveTo>
                      <a:pt x="2499" y="1"/>
                    </a:moveTo>
                    <a:cubicBezTo>
                      <a:pt x="2062" y="1"/>
                      <a:pt x="1648" y="131"/>
                      <a:pt x="1263" y="382"/>
                    </a:cubicBezTo>
                    <a:cubicBezTo>
                      <a:pt x="1223" y="395"/>
                      <a:pt x="1184" y="421"/>
                      <a:pt x="1158" y="447"/>
                    </a:cubicBezTo>
                    <a:cubicBezTo>
                      <a:pt x="1144" y="461"/>
                      <a:pt x="1118" y="474"/>
                      <a:pt x="1105" y="487"/>
                    </a:cubicBezTo>
                    <a:cubicBezTo>
                      <a:pt x="671" y="829"/>
                      <a:pt x="382" y="1276"/>
                      <a:pt x="263" y="1815"/>
                    </a:cubicBezTo>
                    <a:cubicBezTo>
                      <a:pt x="0" y="3051"/>
                      <a:pt x="789" y="4274"/>
                      <a:pt x="1999" y="4537"/>
                    </a:cubicBezTo>
                    <a:cubicBezTo>
                      <a:pt x="2187" y="4582"/>
                      <a:pt x="2371" y="4604"/>
                      <a:pt x="2550" y="4604"/>
                    </a:cubicBezTo>
                    <a:cubicBezTo>
                      <a:pt x="3051" y="4604"/>
                      <a:pt x="3519" y="4432"/>
                      <a:pt x="3945" y="4103"/>
                    </a:cubicBezTo>
                    <a:cubicBezTo>
                      <a:pt x="4024" y="4037"/>
                      <a:pt x="4103" y="3971"/>
                      <a:pt x="4169" y="3906"/>
                    </a:cubicBezTo>
                    <a:cubicBezTo>
                      <a:pt x="4221" y="3853"/>
                      <a:pt x="4208" y="3827"/>
                      <a:pt x="4142" y="3800"/>
                    </a:cubicBezTo>
                    <a:cubicBezTo>
                      <a:pt x="3919" y="3722"/>
                      <a:pt x="3787" y="3551"/>
                      <a:pt x="3695" y="3340"/>
                    </a:cubicBezTo>
                    <a:cubicBezTo>
                      <a:pt x="3656" y="3235"/>
                      <a:pt x="3629" y="3104"/>
                      <a:pt x="3616" y="2985"/>
                    </a:cubicBezTo>
                    <a:cubicBezTo>
                      <a:pt x="3603" y="2946"/>
                      <a:pt x="3603" y="2893"/>
                      <a:pt x="3590" y="2854"/>
                    </a:cubicBezTo>
                    <a:lnTo>
                      <a:pt x="3616" y="2683"/>
                    </a:lnTo>
                    <a:cubicBezTo>
                      <a:pt x="3669" y="2170"/>
                      <a:pt x="3840" y="1749"/>
                      <a:pt x="4313" y="1486"/>
                    </a:cubicBezTo>
                    <a:cubicBezTo>
                      <a:pt x="4366" y="1473"/>
                      <a:pt x="4405" y="1460"/>
                      <a:pt x="4458" y="1447"/>
                    </a:cubicBezTo>
                    <a:cubicBezTo>
                      <a:pt x="4510" y="1447"/>
                      <a:pt x="4576" y="1434"/>
                      <a:pt x="4642" y="1434"/>
                    </a:cubicBezTo>
                    <a:cubicBezTo>
                      <a:pt x="4563" y="1236"/>
                      <a:pt x="4471" y="1065"/>
                      <a:pt x="4353" y="934"/>
                    </a:cubicBezTo>
                    <a:cubicBezTo>
                      <a:pt x="4353" y="934"/>
                      <a:pt x="4353" y="921"/>
                      <a:pt x="4340" y="908"/>
                    </a:cubicBezTo>
                    <a:cubicBezTo>
                      <a:pt x="3998" y="461"/>
                      <a:pt x="3551" y="171"/>
                      <a:pt x="2985" y="53"/>
                    </a:cubicBezTo>
                    <a:cubicBezTo>
                      <a:pt x="2820" y="18"/>
                      <a:pt x="2658" y="1"/>
                      <a:pt x="2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1486875" y="2337150"/>
                <a:ext cx="114350" cy="114850"/>
              </a:xfrm>
              <a:custGeom>
                <a:avLst/>
                <a:gdLst/>
                <a:ahLst/>
                <a:cxnLst/>
                <a:rect l="l" t="t" r="r" b="b"/>
                <a:pathLst>
                  <a:path w="4574" h="4594" extrusionOk="0">
                    <a:moveTo>
                      <a:pt x="2207" y="0"/>
                    </a:moveTo>
                    <a:cubicBezTo>
                      <a:pt x="1852" y="0"/>
                      <a:pt x="1523" y="66"/>
                      <a:pt x="1208" y="237"/>
                    </a:cubicBezTo>
                    <a:cubicBezTo>
                      <a:pt x="1115" y="263"/>
                      <a:pt x="1023" y="329"/>
                      <a:pt x="945" y="381"/>
                    </a:cubicBezTo>
                    <a:cubicBezTo>
                      <a:pt x="852" y="434"/>
                      <a:pt x="760" y="487"/>
                      <a:pt x="708" y="579"/>
                    </a:cubicBezTo>
                    <a:cubicBezTo>
                      <a:pt x="800" y="618"/>
                      <a:pt x="866" y="671"/>
                      <a:pt x="931" y="723"/>
                    </a:cubicBezTo>
                    <a:cubicBezTo>
                      <a:pt x="1063" y="881"/>
                      <a:pt x="1142" y="1065"/>
                      <a:pt x="1168" y="1276"/>
                    </a:cubicBezTo>
                    <a:cubicBezTo>
                      <a:pt x="1194" y="1420"/>
                      <a:pt x="1194" y="1565"/>
                      <a:pt x="1181" y="1709"/>
                    </a:cubicBezTo>
                    <a:cubicBezTo>
                      <a:pt x="1155" y="1907"/>
                      <a:pt x="1089" y="2091"/>
                      <a:pt x="1010" y="2275"/>
                    </a:cubicBezTo>
                    <a:cubicBezTo>
                      <a:pt x="997" y="2301"/>
                      <a:pt x="971" y="2327"/>
                      <a:pt x="945" y="2367"/>
                    </a:cubicBezTo>
                    <a:cubicBezTo>
                      <a:pt x="905" y="2446"/>
                      <a:pt x="852" y="2525"/>
                      <a:pt x="787" y="2590"/>
                    </a:cubicBezTo>
                    <a:cubicBezTo>
                      <a:pt x="617" y="2783"/>
                      <a:pt x="418" y="2917"/>
                      <a:pt x="173" y="2917"/>
                    </a:cubicBezTo>
                    <a:cubicBezTo>
                      <a:pt x="133" y="2917"/>
                      <a:pt x="92" y="2913"/>
                      <a:pt x="50" y="2906"/>
                    </a:cubicBezTo>
                    <a:cubicBezTo>
                      <a:pt x="43" y="2904"/>
                      <a:pt x="37" y="2903"/>
                      <a:pt x="32" y="2903"/>
                    </a:cubicBezTo>
                    <a:cubicBezTo>
                      <a:pt x="7" y="2903"/>
                      <a:pt x="0" y="2926"/>
                      <a:pt x="11" y="2959"/>
                    </a:cubicBezTo>
                    <a:cubicBezTo>
                      <a:pt x="11" y="2985"/>
                      <a:pt x="24" y="2998"/>
                      <a:pt x="24" y="3024"/>
                    </a:cubicBezTo>
                    <a:cubicBezTo>
                      <a:pt x="300" y="3853"/>
                      <a:pt x="1050" y="4471"/>
                      <a:pt x="1918" y="4576"/>
                    </a:cubicBezTo>
                    <a:cubicBezTo>
                      <a:pt x="2015" y="4588"/>
                      <a:pt x="2112" y="4594"/>
                      <a:pt x="2208" y="4594"/>
                    </a:cubicBezTo>
                    <a:cubicBezTo>
                      <a:pt x="3247" y="4594"/>
                      <a:pt x="4151" y="3895"/>
                      <a:pt x="4416" y="2932"/>
                    </a:cubicBezTo>
                    <a:cubicBezTo>
                      <a:pt x="4574" y="2354"/>
                      <a:pt x="4521" y="1801"/>
                      <a:pt x="4258" y="1262"/>
                    </a:cubicBezTo>
                    <a:cubicBezTo>
                      <a:pt x="4258" y="1236"/>
                      <a:pt x="4232" y="1223"/>
                      <a:pt x="4219" y="1197"/>
                    </a:cubicBezTo>
                    <a:cubicBezTo>
                      <a:pt x="4219" y="1183"/>
                      <a:pt x="4219" y="1170"/>
                      <a:pt x="4219" y="1170"/>
                    </a:cubicBezTo>
                    <a:cubicBezTo>
                      <a:pt x="3758" y="408"/>
                      <a:pt x="3088" y="13"/>
                      <a:pt x="2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6" name="Google Shape;266;p28"/>
          <p:cNvGrpSpPr/>
          <p:nvPr/>
        </p:nvGrpSpPr>
        <p:grpSpPr>
          <a:xfrm>
            <a:off x="82875" y="62852"/>
            <a:ext cx="1201394" cy="1233860"/>
            <a:chOff x="260883" y="432781"/>
            <a:chExt cx="1201394" cy="1233860"/>
          </a:xfrm>
        </p:grpSpPr>
        <p:sp>
          <p:nvSpPr>
            <p:cNvPr id="267" name="Google Shape;267;p28"/>
            <p:cNvSpPr/>
            <p:nvPr/>
          </p:nvSpPr>
          <p:spPr>
            <a:xfrm rot="-1221011">
              <a:off x="401847" y="562369"/>
              <a:ext cx="919635" cy="974788"/>
            </a:xfrm>
            <a:custGeom>
              <a:avLst/>
              <a:gdLst/>
              <a:ahLst/>
              <a:cxnLst/>
              <a:rect l="l" t="t" r="r" b="b"/>
              <a:pathLst>
                <a:path w="41669" h="44168" extrusionOk="0">
                  <a:moveTo>
                    <a:pt x="14045" y="1"/>
                  </a:moveTo>
                  <a:cubicBezTo>
                    <a:pt x="13862" y="1"/>
                    <a:pt x="13682" y="11"/>
                    <a:pt x="13504" y="50"/>
                  </a:cubicBezTo>
                  <a:cubicBezTo>
                    <a:pt x="13307" y="90"/>
                    <a:pt x="13123" y="116"/>
                    <a:pt x="12939" y="195"/>
                  </a:cubicBezTo>
                  <a:cubicBezTo>
                    <a:pt x="12413" y="340"/>
                    <a:pt x="11952" y="602"/>
                    <a:pt x="11519" y="879"/>
                  </a:cubicBezTo>
                  <a:cubicBezTo>
                    <a:pt x="11150" y="1115"/>
                    <a:pt x="10822" y="1405"/>
                    <a:pt x="10506" y="1707"/>
                  </a:cubicBezTo>
                  <a:cubicBezTo>
                    <a:pt x="10361" y="1838"/>
                    <a:pt x="10204" y="1983"/>
                    <a:pt x="10072" y="2141"/>
                  </a:cubicBezTo>
                  <a:cubicBezTo>
                    <a:pt x="9928" y="2325"/>
                    <a:pt x="9783" y="2522"/>
                    <a:pt x="9638" y="2706"/>
                  </a:cubicBezTo>
                  <a:cubicBezTo>
                    <a:pt x="9388" y="3035"/>
                    <a:pt x="9178" y="3403"/>
                    <a:pt x="8994" y="3771"/>
                  </a:cubicBezTo>
                  <a:cubicBezTo>
                    <a:pt x="8810" y="4166"/>
                    <a:pt x="8639" y="4560"/>
                    <a:pt x="8521" y="4981"/>
                  </a:cubicBezTo>
                  <a:cubicBezTo>
                    <a:pt x="8350" y="5625"/>
                    <a:pt x="8205" y="6270"/>
                    <a:pt x="8192" y="6927"/>
                  </a:cubicBezTo>
                  <a:cubicBezTo>
                    <a:pt x="8192" y="6953"/>
                    <a:pt x="8192" y="6980"/>
                    <a:pt x="8179" y="7006"/>
                  </a:cubicBezTo>
                  <a:cubicBezTo>
                    <a:pt x="8113" y="7190"/>
                    <a:pt x="8152" y="7374"/>
                    <a:pt x="8139" y="7571"/>
                  </a:cubicBezTo>
                  <a:cubicBezTo>
                    <a:pt x="8113" y="8018"/>
                    <a:pt x="8192" y="8465"/>
                    <a:pt x="8192" y="8913"/>
                  </a:cubicBezTo>
                  <a:cubicBezTo>
                    <a:pt x="8192" y="8939"/>
                    <a:pt x="8192" y="8978"/>
                    <a:pt x="8205" y="9005"/>
                  </a:cubicBezTo>
                  <a:cubicBezTo>
                    <a:pt x="8245" y="9097"/>
                    <a:pt x="8231" y="9176"/>
                    <a:pt x="8231" y="9268"/>
                  </a:cubicBezTo>
                  <a:cubicBezTo>
                    <a:pt x="8231" y="9307"/>
                    <a:pt x="8231" y="9360"/>
                    <a:pt x="8245" y="9399"/>
                  </a:cubicBezTo>
                  <a:cubicBezTo>
                    <a:pt x="8310" y="9557"/>
                    <a:pt x="8284" y="9728"/>
                    <a:pt x="8323" y="9899"/>
                  </a:cubicBezTo>
                  <a:cubicBezTo>
                    <a:pt x="8389" y="10188"/>
                    <a:pt x="8415" y="10504"/>
                    <a:pt x="8481" y="10793"/>
                  </a:cubicBezTo>
                  <a:cubicBezTo>
                    <a:pt x="8678" y="11582"/>
                    <a:pt x="8876" y="12358"/>
                    <a:pt x="9178" y="13107"/>
                  </a:cubicBezTo>
                  <a:cubicBezTo>
                    <a:pt x="9349" y="13554"/>
                    <a:pt x="9533" y="13988"/>
                    <a:pt x="9757" y="14422"/>
                  </a:cubicBezTo>
                  <a:cubicBezTo>
                    <a:pt x="9809" y="14553"/>
                    <a:pt x="9888" y="14672"/>
                    <a:pt x="9954" y="14803"/>
                  </a:cubicBezTo>
                  <a:cubicBezTo>
                    <a:pt x="10085" y="15027"/>
                    <a:pt x="10230" y="15263"/>
                    <a:pt x="10361" y="15500"/>
                  </a:cubicBezTo>
                  <a:cubicBezTo>
                    <a:pt x="10427" y="15618"/>
                    <a:pt x="10519" y="15724"/>
                    <a:pt x="10559" y="15868"/>
                  </a:cubicBezTo>
                  <a:cubicBezTo>
                    <a:pt x="10375" y="15987"/>
                    <a:pt x="10191" y="16092"/>
                    <a:pt x="9993" y="16210"/>
                  </a:cubicBezTo>
                  <a:cubicBezTo>
                    <a:pt x="9310" y="16644"/>
                    <a:pt x="8665" y="17144"/>
                    <a:pt x="8060" y="17683"/>
                  </a:cubicBezTo>
                  <a:cubicBezTo>
                    <a:pt x="7666" y="18051"/>
                    <a:pt x="7285" y="18432"/>
                    <a:pt x="6943" y="18853"/>
                  </a:cubicBezTo>
                  <a:cubicBezTo>
                    <a:pt x="6693" y="19155"/>
                    <a:pt x="6443" y="19484"/>
                    <a:pt x="6206" y="19800"/>
                  </a:cubicBezTo>
                  <a:cubicBezTo>
                    <a:pt x="5812" y="20352"/>
                    <a:pt x="5444" y="20931"/>
                    <a:pt x="5128" y="21522"/>
                  </a:cubicBezTo>
                  <a:cubicBezTo>
                    <a:pt x="4865" y="22009"/>
                    <a:pt x="4615" y="22508"/>
                    <a:pt x="4392" y="23021"/>
                  </a:cubicBezTo>
                  <a:cubicBezTo>
                    <a:pt x="4208" y="23455"/>
                    <a:pt x="4024" y="23902"/>
                    <a:pt x="3866" y="24362"/>
                  </a:cubicBezTo>
                  <a:cubicBezTo>
                    <a:pt x="3537" y="25256"/>
                    <a:pt x="3274" y="26177"/>
                    <a:pt x="3064" y="27110"/>
                  </a:cubicBezTo>
                  <a:cubicBezTo>
                    <a:pt x="2959" y="27558"/>
                    <a:pt x="2867" y="28031"/>
                    <a:pt x="2775" y="28491"/>
                  </a:cubicBezTo>
                  <a:cubicBezTo>
                    <a:pt x="2748" y="28675"/>
                    <a:pt x="2709" y="28846"/>
                    <a:pt x="2683" y="29030"/>
                  </a:cubicBezTo>
                  <a:cubicBezTo>
                    <a:pt x="2656" y="29319"/>
                    <a:pt x="2604" y="29609"/>
                    <a:pt x="2577" y="29898"/>
                  </a:cubicBezTo>
                  <a:cubicBezTo>
                    <a:pt x="2538" y="30227"/>
                    <a:pt x="2485" y="30555"/>
                    <a:pt x="2485" y="30884"/>
                  </a:cubicBezTo>
                  <a:cubicBezTo>
                    <a:pt x="2485" y="30924"/>
                    <a:pt x="2485" y="30963"/>
                    <a:pt x="2485" y="31002"/>
                  </a:cubicBezTo>
                  <a:cubicBezTo>
                    <a:pt x="2433" y="31134"/>
                    <a:pt x="2446" y="31279"/>
                    <a:pt x="2446" y="31423"/>
                  </a:cubicBezTo>
                  <a:cubicBezTo>
                    <a:pt x="2446" y="31686"/>
                    <a:pt x="2446" y="31949"/>
                    <a:pt x="2446" y="32199"/>
                  </a:cubicBezTo>
                  <a:cubicBezTo>
                    <a:pt x="2420" y="32620"/>
                    <a:pt x="2485" y="33041"/>
                    <a:pt x="2498" y="33461"/>
                  </a:cubicBezTo>
                  <a:cubicBezTo>
                    <a:pt x="2498" y="33488"/>
                    <a:pt x="2498" y="33501"/>
                    <a:pt x="2498" y="33527"/>
                  </a:cubicBezTo>
                  <a:cubicBezTo>
                    <a:pt x="2525" y="33711"/>
                    <a:pt x="2564" y="33882"/>
                    <a:pt x="2577" y="34066"/>
                  </a:cubicBezTo>
                  <a:cubicBezTo>
                    <a:pt x="2604" y="34355"/>
                    <a:pt x="2669" y="34645"/>
                    <a:pt x="2735" y="34921"/>
                  </a:cubicBezTo>
                  <a:cubicBezTo>
                    <a:pt x="2814" y="35250"/>
                    <a:pt x="2893" y="35578"/>
                    <a:pt x="3011" y="35907"/>
                  </a:cubicBezTo>
                  <a:cubicBezTo>
                    <a:pt x="2959" y="35907"/>
                    <a:pt x="2919" y="35894"/>
                    <a:pt x="2880" y="35881"/>
                  </a:cubicBezTo>
                  <a:cubicBezTo>
                    <a:pt x="2288" y="35697"/>
                    <a:pt x="1683" y="35552"/>
                    <a:pt x="1078" y="35447"/>
                  </a:cubicBezTo>
                  <a:cubicBezTo>
                    <a:pt x="973" y="35434"/>
                    <a:pt x="868" y="35420"/>
                    <a:pt x="750" y="35407"/>
                  </a:cubicBezTo>
                  <a:cubicBezTo>
                    <a:pt x="671" y="35407"/>
                    <a:pt x="618" y="35460"/>
                    <a:pt x="592" y="35526"/>
                  </a:cubicBezTo>
                  <a:cubicBezTo>
                    <a:pt x="579" y="35605"/>
                    <a:pt x="631" y="35683"/>
                    <a:pt x="710" y="35710"/>
                  </a:cubicBezTo>
                  <a:cubicBezTo>
                    <a:pt x="776" y="35723"/>
                    <a:pt x="842" y="35736"/>
                    <a:pt x="894" y="35749"/>
                  </a:cubicBezTo>
                  <a:cubicBezTo>
                    <a:pt x="1381" y="35815"/>
                    <a:pt x="1841" y="35920"/>
                    <a:pt x="2314" y="36052"/>
                  </a:cubicBezTo>
                  <a:cubicBezTo>
                    <a:pt x="2604" y="36131"/>
                    <a:pt x="2893" y="36196"/>
                    <a:pt x="3169" y="36328"/>
                  </a:cubicBezTo>
                  <a:cubicBezTo>
                    <a:pt x="3287" y="36696"/>
                    <a:pt x="3458" y="37051"/>
                    <a:pt x="3656" y="37406"/>
                  </a:cubicBezTo>
                  <a:cubicBezTo>
                    <a:pt x="3721" y="37537"/>
                    <a:pt x="3800" y="37656"/>
                    <a:pt x="3866" y="37800"/>
                  </a:cubicBezTo>
                  <a:lnTo>
                    <a:pt x="3774" y="37800"/>
                  </a:lnTo>
                  <a:cubicBezTo>
                    <a:pt x="3153" y="37720"/>
                    <a:pt x="2531" y="37680"/>
                    <a:pt x="1910" y="37680"/>
                  </a:cubicBezTo>
                  <a:cubicBezTo>
                    <a:pt x="1821" y="37680"/>
                    <a:pt x="1733" y="37680"/>
                    <a:pt x="1644" y="37682"/>
                  </a:cubicBezTo>
                  <a:cubicBezTo>
                    <a:pt x="1394" y="37682"/>
                    <a:pt x="1144" y="37695"/>
                    <a:pt x="881" y="37708"/>
                  </a:cubicBezTo>
                  <a:cubicBezTo>
                    <a:pt x="671" y="37722"/>
                    <a:pt x="447" y="37748"/>
                    <a:pt x="224" y="37761"/>
                  </a:cubicBezTo>
                  <a:cubicBezTo>
                    <a:pt x="197" y="37761"/>
                    <a:pt x="158" y="37774"/>
                    <a:pt x="132" y="37787"/>
                  </a:cubicBezTo>
                  <a:cubicBezTo>
                    <a:pt x="53" y="37814"/>
                    <a:pt x="0" y="37879"/>
                    <a:pt x="13" y="37958"/>
                  </a:cubicBezTo>
                  <a:cubicBezTo>
                    <a:pt x="27" y="38037"/>
                    <a:pt x="92" y="38090"/>
                    <a:pt x="171" y="38090"/>
                  </a:cubicBezTo>
                  <a:cubicBezTo>
                    <a:pt x="250" y="38090"/>
                    <a:pt x="329" y="38077"/>
                    <a:pt x="408" y="38077"/>
                  </a:cubicBezTo>
                  <a:cubicBezTo>
                    <a:pt x="802" y="38024"/>
                    <a:pt x="1210" y="38011"/>
                    <a:pt x="1604" y="37998"/>
                  </a:cubicBezTo>
                  <a:cubicBezTo>
                    <a:pt x="1690" y="37996"/>
                    <a:pt x="1775" y="37995"/>
                    <a:pt x="1860" y="37995"/>
                  </a:cubicBezTo>
                  <a:cubicBezTo>
                    <a:pt x="2445" y="37995"/>
                    <a:pt x="3031" y="38034"/>
                    <a:pt x="3616" y="38103"/>
                  </a:cubicBezTo>
                  <a:cubicBezTo>
                    <a:pt x="3800" y="38116"/>
                    <a:pt x="3984" y="38116"/>
                    <a:pt x="4155" y="38182"/>
                  </a:cubicBezTo>
                  <a:cubicBezTo>
                    <a:pt x="4182" y="38234"/>
                    <a:pt x="4195" y="38287"/>
                    <a:pt x="4234" y="38326"/>
                  </a:cubicBezTo>
                  <a:cubicBezTo>
                    <a:pt x="4471" y="38616"/>
                    <a:pt x="4694" y="38918"/>
                    <a:pt x="4970" y="39168"/>
                  </a:cubicBezTo>
                  <a:cubicBezTo>
                    <a:pt x="5010" y="39207"/>
                    <a:pt x="5036" y="39234"/>
                    <a:pt x="5076" y="39273"/>
                  </a:cubicBezTo>
                  <a:cubicBezTo>
                    <a:pt x="5115" y="39313"/>
                    <a:pt x="5102" y="39352"/>
                    <a:pt x="5049" y="39405"/>
                  </a:cubicBezTo>
                  <a:cubicBezTo>
                    <a:pt x="4865" y="39431"/>
                    <a:pt x="4694" y="39444"/>
                    <a:pt x="4510" y="39483"/>
                  </a:cubicBezTo>
                  <a:cubicBezTo>
                    <a:pt x="3485" y="39628"/>
                    <a:pt x="2485" y="39891"/>
                    <a:pt x="1512" y="40246"/>
                  </a:cubicBezTo>
                  <a:cubicBezTo>
                    <a:pt x="1460" y="40259"/>
                    <a:pt x="1407" y="40286"/>
                    <a:pt x="1355" y="40312"/>
                  </a:cubicBezTo>
                  <a:cubicBezTo>
                    <a:pt x="1289" y="40351"/>
                    <a:pt x="1249" y="40417"/>
                    <a:pt x="1276" y="40483"/>
                  </a:cubicBezTo>
                  <a:cubicBezTo>
                    <a:pt x="1299" y="40563"/>
                    <a:pt x="1362" y="40604"/>
                    <a:pt x="1439" y="40604"/>
                  </a:cubicBezTo>
                  <a:cubicBezTo>
                    <a:pt x="1450" y="40604"/>
                    <a:pt x="1461" y="40603"/>
                    <a:pt x="1473" y="40601"/>
                  </a:cubicBezTo>
                  <a:cubicBezTo>
                    <a:pt x="1539" y="40588"/>
                    <a:pt x="1578" y="40562"/>
                    <a:pt x="1631" y="40549"/>
                  </a:cubicBezTo>
                  <a:cubicBezTo>
                    <a:pt x="2788" y="40128"/>
                    <a:pt x="3958" y="39852"/>
                    <a:pt x="5181" y="39720"/>
                  </a:cubicBezTo>
                  <a:cubicBezTo>
                    <a:pt x="5272" y="39711"/>
                    <a:pt x="5362" y="39696"/>
                    <a:pt x="5453" y="39696"/>
                  </a:cubicBezTo>
                  <a:cubicBezTo>
                    <a:pt x="5494" y="39696"/>
                    <a:pt x="5535" y="39699"/>
                    <a:pt x="5575" y="39707"/>
                  </a:cubicBezTo>
                  <a:cubicBezTo>
                    <a:pt x="5628" y="39825"/>
                    <a:pt x="5759" y="39878"/>
                    <a:pt x="5851" y="39957"/>
                  </a:cubicBezTo>
                  <a:cubicBezTo>
                    <a:pt x="6338" y="40338"/>
                    <a:pt x="6864" y="40667"/>
                    <a:pt x="7403" y="40969"/>
                  </a:cubicBezTo>
                  <a:cubicBezTo>
                    <a:pt x="7758" y="41166"/>
                    <a:pt x="8126" y="41351"/>
                    <a:pt x="8494" y="41522"/>
                  </a:cubicBezTo>
                  <a:cubicBezTo>
                    <a:pt x="9112" y="41811"/>
                    <a:pt x="9757" y="42074"/>
                    <a:pt x="10401" y="42310"/>
                  </a:cubicBezTo>
                  <a:cubicBezTo>
                    <a:pt x="10953" y="42508"/>
                    <a:pt x="11519" y="42679"/>
                    <a:pt x="12084" y="42863"/>
                  </a:cubicBezTo>
                  <a:cubicBezTo>
                    <a:pt x="12347" y="42942"/>
                    <a:pt x="12623" y="43007"/>
                    <a:pt x="12886" y="43086"/>
                  </a:cubicBezTo>
                  <a:cubicBezTo>
                    <a:pt x="13675" y="43297"/>
                    <a:pt x="14464" y="43481"/>
                    <a:pt x="15253" y="43638"/>
                  </a:cubicBezTo>
                  <a:cubicBezTo>
                    <a:pt x="15463" y="43678"/>
                    <a:pt x="15674" y="43704"/>
                    <a:pt x="15884" y="43744"/>
                  </a:cubicBezTo>
                  <a:cubicBezTo>
                    <a:pt x="16147" y="43783"/>
                    <a:pt x="16397" y="43836"/>
                    <a:pt x="16647" y="43875"/>
                  </a:cubicBezTo>
                  <a:cubicBezTo>
                    <a:pt x="16923" y="43901"/>
                    <a:pt x="17186" y="43954"/>
                    <a:pt x="17449" y="43980"/>
                  </a:cubicBezTo>
                  <a:cubicBezTo>
                    <a:pt x="17633" y="43993"/>
                    <a:pt x="17804" y="44020"/>
                    <a:pt x="17988" y="44033"/>
                  </a:cubicBezTo>
                  <a:cubicBezTo>
                    <a:pt x="18224" y="44072"/>
                    <a:pt x="18474" y="44112"/>
                    <a:pt x="18711" y="44125"/>
                  </a:cubicBezTo>
                  <a:cubicBezTo>
                    <a:pt x="18750" y="44125"/>
                    <a:pt x="18787" y="44122"/>
                    <a:pt x="18823" y="44122"/>
                  </a:cubicBezTo>
                  <a:cubicBezTo>
                    <a:pt x="18859" y="44122"/>
                    <a:pt x="18895" y="44125"/>
                    <a:pt x="18935" y="44138"/>
                  </a:cubicBezTo>
                  <a:cubicBezTo>
                    <a:pt x="19040" y="44164"/>
                    <a:pt x="19145" y="44164"/>
                    <a:pt x="19263" y="44164"/>
                  </a:cubicBezTo>
                  <a:lnTo>
                    <a:pt x="21538" y="44164"/>
                  </a:lnTo>
                  <a:cubicBezTo>
                    <a:pt x="21599" y="44166"/>
                    <a:pt x="21660" y="44167"/>
                    <a:pt x="21721" y="44167"/>
                  </a:cubicBezTo>
                  <a:cubicBezTo>
                    <a:pt x="22107" y="44167"/>
                    <a:pt x="22493" y="44135"/>
                    <a:pt x="22879" y="44112"/>
                  </a:cubicBezTo>
                  <a:lnTo>
                    <a:pt x="22958" y="44112"/>
                  </a:lnTo>
                  <a:cubicBezTo>
                    <a:pt x="23208" y="44086"/>
                    <a:pt x="23458" y="44059"/>
                    <a:pt x="23708" y="44020"/>
                  </a:cubicBezTo>
                  <a:cubicBezTo>
                    <a:pt x="23892" y="44007"/>
                    <a:pt x="24076" y="43980"/>
                    <a:pt x="24273" y="43954"/>
                  </a:cubicBezTo>
                  <a:cubicBezTo>
                    <a:pt x="24483" y="43928"/>
                    <a:pt x="24694" y="43901"/>
                    <a:pt x="24904" y="43875"/>
                  </a:cubicBezTo>
                  <a:cubicBezTo>
                    <a:pt x="24933" y="43875"/>
                    <a:pt x="24963" y="43880"/>
                    <a:pt x="24991" y="43880"/>
                  </a:cubicBezTo>
                  <a:cubicBezTo>
                    <a:pt x="25026" y="43880"/>
                    <a:pt x="25059" y="43872"/>
                    <a:pt x="25088" y="43836"/>
                  </a:cubicBezTo>
                  <a:lnTo>
                    <a:pt x="25180" y="43836"/>
                  </a:lnTo>
                  <a:cubicBezTo>
                    <a:pt x="25233" y="43836"/>
                    <a:pt x="25285" y="43836"/>
                    <a:pt x="25325" y="43823"/>
                  </a:cubicBezTo>
                  <a:cubicBezTo>
                    <a:pt x="25535" y="43783"/>
                    <a:pt x="25759" y="43731"/>
                    <a:pt x="25969" y="43691"/>
                  </a:cubicBezTo>
                  <a:cubicBezTo>
                    <a:pt x="26429" y="43625"/>
                    <a:pt x="26890" y="43533"/>
                    <a:pt x="27337" y="43441"/>
                  </a:cubicBezTo>
                  <a:cubicBezTo>
                    <a:pt x="28244" y="43231"/>
                    <a:pt x="29151" y="42994"/>
                    <a:pt x="30032" y="42718"/>
                  </a:cubicBezTo>
                  <a:cubicBezTo>
                    <a:pt x="30690" y="42508"/>
                    <a:pt x="31347" y="42297"/>
                    <a:pt x="31978" y="42034"/>
                  </a:cubicBezTo>
                  <a:cubicBezTo>
                    <a:pt x="32004" y="42021"/>
                    <a:pt x="32031" y="42021"/>
                    <a:pt x="32044" y="42021"/>
                  </a:cubicBezTo>
                  <a:cubicBezTo>
                    <a:pt x="32320" y="41890"/>
                    <a:pt x="32596" y="41784"/>
                    <a:pt x="32872" y="41653"/>
                  </a:cubicBezTo>
                  <a:cubicBezTo>
                    <a:pt x="33398" y="41390"/>
                    <a:pt x="33937" y="41140"/>
                    <a:pt x="34450" y="40838"/>
                  </a:cubicBezTo>
                  <a:cubicBezTo>
                    <a:pt x="34976" y="40535"/>
                    <a:pt x="35489" y="40193"/>
                    <a:pt x="35975" y="39812"/>
                  </a:cubicBezTo>
                  <a:cubicBezTo>
                    <a:pt x="36015" y="39773"/>
                    <a:pt x="36041" y="39746"/>
                    <a:pt x="36054" y="39694"/>
                  </a:cubicBezTo>
                  <a:lnTo>
                    <a:pt x="36173" y="39694"/>
                  </a:lnTo>
                  <a:cubicBezTo>
                    <a:pt x="36633" y="39720"/>
                    <a:pt x="37067" y="39786"/>
                    <a:pt x="37514" y="39865"/>
                  </a:cubicBezTo>
                  <a:cubicBezTo>
                    <a:pt x="38368" y="40023"/>
                    <a:pt x="39210" y="40246"/>
                    <a:pt x="40025" y="40549"/>
                  </a:cubicBezTo>
                  <a:cubicBezTo>
                    <a:pt x="40078" y="40562"/>
                    <a:pt x="40130" y="40588"/>
                    <a:pt x="40183" y="40601"/>
                  </a:cubicBezTo>
                  <a:cubicBezTo>
                    <a:pt x="40195" y="40603"/>
                    <a:pt x="40207" y="40604"/>
                    <a:pt x="40218" y="40604"/>
                  </a:cubicBezTo>
                  <a:cubicBezTo>
                    <a:pt x="40295" y="40604"/>
                    <a:pt x="40357" y="40566"/>
                    <a:pt x="40380" y="40509"/>
                  </a:cubicBezTo>
                  <a:cubicBezTo>
                    <a:pt x="40407" y="40430"/>
                    <a:pt x="40380" y="40351"/>
                    <a:pt x="40301" y="40312"/>
                  </a:cubicBezTo>
                  <a:cubicBezTo>
                    <a:pt x="40236" y="40272"/>
                    <a:pt x="40170" y="40259"/>
                    <a:pt x="40104" y="40233"/>
                  </a:cubicBezTo>
                  <a:cubicBezTo>
                    <a:pt x="38986" y="39838"/>
                    <a:pt x="37842" y="39562"/>
                    <a:pt x="36672" y="39418"/>
                  </a:cubicBezTo>
                  <a:cubicBezTo>
                    <a:pt x="36646" y="39352"/>
                    <a:pt x="36554" y="39391"/>
                    <a:pt x="36514" y="39326"/>
                  </a:cubicBezTo>
                  <a:cubicBezTo>
                    <a:pt x="36869" y="38984"/>
                    <a:pt x="37211" y="38602"/>
                    <a:pt x="37487" y="38182"/>
                  </a:cubicBezTo>
                  <a:cubicBezTo>
                    <a:pt x="37553" y="38169"/>
                    <a:pt x="37619" y="38142"/>
                    <a:pt x="37685" y="38142"/>
                  </a:cubicBezTo>
                  <a:cubicBezTo>
                    <a:pt x="38092" y="38090"/>
                    <a:pt x="38513" y="38050"/>
                    <a:pt x="38921" y="38024"/>
                  </a:cubicBezTo>
                  <a:cubicBezTo>
                    <a:pt x="39200" y="38005"/>
                    <a:pt x="39480" y="37997"/>
                    <a:pt x="39759" y="37997"/>
                  </a:cubicBezTo>
                  <a:cubicBezTo>
                    <a:pt x="40269" y="37997"/>
                    <a:pt x="40778" y="38026"/>
                    <a:pt x="41287" y="38077"/>
                  </a:cubicBezTo>
                  <a:cubicBezTo>
                    <a:pt x="41353" y="38090"/>
                    <a:pt x="41432" y="38090"/>
                    <a:pt x="41498" y="38090"/>
                  </a:cubicBezTo>
                  <a:cubicBezTo>
                    <a:pt x="41577" y="38077"/>
                    <a:pt x="41643" y="38024"/>
                    <a:pt x="41656" y="37958"/>
                  </a:cubicBezTo>
                  <a:cubicBezTo>
                    <a:pt x="41669" y="37892"/>
                    <a:pt x="41616" y="37814"/>
                    <a:pt x="41550" y="37787"/>
                  </a:cubicBezTo>
                  <a:cubicBezTo>
                    <a:pt x="41498" y="37774"/>
                    <a:pt x="41458" y="37761"/>
                    <a:pt x="41406" y="37761"/>
                  </a:cubicBezTo>
                  <a:cubicBezTo>
                    <a:pt x="40915" y="37715"/>
                    <a:pt x="40424" y="37680"/>
                    <a:pt x="39924" y="37680"/>
                  </a:cubicBezTo>
                  <a:cubicBezTo>
                    <a:pt x="39848" y="37680"/>
                    <a:pt x="39773" y="37680"/>
                    <a:pt x="39696" y="37682"/>
                  </a:cubicBezTo>
                  <a:cubicBezTo>
                    <a:pt x="39263" y="37682"/>
                    <a:pt x="38816" y="37695"/>
                    <a:pt x="38382" y="37748"/>
                  </a:cubicBezTo>
                  <a:cubicBezTo>
                    <a:pt x="38263" y="37761"/>
                    <a:pt x="38145" y="37761"/>
                    <a:pt x="38027" y="37761"/>
                  </a:cubicBezTo>
                  <a:cubicBezTo>
                    <a:pt x="37994" y="37756"/>
                    <a:pt x="37964" y="37750"/>
                    <a:pt x="37936" y="37750"/>
                  </a:cubicBezTo>
                  <a:cubicBezTo>
                    <a:pt x="37894" y="37750"/>
                    <a:pt x="37855" y="37762"/>
                    <a:pt x="37816" y="37800"/>
                  </a:cubicBezTo>
                  <a:lnTo>
                    <a:pt x="37777" y="37800"/>
                  </a:lnTo>
                  <a:cubicBezTo>
                    <a:pt x="37777" y="37761"/>
                    <a:pt x="37790" y="37722"/>
                    <a:pt x="37816" y="37695"/>
                  </a:cubicBezTo>
                  <a:cubicBezTo>
                    <a:pt x="37882" y="37577"/>
                    <a:pt x="37961" y="37459"/>
                    <a:pt x="38027" y="37327"/>
                  </a:cubicBezTo>
                  <a:cubicBezTo>
                    <a:pt x="38198" y="37011"/>
                    <a:pt x="38355" y="36670"/>
                    <a:pt x="38474" y="36328"/>
                  </a:cubicBezTo>
                  <a:cubicBezTo>
                    <a:pt x="38500" y="36315"/>
                    <a:pt x="38513" y="36301"/>
                    <a:pt x="38539" y="36288"/>
                  </a:cubicBezTo>
                  <a:cubicBezTo>
                    <a:pt x="39157" y="36091"/>
                    <a:pt x="39775" y="35920"/>
                    <a:pt x="40407" y="35802"/>
                  </a:cubicBezTo>
                  <a:cubicBezTo>
                    <a:pt x="40551" y="35789"/>
                    <a:pt x="40696" y="35762"/>
                    <a:pt x="40827" y="35736"/>
                  </a:cubicBezTo>
                  <a:cubicBezTo>
                    <a:pt x="40867" y="35723"/>
                    <a:pt x="40906" y="35723"/>
                    <a:pt x="40946" y="35710"/>
                  </a:cubicBezTo>
                  <a:cubicBezTo>
                    <a:pt x="41025" y="35697"/>
                    <a:pt x="41064" y="35631"/>
                    <a:pt x="41064" y="35552"/>
                  </a:cubicBezTo>
                  <a:cubicBezTo>
                    <a:pt x="41064" y="35486"/>
                    <a:pt x="41011" y="35407"/>
                    <a:pt x="40932" y="35407"/>
                  </a:cubicBezTo>
                  <a:cubicBezTo>
                    <a:pt x="40814" y="35420"/>
                    <a:pt x="40709" y="35420"/>
                    <a:pt x="40604" y="35447"/>
                  </a:cubicBezTo>
                  <a:cubicBezTo>
                    <a:pt x="40025" y="35552"/>
                    <a:pt x="39447" y="35670"/>
                    <a:pt x="38881" y="35854"/>
                  </a:cubicBezTo>
                  <a:cubicBezTo>
                    <a:pt x="38813" y="35877"/>
                    <a:pt x="38745" y="35910"/>
                    <a:pt x="38668" y="35910"/>
                  </a:cubicBezTo>
                  <a:cubicBezTo>
                    <a:pt x="38656" y="35910"/>
                    <a:pt x="38644" y="35909"/>
                    <a:pt x="38631" y="35907"/>
                  </a:cubicBezTo>
                  <a:cubicBezTo>
                    <a:pt x="38658" y="35828"/>
                    <a:pt x="38697" y="35749"/>
                    <a:pt x="38710" y="35657"/>
                  </a:cubicBezTo>
                  <a:cubicBezTo>
                    <a:pt x="38802" y="35328"/>
                    <a:pt x="38894" y="35000"/>
                    <a:pt x="38960" y="34658"/>
                  </a:cubicBezTo>
                  <a:cubicBezTo>
                    <a:pt x="39026" y="34382"/>
                    <a:pt x="39052" y="34119"/>
                    <a:pt x="39092" y="33843"/>
                  </a:cubicBezTo>
                  <a:cubicBezTo>
                    <a:pt x="39131" y="33593"/>
                    <a:pt x="39171" y="33343"/>
                    <a:pt x="39144" y="33093"/>
                  </a:cubicBezTo>
                  <a:cubicBezTo>
                    <a:pt x="39144" y="33054"/>
                    <a:pt x="39144" y="33027"/>
                    <a:pt x="39157" y="33001"/>
                  </a:cubicBezTo>
                  <a:cubicBezTo>
                    <a:pt x="39197" y="32896"/>
                    <a:pt x="39197" y="32791"/>
                    <a:pt x="39197" y="32686"/>
                  </a:cubicBezTo>
                  <a:cubicBezTo>
                    <a:pt x="39197" y="32488"/>
                    <a:pt x="39197" y="32291"/>
                    <a:pt x="39197" y="32094"/>
                  </a:cubicBezTo>
                  <a:cubicBezTo>
                    <a:pt x="39184" y="31726"/>
                    <a:pt x="39236" y="31358"/>
                    <a:pt x="39144" y="30989"/>
                  </a:cubicBezTo>
                  <a:cubicBezTo>
                    <a:pt x="39171" y="30700"/>
                    <a:pt x="39118" y="30411"/>
                    <a:pt x="39105" y="30108"/>
                  </a:cubicBezTo>
                  <a:cubicBezTo>
                    <a:pt x="39092" y="29951"/>
                    <a:pt x="39065" y="29780"/>
                    <a:pt x="39039" y="29622"/>
                  </a:cubicBezTo>
                  <a:cubicBezTo>
                    <a:pt x="39013" y="29464"/>
                    <a:pt x="38973" y="29319"/>
                    <a:pt x="38960" y="29162"/>
                  </a:cubicBezTo>
                  <a:cubicBezTo>
                    <a:pt x="38947" y="28820"/>
                    <a:pt x="38855" y="28491"/>
                    <a:pt x="38802" y="28162"/>
                  </a:cubicBezTo>
                  <a:cubicBezTo>
                    <a:pt x="38737" y="27742"/>
                    <a:pt x="38631" y="27321"/>
                    <a:pt x="38526" y="26913"/>
                  </a:cubicBezTo>
                  <a:cubicBezTo>
                    <a:pt x="38395" y="26374"/>
                    <a:pt x="38263" y="25822"/>
                    <a:pt x="38092" y="25296"/>
                  </a:cubicBezTo>
                  <a:cubicBezTo>
                    <a:pt x="37921" y="24757"/>
                    <a:pt x="37737" y="24231"/>
                    <a:pt x="37527" y="23705"/>
                  </a:cubicBezTo>
                  <a:cubicBezTo>
                    <a:pt x="37395" y="23376"/>
                    <a:pt x="37264" y="23047"/>
                    <a:pt x="37119" y="22732"/>
                  </a:cubicBezTo>
                  <a:cubicBezTo>
                    <a:pt x="36791" y="22048"/>
                    <a:pt x="36462" y="21378"/>
                    <a:pt x="36054" y="20746"/>
                  </a:cubicBezTo>
                  <a:cubicBezTo>
                    <a:pt x="35804" y="20326"/>
                    <a:pt x="35528" y="19918"/>
                    <a:pt x="35239" y="19524"/>
                  </a:cubicBezTo>
                  <a:cubicBezTo>
                    <a:pt x="35081" y="19326"/>
                    <a:pt x="34923" y="19129"/>
                    <a:pt x="34753" y="18945"/>
                  </a:cubicBezTo>
                  <a:cubicBezTo>
                    <a:pt x="34568" y="18735"/>
                    <a:pt x="34398" y="18524"/>
                    <a:pt x="34213" y="18314"/>
                  </a:cubicBezTo>
                  <a:cubicBezTo>
                    <a:pt x="33845" y="17933"/>
                    <a:pt x="33451" y="17564"/>
                    <a:pt x="33030" y="17223"/>
                  </a:cubicBezTo>
                  <a:cubicBezTo>
                    <a:pt x="32767" y="16999"/>
                    <a:pt x="32478" y="16789"/>
                    <a:pt x="32189" y="16578"/>
                  </a:cubicBezTo>
                  <a:cubicBezTo>
                    <a:pt x="31873" y="16355"/>
                    <a:pt x="31557" y="16144"/>
                    <a:pt x="31215" y="15960"/>
                  </a:cubicBezTo>
                  <a:cubicBezTo>
                    <a:pt x="31150" y="15921"/>
                    <a:pt x="31071" y="15881"/>
                    <a:pt x="31031" y="15816"/>
                  </a:cubicBezTo>
                  <a:cubicBezTo>
                    <a:pt x="31097" y="15710"/>
                    <a:pt x="31150" y="15605"/>
                    <a:pt x="31215" y="15513"/>
                  </a:cubicBezTo>
                  <a:cubicBezTo>
                    <a:pt x="31452" y="15158"/>
                    <a:pt x="31649" y="14777"/>
                    <a:pt x="31860" y="14382"/>
                  </a:cubicBezTo>
                  <a:cubicBezTo>
                    <a:pt x="32004" y="14106"/>
                    <a:pt x="32123" y="13817"/>
                    <a:pt x="32241" y="13528"/>
                  </a:cubicBezTo>
                  <a:cubicBezTo>
                    <a:pt x="32517" y="12897"/>
                    <a:pt x="32728" y="12239"/>
                    <a:pt x="32912" y="11582"/>
                  </a:cubicBezTo>
                  <a:cubicBezTo>
                    <a:pt x="33043" y="11056"/>
                    <a:pt x="33162" y="10543"/>
                    <a:pt x="33254" y="10017"/>
                  </a:cubicBezTo>
                  <a:cubicBezTo>
                    <a:pt x="33306" y="9662"/>
                    <a:pt x="33359" y="9294"/>
                    <a:pt x="33385" y="8939"/>
                  </a:cubicBezTo>
                  <a:cubicBezTo>
                    <a:pt x="33411" y="8676"/>
                    <a:pt x="33424" y="8426"/>
                    <a:pt x="33438" y="8163"/>
                  </a:cubicBezTo>
                  <a:cubicBezTo>
                    <a:pt x="33464" y="7887"/>
                    <a:pt x="33451" y="7611"/>
                    <a:pt x="33451" y="7335"/>
                  </a:cubicBezTo>
                  <a:cubicBezTo>
                    <a:pt x="33451" y="7282"/>
                    <a:pt x="33451" y="7229"/>
                    <a:pt x="33438" y="7190"/>
                  </a:cubicBezTo>
                  <a:cubicBezTo>
                    <a:pt x="33385" y="7045"/>
                    <a:pt x="33398" y="6914"/>
                    <a:pt x="33398" y="6769"/>
                  </a:cubicBezTo>
                  <a:cubicBezTo>
                    <a:pt x="33398" y="6704"/>
                    <a:pt x="33398" y="6638"/>
                    <a:pt x="33398" y="6572"/>
                  </a:cubicBezTo>
                  <a:cubicBezTo>
                    <a:pt x="33346" y="6309"/>
                    <a:pt x="33306" y="6046"/>
                    <a:pt x="33254" y="5783"/>
                  </a:cubicBezTo>
                  <a:cubicBezTo>
                    <a:pt x="33188" y="5415"/>
                    <a:pt x="33096" y="5034"/>
                    <a:pt x="32964" y="4665"/>
                  </a:cubicBezTo>
                  <a:cubicBezTo>
                    <a:pt x="32807" y="4232"/>
                    <a:pt x="32636" y="3798"/>
                    <a:pt x="32399" y="3403"/>
                  </a:cubicBezTo>
                  <a:cubicBezTo>
                    <a:pt x="32057" y="2838"/>
                    <a:pt x="31689" y="2312"/>
                    <a:pt x="31229" y="1852"/>
                  </a:cubicBezTo>
                  <a:cubicBezTo>
                    <a:pt x="31058" y="1668"/>
                    <a:pt x="30874" y="1497"/>
                    <a:pt x="30676" y="1339"/>
                  </a:cubicBezTo>
                  <a:cubicBezTo>
                    <a:pt x="30348" y="1076"/>
                    <a:pt x="30019" y="826"/>
                    <a:pt x="29651" y="629"/>
                  </a:cubicBezTo>
                  <a:cubicBezTo>
                    <a:pt x="29585" y="589"/>
                    <a:pt x="29519" y="563"/>
                    <a:pt x="29454" y="524"/>
                  </a:cubicBezTo>
                  <a:cubicBezTo>
                    <a:pt x="29204" y="379"/>
                    <a:pt x="28941" y="274"/>
                    <a:pt x="28651" y="195"/>
                  </a:cubicBezTo>
                  <a:cubicBezTo>
                    <a:pt x="28349" y="77"/>
                    <a:pt x="28020" y="11"/>
                    <a:pt x="27692" y="11"/>
                  </a:cubicBezTo>
                  <a:cubicBezTo>
                    <a:pt x="27593" y="4"/>
                    <a:pt x="27491" y="1"/>
                    <a:pt x="27389" y="1"/>
                  </a:cubicBezTo>
                  <a:cubicBezTo>
                    <a:pt x="27287" y="1"/>
                    <a:pt x="27185" y="4"/>
                    <a:pt x="27087" y="11"/>
                  </a:cubicBezTo>
                  <a:cubicBezTo>
                    <a:pt x="26903" y="24"/>
                    <a:pt x="26732" y="50"/>
                    <a:pt x="26548" y="77"/>
                  </a:cubicBezTo>
                  <a:cubicBezTo>
                    <a:pt x="26535" y="77"/>
                    <a:pt x="26521" y="90"/>
                    <a:pt x="26508" y="103"/>
                  </a:cubicBezTo>
                  <a:cubicBezTo>
                    <a:pt x="26232" y="155"/>
                    <a:pt x="25969" y="247"/>
                    <a:pt x="25706" y="366"/>
                  </a:cubicBezTo>
                  <a:cubicBezTo>
                    <a:pt x="25285" y="563"/>
                    <a:pt x="24904" y="826"/>
                    <a:pt x="24549" y="1128"/>
                  </a:cubicBezTo>
                  <a:cubicBezTo>
                    <a:pt x="24299" y="1339"/>
                    <a:pt x="24089" y="1576"/>
                    <a:pt x="23892" y="1812"/>
                  </a:cubicBezTo>
                  <a:cubicBezTo>
                    <a:pt x="23563" y="2220"/>
                    <a:pt x="23287" y="2680"/>
                    <a:pt x="23050" y="3153"/>
                  </a:cubicBezTo>
                  <a:cubicBezTo>
                    <a:pt x="22905" y="3429"/>
                    <a:pt x="22787" y="3706"/>
                    <a:pt x="22669" y="3995"/>
                  </a:cubicBezTo>
                  <a:cubicBezTo>
                    <a:pt x="22379" y="4692"/>
                    <a:pt x="22156" y="5415"/>
                    <a:pt x="21959" y="6151"/>
                  </a:cubicBezTo>
                  <a:cubicBezTo>
                    <a:pt x="21814" y="6690"/>
                    <a:pt x="21696" y="7229"/>
                    <a:pt x="21591" y="7782"/>
                  </a:cubicBezTo>
                  <a:cubicBezTo>
                    <a:pt x="21512" y="8150"/>
                    <a:pt x="21446" y="8505"/>
                    <a:pt x="21393" y="8873"/>
                  </a:cubicBezTo>
                  <a:cubicBezTo>
                    <a:pt x="21354" y="9162"/>
                    <a:pt x="21314" y="9452"/>
                    <a:pt x="21288" y="9741"/>
                  </a:cubicBezTo>
                  <a:cubicBezTo>
                    <a:pt x="21236" y="10096"/>
                    <a:pt x="21196" y="10451"/>
                    <a:pt x="21157" y="10793"/>
                  </a:cubicBezTo>
                  <a:cubicBezTo>
                    <a:pt x="21130" y="11095"/>
                    <a:pt x="21078" y="11411"/>
                    <a:pt x="21104" y="11713"/>
                  </a:cubicBezTo>
                  <a:cubicBezTo>
                    <a:pt x="21104" y="11753"/>
                    <a:pt x="21104" y="11792"/>
                    <a:pt x="21091" y="11832"/>
                  </a:cubicBezTo>
                  <a:cubicBezTo>
                    <a:pt x="21038" y="12055"/>
                    <a:pt x="21065" y="12279"/>
                    <a:pt x="21051" y="12489"/>
                  </a:cubicBezTo>
                  <a:cubicBezTo>
                    <a:pt x="21051" y="12791"/>
                    <a:pt x="21051" y="13094"/>
                    <a:pt x="21051" y="13396"/>
                  </a:cubicBezTo>
                  <a:lnTo>
                    <a:pt x="20539" y="13396"/>
                  </a:lnTo>
                  <a:cubicBezTo>
                    <a:pt x="20539" y="12989"/>
                    <a:pt x="20526" y="12594"/>
                    <a:pt x="20526" y="12187"/>
                  </a:cubicBezTo>
                  <a:cubicBezTo>
                    <a:pt x="20526" y="12121"/>
                    <a:pt x="20539" y="12042"/>
                    <a:pt x="20526" y="11976"/>
                  </a:cubicBezTo>
                  <a:cubicBezTo>
                    <a:pt x="20486" y="11845"/>
                    <a:pt x="20499" y="11726"/>
                    <a:pt x="20486" y="11595"/>
                  </a:cubicBezTo>
                  <a:cubicBezTo>
                    <a:pt x="20473" y="11319"/>
                    <a:pt x="20447" y="11043"/>
                    <a:pt x="20433" y="10780"/>
                  </a:cubicBezTo>
                  <a:cubicBezTo>
                    <a:pt x="20433" y="10767"/>
                    <a:pt x="20433" y="10753"/>
                    <a:pt x="20433" y="10753"/>
                  </a:cubicBezTo>
                  <a:cubicBezTo>
                    <a:pt x="20368" y="10556"/>
                    <a:pt x="20381" y="10346"/>
                    <a:pt x="20355" y="10135"/>
                  </a:cubicBezTo>
                  <a:cubicBezTo>
                    <a:pt x="20315" y="9833"/>
                    <a:pt x="20276" y="9517"/>
                    <a:pt x="20236" y="9202"/>
                  </a:cubicBezTo>
                  <a:cubicBezTo>
                    <a:pt x="20197" y="8834"/>
                    <a:pt x="20118" y="8452"/>
                    <a:pt x="20052" y="8084"/>
                  </a:cubicBezTo>
                  <a:cubicBezTo>
                    <a:pt x="19960" y="7571"/>
                    <a:pt x="19855" y="7072"/>
                    <a:pt x="19737" y="6559"/>
                  </a:cubicBezTo>
                  <a:cubicBezTo>
                    <a:pt x="19645" y="6217"/>
                    <a:pt x="19539" y="5862"/>
                    <a:pt x="19447" y="5507"/>
                  </a:cubicBezTo>
                  <a:cubicBezTo>
                    <a:pt x="19224" y="4692"/>
                    <a:pt x="18908" y="3890"/>
                    <a:pt x="18527" y="3127"/>
                  </a:cubicBezTo>
                  <a:cubicBezTo>
                    <a:pt x="18251" y="2588"/>
                    <a:pt x="17935" y="2049"/>
                    <a:pt x="17501" y="1602"/>
                  </a:cubicBezTo>
                  <a:cubicBezTo>
                    <a:pt x="17330" y="1339"/>
                    <a:pt x="17067" y="1142"/>
                    <a:pt x="16831" y="944"/>
                  </a:cubicBezTo>
                  <a:cubicBezTo>
                    <a:pt x="16528" y="708"/>
                    <a:pt x="16200" y="497"/>
                    <a:pt x="15831" y="353"/>
                  </a:cubicBezTo>
                  <a:cubicBezTo>
                    <a:pt x="15595" y="247"/>
                    <a:pt x="15345" y="142"/>
                    <a:pt x="15069" y="103"/>
                  </a:cubicBezTo>
                  <a:cubicBezTo>
                    <a:pt x="15056" y="90"/>
                    <a:pt x="15056" y="77"/>
                    <a:pt x="15042" y="77"/>
                  </a:cubicBezTo>
                  <a:cubicBezTo>
                    <a:pt x="14898" y="50"/>
                    <a:pt x="14740" y="11"/>
                    <a:pt x="14595" y="11"/>
                  </a:cubicBezTo>
                  <a:cubicBezTo>
                    <a:pt x="14411" y="11"/>
                    <a:pt x="14227" y="1"/>
                    <a:pt x="14045"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8"/>
            <p:cNvGrpSpPr/>
            <p:nvPr/>
          </p:nvGrpSpPr>
          <p:grpSpPr>
            <a:xfrm rot="-1221011">
              <a:off x="401697" y="562261"/>
              <a:ext cx="919635" cy="974898"/>
              <a:chOff x="6822275" y="1855100"/>
              <a:chExt cx="1041725" cy="1104325"/>
            </a:xfrm>
          </p:grpSpPr>
          <p:sp>
            <p:nvSpPr>
              <p:cNvPr id="269" name="Google Shape;269;p28"/>
              <p:cNvSpPr/>
              <p:nvPr/>
            </p:nvSpPr>
            <p:spPr>
              <a:xfrm>
                <a:off x="7027050" y="2496450"/>
                <a:ext cx="74000" cy="103025"/>
              </a:xfrm>
              <a:custGeom>
                <a:avLst/>
                <a:gdLst/>
                <a:ahLst/>
                <a:cxnLst/>
                <a:rect l="l" t="t" r="r" b="b"/>
                <a:pathLst>
                  <a:path w="2960" h="4121" extrusionOk="0">
                    <a:moveTo>
                      <a:pt x="1830" y="1"/>
                    </a:moveTo>
                    <a:cubicBezTo>
                      <a:pt x="1755" y="1"/>
                      <a:pt x="1680" y="7"/>
                      <a:pt x="1605" y="18"/>
                    </a:cubicBezTo>
                    <a:cubicBezTo>
                      <a:pt x="1447" y="45"/>
                      <a:pt x="1289" y="71"/>
                      <a:pt x="1145" y="97"/>
                    </a:cubicBezTo>
                    <a:cubicBezTo>
                      <a:pt x="1132" y="97"/>
                      <a:pt x="1119" y="124"/>
                      <a:pt x="1105" y="124"/>
                    </a:cubicBezTo>
                    <a:cubicBezTo>
                      <a:pt x="1092" y="124"/>
                      <a:pt x="1066" y="124"/>
                      <a:pt x="1053" y="137"/>
                    </a:cubicBezTo>
                    <a:cubicBezTo>
                      <a:pt x="1079" y="137"/>
                      <a:pt x="1092" y="150"/>
                      <a:pt x="1119" y="150"/>
                    </a:cubicBezTo>
                    <a:lnTo>
                      <a:pt x="1132" y="150"/>
                    </a:lnTo>
                    <a:cubicBezTo>
                      <a:pt x="1289" y="150"/>
                      <a:pt x="1447" y="110"/>
                      <a:pt x="1592" y="84"/>
                    </a:cubicBezTo>
                    <a:cubicBezTo>
                      <a:pt x="1667" y="70"/>
                      <a:pt x="1742" y="63"/>
                      <a:pt x="1815" y="63"/>
                    </a:cubicBezTo>
                    <a:cubicBezTo>
                      <a:pt x="2011" y="63"/>
                      <a:pt x="2199" y="109"/>
                      <a:pt x="2381" y="176"/>
                    </a:cubicBezTo>
                    <a:cubicBezTo>
                      <a:pt x="2710" y="308"/>
                      <a:pt x="2881" y="610"/>
                      <a:pt x="2815" y="952"/>
                    </a:cubicBezTo>
                    <a:cubicBezTo>
                      <a:pt x="2788" y="1083"/>
                      <a:pt x="2749" y="1202"/>
                      <a:pt x="2683" y="1307"/>
                    </a:cubicBezTo>
                    <a:cubicBezTo>
                      <a:pt x="2302" y="2043"/>
                      <a:pt x="1658" y="2464"/>
                      <a:pt x="961" y="2832"/>
                    </a:cubicBezTo>
                    <a:cubicBezTo>
                      <a:pt x="698" y="2964"/>
                      <a:pt x="409" y="2990"/>
                      <a:pt x="159" y="3161"/>
                    </a:cubicBezTo>
                    <a:lnTo>
                      <a:pt x="132" y="3174"/>
                    </a:lnTo>
                    <a:cubicBezTo>
                      <a:pt x="132" y="3187"/>
                      <a:pt x="132" y="3187"/>
                      <a:pt x="132" y="3187"/>
                    </a:cubicBezTo>
                    <a:cubicBezTo>
                      <a:pt x="14" y="3490"/>
                      <a:pt x="1" y="3792"/>
                      <a:pt x="14" y="4108"/>
                    </a:cubicBezTo>
                    <a:cubicBezTo>
                      <a:pt x="27" y="4121"/>
                      <a:pt x="40" y="4121"/>
                      <a:pt x="40" y="4121"/>
                    </a:cubicBezTo>
                    <a:cubicBezTo>
                      <a:pt x="54" y="3950"/>
                      <a:pt x="106" y="3766"/>
                      <a:pt x="93" y="3595"/>
                    </a:cubicBezTo>
                    <a:cubicBezTo>
                      <a:pt x="159" y="3463"/>
                      <a:pt x="106" y="3306"/>
                      <a:pt x="185" y="3174"/>
                    </a:cubicBezTo>
                    <a:cubicBezTo>
                      <a:pt x="211" y="3174"/>
                      <a:pt x="224" y="3161"/>
                      <a:pt x="251" y="3148"/>
                    </a:cubicBezTo>
                    <a:cubicBezTo>
                      <a:pt x="829" y="3003"/>
                      <a:pt x="1355" y="2727"/>
                      <a:pt x="1829" y="2372"/>
                    </a:cubicBezTo>
                    <a:cubicBezTo>
                      <a:pt x="2131" y="2148"/>
                      <a:pt x="2394" y="1899"/>
                      <a:pt x="2604" y="1583"/>
                    </a:cubicBezTo>
                    <a:cubicBezTo>
                      <a:pt x="2723" y="1412"/>
                      <a:pt x="2802" y="1228"/>
                      <a:pt x="2867" y="1031"/>
                    </a:cubicBezTo>
                    <a:cubicBezTo>
                      <a:pt x="2959" y="663"/>
                      <a:pt x="2802" y="242"/>
                      <a:pt x="2355" y="97"/>
                    </a:cubicBezTo>
                    <a:cubicBezTo>
                      <a:pt x="2180" y="33"/>
                      <a:pt x="2005" y="1"/>
                      <a:pt x="1830"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7028050" y="2586475"/>
                <a:ext cx="183775" cy="237525"/>
              </a:xfrm>
              <a:custGeom>
                <a:avLst/>
                <a:gdLst/>
                <a:ahLst/>
                <a:cxnLst/>
                <a:rect l="l" t="t" r="r" b="b"/>
                <a:pathLst>
                  <a:path w="7351" h="9501" extrusionOk="0">
                    <a:moveTo>
                      <a:pt x="2144" y="0"/>
                    </a:moveTo>
                    <a:cubicBezTo>
                      <a:pt x="2065" y="0"/>
                      <a:pt x="1986" y="7"/>
                      <a:pt x="1907" y="20"/>
                    </a:cubicBezTo>
                    <a:cubicBezTo>
                      <a:pt x="1854" y="33"/>
                      <a:pt x="1802" y="46"/>
                      <a:pt x="1736" y="46"/>
                    </a:cubicBezTo>
                    <a:cubicBezTo>
                      <a:pt x="1605" y="46"/>
                      <a:pt x="1473" y="73"/>
                      <a:pt x="1342" y="86"/>
                    </a:cubicBezTo>
                    <a:cubicBezTo>
                      <a:pt x="881" y="178"/>
                      <a:pt x="434" y="323"/>
                      <a:pt x="0" y="520"/>
                    </a:cubicBezTo>
                    <a:cubicBezTo>
                      <a:pt x="25" y="534"/>
                      <a:pt x="48" y="540"/>
                      <a:pt x="70" y="540"/>
                    </a:cubicBezTo>
                    <a:cubicBezTo>
                      <a:pt x="129" y="540"/>
                      <a:pt x="180" y="500"/>
                      <a:pt x="237" y="480"/>
                    </a:cubicBezTo>
                    <a:cubicBezTo>
                      <a:pt x="853" y="236"/>
                      <a:pt x="1478" y="86"/>
                      <a:pt x="2132" y="86"/>
                    </a:cubicBezTo>
                    <a:cubicBezTo>
                      <a:pt x="2288" y="86"/>
                      <a:pt x="2445" y="95"/>
                      <a:pt x="2604" y="112"/>
                    </a:cubicBezTo>
                    <a:cubicBezTo>
                      <a:pt x="3708" y="231"/>
                      <a:pt x="4668" y="638"/>
                      <a:pt x="5470" y="1401"/>
                    </a:cubicBezTo>
                    <a:cubicBezTo>
                      <a:pt x="6917" y="2795"/>
                      <a:pt x="7351" y="4819"/>
                      <a:pt x="6601" y="6700"/>
                    </a:cubicBezTo>
                    <a:cubicBezTo>
                      <a:pt x="6312" y="7410"/>
                      <a:pt x="5878" y="8015"/>
                      <a:pt x="5299" y="8514"/>
                    </a:cubicBezTo>
                    <a:cubicBezTo>
                      <a:pt x="4879" y="8882"/>
                      <a:pt x="4418" y="9145"/>
                      <a:pt x="3906" y="9369"/>
                    </a:cubicBezTo>
                    <a:cubicBezTo>
                      <a:pt x="3840" y="9395"/>
                      <a:pt x="3735" y="9395"/>
                      <a:pt x="3748" y="9500"/>
                    </a:cubicBezTo>
                    <a:cubicBezTo>
                      <a:pt x="3774" y="9487"/>
                      <a:pt x="3787" y="9461"/>
                      <a:pt x="3814" y="9461"/>
                    </a:cubicBezTo>
                    <a:cubicBezTo>
                      <a:pt x="4024" y="9408"/>
                      <a:pt x="4221" y="9290"/>
                      <a:pt x="4418" y="9198"/>
                    </a:cubicBezTo>
                    <a:cubicBezTo>
                      <a:pt x="4852" y="8974"/>
                      <a:pt x="5247" y="8685"/>
                      <a:pt x="5602" y="8343"/>
                    </a:cubicBezTo>
                    <a:cubicBezTo>
                      <a:pt x="5891" y="8054"/>
                      <a:pt x="6128" y="7712"/>
                      <a:pt x="6338" y="7370"/>
                    </a:cubicBezTo>
                    <a:cubicBezTo>
                      <a:pt x="6430" y="7213"/>
                      <a:pt x="6535" y="7055"/>
                      <a:pt x="6601" y="6884"/>
                    </a:cubicBezTo>
                    <a:cubicBezTo>
                      <a:pt x="6759" y="6476"/>
                      <a:pt x="6903" y="6055"/>
                      <a:pt x="6969" y="5622"/>
                    </a:cubicBezTo>
                    <a:cubicBezTo>
                      <a:pt x="6996" y="5424"/>
                      <a:pt x="7022" y="5227"/>
                      <a:pt x="7022" y="5030"/>
                    </a:cubicBezTo>
                    <a:cubicBezTo>
                      <a:pt x="7035" y="4833"/>
                      <a:pt x="7048" y="4622"/>
                      <a:pt x="6982" y="4425"/>
                    </a:cubicBezTo>
                    <a:cubicBezTo>
                      <a:pt x="6969" y="4386"/>
                      <a:pt x="6982" y="4333"/>
                      <a:pt x="6982" y="4280"/>
                    </a:cubicBezTo>
                    <a:cubicBezTo>
                      <a:pt x="6982" y="4241"/>
                      <a:pt x="6982" y="4188"/>
                      <a:pt x="6969" y="4136"/>
                    </a:cubicBezTo>
                    <a:cubicBezTo>
                      <a:pt x="6890" y="3781"/>
                      <a:pt x="6811" y="3426"/>
                      <a:pt x="6680" y="3071"/>
                    </a:cubicBezTo>
                    <a:cubicBezTo>
                      <a:pt x="6417" y="2453"/>
                      <a:pt x="6049" y="1914"/>
                      <a:pt x="5589" y="1427"/>
                    </a:cubicBezTo>
                    <a:cubicBezTo>
                      <a:pt x="5470" y="1322"/>
                      <a:pt x="5352" y="1217"/>
                      <a:pt x="5234" y="1125"/>
                    </a:cubicBezTo>
                    <a:cubicBezTo>
                      <a:pt x="4971" y="901"/>
                      <a:pt x="4694" y="717"/>
                      <a:pt x="4392" y="559"/>
                    </a:cubicBezTo>
                    <a:cubicBezTo>
                      <a:pt x="4063" y="388"/>
                      <a:pt x="3708" y="270"/>
                      <a:pt x="3353" y="165"/>
                    </a:cubicBezTo>
                    <a:cubicBezTo>
                      <a:pt x="3143" y="112"/>
                      <a:pt x="2919" y="86"/>
                      <a:pt x="2696" y="60"/>
                    </a:cubicBezTo>
                    <a:cubicBezTo>
                      <a:pt x="2591" y="33"/>
                      <a:pt x="2485" y="33"/>
                      <a:pt x="2380" y="20"/>
                    </a:cubicBezTo>
                    <a:cubicBezTo>
                      <a:pt x="2301" y="7"/>
                      <a:pt x="2223" y="0"/>
                      <a:pt x="2144"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7285100" y="2655150"/>
                <a:ext cx="119025" cy="140975"/>
              </a:xfrm>
              <a:custGeom>
                <a:avLst/>
                <a:gdLst/>
                <a:ahLst/>
                <a:cxnLst/>
                <a:rect l="l" t="t" r="r" b="b"/>
                <a:pathLst>
                  <a:path w="4761" h="5639" extrusionOk="0">
                    <a:moveTo>
                      <a:pt x="2475" y="1"/>
                    </a:moveTo>
                    <a:cubicBezTo>
                      <a:pt x="2339" y="1"/>
                      <a:pt x="2202" y="10"/>
                      <a:pt x="2065" y="21"/>
                    </a:cubicBezTo>
                    <a:cubicBezTo>
                      <a:pt x="1907" y="34"/>
                      <a:pt x="1723" y="48"/>
                      <a:pt x="1592" y="153"/>
                    </a:cubicBezTo>
                    <a:cubicBezTo>
                      <a:pt x="1250" y="271"/>
                      <a:pt x="1118" y="468"/>
                      <a:pt x="1158" y="784"/>
                    </a:cubicBezTo>
                    <a:cubicBezTo>
                      <a:pt x="1171" y="902"/>
                      <a:pt x="1224" y="1007"/>
                      <a:pt x="1289" y="1086"/>
                    </a:cubicBezTo>
                    <a:cubicBezTo>
                      <a:pt x="1447" y="1310"/>
                      <a:pt x="1644" y="1481"/>
                      <a:pt x="1907" y="1573"/>
                    </a:cubicBezTo>
                    <a:cubicBezTo>
                      <a:pt x="2039" y="1625"/>
                      <a:pt x="2157" y="1652"/>
                      <a:pt x="2289" y="1691"/>
                    </a:cubicBezTo>
                    <a:cubicBezTo>
                      <a:pt x="2262" y="1757"/>
                      <a:pt x="2262" y="1836"/>
                      <a:pt x="2262" y="1915"/>
                    </a:cubicBezTo>
                    <a:cubicBezTo>
                      <a:pt x="2262" y="2033"/>
                      <a:pt x="2262" y="2151"/>
                      <a:pt x="2262" y="2257"/>
                    </a:cubicBezTo>
                    <a:cubicBezTo>
                      <a:pt x="2262" y="2309"/>
                      <a:pt x="2262" y="2349"/>
                      <a:pt x="2210" y="2388"/>
                    </a:cubicBezTo>
                    <a:cubicBezTo>
                      <a:pt x="2052" y="2283"/>
                      <a:pt x="1907" y="2178"/>
                      <a:pt x="1736" y="2125"/>
                    </a:cubicBezTo>
                    <a:cubicBezTo>
                      <a:pt x="1592" y="2070"/>
                      <a:pt x="1450" y="2042"/>
                      <a:pt x="1311" y="2042"/>
                    </a:cubicBezTo>
                    <a:cubicBezTo>
                      <a:pt x="1083" y="2042"/>
                      <a:pt x="863" y="2119"/>
                      <a:pt x="658" y="2283"/>
                    </a:cubicBezTo>
                    <a:cubicBezTo>
                      <a:pt x="422" y="2467"/>
                      <a:pt x="264" y="2704"/>
                      <a:pt x="185" y="2993"/>
                    </a:cubicBezTo>
                    <a:cubicBezTo>
                      <a:pt x="1" y="3650"/>
                      <a:pt x="159" y="4229"/>
                      <a:pt x="579" y="4755"/>
                    </a:cubicBezTo>
                    <a:lnTo>
                      <a:pt x="606" y="4755"/>
                    </a:lnTo>
                    <a:cubicBezTo>
                      <a:pt x="606" y="4768"/>
                      <a:pt x="606" y="4794"/>
                      <a:pt x="619" y="4807"/>
                    </a:cubicBezTo>
                    <a:cubicBezTo>
                      <a:pt x="921" y="5162"/>
                      <a:pt x="1302" y="5399"/>
                      <a:pt x="1750" y="5544"/>
                    </a:cubicBezTo>
                    <a:cubicBezTo>
                      <a:pt x="1937" y="5610"/>
                      <a:pt x="2143" y="5639"/>
                      <a:pt x="2336" y="5639"/>
                    </a:cubicBezTo>
                    <a:cubicBezTo>
                      <a:pt x="2373" y="5639"/>
                      <a:pt x="2410" y="5638"/>
                      <a:pt x="2446" y="5636"/>
                    </a:cubicBezTo>
                    <a:cubicBezTo>
                      <a:pt x="2775" y="5636"/>
                      <a:pt x="3091" y="5583"/>
                      <a:pt x="3393" y="5439"/>
                    </a:cubicBezTo>
                    <a:cubicBezTo>
                      <a:pt x="3801" y="5254"/>
                      <a:pt x="4156" y="5005"/>
                      <a:pt x="4379" y="4597"/>
                    </a:cubicBezTo>
                    <a:cubicBezTo>
                      <a:pt x="4406" y="4571"/>
                      <a:pt x="4432" y="4544"/>
                      <a:pt x="4445" y="4505"/>
                    </a:cubicBezTo>
                    <a:cubicBezTo>
                      <a:pt x="4655" y="4150"/>
                      <a:pt x="4747" y="3755"/>
                      <a:pt x="4747" y="3348"/>
                    </a:cubicBezTo>
                    <a:cubicBezTo>
                      <a:pt x="4761" y="3098"/>
                      <a:pt x="4708" y="2848"/>
                      <a:pt x="4590" y="2612"/>
                    </a:cubicBezTo>
                    <a:cubicBezTo>
                      <a:pt x="4419" y="2296"/>
                      <a:pt x="4156" y="2099"/>
                      <a:pt x="3801" y="2020"/>
                    </a:cubicBezTo>
                    <a:cubicBezTo>
                      <a:pt x="3743" y="2011"/>
                      <a:pt x="3687" y="2007"/>
                      <a:pt x="3631" y="2007"/>
                    </a:cubicBezTo>
                    <a:cubicBezTo>
                      <a:pt x="3443" y="2007"/>
                      <a:pt x="3263" y="2054"/>
                      <a:pt x="3091" y="2125"/>
                    </a:cubicBezTo>
                    <a:cubicBezTo>
                      <a:pt x="2920" y="2191"/>
                      <a:pt x="2788" y="2296"/>
                      <a:pt x="2644" y="2388"/>
                    </a:cubicBezTo>
                    <a:cubicBezTo>
                      <a:pt x="2591" y="2362"/>
                      <a:pt x="2591" y="2296"/>
                      <a:pt x="2591" y="2243"/>
                    </a:cubicBezTo>
                    <a:cubicBezTo>
                      <a:pt x="2591" y="2059"/>
                      <a:pt x="2591" y="1862"/>
                      <a:pt x="2591" y="1678"/>
                    </a:cubicBezTo>
                    <a:cubicBezTo>
                      <a:pt x="2657" y="1639"/>
                      <a:pt x="2736" y="1612"/>
                      <a:pt x="2801" y="1573"/>
                    </a:cubicBezTo>
                    <a:cubicBezTo>
                      <a:pt x="2972" y="1468"/>
                      <a:pt x="3143" y="1362"/>
                      <a:pt x="3262" y="1205"/>
                    </a:cubicBezTo>
                    <a:cubicBezTo>
                      <a:pt x="3393" y="1113"/>
                      <a:pt x="3446" y="968"/>
                      <a:pt x="3498" y="836"/>
                    </a:cubicBezTo>
                    <a:cubicBezTo>
                      <a:pt x="3604" y="573"/>
                      <a:pt x="3525" y="324"/>
                      <a:pt x="3288" y="166"/>
                    </a:cubicBezTo>
                    <a:cubicBezTo>
                      <a:pt x="3196" y="113"/>
                      <a:pt x="3104" y="74"/>
                      <a:pt x="2999" y="61"/>
                    </a:cubicBezTo>
                    <a:cubicBezTo>
                      <a:pt x="2828" y="16"/>
                      <a:pt x="2652" y="1"/>
                      <a:pt x="2475"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7426775" y="1952100"/>
                <a:ext cx="185750" cy="281200"/>
              </a:xfrm>
              <a:custGeom>
                <a:avLst/>
                <a:gdLst/>
                <a:ahLst/>
                <a:cxnLst/>
                <a:rect l="l" t="t" r="r" b="b"/>
                <a:pathLst>
                  <a:path w="7430" h="11248" extrusionOk="0">
                    <a:moveTo>
                      <a:pt x="4472" y="1"/>
                    </a:moveTo>
                    <a:cubicBezTo>
                      <a:pt x="4319" y="1"/>
                      <a:pt x="4165" y="17"/>
                      <a:pt x="4011" y="44"/>
                    </a:cubicBezTo>
                    <a:cubicBezTo>
                      <a:pt x="3485" y="136"/>
                      <a:pt x="3051" y="426"/>
                      <a:pt x="2683" y="807"/>
                    </a:cubicBezTo>
                    <a:cubicBezTo>
                      <a:pt x="2368" y="1122"/>
                      <a:pt x="2131" y="1504"/>
                      <a:pt x="1921" y="1885"/>
                    </a:cubicBezTo>
                    <a:cubicBezTo>
                      <a:pt x="1487" y="2700"/>
                      <a:pt x="1197" y="3555"/>
                      <a:pt x="961" y="4436"/>
                    </a:cubicBezTo>
                    <a:cubicBezTo>
                      <a:pt x="724" y="5304"/>
                      <a:pt x="514" y="6172"/>
                      <a:pt x="369" y="7066"/>
                    </a:cubicBezTo>
                    <a:cubicBezTo>
                      <a:pt x="303" y="7473"/>
                      <a:pt x="211" y="7868"/>
                      <a:pt x="159" y="8275"/>
                    </a:cubicBezTo>
                    <a:cubicBezTo>
                      <a:pt x="93" y="8749"/>
                      <a:pt x="53" y="9235"/>
                      <a:pt x="1" y="9709"/>
                    </a:cubicBezTo>
                    <a:cubicBezTo>
                      <a:pt x="1" y="9722"/>
                      <a:pt x="1" y="9748"/>
                      <a:pt x="14" y="9761"/>
                    </a:cubicBezTo>
                    <a:cubicBezTo>
                      <a:pt x="27" y="9748"/>
                      <a:pt x="27" y="9735"/>
                      <a:pt x="40" y="9722"/>
                    </a:cubicBezTo>
                    <a:cubicBezTo>
                      <a:pt x="40" y="9722"/>
                      <a:pt x="40" y="9709"/>
                      <a:pt x="40" y="9709"/>
                    </a:cubicBezTo>
                    <a:cubicBezTo>
                      <a:pt x="119" y="9406"/>
                      <a:pt x="119" y="9104"/>
                      <a:pt x="159" y="8788"/>
                    </a:cubicBezTo>
                    <a:cubicBezTo>
                      <a:pt x="422" y="6895"/>
                      <a:pt x="777" y="5028"/>
                      <a:pt x="1421" y="3213"/>
                    </a:cubicBezTo>
                    <a:cubicBezTo>
                      <a:pt x="1697" y="2398"/>
                      <a:pt x="2065" y="1609"/>
                      <a:pt x="2644" y="952"/>
                    </a:cubicBezTo>
                    <a:cubicBezTo>
                      <a:pt x="3108" y="421"/>
                      <a:pt x="3729" y="75"/>
                      <a:pt x="4418" y="75"/>
                    </a:cubicBezTo>
                    <a:cubicBezTo>
                      <a:pt x="4686" y="75"/>
                      <a:pt x="4964" y="127"/>
                      <a:pt x="5247" y="242"/>
                    </a:cubicBezTo>
                    <a:cubicBezTo>
                      <a:pt x="5260" y="242"/>
                      <a:pt x="5287" y="255"/>
                      <a:pt x="5300" y="255"/>
                    </a:cubicBezTo>
                    <a:lnTo>
                      <a:pt x="5313" y="255"/>
                    </a:lnTo>
                    <a:cubicBezTo>
                      <a:pt x="5458" y="320"/>
                      <a:pt x="5589" y="399"/>
                      <a:pt x="5721" y="491"/>
                    </a:cubicBezTo>
                    <a:cubicBezTo>
                      <a:pt x="6418" y="1004"/>
                      <a:pt x="6851" y="1701"/>
                      <a:pt x="7101" y="2516"/>
                    </a:cubicBezTo>
                    <a:cubicBezTo>
                      <a:pt x="7430" y="3555"/>
                      <a:pt x="7417" y="4633"/>
                      <a:pt x="7285" y="5685"/>
                    </a:cubicBezTo>
                    <a:cubicBezTo>
                      <a:pt x="7049" y="7552"/>
                      <a:pt x="6431" y="9301"/>
                      <a:pt x="5537" y="10958"/>
                    </a:cubicBezTo>
                    <a:cubicBezTo>
                      <a:pt x="5473" y="11077"/>
                      <a:pt x="5402" y="11138"/>
                      <a:pt x="5303" y="11138"/>
                    </a:cubicBezTo>
                    <a:cubicBezTo>
                      <a:pt x="5260" y="11138"/>
                      <a:pt x="5211" y="11126"/>
                      <a:pt x="5155" y="11102"/>
                    </a:cubicBezTo>
                    <a:cubicBezTo>
                      <a:pt x="4629" y="10866"/>
                      <a:pt x="4077" y="10695"/>
                      <a:pt x="3525" y="10524"/>
                    </a:cubicBezTo>
                    <a:cubicBezTo>
                      <a:pt x="2986" y="10366"/>
                      <a:pt x="2460" y="10182"/>
                      <a:pt x="1907" y="10116"/>
                    </a:cubicBezTo>
                    <a:lnTo>
                      <a:pt x="1763" y="10116"/>
                    </a:lnTo>
                    <a:cubicBezTo>
                      <a:pt x="1815" y="10129"/>
                      <a:pt x="1868" y="10156"/>
                      <a:pt x="1907" y="10182"/>
                    </a:cubicBezTo>
                    <a:cubicBezTo>
                      <a:pt x="2065" y="10182"/>
                      <a:pt x="2210" y="10221"/>
                      <a:pt x="2355" y="10261"/>
                    </a:cubicBezTo>
                    <a:cubicBezTo>
                      <a:pt x="2657" y="10340"/>
                      <a:pt x="2959" y="10432"/>
                      <a:pt x="3262" y="10511"/>
                    </a:cubicBezTo>
                    <a:cubicBezTo>
                      <a:pt x="3748" y="10655"/>
                      <a:pt x="4235" y="10826"/>
                      <a:pt x="4721" y="10997"/>
                    </a:cubicBezTo>
                    <a:cubicBezTo>
                      <a:pt x="4932" y="11076"/>
                      <a:pt x="5129" y="11155"/>
                      <a:pt x="5339" y="11234"/>
                    </a:cubicBezTo>
                    <a:cubicBezTo>
                      <a:pt x="5357" y="11243"/>
                      <a:pt x="5373" y="11247"/>
                      <a:pt x="5388" y="11247"/>
                    </a:cubicBezTo>
                    <a:cubicBezTo>
                      <a:pt x="5417" y="11247"/>
                      <a:pt x="5440" y="11230"/>
                      <a:pt x="5458" y="11194"/>
                    </a:cubicBezTo>
                    <a:cubicBezTo>
                      <a:pt x="5510" y="11102"/>
                      <a:pt x="5563" y="11024"/>
                      <a:pt x="5615" y="10931"/>
                    </a:cubicBezTo>
                    <a:cubicBezTo>
                      <a:pt x="5957" y="10261"/>
                      <a:pt x="6299" y="9590"/>
                      <a:pt x="6549" y="8893"/>
                    </a:cubicBezTo>
                    <a:cubicBezTo>
                      <a:pt x="6707" y="8433"/>
                      <a:pt x="6865" y="7986"/>
                      <a:pt x="6983" y="7513"/>
                    </a:cubicBezTo>
                    <a:cubicBezTo>
                      <a:pt x="7128" y="6961"/>
                      <a:pt x="7259" y="6395"/>
                      <a:pt x="7325" y="5830"/>
                    </a:cubicBezTo>
                    <a:cubicBezTo>
                      <a:pt x="7377" y="5501"/>
                      <a:pt x="7417" y="5172"/>
                      <a:pt x="7417" y="4844"/>
                    </a:cubicBezTo>
                    <a:cubicBezTo>
                      <a:pt x="7417" y="4699"/>
                      <a:pt x="7417" y="4567"/>
                      <a:pt x="7417" y="4436"/>
                    </a:cubicBezTo>
                    <a:cubicBezTo>
                      <a:pt x="7404" y="4107"/>
                      <a:pt x="7430" y="3792"/>
                      <a:pt x="7377" y="3463"/>
                    </a:cubicBezTo>
                    <a:cubicBezTo>
                      <a:pt x="7298" y="3029"/>
                      <a:pt x="7206" y="2582"/>
                      <a:pt x="7049" y="2161"/>
                    </a:cubicBezTo>
                    <a:cubicBezTo>
                      <a:pt x="6812" y="1583"/>
                      <a:pt x="6483" y="1070"/>
                      <a:pt x="6023" y="649"/>
                    </a:cubicBezTo>
                    <a:cubicBezTo>
                      <a:pt x="5813" y="465"/>
                      <a:pt x="5602" y="294"/>
                      <a:pt x="5326" y="215"/>
                    </a:cubicBezTo>
                    <a:cubicBezTo>
                      <a:pt x="5050" y="60"/>
                      <a:pt x="4763" y="1"/>
                      <a:pt x="4472"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7572725" y="2497225"/>
                <a:ext cx="112450" cy="78725"/>
              </a:xfrm>
              <a:custGeom>
                <a:avLst/>
                <a:gdLst/>
                <a:ahLst/>
                <a:cxnLst/>
                <a:rect l="l" t="t" r="r" b="b"/>
                <a:pathLst>
                  <a:path w="4498" h="3149" extrusionOk="0">
                    <a:moveTo>
                      <a:pt x="1197" y="1"/>
                    </a:moveTo>
                    <a:cubicBezTo>
                      <a:pt x="1000" y="1"/>
                      <a:pt x="816" y="1"/>
                      <a:pt x="645" y="66"/>
                    </a:cubicBezTo>
                    <a:cubicBezTo>
                      <a:pt x="461" y="119"/>
                      <a:pt x="303" y="211"/>
                      <a:pt x="198" y="356"/>
                    </a:cubicBezTo>
                    <a:cubicBezTo>
                      <a:pt x="1" y="592"/>
                      <a:pt x="14" y="855"/>
                      <a:pt x="93" y="1118"/>
                    </a:cubicBezTo>
                    <a:cubicBezTo>
                      <a:pt x="185" y="1421"/>
                      <a:pt x="356" y="1657"/>
                      <a:pt x="566" y="1868"/>
                    </a:cubicBezTo>
                    <a:cubicBezTo>
                      <a:pt x="1105" y="2420"/>
                      <a:pt x="1763" y="2788"/>
                      <a:pt x="2486" y="3012"/>
                    </a:cubicBezTo>
                    <a:cubicBezTo>
                      <a:pt x="2765" y="3090"/>
                      <a:pt x="3035" y="3149"/>
                      <a:pt x="3319" y="3149"/>
                    </a:cubicBezTo>
                    <a:cubicBezTo>
                      <a:pt x="3370" y="3149"/>
                      <a:pt x="3421" y="3147"/>
                      <a:pt x="3472" y="3143"/>
                    </a:cubicBezTo>
                    <a:cubicBezTo>
                      <a:pt x="3722" y="3130"/>
                      <a:pt x="3959" y="3077"/>
                      <a:pt x="4156" y="2933"/>
                    </a:cubicBezTo>
                    <a:cubicBezTo>
                      <a:pt x="4393" y="2735"/>
                      <a:pt x="4498" y="2499"/>
                      <a:pt x="4445" y="2196"/>
                    </a:cubicBezTo>
                    <a:cubicBezTo>
                      <a:pt x="4393" y="1881"/>
                      <a:pt x="4235" y="1618"/>
                      <a:pt x="4024" y="1394"/>
                    </a:cubicBezTo>
                    <a:cubicBezTo>
                      <a:pt x="3525" y="829"/>
                      <a:pt x="2907" y="448"/>
                      <a:pt x="2197" y="198"/>
                    </a:cubicBezTo>
                    <a:cubicBezTo>
                      <a:pt x="1868" y="79"/>
                      <a:pt x="1539" y="1"/>
                      <a:pt x="1197"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7476100" y="2587550"/>
                <a:ext cx="244575" cy="243825"/>
              </a:xfrm>
              <a:custGeom>
                <a:avLst/>
                <a:gdLst/>
                <a:ahLst/>
                <a:cxnLst/>
                <a:rect l="l" t="t" r="r" b="b"/>
                <a:pathLst>
                  <a:path w="9783" h="9753" extrusionOk="0">
                    <a:moveTo>
                      <a:pt x="4127" y="1086"/>
                    </a:moveTo>
                    <a:cubicBezTo>
                      <a:pt x="4219" y="1086"/>
                      <a:pt x="4311" y="1089"/>
                      <a:pt x="4405" y="1095"/>
                    </a:cubicBezTo>
                    <a:cubicBezTo>
                      <a:pt x="5168" y="1134"/>
                      <a:pt x="5851" y="1410"/>
                      <a:pt x="6456" y="1871"/>
                    </a:cubicBezTo>
                    <a:cubicBezTo>
                      <a:pt x="6469" y="1884"/>
                      <a:pt x="6469" y="1897"/>
                      <a:pt x="6483" y="1910"/>
                    </a:cubicBezTo>
                    <a:cubicBezTo>
                      <a:pt x="6759" y="2107"/>
                      <a:pt x="7009" y="2370"/>
                      <a:pt x="7127" y="2607"/>
                    </a:cubicBezTo>
                    <a:cubicBezTo>
                      <a:pt x="6943" y="2633"/>
                      <a:pt x="6798" y="2725"/>
                      <a:pt x="6640" y="2817"/>
                    </a:cubicBezTo>
                    <a:cubicBezTo>
                      <a:pt x="6088" y="3330"/>
                      <a:pt x="5943" y="3988"/>
                      <a:pt x="5996" y="4711"/>
                    </a:cubicBezTo>
                    <a:cubicBezTo>
                      <a:pt x="6009" y="4868"/>
                      <a:pt x="6036" y="5026"/>
                      <a:pt x="6062" y="5184"/>
                    </a:cubicBezTo>
                    <a:cubicBezTo>
                      <a:pt x="6088" y="5263"/>
                      <a:pt x="6114" y="5342"/>
                      <a:pt x="6141" y="5421"/>
                    </a:cubicBezTo>
                    <a:cubicBezTo>
                      <a:pt x="6233" y="5657"/>
                      <a:pt x="6351" y="5881"/>
                      <a:pt x="6509" y="6065"/>
                    </a:cubicBezTo>
                    <a:cubicBezTo>
                      <a:pt x="6654" y="6249"/>
                      <a:pt x="6824" y="6381"/>
                      <a:pt x="7048" y="6473"/>
                    </a:cubicBezTo>
                    <a:cubicBezTo>
                      <a:pt x="7153" y="6499"/>
                      <a:pt x="7245" y="6512"/>
                      <a:pt x="7350" y="6525"/>
                    </a:cubicBezTo>
                    <a:cubicBezTo>
                      <a:pt x="7442" y="6538"/>
                      <a:pt x="7456" y="6565"/>
                      <a:pt x="7416" y="6644"/>
                    </a:cubicBezTo>
                    <a:cubicBezTo>
                      <a:pt x="7009" y="7354"/>
                      <a:pt x="6443" y="7880"/>
                      <a:pt x="5720" y="8221"/>
                    </a:cubicBezTo>
                    <a:cubicBezTo>
                      <a:pt x="5207" y="8458"/>
                      <a:pt x="4674" y="8568"/>
                      <a:pt x="4151" y="8568"/>
                    </a:cubicBezTo>
                    <a:cubicBezTo>
                      <a:pt x="2435" y="8568"/>
                      <a:pt x="836" y="7380"/>
                      <a:pt x="474" y="5565"/>
                    </a:cubicBezTo>
                    <a:cubicBezTo>
                      <a:pt x="237" y="4408"/>
                      <a:pt x="513" y="3356"/>
                      <a:pt x="1262" y="2423"/>
                    </a:cubicBezTo>
                    <a:cubicBezTo>
                      <a:pt x="1276" y="2410"/>
                      <a:pt x="1302" y="2397"/>
                      <a:pt x="1315" y="2383"/>
                    </a:cubicBezTo>
                    <a:cubicBezTo>
                      <a:pt x="1433" y="2212"/>
                      <a:pt x="1578" y="2081"/>
                      <a:pt x="1723" y="1963"/>
                    </a:cubicBezTo>
                    <a:cubicBezTo>
                      <a:pt x="2427" y="1378"/>
                      <a:pt x="3228" y="1086"/>
                      <a:pt x="4127" y="1086"/>
                    </a:cubicBezTo>
                    <a:close/>
                    <a:moveTo>
                      <a:pt x="4823" y="0"/>
                    </a:moveTo>
                    <a:cubicBezTo>
                      <a:pt x="4590" y="0"/>
                      <a:pt x="4354" y="16"/>
                      <a:pt x="4129" y="56"/>
                    </a:cubicBezTo>
                    <a:cubicBezTo>
                      <a:pt x="3761" y="135"/>
                      <a:pt x="3393" y="227"/>
                      <a:pt x="3038" y="372"/>
                    </a:cubicBezTo>
                    <a:cubicBezTo>
                      <a:pt x="2459" y="608"/>
                      <a:pt x="1959" y="950"/>
                      <a:pt x="1499" y="1358"/>
                    </a:cubicBezTo>
                    <a:cubicBezTo>
                      <a:pt x="1262" y="1581"/>
                      <a:pt x="1065" y="1844"/>
                      <a:pt x="881" y="2107"/>
                    </a:cubicBezTo>
                    <a:cubicBezTo>
                      <a:pt x="605" y="2489"/>
                      <a:pt x="408" y="2909"/>
                      <a:pt x="263" y="3356"/>
                    </a:cubicBezTo>
                    <a:cubicBezTo>
                      <a:pt x="105" y="3830"/>
                      <a:pt x="13" y="4316"/>
                      <a:pt x="26" y="4816"/>
                    </a:cubicBezTo>
                    <a:lnTo>
                      <a:pt x="26" y="4895"/>
                    </a:lnTo>
                    <a:cubicBezTo>
                      <a:pt x="0" y="5131"/>
                      <a:pt x="40" y="5421"/>
                      <a:pt x="92" y="5710"/>
                    </a:cubicBezTo>
                    <a:cubicBezTo>
                      <a:pt x="132" y="6052"/>
                      <a:pt x="250" y="6367"/>
                      <a:pt x="368" y="6683"/>
                    </a:cubicBezTo>
                    <a:cubicBezTo>
                      <a:pt x="487" y="6999"/>
                      <a:pt x="644" y="7288"/>
                      <a:pt x="829" y="7564"/>
                    </a:cubicBezTo>
                    <a:cubicBezTo>
                      <a:pt x="973" y="7761"/>
                      <a:pt x="1105" y="7972"/>
                      <a:pt x="1289" y="8129"/>
                    </a:cubicBezTo>
                    <a:cubicBezTo>
                      <a:pt x="1315" y="8156"/>
                      <a:pt x="1341" y="8195"/>
                      <a:pt x="1355" y="8221"/>
                    </a:cubicBezTo>
                    <a:cubicBezTo>
                      <a:pt x="1407" y="8287"/>
                      <a:pt x="1447" y="8340"/>
                      <a:pt x="1499" y="8392"/>
                    </a:cubicBezTo>
                    <a:cubicBezTo>
                      <a:pt x="1618" y="8471"/>
                      <a:pt x="1710" y="8576"/>
                      <a:pt x="1828" y="8655"/>
                    </a:cubicBezTo>
                    <a:cubicBezTo>
                      <a:pt x="2196" y="8931"/>
                      <a:pt x="2577" y="9181"/>
                      <a:pt x="2998" y="9352"/>
                    </a:cubicBezTo>
                    <a:cubicBezTo>
                      <a:pt x="3511" y="9549"/>
                      <a:pt x="4024" y="9681"/>
                      <a:pt x="4563" y="9734"/>
                    </a:cubicBezTo>
                    <a:cubicBezTo>
                      <a:pt x="4677" y="9746"/>
                      <a:pt x="4790" y="9752"/>
                      <a:pt x="4904" y="9752"/>
                    </a:cubicBezTo>
                    <a:cubicBezTo>
                      <a:pt x="5145" y="9752"/>
                      <a:pt x="5387" y="9726"/>
                      <a:pt x="5628" y="9681"/>
                    </a:cubicBezTo>
                    <a:cubicBezTo>
                      <a:pt x="5996" y="9615"/>
                      <a:pt x="6351" y="9510"/>
                      <a:pt x="6706" y="9379"/>
                    </a:cubicBezTo>
                    <a:cubicBezTo>
                      <a:pt x="7258" y="9155"/>
                      <a:pt x="7732" y="8839"/>
                      <a:pt x="8166" y="8458"/>
                    </a:cubicBezTo>
                    <a:cubicBezTo>
                      <a:pt x="8363" y="8287"/>
                      <a:pt x="8547" y="8103"/>
                      <a:pt x="8692" y="7893"/>
                    </a:cubicBezTo>
                    <a:cubicBezTo>
                      <a:pt x="8889" y="7617"/>
                      <a:pt x="9086" y="7354"/>
                      <a:pt x="9231" y="7051"/>
                    </a:cubicBezTo>
                    <a:cubicBezTo>
                      <a:pt x="9375" y="6775"/>
                      <a:pt x="9480" y="6473"/>
                      <a:pt x="9573" y="6170"/>
                    </a:cubicBezTo>
                    <a:cubicBezTo>
                      <a:pt x="9651" y="5894"/>
                      <a:pt x="9717" y="5605"/>
                      <a:pt x="9717" y="5316"/>
                    </a:cubicBezTo>
                    <a:cubicBezTo>
                      <a:pt x="9717" y="5263"/>
                      <a:pt x="9717" y="5210"/>
                      <a:pt x="9730" y="5171"/>
                    </a:cubicBezTo>
                    <a:cubicBezTo>
                      <a:pt x="9783" y="4961"/>
                      <a:pt x="9783" y="4750"/>
                      <a:pt x="9730" y="4540"/>
                    </a:cubicBezTo>
                    <a:cubicBezTo>
                      <a:pt x="9717" y="4487"/>
                      <a:pt x="9717" y="4448"/>
                      <a:pt x="9717" y="4395"/>
                    </a:cubicBezTo>
                    <a:cubicBezTo>
                      <a:pt x="9717" y="4198"/>
                      <a:pt x="9678" y="4014"/>
                      <a:pt x="9625" y="3817"/>
                    </a:cubicBezTo>
                    <a:cubicBezTo>
                      <a:pt x="9559" y="3554"/>
                      <a:pt x="9494" y="3304"/>
                      <a:pt x="9388" y="3054"/>
                    </a:cubicBezTo>
                    <a:cubicBezTo>
                      <a:pt x="9191" y="2541"/>
                      <a:pt x="8902" y="2068"/>
                      <a:pt x="8547" y="1660"/>
                    </a:cubicBezTo>
                    <a:cubicBezTo>
                      <a:pt x="8218" y="1305"/>
                      <a:pt x="7863" y="990"/>
                      <a:pt x="7442" y="740"/>
                    </a:cubicBezTo>
                    <a:cubicBezTo>
                      <a:pt x="7022" y="490"/>
                      <a:pt x="6575" y="293"/>
                      <a:pt x="6101" y="161"/>
                    </a:cubicBezTo>
                    <a:cubicBezTo>
                      <a:pt x="5825" y="82"/>
                      <a:pt x="5549" y="30"/>
                      <a:pt x="5260" y="17"/>
                    </a:cubicBezTo>
                    <a:cubicBezTo>
                      <a:pt x="5117" y="6"/>
                      <a:pt x="4971" y="0"/>
                      <a:pt x="4823"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7702575" y="2838425"/>
                <a:ext cx="36525" cy="9250"/>
              </a:xfrm>
              <a:custGeom>
                <a:avLst/>
                <a:gdLst/>
                <a:ahLst/>
                <a:cxnLst/>
                <a:rect l="l" t="t" r="r" b="b"/>
                <a:pathLst>
                  <a:path w="1461" h="370" extrusionOk="0">
                    <a:moveTo>
                      <a:pt x="290" y="1"/>
                    </a:moveTo>
                    <a:cubicBezTo>
                      <a:pt x="224" y="1"/>
                      <a:pt x="172" y="1"/>
                      <a:pt x="119" y="14"/>
                    </a:cubicBezTo>
                    <a:cubicBezTo>
                      <a:pt x="53" y="27"/>
                      <a:pt x="14" y="80"/>
                      <a:pt x="1" y="146"/>
                    </a:cubicBezTo>
                    <a:cubicBezTo>
                      <a:pt x="1" y="211"/>
                      <a:pt x="53" y="290"/>
                      <a:pt x="119" y="303"/>
                    </a:cubicBezTo>
                    <a:cubicBezTo>
                      <a:pt x="145" y="317"/>
                      <a:pt x="185" y="317"/>
                      <a:pt x="211" y="317"/>
                    </a:cubicBezTo>
                    <a:cubicBezTo>
                      <a:pt x="244" y="323"/>
                      <a:pt x="280" y="323"/>
                      <a:pt x="316" y="323"/>
                    </a:cubicBezTo>
                    <a:cubicBezTo>
                      <a:pt x="352" y="323"/>
                      <a:pt x="389" y="323"/>
                      <a:pt x="421" y="330"/>
                    </a:cubicBezTo>
                    <a:cubicBezTo>
                      <a:pt x="486" y="330"/>
                      <a:pt x="550" y="324"/>
                      <a:pt x="613" y="324"/>
                    </a:cubicBezTo>
                    <a:cubicBezTo>
                      <a:pt x="692" y="324"/>
                      <a:pt x="769" y="333"/>
                      <a:pt x="842" y="369"/>
                    </a:cubicBezTo>
                    <a:cubicBezTo>
                      <a:pt x="821" y="272"/>
                      <a:pt x="755" y="264"/>
                      <a:pt x="689" y="264"/>
                    </a:cubicBezTo>
                    <a:cubicBezTo>
                      <a:pt x="674" y="264"/>
                      <a:pt x="659" y="264"/>
                      <a:pt x="645" y="264"/>
                    </a:cubicBezTo>
                    <a:cubicBezTo>
                      <a:pt x="586" y="257"/>
                      <a:pt x="530" y="257"/>
                      <a:pt x="476" y="257"/>
                    </a:cubicBezTo>
                    <a:cubicBezTo>
                      <a:pt x="421" y="257"/>
                      <a:pt x="369" y="257"/>
                      <a:pt x="316" y="251"/>
                    </a:cubicBezTo>
                    <a:cubicBezTo>
                      <a:pt x="237" y="251"/>
                      <a:pt x="132" y="251"/>
                      <a:pt x="132" y="159"/>
                    </a:cubicBezTo>
                    <a:cubicBezTo>
                      <a:pt x="132" y="75"/>
                      <a:pt x="200" y="66"/>
                      <a:pt x="267" y="66"/>
                    </a:cubicBezTo>
                    <a:cubicBezTo>
                      <a:pt x="284" y="66"/>
                      <a:pt x="301" y="67"/>
                      <a:pt x="316" y="67"/>
                    </a:cubicBezTo>
                    <a:cubicBezTo>
                      <a:pt x="348" y="65"/>
                      <a:pt x="379" y="65"/>
                      <a:pt x="411" y="65"/>
                    </a:cubicBezTo>
                    <a:cubicBezTo>
                      <a:pt x="671" y="65"/>
                      <a:pt x="939" y="109"/>
                      <a:pt x="1197" y="132"/>
                    </a:cubicBezTo>
                    <a:cubicBezTo>
                      <a:pt x="1234" y="132"/>
                      <a:pt x="1273" y="137"/>
                      <a:pt x="1311" y="137"/>
                    </a:cubicBezTo>
                    <a:cubicBezTo>
                      <a:pt x="1367" y="137"/>
                      <a:pt x="1421" y="127"/>
                      <a:pt x="1460" y="80"/>
                    </a:cubicBezTo>
                    <a:lnTo>
                      <a:pt x="1302" y="80"/>
                    </a:lnTo>
                    <a:cubicBezTo>
                      <a:pt x="961" y="27"/>
                      <a:pt x="619" y="1"/>
                      <a:pt x="290"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7721650" y="2799975"/>
                <a:ext cx="44725" cy="16500"/>
              </a:xfrm>
              <a:custGeom>
                <a:avLst/>
                <a:gdLst/>
                <a:ahLst/>
                <a:cxnLst/>
                <a:rect l="l" t="t" r="r" b="b"/>
                <a:pathLst>
                  <a:path w="1789" h="660" extrusionOk="0">
                    <a:moveTo>
                      <a:pt x="1789" y="1"/>
                    </a:moveTo>
                    <a:lnTo>
                      <a:pt x="1447" y="66"/>
                    </a:lnTo>
                    <a:cubicBezTo>
                      <a:pt x="1052" y="119"/>
                      <a:pt x="671" y="198"/>
                      <a:pt x="290" y="303"/>
                    </a:cubicBezTo>
                    <a:cubicBezTo>
                      <a:pt x="224" y="316"/>
                      <a:pt x="158" y="329"/>
                      <a:pt x="106" y="356"/>
                    </a:cubicBezTo>
                    <a:cubicBezTo>
                      <a:pt x="40" y="395"/>
                      <a:pt x="0" y="461"/>
                      <a:pt x="14" y="527"/>
                    </a:cubicBezTo>
                    <a:cubicBezTo>
                      <a:pt x="26" y="599"/>
                      <a:pt x="92" y="660"/>
                      <a:pt x="164" y="660"/>
                    </a:cubicBezTo>
                    <a:cubicBezTo>
                      <a:pt x="171" y="660"/>
                      <a:pt x="178" y="659"/>
                      <a:pt x="184" y="658"/>
                    </a:cubicBezTo>
                    <a:cubicBezTo>
                      <a:pt x="237" y="645"/>
                      <a:pt x="276" y="632"/>
                      <a:pt x="329" y="619"/>
                    </a:cubicBezTo>
                    <a:cubicBezTo>
                      <a:pt x="474" y="579"/>
                      <a:pt x="632" y="540"/>
                      <a:pt x="789" y="513"/>
                    </a:cubicBezTo>
                    <a:cubicBezTo>
                      <a:pt x="1026" y="461"/>
                      <a:pt x="1263" y="395"/>
                      <a:pt x="1512" y="395"/>
                    </a:cubicBezTo>
                    <a:cubicBezTo>
                      <a:pt x="1473" y="349"/>
                      <a:pt x="1427" y="336"/>
                      <a:pt x="1379" y="336"/>
                    </a:cubicBezTo>
                    <a:cubicBezTo>
                      <a:pt x="1332" y="336"/>
                      <a:pt x="1282" y="349"/>
                      <a:pt x="1236" y="356"/>
                    </a:cubicBezTo>
                    <a:cubicBezTo>
                      <a:pt x="960" y="408"/>
                      <a:pt x="671" y="461"/>
                      <a:pt x="382" y="540"/>
                    </a:cubicBezTo>
                    <a:cubicBezTo>
                      <a:pt x="339" y="554"/>
                      <a:pt x="280" y="576"/>
                      <a:pt x="229" y="576"/>
                    </a:cubicBezTo>
                    <a:cubicBezTo>
                      <a:pt x="186" y="576"/>
                      <a:pt x="150" y="561"/>
                      <a:pt x="132" y="513"/>
                    </a:cubicBezTo>
                    <a:cubicBezTo>
                      <a:pt x="92" y="382"/>
                      <a:pt x="250" y="369"/>
                      <a:pt x="342" y="356"/>
                    </a:cubicBezTo>
                    <a:cubicBezTo>
                      <a:pt x="724" y="250"/>
                      <a:pt x="1105" y="171"/>
                      <a:pt x="1499" y="119"/>
                    </a:cubicBezTo>
                    <a:cubicBezTo>
                      <a:pt x="1605" y="106"/>
                      <a:pt x="1723" y="106"/>
                      <a:pt x="1789"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7734150" y="2752975"/>
                <a:ext cx="53600" cy="27875"/>
              </a:xfrm>
              <a:custGeom>
                <a:avLst/>
                <a:gdLst/>
                <a:ahLst/>
                <a:cxnLst/>
                <a:rect l="l" t="t" r="r" b="b"/>
                <a:pathLst>
                  <a:path w="2144" h="1115" extrusionOk="0">
                    <a:moveTo>
                      <a:pt x="2143" y="0"/>
                    </a:moveTo>
                    <a:lnTo>
                      <a:pt x="2143" y="0"/>
                    </a:lnTo>
                    <a:cubicBezTo>
                      <a:pt x="2091" y="53"/>
                      <a:pt x="1999" y="66"/>
                      <a:pt x="1933" y="79"/>
                    </a:cubicBezTo>
                    <a:cubicBezTo>
                      <a:pt x="1367" y="276"/>
                      <a:pt x="802" y="487"/>
                      <a:pt x="263" y="750"/>
                    </a:cubicBezTo>
                    <a:cubicBezTo>
                      <a:pt x="197" y="776"/>
                      <a:pt x="145" y="802"/>
                      <a:pt x="92" y="842"/>
                    </a:cubicBezTo>
                    <a:cubicBezTo>
                      <a:pt x="26" y="881"/>
                      <a:pt x="0" y="960"/>
                      <a:pt x="39" y="1026"/>
                    </a:cubicBezTo>
                    <a:cubicBezTo>
                      <a:pt x="69" y="1085"/>
                      <a:pt x="121" y="1115"/>
                      <a:pt x="178" y="1115"/>
                    </a:cubicBezTo>
                    <a:cubicBezTo>
                      <a:pt x="197" y="1115"/>
                      <a:pt x="217" y="1111"/>
                      <a:pt x="237" y="1105"/>
                    </a:cubicBezTo>
                    <a:cubicBezTo>
                      <a:pt x="289" y="1092"/>
                      <a:pt x="342" y="1052"/>
                      <a:pt x="394" y="1039"/>
                    </a:cubicBezTo>
                    <a:cubicBezTo>
                      <a:pt x="881" y="802"/>
                      <a:pt x="1394" y="618"/>
                      <a:pt x="1907" y="434"/>
                    </a:cubicBezTo>
                    <a:cubicBezTo>
                      <a:pt x="1933" y="421"/>
                      <a:pt x="1972" y="421"/>
                      <a:pt x="1999" y="421"/>
                    </a:cubicBezTo>
                    <a:cubicBezTo>
                      <a:pt x="1972" y="394"/>
                      <a:pt x="1943" y="385"/>
                      <a:pt x="1913" y="385"/>
                    </a:cubicBezTo>
                    <a:cubicBezTo>
                      <a:pt x="1869" y="385"/>
                      <a:pt x="1822" y="405"/>
                      <a:pt x="1775" y="421"/>
                    </a:cubicBezTo>
                    <a:cubicBezTo>
                      <a:pt x="1328" y="566"/>
                      <a:pt x="881" y="750"/>
                      <a:pt x="434" y="947"/>
                    </a:cubicBezTo>
                    <a:cubicBezTo>
                      <a:pt x="373" y="973"/>
                      <a:pt x="289" y="1040"/>
                      <a:pt x="220" y="1040"/>
                    </a:cubicBezTo>
                    <a:cubicBezTo>
                      <a:pt x="185" y="1040"/>
                      <a:pt x="154" y="1022"/>
                      <a:pt x="132" y="973"/>
                    </a:cubicBezTo>
                    <a:cubicBezTo>
                      <a:pt x="79" y="855"/>
                      <a:pt x="250" y="816"/>
                      <a:pt x="342" y="776"/>
                    </a:cubicBezTo>
                    <a:cubicBezTo>
                      <a:pt x="855" y="526"/>
                      <a:pt x="1381" y="329"/>
                      <a:pt x="1907" y="158"/>
                    </a:cubicBezTo>
                    <a:cubicBezTo>
                      <a:pt x="1999" y="119"/>
                      <a:pt x="2117" y="119"/>
                      <a:pt x="2143"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6882750" y="1855100"/>
                <a:ext cx="920450" cy="1104325"/>
              </a:xfrm>
              <a:custGeom>
                <a:avLst/>
                <a:gdLst/>
                <a:ahLst/>
                <a:cxnLst/>
                <a:rect l="l" t="t" r="r" b="b"/>
                <a:pathLst>
                  <a:path w="36818" h="44173" extrusionOk="0">
                    <a:moveTo>
                      <a:pt x="16200" y="13457"/>
                    </a:moveTo>
                    <a:cubicBezTo>
                      <a:pt x="16187" y="13497"/>
                      <a:pt x="16160" y="13523"/>
                      <a:pt x="16121" y="13536"/>
                    </a:cubicBezTo>
                    <a:cubicBezTo>
                      <a:pt x="16134" y="13510"/>
                      <a:pt x="16147" y="13483"/>
                      <a:pt x="16147" y="13470"/>
                    </a:cubicBezTo>
                    <a:cubicBezTo>
                      <a:pt x="16174" y="13457"/>
                      <a:pt x="16187" y="13457"/>
                      <a:pt x="16200" y="13457"/>
                    </a:cubicBezTo>
                    <a:close/>
                    <a:moveTo>
                      <a:pt x="26244" y="3880"/>
                    </a:moveTo>
                    <a:cubicBezTo>
                      <a:pt x="26535" y="3880"/>
                      <a:pt x="26822" y="3937"/>
                      <a:pt x="27087" y="4082"/>
                    </a:cubicBezTo>
                    <a:cubicBezTo>
                      <a:pt x="27363" y="4174"/>
                      <a:pt x="27574" y="4345"/>
                      <a:pt x="27784" y="4529"/>
                    </a:cubicBezTo>
                    <a:cubicBezTo>
                      <a:pt x="28257" y="4950"/>
                      <a:pt x="28573" y="5463"/>
                      <a:pt x="28810" y="6041"/>
                    </a:cubicBezTo>
                    <a:cubicBezTo>
                      <a:pt x="28981" y="6462"/>
                      <a:pt x="29059" y="6896"/>
                      <a:pt x="29138" y="7343"/>
                    </a:cubicBezTo>
                    <a:cubicBezTo>
                      <a:pt x="29191" y="7672"/>
                      <a:pt x="29178" y="7987"/>
                      <a:pt x="29178" y="8316"/>
                    </a:cubicBezTo>
                    <a:cubicBezTo>
                      <a:pt x="29178" y="8447"/>
                      <a:pt x="29178" y="8579"/>
                      <a:pt x="29178" y="8724"/>
                    </a:cubicBezTo>
                    <a:cubicBezTo>
                      <a:pt x="29178" y="9052"/>
                      <a:pt x="29138" y="9381"/>
                      <a:pt x="29086" y="9710"/>
                    </a:cubicBezTo>
                    <a:cubicBezTo>
                      <a:pt x="29020" y="10275"/>
                      <a:pt x="28889" y="10841"/>
                      <a:pt x="28744" y="11393"/>
                    </a:cubicBezTo>
                    <a:cubicBezTo>
                      <a:pt x="28626" y="11853"/>
                      <a:pt x="28468" y="12313"/>
                      <a:pt x="28310" y="12773"/>
                    </a:cubicBezTo>
                    <a:cubicBezTo>
                      <a:pt x="28060" y="13470"/>
                      <a:pt x="27718" y="14141"/>
                      <a:pt x="27376" y="14811"/>
                    </a:cubicBezTo>
                    <a:cubicBezTo>
                      <a:pt x="27324" y="14904"/>
                      <a:pt x="27271" y="14982"/>
                      <a:pt x="27219" y="15074"/>
                    </a:cubicBezTo>
                    <a:cubicBezTo>
                      <a:pt x="27201" y="15110"/>
                      <a:pt x="27178" y="15127"/>
                      <a:pt x="27149" y="15127"/>
                    </a:cubicBezTo>
                    <a:cubicBezTo>
                      <a:pt x="27134" y="15127"/>
                      <a:pt x="27118" y="15123"/>
                      <a:pt x="27100" y="15114"/>
                    </a:cubicBezTo>
                    <a:cubicBezTo>
                      <a:pt x="26890" y="15035"/>
                      <a:pt x="26693" y="14956"/>
                      <a:pt x="26482" y="14877"/>
                    </a:cubicBezTo>
                    <a:cubicBezTo>
                      <a:pt x="25996" y="14693"/>
                      <a:pt x="25522" y="14535"/>
                      <a:pt x="25023" y="14391"/>
                    </a:cubicBezTo>
                    <a:cubicBezTo>
                      <a:pt x="24720" y="14312"/>
                      <a:pt x="24418" y="14220"/>
                      <a:pt x="24116" y="14141"/>
                    </a:cubicBezTo>
                    <a:cubicBezTo>
                      <a:pt x="23971" y="14101"/>
                      <a:pt x="23826" y="14062"/>
                      <a:pt x="23668" y="14062"/>
                    </a:cubicBezTo>
                    <a:cubicBezTo>
                      <a:pt x="23629" y="14023"/>
                      <a:pt x="23576" y="14009"/>
                      <a:pt x="23524" y="13996"/>
                    </a:cubicBezTo>
                    <a:cubicBezTo>
                      <a:pt x="23471" y="13983"/>
                      <a:pt x="23419" y="13983"/>
                      <a:pt x="23366" y="13970"/>
                    </a:cubicBezTo>
                    <a:cubicBezTo>
                      <a:pt x="23313" y="13957"/>
                      <a:pt x="23248" y="13944"/>
                      <a:pt x="23195" y="13917"/>
                    </a:cubicBezTo>
                    <a:cubicBezTo>
                      <a:pt x="22906" y="13865"/>
                      <a:pt x="22603" y="13812"/>
                      <a:pt x="22314" y="13760"/>
                    </a:cubicBezTo>
                    <a:cubicBezTo>
                      <a:pt x="22156" y="13733"/>
                      <a:pt x="22012" y="13707"/>
                      <a:pt x="21854" y="13681"/>
                    </a:cubicBezTo>
                    <a:cubicBezTo>
                      <a:pt x="21814" y="13681"/>
                      <a:pt x="21788" y="13654"/>
                      <a:pt x="21775" y="13628"/>
                    </a:cubicBezTo>
                    <a:cubicBezTo>
                      <a:pt x="21775" y="13615"/>
                      <a:pt x="21762" y="13602"/>
                      <a:pt x="21762" y="13589"/>
                    </a:cubicBezTo>
                    <a:cubicBezTo>
                      <a:pt x="21814" y="13115"/>
                      <a:pt x="21854" y="12629"/>
                      <a:pt x="21920" y="12155"/>
                    </a:cubicBezTo>
                    <a:cubicBezTo>
                      <a:pt x="21972" y="11748"/>
                      <a:pt x="22064" y="11353"/>
                      <a:pt x="22130" y="10946"/>
                    </a:cubicBezTo>
                    <a:cubicBezTo>
                      <a:pt x="22275" y="10052"/>
                      <a:pt x="22485" y="9184"/>
                      <a:pt x="22722" y="8316"/>
                    </a:cubicBezTo>
                    <a:cubicBezTo>
                      <a:pt x="22958" y="7435"/>
                      <a:pt x="23248" y="6580"/>
                      <a:pt x="23682" y="5765"/>
                    </a:cubicBezTo>
                    <a:cubicBezTo>
                      <a:pt x="23892" y="5384"/>
                      <a:pt x="24129" y="5002"/>
                      <a:pt x="24444" y="4687"/>
                    </a:cubicBezTo>
                    <a:cubicBezTo>
                      <a:pt x="24812" y="4306"/>
                      <a:pt x="25246" y="4016"/>
                      <a:pt x="25772" y="3924"/>
                    </a:cubicBezTo>
                    <a:cubicBezTo>
                      <a:pt x="25929" y="3897"/>
                      <a:pt x="26087" y="3880"/>
                      <a:pt x="26244" y="3880"/>
                    </a:cubicBezTo>
                    <a:close/>
                    <a:moveTo>
                      <a:pt x="10529" y="3896"/>
                    </a:moveTo>
                    <a:cubicBezTo>
                      <a:pt x="10852" y="3896"/>
                      <a:pt x="11164" y="3943"/>
                      <a:pt x="11466" y="4082"/>
                    </a:cubicBezTo>
                    <a:cubicBezTo>
                      <a:pt x="11664" y="4187"/>
                      <a:pt x="11861" y="4306"/>
                      <a:pt x="12045" y="4450"/>
                    </a:cubicBezTo>
                    <a:cubicBezTo>
                      <a:pt x="12466" y="4805"/>
                      <a:pt x="12781" y="5252"/>
                      <a:pt x="13044" y="5726"/>
                    </a:cubicBezTo>
                    <a:cubicBezTo>
                      <a:pt x="13439" y="6449"/>
                      <a:pt x="13702" y="7225"/>
                      <a:pt x="13938" y="8014"/>
                    </a:cubicBezTo>
                    <a:cubicBezTo>
                      <a:pt x="14083" y="8500"/>
                      <a:pt x="14201" y="9000"/>
                      <a:pt x="14320" y="9486"/>
                    </a:cubicBezTo>
                    <a:cubicBezTo>
                      <a:pt x="14438" y="10025"/>
                      <a:pt x="14556" y="10564"/>
                      <a:pt x="14648" y="11104"/>
                    </a:cubicBezTo>
                    <a:cubicBezTo>
                      <a:pt x="14727" y="11551"/>
                      <a:pt x="14806" y="12011"/>
                      <a:pt x="14872" y="12458"/>
                    </a:cubicBezTo>
                    <a:cubicBezTo>
                      <a:pt x="14898" y="12655"/>
                      <a:pt x="14911" y="12865"/>
                      <a:pt x="14938" y="13076"/>
                    </a:cubicBezTo>
                    <a:cubicBezTo>
                      <a:pt x="14951" y="13247"/>
                      <a:pt x="14990" y="13431"/>
                      <a:pt x="14977" y="13615"/>
                    </a:cubicBezTo>
                    <a:cubicBezTo>
                      <a:pt x="14977" y="13641"/>
                      <a:pt x="14977" y="13654"/>
                      <a:pt x="14977" y="13681"/>
                    </a:cubicBezTo>
                    <a:cubicBezTo>
                      <a:pt x="14740" y="13720"/>
                      <a:pt x="14504" y="13760"/>
                      <a:pt x="14267" y="13799"/>
                    </a:cubicBezTo>
                    <a:cubicBezTo>
                      <a:pt x="14044" y="13838"/>
                      <a:pt x="13820" y="13878"/>
                      <a:pt x="13610" y="13917"/>
                    </a:cubicBezTo>
                    <a:cubicBezTo>
                      <a:pt x="13504" y="13996"/>
                      <a:pt x="13399" y="13983"/>
                      <a:pt x="13294" y="14009"/>
                    </a:cubicBezTo>
                    <a:cubicBezTo>
                      <a:pt x="12873" y="14101"/>
                      <a:pt x="12466" y="14207"/>
                      <a:pt x="12058" y="14312"/>
                    </a:cubicBezTo>
                    <a:cubicBezTo>
                      <a:pt x="11624" y="14430"/>
                      <a:pt x="11203" y="14562"/>
                      <a:pt x="10783" y="14706"/>
                    </a:cubicBezTo>
                    <a:cubicBezTo>
                      <a:pt x="10467" y="14825"/>
                      <a:pt x="10151" y="14943"/>
                      <a:pt x="9836" y="15061"/>
                    </a:cubicBezTo>
                    <a:cubicBezTo>
                      <a:pt x="9744" y="15101"/>
                      <a:pt x="9652" y="15127"/>
                      <a:pt x="9573" y="15153"/>
                    </a:cubicBezTo>
                    <a:cubicBezTo>
                      <a:pt x="9560" y="15140"/>
                      <a:pt x="9547" y="15127"/>
                      <a:pt x="9547" y="15114"/>
                    </a:cubicBezTo>
                    <a:cubicBezTo>
                      <a:pt x="9415" y="14864"/>
                      <a:pt x="9271" y="14614"/>
                      <a:pt x="9139" y="14364"/>
                    </a:cubicBezTo>
                    <a:cubicBezTo>
                      <a:pt x="8758" y="13628"/>
                      <a:pt x="8455" y="12865"/>
                      <a:pt x="8192" y="12077"/>
                    </a:cubicBezTo>
                    <a:cubicBezTo>
                      <a:pt x="8021" y="11537"/>
                      <a:pt x="7877" y="10998"/>
                      <a:pt x="7772" y="10446"/>
                    </a:cubicBezTo>
                    <a:cubicBezTo>
                      <a:pt x="7706" y="10078"/>
                      <a:pt x="7653" y="9710"/>
                      <a:pt x="7614" y="9328"/>
                    </a:cubicBezTo>
                    <a:cubicBezTo>
                      <a:pt x="7548" y="8763"/>
                      <a:pt x="7574" y="8198"/>
                      <a:pt x="7574" y="7632"/>
                    </a:cubicBezTo>
                    <a:cubicBezTo>
                      <a:pt x="7587" y="7396"/>
                      <a:pt x="7640" y="7159"/>
                      <a:pt x="7679" y="6922"/>
                    </a:cubicBezTo>
                    <a:cubicBezTo>
                      <a:pt x="7772" y="6423"/>
                      <a:pt x="7942" y="5949"/>
                      <a:pt x="8192" y="5515"/>
                    </a:cubicBezTo>
                    <a:cubicBezTo>
                      <a:pt x="8482" y="4989"/>
                      <a:pt x="8863" y="4555"/>
                      <a:pt x="9363" y="4227"/>
                    </a:cubicBezTo>
                    <a:cubicBezTo>
                      <a:pt x="9455" y="4174"/>
                      <a:pt x="9547" y="4108"/>
                      <a:pt x="9652" y="4095"/>
                    </a:cubicBezTo>
                    <a:cubicBezTo>
                      <a:pt x="9889" y="3964"/>
                      <a:pt x="10138" y="3898"/>
                      <a:pt x="10401" y="3898"/>
                    </a:cubicBezTo>
                    <a:cubicBezTo>
                      <a:pt x="10444" y="3896"/>
                      <a:pt x="10487" y="3896"/>
                      <a:pt x="10529" y="3896"/>
                    </a:cubicBezTo>
                    <a:close/>
                    <a:moveTo>
                      <a:pt x="28796" y="25686"/>
                    </a:moveTo>
                    <a:cubicBezTo>
                      <a:pt x="29138" y="25686"/>
                      <a:pt x="29467" y="25764"/>
                      <a:pt x="29796" y="25883"/>
                    </a:cubicBezTo>
                    <a:cubicBezTo>
                      <a:pt x="30506" y="26133"/>
                      <a:pt x="31124" y="26514"/>
                      <a:pt x="31623" y="27079"/>
                    </a:cubicBezTo>
                    <a:cubicBezTo>
                      <a:pt x="31834" y="27303"/>
                      <a:pt x="31992" y="27566"/>
                      <a:pt x="32044" y="27881"/>
                    </a:cubicBezTo>
                    <a:cubicBezTo>
                      <a:pt x="32097" y="28184"/>
                      <a:pt x="32005" y="28420"/>
                      <a:pt x="31755" y="28618"/>
                    </a:cubicBezTo>
                    <a:cubicBezTo>
                      <a:pt x="31558" y="28762"/>
                      <a:pt x="31321" y="28815"/>
                      <a:pt x="31071" y="28828"/>
                    </a:cubicBezTo>
                    <a:cubicBezTo>
                      <a:pt x="31020" y="28832"/>
                      <a:pt x="30969" y="28834"/>
                      <a:pt x="30918" y="28834"/>
                    </a:cubicBezTo>
                    <a:cubicBezTo>
                      <a:pt x="30634" y="28834"/>
                      <a:pt x="30364" y="28775"/>
                      <a:pt x="30085" y="28697"/>
                    </a:cubicBezTo>
                    <a:cubicBezTo>
                      <a:pt x="29362" y="28473"/>
                      <a:pt x="28704" y="28105"/>
                      <a:pt x="28179" y="27553"/>
                    </a:cubicBezTo>
                    <a:cubicBezTo>
                      <a:pt x="27955" y="27342"/>
                      <a:pt x="27784" y="27106"/>
                      <a:pt x="27692" y="26803"/>
                    </a:cubicBezTo>
                    <a:cubicBezTo>
                      <a:pt x="27613" y="26540"/>
                      <a:pt x="27613" y="26277"/>
                      <a:pt x="27797" y="26041"/>
                    </a:cubicBezTo>
                    <a:cubicBezTo>
                      <a:pt x="27916" y="25896"/>
                      <a:pt x="28073" y="25804"/>
                      <a:pt x="28244" y="25751"/>
                    </a:cubicBezTo>
                    <a:cubicBezTo>
                      <a:pt x="28415" y="25686"/>
                      <a:pt x="28599" y="25686"/>
                      <a:pt x="28796" y="25686"/>
                    </a:cubicBezTo>
                    <a:close/>
                    <a:moveTo>
                      <a:pt x="18569" y="32003"/>
                    </a:moveTo>
                    <a:cubicBezTo>
                      <a:pt x="18746" y="32003"/>
                      <a:pt x="18922" y="32018"/>
                      <a:pt x="19093" y="32063"/>
                    </a:cubicBezTo>
                    <a:cubicBezTo>
                      <a:pt x="19198" y="32076"/>
                      <a:pt x="19290" y="32115"/>
                      <a:pt x="19382" y="32168"/>
                    </a:cubicBezTo>
                    <a:cubicBezTo>
                      <a:pt x="19619" y="32326"/>
                      <a:pt x="19698" y="32575"/>
                      <a:pt x="19592" y="32838"/>
                    </a:cubicBezTo>
                    <a:cubicBezTo>
                      <a:pt x="19540" y="32970"/>
                      <a:pt x="19487" y="33115"/>
                      <a:pt x="19356" y="33207"/>
                    </a:cubicBezTo>
                    <a:cubicBezTo>
                      <a:pt x="19237" y="33364"/>
                      <a:pt x="19066" y="33470"/>
                      <a:pt x="18895" y="33575"/>
                    </a:cubicBezTo>
                    <a:cubicBezTo>
                      <a:pt x="18830" y="33601"/>
                      <a:pt x="18751" y="33641"/>
                      <a:pt x="18685" y="33680"/>
                    </a:cubicBezTo>
                    <a:cubicBezTo>
                      <a:pt x="18685" y="33864"/>
                      <a:pt x="18685" y="34061"/>
                      <a:pt x="18685" y="34245"/>
                    </a:cubicBezTo>
                    <a:cubicBezTo>
                      <a:pt x="18685" y="34298"/>
                      <a:pt x="18685" y="34351"/>
                      <a:pt x="18738" y="34390"/>
                    </a:cubicBezTo>
                    <a:cubicBezTo>
                      <a:pt x="18882" y="34298"/>
                      <a:pt x="19014" y="34193"/>
                      <a:pt x="19185" y="34127"/>
                    </a:cubicBezTo>
                    <a:cubicBezTo>
                      <a:pt x="19348" y="34050"/>
                      <a:pt x="19519" y="34001"/>
                      <a:pt x="19697" y="34001"/>
                    </a:cubicBezTo>
                    <a:cubicBezTo>
                      <a:pt x="19762" y="34001"/>
                      <a:pt x="19828" y="34008"/>
                      <a:pt x="19895" y="34022"/>
                    </a:cubicBezTo>
                    <a:cubicBezTo>
                      <a:pt x="20250" y="34101"/>
                      <a:pt x="20513" y="34298"/>
                      <a:pt x="20684" y="34614"/>
                    </a:cubicBezTo>
                    <a:cubicBezTo>
                      <a:pt x="20802" y="34850"/>
                      <a:pt x="20855" y="35100"/>
                      <a:pt x="20841" y="35350"/>
                    </a:cubicBezTo>
                    <a:cubicBezTo>
                      <a:pt x="20841" y="35757"/>
                      <a:pt x="20749" y="36152"/>
                      <a:pt x="20539" y="36507"/>
                    </a:cubicBezTo>
                    <a:cubicBezTo>
                      <a:pt x="20526" y="36533"/>
                      <a:pt x="20500" y="36573"/>
                      <a:pt x="20473" y="36599"/>
                    </a:cubicBezTo>
                    <a:cubicBezTo>
                      <a:pt x="20250" y="37007"/>
                      <a:pt x="19895" y="37256"/>
                      <a:pt x="19487" y="37441"/>
                    </a:cubicBezTo>
                    <a:cubicBezTo>
                      <a:pt x="19185" y="37585"/>
                      <a:pt x="18869" y="37638"/>
                      <a:pt x="18540" y="37638"/>
                    </a:cubicBezTo>
                    <a:cubicBezTo>
                      <a:pt x="18317" y="37638"/>
                      <a:pt x="18067" y="37625"/>
                      <a:pt x="17844" y="37546"/>
                    </a:cubicBezTo>
                    <a:cubicBezTo>
                      <a:pt x="17396" y="37401"/>
                      <a:pt x="17015" y="37164"/>
                      <a:pt x="16713" y="36809"/>
                    </a:cubicBezTo>
                    <a:cubicBezTo>
                      <a:pt x="16700" y="36796"/>
                      <a:pt x="16700" y="36770"/>
                      <a:pt x="16700" y="36757"/>
                    </a:cubicBezTo>
                    <a:lnTo>
                      <a:pt x="16673" y="36757"/>
                    </a:lnTo>
                    <a:cubicBezTo>
                      <a:pt x="16253" y="36231"/>
                      <a:pt x="16095" y="35652"/>
                      <a:pt x="16279" y="34995"/>
                    </a:cubicBezTo>
                    <a:cubicBezTo>
                      <a:pt x="16358" y="34706"/>
                      <a:pt x="16516" y="34469"/>
                      <a:pt x="16752" y="34285"/>
                    </a:cubicBezTo>
                    <a:cubicBezTo>
                      <a:pt x="16961" y="34118"/>
                      <a:pt x="17186" y="34041"/>
                      <a:pt x="17420" y="34041"/>
                    </a:cubicBezTo>
                    <a:cubicBezTo>
                      <a:pt x="17554" y="34041"/>
                      <a:pt x="17692" y="34066"/>
                      <a:pt x="17830" y="34114"/>
                    </a:cubicBezTo>
                    <a:cubicBezTo>
                      <a:pt x="18001" y="34180"/>
                      <a:pt x="18146" y="34285"/>
                      <a:pt x="18304" y="34390"/>
                    </a:cubicBezTo>
                    <a:cubicBezTo>
                      <a:pt x="18356" y="34351"/>
                      <a:pt x="18356" y="34311"/>
                      <a:pt x="18356" y="34259"/>
                    </a:cubicBezTo>
                    <a:cubicBezTo>
                      <a:pt x="18356" y="34153"/>
                      <a:pt x="18356" y="34035"/>
                      <a:pt x="18356" y="33917"/>
                    </a:cubicBezTo>
                    <a:cubicBezTo>
                      <a:pt x="18356" y="33838"/>
                      <a:pt x="18356" y="33759"/>
                      <a:pt x="18383" y="33693"/>
                    </a:cubicBezTo>
                    <a:cubicBezTo>
                      <a:pt x="18251" y="33654"/>
                      <a:pt x="18133" y="33627"/>
                      <a:pt x="18001" y="33575"/>
                    </a:cubicBezTo>
                    <a:cubicBezTo>
                      <a:pt x="17738" y="33483"/>
                      <a:pt x="17541" y="33312"/>
                      <a:pt x="17383" y="33088"/>
                    </a:cubicBezTo>
                    <a:cubicBezTo>
                      <a:pt x="17318" y="33009"/>
                      <a:pt x="17265" y="32904"/>
                      <a:pt x="17252" y="32786"/>
                    </a:cubicBezTo>
                    <a:cubicBezTo>
                      <a:pt x="17212" y="32470"/>
                      <a:pt x="17344" y="32273"/>
                      <a:pt x="17686" y="32155"/>
                    </a:cubicBezTo>
                    <a:cubicBezTo>
                      <a:pt x="17817" y="32050"/>
                      <a:pt x="18001" y="32036"/>
                      <a:pt x="18159" y="32023"/>
                    </a:cubicBezTo>
                    <a:cubicBezTo>
                      <a:pt x="18296" y="32012"/>
                      <a:pt x="18433" y="32003"/>
                      <a:pt x="18569" y="32003"/>
                    </a:cubicBezTo>
                    <a:close/>
                    <a:moveTo>
                      <a:pt x="7608" y="25655"/>
                    </a:moveTo>
                    <a:cubicBezTo>
                      <a:pt x="7783" y="25655"/>
                      <a:pt x="7952" y="25687"/>
                      <a:pt x="8127" y="25751"/>
                    </a:cubicBezTo>
                    <a:cubicBezTo>
                      <a:pt x="8574" y="25896"/>
                      <a:pt x="8731" y="26317"/>
                      <a:pt x="8639" y="26685"/>
                    </a:cubicBezTo>
                    <a:cubicBezTo>
                      <a:pt x="8574" y="26882"/>
                      <a:pt x="8495" y="27066"/>
                      <a:pt x="8376" y="27237"/>
                    </a:cubicBezTo>
                    <a:cubicBezTo>
                      <a:pt x="8166" y="27553"/>
                      <a:pt x="7903" y="27802"/>
                      <a:pt x="7601" y="28026"/>
                    </a:cubicBezTo>
                    <a:cubicBezTo>
                      <a:pt x="7127" y="28381"/>
                      <a:pt x="6601" y="28657"/>
                      <a:pt x="6023" y="28802"/>
                    </a:cubicBezTo>
                    <a:cubicBezTo>
                      <a:pt x="5996" y="28815"/>
                      <a:pt x="5983" y="28828"/>
                      <a:pt x="5957" y="28828"/>
                    </a:cubicBezTo>
                    <a:cubicBezTo>
                      <a:pt x="5878" y="28960"/>
                      <a:pt x="5931" y="29117"/>
                      <a:pt x="5865" y="29249"/>
                    </a:cubicBezTo>
                    <a:cubicBezTo>
                      <a:pt x="5891" y="29420"/>
                      <a:pt x="5826" y="29604"/>
                      <a:pt x="5812" y="29775"/>
                    </a:cubicBezTo>
                    <a:cubicBezTo>
                      <a:pt x="6246" y="29578"/>
                      <a:pt x="6693" y="29433"/>
                      <a:pt x="7154" y="29341"/>
                    </a:cubicBezTo>
                    <a:cubicBezTo>
                      <a:pt x="7285" y="29328"/>
                      <a:pt x="7417" y="29301"/>
                      <a:pt x="7548" y="29301"/>
                    </a:cubicBezTo>
                    <a:cubicBezTo>
                      <a:pt x="7614" y="29301"/>
                      <a:pt x="7666" y="29288"/>
                      <a:pt x="7719" y="29275"/>
                    </a:cubicBezTo>
                    <a:cubicBezTo>
                      <a:pt x="7798" y="29262"/>
                      <a:pt x="7877" y="29255"/>
                      <a:pt x="7956" y="29255"/>
                    </a:cubicBezTo>
                    <a:cubicBezTo>
                      <a:pt x="8035" y="29255"/>
                      <a:pt x="8113" y="29262"/>
                      <a:pt x="8192" y="29275"/>
                    </a:cubicBezTo>
                    <a:cubicBezTo>
                      <a:pt x="8297" y="29288"/>
                      <a:pt x="8403" y="29288"/>
                      <a:pt x="8508" y="29315"/>
                    </a:cubicBezTo>
                    <a:cubicBezTo>
                      <a:pt x="8731" y="29341"/>
                      <a:pt x="8955" y="29367"/>
                      <a:pt x="9165" y="29420"/>
                    </a:cubicBezTo>
                    <a:cubicBezTo>
                      <a:pt x="9520" y="29525"/>
                      <a:pt x="9875" y="29643"/>
                      <a:pt x="10204" y="29814"/>
                    </a:cubicBezTo>
                    <a:cubicBezTo>
                      <a:pt x="10506" y="29972"/>
                      <a:pt x="10783" y="30156"/>
                      <a:pt x="11046" y="30380"/>
                    </a:cubicBezTo>
                    <a:cubicBezTo>
                      <a:pt x="11164" y="30472"/>
                      <a:pt x="11282" y="30577"/>
                      <a:pt x="11401" y="30682"/>
                    </a:cubicBezTo>
                    <a:cubicBezTo>
                      <a:pt x="11861" y="31169"/>
                      <a:pt x="12229" y="31708"/>
                      <a:pt x="12492" y="32326"/>
                    </a:cubicBezTo>
                    <a:cubicBezTo>
                      <a:pt x="12623" y="32681"/>
                      <a:pt x="12702" y="33036"/>
                      <a:pt x="12781" y="33391"/>
                    </a:cubicBezTo>
                    <a:cubicBezTo>
                      <a:pt x="12794" y="33443"/>
                      <a:pt x="12794" y="33496"/>
                      <a:pt x="12794" y="33535"/>
                    </a:cubicBezTo>
                    <a:cubicBezTo>
                      <a:pt x="12794" y="33588"/>
                      <a:pt x="12781" y="33641"/>
                      <a:pt x="12794" y="33680"/>
                    </a:cubicBezTo>
                    <a:cubicBezTo>
                      <a:pt x="12860" y="33877"/>
                      <a:pt x="12847" y="34088"/>
                      <a:pt x="12834" y="34285"/>
                    </a:cubicBezTo>
                    <a:cubicBezTo>
                      <a:pt x="12834" y="34482"/>
                      <a:pt x="12808" y="34679"/>
                      <a:pt x="12781" y="34877"/>
                    </a:cubicBezTo>
                    <a:cubicBezTo>
                      <a:pt x="12715" y="35310"/>
                      <a:pt x="12571" y="35731"/>
                      <a:pt x="12413" y="36139"/>
                    </a:cubicBezTo>
                    <a:cubicBezTo>
                      <a:pt x="12347" y="36310"/>
                      <a:pt x="12242" y="36468"/>
                      <a:pt x="12150" y="36625"/>
                    </a:cubicBezTo>
                    <a:cubicBezTo>
                      <a:pt x="11940" y="36967"/>
                      <a:pt x="11703" y="37309"/>
                      <a:pt x="11414" y="37598"/>
                    </a:cubicBezTo>
                    <a:cubicBezTo>
                      <a:pt x="11059" y="37940"/>
                      <a:pt x="10664" y="38229"/>
                      <a:pt x="10230" y="38453"/>
                    </a:cubicBezTo>
                    <a:cubicBezTo>
                      <a:pt x="10033" y="38545"/>
                      <a:pt x="9836" y="38650"/>
                      <a:pt x="9626" y="38716"/>
                    </a:cubicBezTo>
                    <a:cubicBezTo>
                      <a:pt x="9599" y="38716"/>
                      <a:pt x="9586" y="38742"/>
                      <a:pt x="9560" y="38755"/>
                    </a:cubicBezTo>
                    <a:cubicBezTo>
                      <a:pt x="9507" y="38755"/>
                      <a:pt x="9455" y="38769"/>
                      <a:pt x="9402" y="38782"/>
                    </a:cubicBezTo>
                    <a:cubicBezTo>
                      <a:pt x="9165" y="38861"/>
                      <a:pt x="8915" y="38900"/>
                      <a:pt x="8666" y="38953"/>
                    </a:cubicBezTo>
                    <a:cubicBezTo>
                      <a:pt x="8475" y="38986"/>
                      <a:pt x="8284" y="38995"/>
                      <a:pt x="8092" y="38995"/>
                    </a:cubicBezTo>
                    <a:cubicBezTo>
                      <a:pt x="7900" y="38995"/>
                      <a:pt x="7706" y="38986"/>
                      <a:pt x="7509" y="38979"/>
                    </a:cubicBezTo>
                    <a:cubicBezTo>
                      <a:pt x="7232" y="38979"/>
                      <a:pt x="6956" y="38900"/>
                      <a:pt x="6680" y="38834"/>
                    </a:cubicBezTo>
                    <a:cubicBezTo>
                      <a:pt x="6194" y="38703"/>
                      <a:pt x="5747" y="38492"/>
                      <a:pt x="5326" y="38229"/>
                    </a:cubicBezTo>
                    <a:cubicBezTo>
                      <a:pt x="5023" y="38032"/>
                      <a:pt x="4747" y="37809"/>
                      <a:pt x="4484" y="37546"/>
                    </a:cubicBezTo>
                    <a:cubicBezTo>
                      <a:pt x="4471" y="37519"/>
                      <a:pt x="4445" y="37506"/>
                      <a:pt x="4432" y="37480"/>
                    </a:cubicBezTo>
                    <a:cubicBezTo>
                      <a:pt x="4405" y="37454"/>
                      <a:pt x="4379" y="37441"/>
                      <a:pt x="4340" y="37427"/>
                    </a:cubicBezTo>
                    <a:cubicBezTo>
                      <a:pt x="4313" y="37414"/>
                      <a:pt x="4300" y="37401"/>
                      <a:pt x="4300" y="37375"/>
                    </a:cubicBezTo>
                    <a:cubicBezTo>
                      <a:pt x="4221" y="37335"/>
                      <a:pt x="4156" y="37283"/>
                      <a:pt x="4156" y="37191"/>
                    </a:cubicBezTo>
                    <a:cubicBezTo>
                      <a:pt x="4037" y="37033"/>
                      <a:pt x="3932" y="36875"/>
                      <a:pt x="3814" y="36717"/>
                    </a:cubicBezTo>
                    <a:cubicBezTo>
                      <a:pt x="3761" y="36678"/>
                      <a:pt x="3722" y="36638"/>
                      <a:pt x="3722" y="36573"/>
                    </a:cubicBezTo>
                    <a:cubicBezTo>
                      <a:pt x="3682" y="36546"/>
                      <a:pt x="3682" y="36520"/>
                      <a:pt x="3682" y="36481"/>
                    </a:cubicBezTo>
                    <a:cubicBezTo>
                      <a:pt x="3682" y="36428"/>
                      <a:pt x="3669" y="36402"/>
                      <a:pt x="3643" y="36362"/>
                    </a:cubicBezTo>
                    <a:cubicBezTo>
                      <a:pt x="3630" y="36323"/>
                      <a:pt x="3603" y="36283"/>
                      <a:pt x="3577" y="36231"/>
                    </a:cubicBezTo>
                    <a:cubicBezTo>
                      <a:pt x="3380" y="35823"/>
                      <a:pt x="3235" y="35389"/>
                      <a:pt x="3169" y="34942"/>
                    </a:cubicBezTo>
                    <a:cubicBezTo>
                      <a:pt x="3104" y="34535"/>
                      <a:pt x="3077" y="34140"/>
                      <a:pt x="3117" y="33733"/>
                    </a:cubicBezTo>
                    <a:cubicBezTo>
                      <a:pt x="3143" y="33456"/>
                      <a:pt x="3183" y="33180"/>
                      <a:pt x="3261" y="32904"/>
                    </a:cubicBezTo>
                    <a:cubicBezTo>
                      <a:pt x="3432" y="32286"/>
                      <a:pt x="3709" y="31708"/>
                      <a:pt x="4103" y="31195"/>
                    </a:cubicBezTo>
                    <a:cubicBezTo>
                      <a:pt x="4340" y="30879"/>
                      <a:pt x="4616" y="30603"/>
                      <a:pt x="4918" y="30353"/>
                    </a:cubicBezTo>
                    <a:cubicBezTo>
                      <a:pt x="5194" y="30130"/>
                      <a:pt x="5497" y="29946"/>
                      <a:pt x="5812" y="29775"/>
                    </a:cubicBezTo>
                    <a:cubicBezTo>
                      <a:pt x="5799" y="29775"/>
                      <a:pt x="5799" y="29775"/>
                      <a:pt x="5786" y="29762"/>
                    </a:cubicBezTo>
                    <a:cubicBezTo>
                      <a:pt x="5773" y="29446"/>
                      <a:pt x="5786" y="29144"/>
                      <a:pt x="5904" y="28841"/>
                    </a:cubicBezTo>
                    <a:lnTo>
                      <a:pt x="5904" y="28841"/>
                    </a:lnTo>
                    <a:cubicBezTo>
                      <a:pt x="5717" y="28871"/>
                      <a:pt x="5522" y="28886"/>
                      <a:pt x="5326" y="28886"/>
                    </a:cubicBezTo>
                    <a:cubicBezTo>
                      <a:pt x="5260" y="28886"/>
                      <a:pt x="5194" y="28884"/>
                      <a:pt x="5129" y="28881"/>
                    </a:cubicBezTo>
                    <a:cubicBezTo>
                      <a:pt x="4905" y="28868"/>
                      <a:pt x="4708" y="28789"/>
                      <a:pt x="4537" y="28631"/>
                    </a:cubicBezTo>
                    <a:cubicBezTo>
                      <a:pt x="4313" y="28420"/>
                      <a:pt x="4261" y="28171"/>
                      <a:pt x="4313" y="27895"/>
                    </a:cubicBezTo>
                    <a:cubicBezTo>
                      <a:pt x="4366" y="27697"/>
                      <a:pt x="4445" y="27526"/>
                      <a:pt x="4550" y="27355"/>
                    </a:cubicBezTo>
                    <a:cubicBezTo>
                      <a:pt x="4774" y="27014"/>
                      <a:pt x="5063" y="26737"/>
                      <a:pt x="5392" y="26501"/>
                    </a:cubicBezTo>
                    <a:cubicBezTo>
                      <a:pt x="5839" y="26185"/>
                      <a:pt x="6299" y="25922"/>
                      <a:pt x="6825" y="25791"/>
                    </a:cubicBezTo>
                    <a:cubicBezTo>
                      <a:pt x="6838" y="25778"/>
                      <a:pt x="6864" y="25778"/>
                      <a:pt x="6877" y="25778"/>
                    </a:cubicBezTo>
                    <a:cubicBezTo>
                      <a:pt x="6891" y="25778"/>
                      <a:pt x="6904" y="25751"/>
                      <a:pt x="6917" y="25751"/>
                    </a:cubicBezTo>
                    <a:cubicBezTo>
                      <a:pt x="7061" y="25725"/>
                      <a:pt x="7219" y="25699"/>
                      <a:pt x="7377" y="25672"/>
                    </a:cubicBezTo>
                    <a:cubicBezTo>
                      <a:pt x="7456" y="25661"/>
                      <a:pt x="7532" y="25655"/>
                      <a:pt x="7608" y="25655"/>
                    </a:cubicBezTo>
                    <a:close/>
                    <a:moveTo>
                      <a:pt x="28557" y="29298"/>
                    </a:moveTo>
                    <a:cubicBezTo>
                      <a:pt x="28705" y="29298"/>
                      <a:pt x="28851" y="29304"/>
                      <a:pt x="28994" y="29315"/>
                    </a:cubicBezTo>
                    <a:cubicBezTo>
                      <a:pt x="29283" y="29328"/>
                      <a:pt x="29559" y="29380"/>
                      <a:pt x="29835" y="29459"/>
                    </a:cubicBezTo>
                    <a:cubicBezTo>
                      <a:pt x="30309" y="29591"/>
                      <a:pt x="30756" y="29788"/>
                      <a:pt x="31176" y="30038"/>
                    </a:cubicBezTo>
                    <a:cubicBezTo>
                      <a:pt x="31597" y="30288"/>
                      <a:pt x="31952" y="30603"/>
                      <a:pt x="32281" y="30958"/>
                    </a:cubicBezTo>
                    <a:cubicBezTo>
                      <a:pt x="32636" y="31366"/>
                      <a:pt x="32925" y="31839"/>
                      <a:pt x="33122" y="32352"/>
                    </a:cubicBezTo>
                    <a:cubicBezTo>
                      <a:pt x="33228" y="32602"/>
                      <a:pt x="33293" y="32852"/>
                      <a:pt x="33359" y="33115"/>
                    </a:cubicBezTo>
                    <a:cubicBezTo>
                      <a:pt x="33412" y="33312"/>
                      <a:pt x="33451" y="33496"/>
                      <a:pt x="33451" y="33693"/>
                    </a:cubicBezTo>
                    <a:cubicBezTo>
                      <a:pt x="33451" y="33746"/>
                      <a:pt x="33451" y="33785"/>
                      <a:pt x="33464" y="33838"/>
                    </a:cubicBezTo>
                    <a:cubicBezTo>
                      <a:pt x="33517" y="34048"/>
                      <a:pt x="33517" y="34259"/>
                      <a:pt x="33464" y="34469"/>
                    </a:cubicBezTo>
                    <a:cubicBezTo>
                      <a:pt x="33451" y="34508"/>
                      <a:pt x="33451" y="34561"/>
                      <a:pt x="33451" y="34614"/>
                    </a:cubicBezTo>
                    <a:cubicBezTo>
                      <a:pt x="33451" y="34903"/>
                      <a:pt x="33385" y="35192"/>
                      <a:pt x="33307" y="35468"/>
                    </a:cubicBezTo>
                    <a:cubicBezTo>
                      <a:pt x="33214" y="35771"/>
                      <a:pt x="33109" y="36073"/>
                      <a:pt x="32965" y="36349"/>
                    </a:cubicBezTo>
                    <a:cubicBezTo>
                      <a:pt x="32820" y="36652"/>
                      <a:pt x="32623" y="36915"/>
                      <a:pt x="32426" y="37191"/>
                    </a:cubicBezTo>
                    <a:cubicBezTo>
                      <a:pt x="32281" y="37401"/>
                      <a:pt x="32097" y="37585"/>
                      <a:pt x="31900" y="37756"/>
                    </a:cubicBezTo>
                    <a:cubicBezTo>
                      <a:pt x="31466" y="38137"/>
                      <a:pt x="30992" y="38453"/>
                      <a:pt x="30440" y="38677"/>
                    </a:cubicBezTo>
                    <a:cubicBezTo>
                      <a:pt x="30085" y="38808"/>
                      <a:pt x="29730" y="38913"/>
                      <a:pt x="29362" y="38979"/>
                    </a:cubicBezTo>
                    <a:cubicBezTo>
                      <a:pt x="29121" y="39024"/>
                      <a:pt x="28879" y="39050"/>
                      <a:pt x="28638" y="39050"/>
                    </a:cubicBezTo>
                    <a:cubicBezTo>
                      <a:pt x="28524" y="39050"/>
                      <a:pt x="28411" y="39044"/>
                      <a:pt x="28297" y="39032"/>
                    </a:cubicBezTo>
                    <a:cubicBezTo>
                      <a:pt x="27758" y="38979"/>
                      <a:pt x="27245" y="38847"/>
                      <a:pt x="26745" y="38650"/>
                    </a:cubicBezTo>
                    <a:cubicBezTo>
                      <a:pt x="26311" y="38479"/>
                      <a:pt x="25930" y="38229"/>
                      <a:pt x="25562" y="37953"/>
                    </a:cubicBezTo>
                    <a:cubicBezTo>
                      <a:pt x="25457" y="37874"/>
                      <a:pt x="25352" y="37769"/>
                      <a:pt x="25233" y="37690"/>
                    </a:cubicBezTo>
                    <a:cubicBezTo>
                      <a:pt x="25181" y="37638"/>
                      <a:pt x="25141" y="37585"/>
                      <a:pt x="25102" y="37519"/>
                    </a:cubicBezTo>
                    <a:cubicBezTo>
                      <a:pt x="25075" y="37493"/>
                      <a:pt x="25049" y="37454"/>
                      <a:pt x="25023" y="37427"/>
                    </a:cubicBezTo>
                    <a:cubicBezTo>
                      <a:pt x="24839" y="37270"/>
                      <a:pt x="24707" y="37059"/>
                      <a:pt x="24563" y="36862"/>
                    </a:cubicBezTo>
                    <a:cubicBezTo>
                      <a:pt x="24378" y="36586"/>
                      <a:pt x="24221" y="36297"/>
                      <a:pt x="24102" y="35981"/>
                    </a:cubicBezTo>
                    <a:cubicBezTo>
                      <a:pt x="23984" y="35665"/>
                      <a:pt x="23879" y="35350"/>
                      <a:pt x="23826" y="35008"/>
                    </a:cubicBezTo>
                    <a:cubicBezTo>
                      <a:pt x="23787" y="34719"/>
                      <a:pt x="23734" y="34429"/>
                      <a:pt x="23760" y="34193"/>
                    </a:cubicBezTo>
                    <a:lnTo>
                      <a:pt x="23760" y="34114"/>
                    </a:lnTo>
                    <a:cubicBezTo>
                      <a:pt x="23747" y="33614"/>
                      <a:pt x="23839" y="33128"/>
                      <a:pt x="23997" y="32654"/>
                    </a:cubicBezTo>
                    <a:cubicBezTo>
                      <a:pt x="24142" y="32207"/>
                      <a:pt x="24339" y="31787"/>
                      <a:pt x="24615" y="31405"/>
                    </a:cubicBezTo>
                    <a:cubicBezTo>
                      <a:pt x="24799" y="31142"/>
                      <a:pt x="24996" y="30879"/>
                      <a:pt x="25233" y="30656"/>
                    </a:cubicBezTo>
                    <a:cubicBezTo>
                      <a:pt x="25693" y="30248"/>
                      <a:pt x="26193" y="29906"/>
                      <a:pt x="26772" y="29670"/>
                    </a:cubicBezTo>
                    <a:cubicBezTo>
                      <a:pt x="27127" y="29525"/>
                      <a:pt x="27495" y="29433"/>
                      <a:pt x="27863" y="29354"/>
                    </a:cubicBezTo>
                    <a:cubicBezTo>
                      <a:pt x="28088" y="29314"/>
                      <a:pt x="28324" y="29298"/>
                      <a:pt x="28557" y="29298"/>
                    </a:cubicBezTo>
                    <a:close/>
                    <a:moveTo>
                      <a:pt x="24862" y="0"/>
                    </a:moveTo>
                    <a:cubicBezTo>
                      <a:pt x="24793" y="0"/>
                      <a:pt x="24725" y="2"/>
                      <a:pt x="24655" y="6"/>
                    </a:cubicBezTo>
                    <a:cubicBezTo>
                      <a:pt x="24484" y="19"/>
                      <a:pt x="24300" y="45"/>
                      <a:pt x="24129" y="72"/>
                    </a:cubicBezTo>
                    <a:cubicBezTo>
                      <a:pt x="24116" y="72"/>
                      <a:pt x="24102" y="85"/>
                      <a:pt x="24089" y="98"/>
                    </a:cubicBezTo>
                    <a:cubicBezTo>
                      <a:pt x="23813" y="151"/>
                      <a:pt x="23550" y="243"/>
                      <a:pt x="23287" y="361"/>
                    </a:cubicBezTo>
                    <a:cubicBezTo>
                      <a:pt x="22866" y="558"/>
                      <a:pt x="22485" y="821"/>
                      <a:pt x="22117" y="1137"/>
                    </a:cubicBezTo>
                    <a:cubicBezTo>
                      <a:pt x="21880" y="1334"/>
                      <a:pt x="21670" y="1571"/>
                      <a:pt x="21473" y="1820"/>
                    </a:cubicBezTo>
                    <a:cubicBezTo>
                      <a:pt x="21131" y="2228"/>
                      <a:pt x="20868" y="2675"/>
                      <a:pt x="20631" y="3149"/>
                    </a:cubicBezTo>
                    <a:cubicBezTo>
                      <a:pt x="20486" y="3425"/>
                      <a:pt x="20368" y="3714"/>
                      <a:pt x="20250" y="3990"/>
                    </a:cubicBezTo>
                    <a:cubicBezTo>
                      <a:pt x="19947" y="4700"/>
                      <a:pt x="19724" y="5423"/>
                      <a:pt x="19540" y="6146"/>
                    </a:cubicBezTo>
                    <a:cubicBezTo>
                      <a:pt x="19395" y="6686"/>
                      <a:pt x="19277" y="7238"/>
                      <a:pt x="19172" y="7790"/>
                    </a:cubicBezTo>
                    <a:cubicBezTo>
                      <a:pt x="19093" y="8145"/>
                      <a:pt x="19027" y="8513"/>
                      <a:pt x="18974" y="8881"/>
                    </a:cubicBezTo>
                    <a:cubicBezTo>
                      <a:pt x="18935" y="9171"/>
                      <a:pt x="18895" y="9460"/>
                      <a:pt x="18856" y="9749"/>
                    </a:cubicBezTo>
                    <a:cubicBezTo>
                      <a:pt x="18817" y="10091"/>
                      <a:pt x="18777" y="10446"/>
                      <a:pt x="18738" y="10801"/>
                    </a:cubicBezTo>
                    <a:cubicBezTo>
                      <a:pt x="18711" y="11104"/>
                      <a:pt x="18659" y="11406"/>
                      <a:pt x="18672" y="11722"/>
                    </a:cubicBezTo>
                    <a:cubicBezTo>
                      <a:pt x="18685" y="11761"/>
                      <a:pt x="18685" y="11800"/>
                      <a:pt x="18672" y="11840"/>
                    </a:cubicBezTo>
                    <a:cubicBezTo>
                      <a:pt x="18619" y="12050"/>
                      <a:pt x="18632" y="12274"/>
                      <a:pt x="18632" y="12497"/>
                    </a:cubicBezTo>
                    <a:cubicBezTo>
                      <a:pt x="18632" y="12800"/>
                      <a:pt x="18632" y="13102"/>
                      <a:pt x="18632" y="13391"/>
                    </a:cubicBezTo>
                    <a:lnTo>
                      <a:pt x="18107" y="13391"/>
                    </a:lnTo>
                    <a:cubicBezTo>
                      <a:pt x="18107" y="12997"/>
                      <a:pt x="18107" y="12589"/>
                      <a:pt x="18107" y="12182"/>
                    </a:cubicBezTo>
                    <a:cubicBezTo>
                      <a:pt x="18107" y="12116"/>
                      <a:pt x="18120" y="12037"/>
                      <a:pt x="18093" y="11971"/>
                    </a:cubicBezTo>
                    <a:cubicBezTo>
                      <a:pt x="18067" y="11853"/>
                      <a:pt x="18067" y="11722"/>
                      <a:pt x="18067" y="11603"/>
                    </a:cubicBezTo>
                    <a:cubicBezTo>
                      <a:pt x="18041" y="11327"/>
                      <a:pt x="18028" y="11051"/>
                      <a:pt x="18014" y="10775"/>
                    </a:cubicBezTo>
                    <a:cubicBezTo>
                      <a:pt x="18014" y="10762"/>
                      <a:pt x="18014" y="10762"/>
                      <a:pt x="18001" y="10749"/>
                    </a:cubicBezTo>
                    <a:cubicBezTo>
                      <a:pt x="17949" y="10551"/>
                      <a:pt x="17962" y="10341"/>
                      <a:pt x="17936" y="10144"/>
                    </a:cubicBezTo>
                    <a:cubicBezTo>
                      <a:pt x="17896" y="9828"/>
                      <a:pt x="17857" y="9513"/>
                      <a:pt x="17817" y="9210"/>
                    </a:cubicBezTo>
                    <a:cubicBezTo>
                      <a:pt x="17765" y="8829"/>
                      <a:pt x="17699" y="8461"/>
                      <a:pt x="17633" y="8092"/>
                    </a:cubicBezTo>
                    <a:cubicBezTo>
                      <a:pt x="17541" y="7580"/>
                      <a:pt x="17436" y="7067"/>
                      <a:pt x="17304" y="6567"/>
                    </a:cubicBezTo>
                    <a:cubicBezTo>
                      <a:pt x="17226" y="6212"/>
                      <a:pt x="17120" y="5857"/>
                      <a:pt x="17028" y="5515"/>
                    </a:cubicBezTo>
                    <a:cubicBezTo>
                      <a:pt x="16805" y="4687"/>
                      <a:pt x="16489" y="3898"/>
                      <a:pt x="16108" y="3135"/>
                    </a:cubicBezTo>
                    <a:cubicBezTo>
                      <a:pt x="15832" y="2583"/>
                      <a:pt x="15516" y="2057"/>
                      <a:pt x="15082" y="1597"/>
                    </a:cubicBezTo>
                    <a:cubicBezTo>
                      <a:pt x="14911" y="1334"/>
                      <a:pt x="14648" y="1150"/>
                      <a:pt x="14399" y="953"/>
                    </a:cubicBezTo>
                    <a:cubicBezTo>
                      <a:pt x="14109" y="703"/>
                      <a:pt x="13767" y="492"/>
                      <a:pt x="13412" y="348"/>
                    </a:cubicBezTo>
                    <a:cubicBezTo>
                      <a:pt x="13163" y="243"/>
                      <a:pt x="12913" y="151"/>
                      <a:pt x="12650" y="98"/>
                    </a:cubicBezTo>
                    <a:cubicBezTo>
                      <a:pt x="12637" y="85"/>
                      <a:pt x="12623" y="72"/>
                      <a:pt x="12610" y="72"/>
                    </a:cubicBezTo>
                    <a:cubicBezTo>
                      <a:pt x="12466" y="45"/>
                      <a:pt x="12321" y="6"/>
                      <a:pt x="12176" y="6"/>
                    </a:cubicBezTo>
                    <a:cubicBezTo>
                      <a:pt x="12115" y="8"/>
                      <a:pt x="12054" y="9"/>
                      <a:pt x="11992" y="9"/>
                    </a:cubicBezTo>
                    <a:cubicBezTo>
                      <a:pt x="11870" y="9"/>
                      <a:pt x="11747" y="6"/>
                      <a:pt x="11624" y="6"/>
                    </a:cubicBezTo>
                    <a:cubicBezTo>
                      <a:pt x="11440" y="6"/>
                      <a:pt x="11256" y="13"/>
                      <a:pt x="11072" y="45"/>
                    </a:cubicBezTo>
                    <a:cubicBezTo>
                      <a:pt x="10888" y="85"/>
                      <a:pt x="10691" y="124"/>
                      <a:pt x="10520" y="203"/>
                    </a:cubicBezTo>
                    <a:cubicBezTo>
                      <a:pt x="9994" y="335"/>
                      <a:pt x="9533" y="598"/>
                      <a:pt x="9086" y="887"/>
                    </a:cubicBezTo>
                    <a:cubicBezTo>
                      <a:pt x="8731" y="1124"/>
                      <a:pt x="8403" y="1400"/>
                      <a:pt x="8087" y="1702"/>
                    </a:cubicBezTo>
                    <a:cubicBezTo>
                      <a:pt x="7942" y="1847"/>
                      <a:pt x="7785" y="1991"/>
                      <a:pt x="7653" y="2149"/>
                    </a:cubicBezTo>
                    <a:cubicBezTo>
                      <a:pt x="7495" y="2320"/>
                      <a:pt x="7364" y="2517"/>
                      <a:pt x="7219" y="2701"/>
                    </a:cubicBezTo>
                    <a:cubicBezTo>
                      <a:pt x="6969" y="3030"/>
                      <a:pt x="6746" y="3398"/>
                      <a:pt x="6575" y="3780"/>
                    </a:cubicBezTo>
                    <a:cubicBezTo>
                      <a:pt x="6391" y="4161"/>
                      <a:pt x="6220" y="4569"/>
                      <a:pt x="6102" y="4989"/>
                    </a:cubicBezTo>
                    <a:cubicBezTo>
                      <a:pt x="5931" y="5620"/>
                      <a:pt x="5786" y="6265"/>
                      <a:pt x="5760" y="6935"/>
                    </a:cubicBezTo>
                    <a:cubicBezTo>
                      <a:pt x="5760" y="6962"/>
                      <a:pt x="5773" y="6988"/>
                      <a:pt x="5760" y="7001"/>
                    </a:cubicBezTo>
                    <a:cubicBezTo>
                      <a:pt x="5694" y="7185"/>
                      <a:pt x="5733" y="7382"/>
                      <a:pt x="5720" y="7567"/>
                    </a:cubicBezTo>
                    <a:cubicBezTo>
                      <a:pt x="5694" y="8014"/>
                      <a:pt x="5760" y="8461"/>
                      <a:pt x="5773" y="8908"/>
                    </a:cubicBezTo>
                    <a:cubicBezTo>
                      <a:pt x="5773" y="8947"/>
                      <a:pt x="5773" y="8973"/>
                      <a:pt x="5786" y="9013"/>
                    </a:cubicBezTo>
                    <a:cubicBezTo>
                      <a:pt x="5812" y="9092"/>
                      <a:pt x="5812" y="9184"/>
                      <a:pt x="5812" y="9263"/>
                    </a:cubicBezTo>
                    <a:cubicBezTo>
                      <a:pt x="5812" y="9315"/>
                      <a:pt x="5812" y="9368"/>
                      <a:pt x="5826" y="9407"/>
                    </a:cubicBezTo>
                    <a:cubicBezTo>
                      <a:pt x="5878" y="9565"/>
                      <a:pt x="5865" y="9736"/>
                      <a:pt x="5904" y="9894"/>
                    </a:cubicBezTo>
                    <a:cubicBezTo>
                      <a:pt x="5970" y="10196"/>
                      <a:pt x="5996" y="10499"/>
                      <a:pt x="6062" y="10801"/>
                    </a:cubicBezTo>
                    <a:cubicBezTo>
                      <a:pt x="6259" y="11577"/>
                      <a:pt x="6457" y="12353"/>
                      <a:pt x="6746" y="13102"/>
                    </a:cubicBezTo>
                    <a:cubicBezTo>
                      <a:pt x="6930" y="13549"/>
                      <a:pt x="7114" y="13996"/>
                      <a:pt x="7324" y="14430"/>
                    </a:cubicBezTo>
                    <a:cubicBezTo>
                      <a:pt x="7390" y="14562"/>
                      <a:pt x="7469" y="14680"/>
                      <a:pt x="7535" y="14798"/>
                    </a:cubicBezTo>
                    <a:cubicBezTo>
                      <a:pt x="7666" y="15035"/>
                      <a:pt x="7798" y="15272"/>
                      <a:pt x="7942" y="15495"/>
                    </a:cubicBezTo>
                    <a:cubicBezTo>
                      <a:pt x="8008" y="15614"/>
                      <a:pt x="8100" y="15732"/>
                      <a:pt x="8140" y="15863"/>
                    </a:cubicBezTo>
                    <a:cubicBezTo>
                      <a:pt x="7956" y="15982"/>
                      <a:pt x="7758" y="16100"/>
                      <a:pt x="7574" y="16218"/>
                    </a:cubicBezTo>
                    <a:cubicBezTo>
                      <a:pt x="6877" y="16639"/>
                      <a:pt x="6246" y="17139"/>
                      <a:pt x="5641" y="17691"/>
                    </a:cubicBezTo>
                    <a:cubicBezTo>
                      <a:pt x="5247" y="18046"/>
                      <a:pt x="4866" y="18441"/>
                      <a:pt x="4524" y="18848"/>
                    </a:cubicBezTo>
                    <a:cubicBezTo>
                      <a:pt x="4274" y="19164"/>
                      <a:pt x="4024" y="19479"/>
                      <a:pt x="3787" y="19808"/>
                    </a:cubicBezTo>
                    <a:cubicBezTo>
                      <a:pt x="3393" y="20360"/>
                      <a:pt x="3025" y="20926"/>
                      <a:pt x="2709" y="21531"/>
                    </a:cubicBezTo>
                    <a:cubicBezTo>
                      <a:pt x="2446" y="22017"/>
                      <a:pt x="2196" y="22504"/>
                      <a:pt x="1973" y="23016"/>
                    </a:cubicBezTo>
                    <a:cubicBezTo>
                      <a:pt x="1789" y="23463"/>
                      <a:pt x="1605" y="23910"/>
                      <a:pt x="1447" y="24358"/>
                    </a:cubicBezTo>
                    <a:cubicBezTo>
                      <a:pt x="1118" y="25265"/>
                      <a:pt x="855" y="26172"/>
                      <a:pt x="645" y="27106"/>
                    </a:cubicBezTo>
                    <a:cubicBezTo>
                      <a:pt x="540" y="27566"/>
                      <a:pt x="448" y="28026"/>
                      <a:pt x="356" y="28486"/>
                    </a:cubicBezTo>
                    <a:cubicBezTo>
                      <a:pt x="316" y="28670"/>
                      <a:pt x="277" y="28841"/>
                      <a:pt x="264" y="29025"/>
                    </a:cubicBezTo>
                    <a:cubicBezTo>
                      <a:pt x="237" y="29315"/>
                      <a:pt x="185" y="29604"/>
                      <a:pt x="145" y="29893"/>
                    </a:cubicBezTo>
                    <a:cubicBezTo>
                      <a:pt x="119" y="30222"/>
                      <a:pt x="66" y="30551"/>
                      <a:pt x="66" y="30879"/>
                    </a:cubicBezTo>
                    <a:cubicBezTo>
                      <a:pt x="66" y="30919"/>
                      <a:pt x="66" y="30958"/>
                      <a:pt x="53" y="30998"/>
                    </a:cubicBezTo>
                    <a:cubicBezTo>
                      <a:pt x="14" y="31142"/>
                      <a:pt x="27" y="31287"/>
                      <a:pt x="27" y="31418"/>
                    </a:cubicBezTo>
                    <a:cubicBezTo>
                      <a:pt x="27" y="31681"/>
                      <a:pt x="27" y="31944"/>
                      <a:pt x="14" y="32207"/>
                    </a:cubicBezTo>
                    <a:cubicBezTo>
                      <a:pt x="1" y="32628"/>
                      <a:pt x="53" y="33036"/>
                      <a:pt x="66" y="33456"/>
                    </a:cubicBezTo>
                    <a:cubicBezTo>
                      <a:pt x="66" y="33483"/>
                      <a:pt x="79" y="33509"/>
                      <a:pt x="79" y="33522"/>
                    </a:cubicBezTo>
                    <a:cubicBezTo>
                      <a:pt x="106" y="33706"/>
                      <a:pt x="145" y="33890"/>
                      <a:pt x="158" y="34061"/>
                    </a:cubicBezTo>
                    <a:cubicBezTo>
                      <a:pt x="185" y="34351"/>
                      <a:pt x="237" y="34640"/>
                      <a:pt x="316" y="34929"/>
                    </a:cubicBezTo>
                    <a:cubicBezTo>
                      <a:pt x="395" y="35258"/>
                      <a:pt x="461" y="35587"/>
                      <a:pt x="592" y="35902"/>
                    </a:cubicBezTo>
                    <a:cubicBezTo>
                      <a:pt x="619" y="35942"/>
                      <a:pt x="658" y="35942"/>
                      <a:pt x="697" y="35955"/>
                    </a:cubicBezTo>
                    <a:cubicBezTo>
                      <a:pt x="1302" y="36152"/>
                      <a:pt x="1907" y="36375"/>
                      <a:pt x="2499" y="36652"/>
                    </a:cubicBezTo>
                    <a:cubicBezTo>
                      <a:pt x="2551" y="36678"/>
                      <a:pt x="2604" y="36717"/>
                      <a:pt x="2657" y="36744"/>
                    </a:cubicBezTo>
                    <a:cubicBezTo>
                      <a:pt x="2722" y="36796"/>
                      <a:pt x="2749" y="36862"/>
                      <a:pt x="2722" y="36928"/>
                    </a:cubicBezTo>
                    <a:cubicBezTo>
                      <a:pt x="2691" y="36990"/>
                      <a:pt x="2635" y="37028"/>
                      <a:pt x="2574" y="37028"/>
                    </a:cubicBezTo>
                    <a:cubicBezTo>
                      <a:pt x="2558" y="37028"/>
                      <a:pt x="2542" y="37025"/>
                      <a:pt x="2525" y="37020"/>
                    </a:cubicBezTo>
                    <a:cubicBezTo>
                      <a:pt x="2459" y="36993"/>
                      <a:pt x="2407" y="36967"/>
                      <a:pt x="2341" y="36941"/>
                    </a:cubicBezTo>
                    <a:cubicBezTo>
                      <a:pt x="1868" y="36717"/>
                      <a:pt x="1381" y="36520"/>
                      <a:pt x="882" y="36349"/>
                    </a:cubicBezTo>
                    <a:cubicBezTo>
                      <a:pt x="829" y="36336"/>
                      <a:pt x="790" y="36336"/>
                      <a:pt x="737" y="36323"/>
                    </a:cubicBezTo>
                    <a:lnTo>
                      <a:pt x="737" y="36323"/>
                    </a:lnTo>
                    <a:cubicBezTo>
                      <a:pt x="868" y="36704"/>
                      <a:pt x="1039" y="37059"/>
                      <a:pt x="1223" y="37401"/>
                    </a:cubicBezTo>
                    <a:cubicBezTo>
                      <a:pt x="1302" y="37533"/>
                      <a:pt x="1381" y="37664"/>
                      <a:pt x="1447" y="37796"/>
                    </a:cubicBezTo>
                    <a:cubicBezTo>
                      <a:pt x="1947" y="37874"/>
                      <a:pt x="2459" y="37940"/>
                      <a:pt x="2946" y="38085"/>
                    </a:cubicBezTo>
                    <a:cubicBezTo>
                      <a:pt x="3025" y="38111"/>
                      <a:pt x="3104" y="38137"/>
                      <a:pt x="3169" y="38164"/>
                    </a:cubicBezTo>
                    <a:cubicBezTo>
                      <a:pt x="3235" y="38203"/>
                      <a:pt x="3261" y="38282"/>
                      <a:pt x="3235" y="38348"/>
                    </a:cubicBezTo>
                    <a:cubicBezTo>
                      <a:pt x="3209" y="38414"/>
                      <a:pt x="3143" y="38453"/>
                      <a:pt x="3077" y="38453"/>
                    </a:cubicBezTo>
                    <a:cubicBezTo>
                      <a:pt x="3012" y="38440"/>
                      <a:pt x="2959" y="38427"/>
                      <a:pt x="2906" y="38414"/>
                    </a:cubicBezTo>
                    <a:cubicBezTo>
                      <a:pt x="2578" y="38308"/>
                      <a:pt x="2236" y="38256"/>
                      <a:pt x="1894" y="38190"/>
                    </a:cubicBezTo>
                    <a:cubicBezTo>
                      <a:pt x="1876" y="38186"/>
                      <a:pt x="1859" y="38184"/>
                      <a:pt x="1841" y="38184"/>
                    </a:cubicBezTo>
                    <a:cubicBezTo>
                      <a:pt x="1806" y="38184"/>
                      <a:pt x="1771" y="38190"/>
                      <a:pt x="1736" y="38190"/>
                    </a:cubicBezTo>
                    <a:cubicBezTo>
                      <a:pt x="1763" y="38229"/>
                      <a:pt x="1776" y="38282"/>
                      <a:pt x="1815" y="38322"/>
                    </a:cubicBezTo>
                    <a:cubicBezTo>
                      <a:pt x="2052" y="38611"/>
                      <a:pt x="2275" y="38913"/>
                      <a:pt x="2551" y="39176"/>
                    </a:cubicBezTo>
                    <a:cubicBezTo>
                      <a:pt x="2578" y="39202"/>
                      <a:pt x="2617" y="39242"/>
                      <a:pt x="2643" y="39268"/>
                    </a:cubicBezTo>
                    <a:cubicBezTo>
                      <a:pt x="2683" y="39308"/>
                      <a:pt x="2683" y="39360"/>
                      <a:pt x="2630" y="39413"/>
                    </a:cubicBezTo>
                    <a:cubicBezTo>
                      <a:pt x="2867" y="39387"/>
                      <a:pt x="3104" y="39360"/>
                      <a:pt x="3327" y="39347"/>
                    </a:cubicBezTo>
                    <a:cubicBezTo>
                      <a:pt x="3485" y="39334"/>
                      <a:pt x="3643" y="39334"/>
                      <a:pt x="3801" y="39334"/>
                    </a:cubicBezTo>
                    <a:cubicBezTo>
                      <a:pt x="3815" y="39330"/>
                      <a:pt x="3828" y="39329"/>
                      <a:pt x="3841" y="39329"/>
                    </a:cubicBezTo>
                    <a:cubicBezTo>
                      <a:pt x="3875" y="39329"/>
                      <a:pt x="3907" y="39341"/>
                      <a:pt x="3945" y="39360"/>
                    </a:cubicBezTo>
                    <a:cubicBezTo>
                      <a:pt x="4037" y="39413"/>
                      <a:pt x="4037" y="39557"/>
                      <a:pt x="3945" y="39623"/>
                    </a:cubicBezTo>
                    <a:cubicBezTo>
                      <a:pt x="3893" y="39650"/>
                      <a:pt x="3840" y="39650"/>
                      <a:pt x="3787" y="39650"/>
                    </a:cubicBezTo>
                    <a:cubicBezTo>
                      <a:pt x="3630" y="39663"/>
                      <a:pt x="3485" y="39663"/>
                      <a:pt x="3340" y="39663"/>
                    </a:cubicBezTo>
                    <a:cubicBezTo>
                      <a:pt x="3318" y="39663"/>
                      <a:pt x="3297" y="39661"/>
                      <a:pt x="3275" y="39661"/>
                    </a:cubicBezTo>
                    <a:cubicBezTo>
                      <a:pt x="3232" y="39661"/>
                      <a:pt x="3191" y="39667"/>
                      <a:pt x="3156" y="39702"/>
                    </a:cubicBezTo>
                    <a:cubicBezTo>
                      <a:pt x="3209" y="39820"/>
                      <a:pt x="3327" y="39873"/>
                      <a:pt x="3432" y="39952"/>
                    </a:cubicBezTo>
                    <a:cubicBezTo>
                      <a:pt x="3919" y="40346"/>
                      <a:pt x="4432" y="40662"/>
                      <a:pt x="4971" y="40964"/>
                    </a:cubicBezTo>
                    <a:cubicBezTo>
                      <a:pt x="5339" y="41162"/>
                      <a:pt x="5694" y="41346"/>
                      <a:pt x="6075" y="41530"/>
                    </a:cubicBezTo>
                    <a:cubicBezTo>
                      <a:pt x="6693" y="41819"/>
                      <a:pt x="7324" y="42082"/>
                      <a:pt x="7982" y="42306"/>
                    </a:cubicBezTo>
                    <a:cubicBezTo>
                      <a:pt x="8534" y="42503"/>
                      <a:pt x="9100" y="42687"/>
                      <a:pt x="9665" y="42858"/>
                    </a:cubicBezTo>
                    <a:cubicBezTo>
                      <a:pt x="9928" y="42937"/>
                      <a:pt x="10191" y="43016"/>
                      <a:pt x="10467" y="43081"/>
                    </a:cubicBezTo>
                    <a:cubicBezTo>
                      <a:pt x="11243" y="43292"/>
                      <a:pt x="12032" y="43476"/>
                      <a:pt x="12834" y="43634"/>
                    </a:cubicBezTo>
                    <a:cubicBezTo>
                      <a:pt x="13044" y="43673"/>
                      <a:pt x="13255" y="43713"/>
                      <a:pt x="13465" y="43739"/>
                    </a:cubicBezTo>
                    <a:cubicBezTo>
                      <a:pt x="13715" y="43791"/>
                      <a:pt x="13978" y="43844"/>
                      <a:pt x="14228" y="43870"/>
                    </a:cubicBezTo>
                    <a:cubicBezTo>
                      <a:pt x="14491" y="43910"/>
                      <a:pt x="14754" y="43962"/>
                      <a:pt x="15030" y="43989"/>
                    </a:cubicBezTo>
                    <a:cubicBezTo>
                      <a:pt x="15201" y="44002"/>
                      <a:pt x="15385" y="44015"/>
                      <a:pt x="15569" y="44041"/>
                    </a:cubicBezTo>
                    <a:cubicBezTo>
                      <a:pt x="15805" y="44068"/>
                      <a:pt x="16042" y="44120"/>
                      <a:pt x="16292" y="44120"/>
                    </a:cubicBezTo>
                    <a:cubicBezTo>
                      <a:pt x="16371" y="44120"/>
                      <a:pt x="16437" y="44120"/>
                      <a:pt x="16502" y="44133"/>
                    </a:cubicBezTo>
                    <a:cubicBezTo>
                      <a:pt x="16621" y="44160"/>
                      <a:pt x="16726" y="44160"/>
                      <a:pt x="16831" y="44160"/>
                    </a:cubicBezTo>
                    <a:cubicBezTo>
                      <a:pt x="17212" y="44166"/>
                      <a:pt x="17594" y="44166"/>
                      <a:pt x="17975" y="44166"/>
                    </a:cubicBezTo>
                    <a:cubicBezTo>
                      <a:pt x="18356" y="44166"/>
                      <a:pt x="18738" y="44166"/>
                      <a:pt x="19119" y="44173"/>
                    </a:cubicBezTo>
                    <a:cubicBezTo>
                      <a:pt x="19566" y="44173"/>
                      <a:pt x="20013" y="44133"/>
                      <a:pt x="20460" y="44120"/>
                    </a:cubicBezTo>
                    <a:cubicBezTo>
                      <a:pt x="20486" y="44120"/>
                      <a:pt x="20513" y="44107"/>
                      <a:pt x="20539" y="44107"/>
                    </a:cubicBezTo>
                    <a:cubicBezTo>
                      <a:pt x="20789" y="44081"/>
                      <a:pt x="21039" y="44054"/>
                      <a:pt x="21289" y="44028"/>
                    </a:cubicBezTo>
                    <a:cubicBezTo>
                      <a:pt x="21473" y="44002"/>
                      <a:pt x="21657" y="43975"/>
                      <a:pt x="21841" y="43962"/>
                    </a:cubicBezTo>
                    <a:cubicBezTo>
                      <a:pt x="22051" y="43936"/>
                      <a:pt x="22262" y="43910"/>
                      <a:pt x="22485" y="43870"/>
                    </a:cubicBezTo>
                    <a:cubicBezTo>
                      <a:pt x="22520" y="43835"/>
                      <a:pt x="22561" y="43829"/>
                      <a:pt x="22604" y="43829"/>
                    </a:cubicBezTo>
                    <a:cubicBezTo>
                      <a:pt x="22625" y="43829"/>
                      <a:pt x="22647" y="43831"/>
                      <a:pt x="22669" y="43831"/>
                    </a:cubicBezTo>
                    <a:lnTo>
                      <a:pt x="22906" y="43831"/>
                    </a:lnTo>
                    <a:cubicBezTo>
                      <a:pt x="23116" y="43778"/>
                      <a:pt x="23340" y="43726"/>
                      <a:pt x="23550" y="43699"/>
                    </a:cubicBezTo>
                    <a:cubicBezTo>
                      <a:pt x="24010" y="43634"/>
                      <a:pt x="24471" y="43542"/>
                      <a:pt x="24918" y="43436"/>
                    </a:cubicBezTo>
                    <a:cubicBezTo>
                      <a:pt x="25825" y="43226"/>
                      <a:pt x="26719" y="42989"/>
                      <a:pt x="27613" y="42713"/>
                    </a:cubicBezTo>
                    <a:cubicBezTo>
                      <a:pt x="28271" y="42503"/>
                      <a:pt x="28915" y="42292"/>
                      <a:pt x="29559" y="42029"/>
                    </a:cubicBezTo>
                    <a:cubicBezTo>
                      <a:pt x="29572" y="42029"/>
                      <a:pt x="29599" y="42029"/>
                      <a:pt x="29625" y="42016"/>
                    </a:cubicBezTo>
                    <a:cubicBezTo>
                      <a:pt x="29901" y="41898"/>
                      <a:pt x="30177" y="41793"/>
                      <a:pt x="30440" y="41648"/>
                    </a:cubicBezTo>
                    <a:cubicBezTo>
                      <a:pt x="30979" y="41385"/>
                      <a:pt x="31518" y="41135"/>
                      <a:pt x="32031" y="40846"/>
                    </a:cubicBezTo>
                    <a:cubicBezTo>
                      <a:pt x="32557" y="40531"/>
                      <a:pt x="33070" y="40189"/>
                      <a:pt x="33556" y="39807"/>
                    </a:cubicBezTo>
                    <a:cubicBezTo>
                      <a:pt x="33583" y="39781"/>
                      <a:pt x="33622" y="39742"/>
                      <a:pt x="33635" y="39702"/>
                    </a:cubicBezTo>
                    <a:cubicBezTo>
                      <a:pt x="33562" y="39666"/>
                      <a:pt x="33485" y="39657"/>
                      <a:pt x="33406" y="39657"/>
                    </a:cubicBezTo>
                    <a:cubicBezTo>
                      <a:pt x="33343" y="39657"/>
                      <a:pt x="33279" y="39663"/>
                      <a:pt x="33214" y="39663"/>
                    </a:cubicBezTo>
                    <a:cubicBezTo>
                      <a:pt x="33149" y="39650"/>
                      <a:pt x="33070" y="39650"/>
                      <a:pt x="33004" y="39650"/>
                    </a:cubicBezTo>
                    <a:cubicBezTo>
                      <a:pt x="32978" y="39650"/>
                      <a:pt x="32938" y="39650"/>
                      <a:pt x="32912" y="39636"/>
                    </a:cubicBezTo>
                    <a:cubicBezTo>
                      <a:pt x="32846" y="39623"/>
                      <a:pt x="32781" y="39544"/>
                      <a:pt x="32794" y="39479"/>
                    </a:cubicBezTo>
                    <a:cubicBezTo>
                      <a:pt x="32807" y="39413"/>
                      <a:pt x="32846" y="39360"/>
                      <a:pt x="32912" y="39347"/>
                    </a:cubicBezTo>
                    <a:cubicBezTo>
                      <a:pt x="32965" y="39334"/>
                      <a:pt x="33017" y="39334"/>
                      <a:pt x="33070" y="39334"/>
                    </a:cubicBezTo>
                    <a:cubicBezTo>
                      <a:pt x="33412" y="39334"/>
                      <a:pt x="33754" y="39360"/>
                      <a:pt x="34095" y="39400"/>
                    </a:cubicBezTo>
                    <a:cubicBezTo>
                      <a:pt x="34148" y="39413"/>
                      <a:pt x="34201" y="39413"/>
                      <a:pt x="34253" y="39413"/>
                    </a:cubicBezTo>
                    <a:cubicBezTo>
                      <a:pt x="34227" y="39347"/>
                      <a:pt x="34135" y="39400"/>
                      <a:pt x="34095" y="39321"/>
                    </a:cubicBezTo>
                    <a:cubicBezTo>
                      <a:pt x="34450" y="38979"/>
                      <a:pt x="34779" y="38611"/>
                      <a:pt x="35055" y="38190"/>
                    </a:cubicBezTo>
                    <a:cubicBezTo>
                      <a:pt x="34819" y="38190"/>
                      <a:pt x="34582" y="38256"/>
                      <a:pt x="34345" y="38308"/>
                    </a:cubicBezTo>
                    <a:cubicBezTo>
                      <a:pt x="34188" y="38335"/>
                      <a:pt x="34030" y="38374"/>
                      <a:pt x="33885" y="38414"/>
                    </a:cubicBezTo>
                    <a:cubicBezTo>
                      <a:pt x="33832" y="38427"/>
                      <a:pt x="33793" y="38440"/>
                      <a:pt x="33740" y="38453"/>
                    </a:cubicBezTo>
                    <a:cubicBezTo>
                      <a:pt x="33662" y="38453"/>
                      <a:pt x="33583" y="38400"/>
                      <a:pt x="33570" y="38322"/>
                    </a:cubicBezTo>
                    <a:cubicBezTo>
                      <a:pt x="33556" y="38256"/>
                      <a:pt x="33583" y="38190"/>
                      <a:pt x="33662" y="38151"/>
                    </a:cubicBezTo>
                    <a:cubicBezTo>
                      <a:pt x="33714" y="38124"/>
                      <a:pt x="33780" y="38111"/>
                      <a:pt x="33846" y="38098"/>
                    </a:cubicBezTo>
                    <a:cubicBezTo>
                      <a:pt x="34227" y="37993"/>
                      <a:pt x="34608" y="37914"/>
                      <a:pt x="35003" y="37861"/>
                    </a:cubicBezTo>
                    <a:lnTo>
                      <a:pt x="35345" y="37796"/>
                    </a:lnTo>
                    <a:cubicBezTo>
                      <a:pt x="35345" y="37756"/>
                      <a:pt x="35371" y="37730"/>
                      <a:pt x="35384" y="37690"/>
                    </a:cubicBezTo>
                    <a:cubicBezTo>
                      <a:pt x="35463" y="37572"/>
                      <a:pt x="35542" y="37454"/>
                      <a:pt x="35608" y="37335"/>
                    </a:cubicBezTo>
                    <a:cubicBezTo>
                      <a:pt x="35779" y="37007"/>
                      <a:pt x="35923" y="36678"/>
                      <a:pt x="36055" y="36336"/>
                    </a:cubicBezTo>
                    <a:cubicBezTo>
                      <a:pt x="36028" y="36336"/>
                      <a:pt x="35989" y="36336"/>
                      <a:pt x="35963" y="36349"/>
                    </a:cubicBezTo>
                    <a:cubicBezTo>
                      <a:pt x="35450" y="36520"/>
                      <a:pt x="34937" y="36717"/>
                      <a:pt x="34450" y="36954"/>
                    </a:cubicBezTo>
                    <a:cubicBezTo>
                      <a:pt x="34398" y="36967"/>
                      <a:pt x="34345" y="36993"/>
                      <a:pt x="34293" y="37020"/>
                    </a:cubicBezTo>
                    <a:cubicBezTo>
                      <a:pt x="34273" y="37026"/>
                      <a:pt x="34253" y="37030"/>
                      <a:pt x="34234" y="37030"/>
                    </a:cubicBezTo>
                    <a:cubicBezTo>
                      <a:pt x="34177" y="37030"/>
                      <a:pt x="34125" y="37000"/>
                      <a:pt x="34095" y="36941"/>
                    </a:cubicBezTo>
                    <a:cubicBezTo>
                      <a:pt x="34056" y="36875"/>
                      <a:pt x="34082" y="36796"/>
                      <a:pt x="34148" y="36757"/>
                    </a:cubicBezTo>
                    <a:cubicBezTo>
                      <a:pt x="34201" y="36717"/>
                      <a:pt x="34253" y="36691"/>
                      <a:pt x="34319" y="36665"/>
                    </a:cubicBezTo>
                    <a:cubicBezTo>
                      <a:pt x="34858" y="36402"/>
                      <a:pt x="35423" y="36191"/>
                      <a:pt x="35989" y="35994"/>
                    </a:cubicBezTo>
                    <a:cubicBezTo>
                      <a:pt x="36055" y="35968"/>
                      <a:pt x="36147" y="35968"/>
                      <a:pt x="36199" y="35915"/>
                    </a:cubicBezTo>
                    <a:cubicBezTo>
                      <a:pt x="36239" y="35836"/>
                      <a:pt x="36265" y="35744"/>
                      <a:pt x="36291" y="35665"/>
                    </a:cubicBezTo>
                    <a:cubicBezTo>
                      <a:pt x="36370" y="35324"/>
                      <a:pt x="36462" y="34995"/>
                      <a:pt x="36541" y="34653"/>
                    </a:cubicBezTo>
                    <a:cubicBezTo>
                      <a:pt x="36594" y="34390"/>
                      <a:pt x="36633" y="34114"/>
                      <a:pt x="36673" y="33851"/>
                    </a:cubicBezTo>
                    <a:cubicBezTo>
                      <a:pt x="36699" y="33601"/>
                      <a:pt x="36752" y="33338"/>
                      <a:pt x="36725" y="33088"/>
                    </a:cubicBezTo>
                    <a:cubicBezTo>
                      <a:pt x="36725" y="33062"/>
                      <a:pt x="36725" y="33023"/>
                      <a:pt x="36738" y="32996"/>
                    </a:cubicBezTo>
                    <a:cubicBezTo>
                      <a:pt x="36778" y="32904"/>
                      <a:pt x="36765" y="32799"/>
                      <a:pt x="36765" y="32694"/>
                    </a:cubicBezTo>
                    <a:cubicBezTo>
                      <a:pt x="36778" y="32497"/>
                      <a:pt x="36778" y="32299"/>
                      <a:pt x="36778" y="32102"/>
                    </a:cubicBezTo>
                    <a:cubicBezTo>
                      <a:pt x="36765" y="31734"/>
                      <a:pt x="36817" y="31353"/>
                      <a:pt x="36725" y="30984"/>
                    </a:cubicBezTo>
                    <a:cubicBezTo>
                      <a:pt x="36752" y="30695"/>
                      <a:pt x="36699" y="30406"/>
                      <a:pt x="36673" y="30117"/>
                    </a:cubicBezTo>
                    <a:cubicBezTo>
                      <a:pt x="36659" y="29959"/>
                      <a:pt x="36646" y="29788"/>
                      <a:pt x="36620" y="29630"/>
                    </a:cubicBezTo>
                    <a:cubicBezTo>
                      <a:pt x="36594" y="29472"/>
                      <a:pt x="36554" y="29315"/>
                      <a:pt x="36541" y="29157"/>
                    </a:cubicBezTo>
                    <a:cubicBezTo>
                      <a:pt x="36515" y="28828"/>
                      <a:pt x="36436" y="28499"/>
                      <a:pt x="36383" y="28158"/>
                    </a:cubicBezTo>
                    <a:cubicBezTo>
                      <a:pt x="36304" y="27737"/>
                      <a:pt x="36199" y="27329"/>
                      <a:pt x="36107" y="26922"/>
                    </a:cubicBezTo>
                    <a:cubicBezTo>
                      <a:pt x="35976" y="26369"/>
                      <a:pt x="35831" y="25830"/>
                      <a:pt x="35660" y="25304"/>
                    </a:cubicBezTo>
                    <a:cubicBezTo>
                      <a:pt x="35502" y="24765"/>
                      <a:pt x="35318" y="24239"/>
                      <a:pt x="35108" y="23713"/>
                    </a:cubicBezTo>
                    <a:cubicBezTo>
                      <a:pt x="34976" y="23384"/>
                      <a:pt x="34845" y="23056"/>
                      <a:pt x="34687" y="22727"/>
                    </a:cubicBezTo>
                    <a:cubicBezTo>
                      <a:pt x="34372" y="22056"/>
                      <a:pt x="34030" y="21386"/>
                      <a:pt x="33635" y="20742"/>
                    </a:cubicBezTo>
                    <a:cubicBezTo>
                      <a:pt x="33372" y="20334"/>
                      <a:pt x="33096" y="19926"/>
                      <a:pt x="32807" y="19532"/>
                    </a:cubicBezTo>
                    <a:cubicBezTo>
                      <a:pt x="32662" y="19335"/>
                      <a:pt x="32504" y="19137"/>
                      <a:pt x="32334" y="18953"/>
                    </a:cubicBezTo>
                    <a:cubicBezTo>
                      <a:pt x="32149" y="18743"/>
                      <a:pt x="31979" y="18519"/>
                      <a:pt x="31794" y="18322"/>
                    </a:cubicBezTo>
                    <a:cubicBezTo>
                      <a:pt x="31426" y="17928"/>
                      <a:pt x="31032" y="17573"/>
                      <a:pt x="30611" y="17231"/>
                    </a:cubicBezTo>
                    <a:cubicBezTo>
                      <a:pt x="30335" y="16994"/>
                      <a:pt x="30059" y="16784"/>
                      <a:pt x="29770" y="16587"/>
                    </a:cubicBezTo>
                    <a:cubicBezTo>
                      <a:pt x="29454" y="16363"/>
                      <a:pt x="29125" y="16140"/>
                      <a:pt x="28796" y="15955"/>
                    </a:cubicBezTo>
                    <a:cubicBezTo>
                      <a:pt x="28731" y="15916"/>
                      <a:pt x="28652" y="15890"/>
                      <a:pt x="28612" y="15811"/>
                    </a:cubicBezTo>
                    <a:cubicBezTo>
                      <a:pt x="28678" y="15706"/>
                      <a:pt x="28731" y="15614"/>
                      <a:pt x="28783" y="15522"/>
                    </a:cubicBezTo>
                    <a:cubicBezTo>
                      <a:pt x="29033" y="15153"/>
                      <a:pt x="29230" y="14772"/>
                      <a:pt x="29428" y="14391"/>
                    </a:cubicBezTo>
                    <a:cubicBezTo>
                      <a:pt x="29585" y="14115"/>
                      <a:pt x="29691" y="13812"/>
                      <a:pt x="29822" y="13523"/>
                    </a:cubicBezTo>
                    <a:cubicBezTo>
                      <a:pt x="30098" y="12892"/>
                      <a:pt x="30309" y="12247"/>
                      <a:pt x="30480" y="11577"/>
                    </a:cubicBezTo>
                    <a:cubicBezTo>
                      <a:pt x="30624" y="11064"/>
                      <a:pt x="30743" y="10538"/>
                      <a:pt x="30835" y="10012"/>
                    </a:cubicBezTo>
                    <a:cubicBezTo>
                      <a:pt x="30887" y="9657"/>
                      <a:pt x="30940" y="9302"/>
                      <a:pt x="30966" y="8934"/>
                    </a:cubicBezTo>
                    <a:cubicBezTo>
                      <a:pt x="30992" y="8684"/>
                      <a:pt x="31005" y="8421"/>
                      <a:pt x="31019" y="8158"/>
                    </a:cubicBezTo>
                    <a:cubicBezTo>
                      <a:pt x="31045" y="7882"/>
                      <a:pt x="31032" y="7606"/>
                      <a:pt x="31019" y="7330"/>
                    </a:cubicBezTo>
                    <a:cubicBezTo>
                      <a:pt x="31019" y="7290"/>
                      <a:pt x="31032" y="7238"/>
                      <a:pt x="31019" y="7185"/>
                    </a:cubicBezTo>
                    <a:cubicBezTo>
                      <a:pt x="30966" y="7054"/>
                      <a:pt x="30979" y="6909"/>
                      <a:pt x="30979" y="6764"/>
                    </a:cubicBezTo>
                    <a:cubicBezTo>
                      <a:pt x="30979" y="6699"/>
                      <a:pt x="30979" y="6646"/>
                      <a:pt x="30966" y="6580"/>
                    </a:cubicBezTo>
                    <a:cubicBezTo>
                      <a:pt x="30927" y="6317"/>
                      <a:pt x="30887" y="6054"/>
                      <a:pt x="30835" y="5791"/>
                    </a:cubicBezTo>
                    <a:cubicBezTo>
                      <a:pt x="30769" y="5410"/>
                      <a:pt x="30677" y="5029"/>
                      <a:pt x="30545" y="4674"/>
                    </a:cubicBezTo>
                    <a:cubicBezTo>
                      <a:pt x="30388" y="4227"/>
                      <a:pt x="30217" y="3806"/>
                      <a:pt x="29967" y="3398"/>
                    </a:cubicBezTo>
                    <a:cubicBezTo>
                      <a:pt x="29638" y="2833"/>
                      <a:pt x="29270" y="2320"/>
                      <a:pt x="28810" y="1847"/>
                    </a:cubicBezTo>
                    <a:cubicBezTo>
                      <a:pt x="28639" y="1676"/>
                      <a:pt x="28455" y="1505"/>
                      <a:pt x="28257" y="1334"/>
                    </a:cubicBezTo>
                    <a:cubicBezTo>
                      <a:pt x="27929" y="1071"/>
                      <a:pt x="27600" y="821"/>
                      <a:pt x="27232" y="624"/>
                    </a:cubicBezTo>
                    <a:cubicBezTo>
                      <a:pt x="27166" y="598"/>
                      <a:pt x="27100" y="558"/>
                      <a:pt x="27035" y="532"/>
                    </a:cubicBezTo>
                    <a:cubicBezTo>
                      <a:pt x="26785" y="387"/>
                      <a:pt x="26509" y="269"/>
                      <a:pt x="26232" y="203"/>
                    </a:cubicBezTo>
                    <a:cubicBezTo>
                      <a:pt x="25917" y="72"/>
                      <a:pt x="25601" y="19"/>
                      <a:pt x="25273" y="6"/>
                    </a:cubicBezTo>
                    <a:cubicBezTo>
                      <a:pt x="25132" y="6"/>
                      <a:pt x="24998" y="0"/>
                      <a:pt x="248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6897550" y="2752650"/>
                <a:ext cx="53925" cy="28175"/>
              </a:xfrm>
              <a:custGeom>
                <a:avLst/>
                <a:gdLst/>
                <a:ahLst/>
                <a:cxnLst/>
                <a:rect l="l" t="t" r="r" b="b"/>
                <a:pathLst>
                  <a:path w="2157" h="1127" extrusionOk="0">
                    <a:moveTo>
                      <a:pt x="0" y="0"/>
                    </a:moveTo>
                    <a:cubicBezTo>
                      <a:pt x="0" y="132"/>
                      <a:pt x="119" y="105"/>
                      <a:pt x="184" y="132"/>
                    </a:cubicBezTo>
                    <a:cubicBezTo>
                      <a:pt x="737" y="342"/>
                      <a:pt x="1302" y="526"/>
                      <a:pt x="1828" y="789"/>
                    </a:cubicBezTo>
                    <a:cubicBezTo>
                      <a:pt x="1907" y="842"/>
                      <a:pt x="2078" y="868"/>
                      <a:pt x="2025" y="986"/>
                    </a:cubicBezTo>
                    <a:cubicBezTo>
                      <a:pt x="2002" y="1033"/>
                      <a:pt x="1970" y="1050"/>
                      <a:pt x="1935" y="1050"/>
                    </a:cubicBezTo>
                    <a:cubicBezTo>
                      <a:pt x="1871" y="1050"/>
                      <a:pt x="1795" y="994"/>
                      <a:pt x="1736" y="960"/>
                    </a:cubicBezTo>
                    <a:cubicBezTo>
                      <a:pt x="1302" y="763"/>
                      <a:pt x="868" y="592"/>
                      <a:pt x="421" y="434"/>
                    </a:cubicBezTo>
                    <a:cubicBezTo>
                      <a:pt x="362" y="417"/>
                      <a:pt x="302" y="389"/>
                      <a:pt x="243" y="389"/>
                    </a:cubicBezTo>
                    <a:cubicBezTo>
                      <a:pt x="210" y="389"/>
                      <a:pt x="178" y="398"/>
                      <a:pt x="145" y="421"/>
                    </a:cubicBezTo>
                    <a:cubicBezTo>
                      <a:pt x="198" y="434"/>
                      <a:pt x="237" y="434"/>
                      <a:pt x="290" y="460"/>
                    </a:cubicBezTo>
                    <a:cubicBezTo>
                      <a:pt x="789" y="631"/>
                      <a:pt x="1276" y="815"/>
                      <a:pt x="1762" y="1039"/>
                    </a:cubicBezTo>
                    <a:cubicBezTo>
                      <a:pt x="1815" y="1065"/>
                      <a:pt x="1867" y="1091"/>
                      <a:pt x="1933" y="1118"/>
                    </a:cubicBezTo>
                    <a:cubicBezTo>
                      <a:pt x="1950" y="1123"/>
                      <a:pt x="1967" y="1126"/>
                      <a:pt x="1983" y="1126"/>
                    </a:cubicBezTo>
                    <a:cubicBezTo>
                      <a:pt x="2044" y="1126"/>
                      <a:pt x="2099" y="1091"/>
                      <a:pt x="2130" y="1039"/>
                    </a:cubicBezTo>
                    <a:cubicBezTo>
                      <a:pt x="2157" y="960"/>
                      <a:pt x="2144" y="894"/>
                      <a:pt x="2065" y="842"/>
                    </a:cubicBezTo>
                    <a:cubicBezTo>
                      <a:pt x="2012" y="815"/>
                      <a:pt x="1959" y="789"/>
                      <a:pt x="1907" y="763"/>
                    </a:cubicBezTo>
                    <a:cubicBezTo>
                      <a:pt x="1315" y="473"/>
                      <a:pt x="710" y="250"/>
                      <a:pt x="105" y="53"/>
                    </a:cubicBezTo>
                    <a:cubicBezTo>
                      <a:pt x="66" y="40"/>
                      <a:pt x="27" y="40"/>
                      <a:pt x="0"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6918900" y="2799975"/>
                <a:ext cx="45400" cy="16525"/>
              </a:xfrm>
              <a:custGeom>
                <a:avLst/>
                <a:gdLst/>
                <a:ahLst/>
                <a:cxnLst/>
                <a:rect l="l" t="t" r="r" b="b"/>
                <a:pathLst>
                  <a:path w="1816" h="661" extrusionOk="0">
                    <a:moveTo>
                      <a:pt x="1" y="1"/>
                    </a:moveTo>
                    <a:lnTo>
                      <a:pt x="1" y="1"/>
                    </a:lnTo>
                    <a:cubicBezTo>
                      <a:pt x="80" y="106"/>
                      <a:pt x="211" y="106"/>
                      <a:pt x="317" y="119"/>
                    </a:cubicBezTo>
                    <a:cubicBezTo>
                      <a:pt x="724" y="185"/>
                      <a:pt x="1132" y="250"/>
                      <a:pt x="1526" y="369"/>
                    </a:cubicBezTo>
                    <a:cubicBezTo>
                      <a:pt x="1592" y="382"/>
                      <a:pt x="1710" y="408"/>
                      <a:pt x="1684" y="513"/>
                    </a:cubicBezTo>
                    <a:cubicBezTo>
                      <a:pt x="1671" y="559"/>
                      <a:pt x="1638" y="573"/>
                      <a:pt x="1599" y="573"/>
                    </a:cubicBezTo>
                    <a:cubicBezTo>
                      <a:pt x="1559" y="573"/>
                      <a:pt x="1513" y="559"/>
                      <a:pt x="1474" y="553"/>
                    </a:cubicBezTo>
                    <a:cubicBezTo>
                      <a:pt x="1171" y="474"/>
                      <a:pt x="869" y="395"/>
                      <a:pt x="553" y="356"/>
                    </a:cubicBezTo>
                    <a:cubicBezTo>
                      <a:pt x="511" y="349"/>
                      <a:pt x="468" y="341"/>
                      <a:pt x="427" y="341"/>
                    </a:cubicBezTo>
                    <a:cubicBezTo>
                      <a:pt x="379" y="341"/>
                      <a:pt x="333" y="353"/>
                      <a:pt x="290" y="395"/>
                    </a:cubicBezTo>
                    <a:cubicBezTo>
                      <a:pt x="325" y="395"/>
                      <a:pt x="360" y="389"/>
                      <a:pt x="395" y="389"/>
                    </a:cubicBezTo>
                    <a:cubicBezTo>
                      <a:pt x="413" y="389"/>
                      <a:pt x="430" y="391"/>
                      <a:pt x="448" y="395"/>
                    </a:cubicBezTo>
                    <a:cubicBezTo>
                      <a:pt x="790" y="461"/>
                      <a:pt x="1132" y="513"/>
                      <a:pt x="1460" y="619"/>
                    </a:cubicBezTo>
                    <a:cubicBezTo>
                      <a:pt x="1513" y="632"/>
                      <a:pt x="1579" y="645"/>
                      <a:pt x="1631" y="658"/>
                    </a:cubicBezTo>
                    <a:cubicBezTo>
                      <a:pt x="1638" y="659"/>
                      <a:pt x="1645" y="660"/>
                      <a:pt x="1652" y="660"/>
                    </a:cubicBezTo>
                    <a:cubicBezTo>
                      <a:pt x="1713" y="660"/>
                      <a:pt x="1777" y="612"/>
                      <a:pt x="1789" y="553"/>
                    </a:cubicBezTo>
                    <a:cubicBezTo>
                      <a:pt x="1815" y="487"/>
                      <a:pt x="1802" y="408"/>
                      <a:pt x="1723" y="369"/>
                    </a:cubicBezTo>
                    <a:cubicBezTo>
                      <a:pt x="1658" y="342"/>
                      <a:pt x="1579" y="316"/>
                      <a:pt x="1500" y="290"/>
                    </a:cubicBezTo>
                    <a:cubicBezTo>
                      <a:pt x="1013" y="158"/>
                      <a:pt x="501" y="93"/>
                      <a:pt x="1"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6948500" y="2838425"/>
                <a:ext cx="35200" cy="9250"/>
              </a:xfrm>
              <a:custGeom>
                <a:avLst/>
                <a:gdLst/>
                <a:ahLst/>
                <a:cxnLst/>
                <a:rect l="l" t="t" r="r" b="b"/>
                <a:pathLst>
                  <a:path w="1408" h="370" extrusionOk="0">
                    <a:moveTo>
                      <a:pt x="1184" y="1"/>
                    </a:moveTo>
                    <a:cubicBezTo>
                      <a:pt x="1026" y="1"/>
                      <a:pt x="855" y="1"/>
                      <a:pt x="710" y="14"/>
                    </a:cubicBezTo>
                    <a:cubicBezTo>
                      <a:pt x="474" y="40"/>
                      <a:pt x="237" y="54"/>
                      <a:pt x="0" y="80"/>
                    </a:cubicBezTo>
                    <a:cubicBezTo>
                      <a:pt x="27" y="115"/>
                      <a:pt x="59" y="127"/>
                      <a:pt x="93" y="127"/>
                    </a:cubicBezTo>
                    <a:cubicBezTo>
                      <a:pt x="110" y="127"/>
                      <a:pt x="127" y="124"/>
                      <a:pt x="145" y="119"/>
                    </a:cubicBezTo>
                    <a:cubicBezTo>
                      <a:pt x="342" y="93"/>
                      <a:pt x="539" y="119"/>
                      <a:pt x="737" y="80"/>
                    </a:cubicBezTo>
                    <a:cubicBezTo>
                      <a:pt x="811" y="71"/>
                      <a:pt x="892" y="61"/>
                      <a:pt x="970" y="61"/>
                    </a:cubicBezTo>
                    <a:cubicBezTo>
                      <a:pt x="1003" y="61"/>
                      <a:pt x="1035" y="63"/>
                      <a:pt x="1065" y="67"/>
                    </a:cubicBezTo>
                    <a:cubicBezTo>
                      <a:pt x="1081" y="67"/>
                      <a:pt x="1098" y="66"/>
                      <a:pt x="1115" y="66"/>
                    </a:cubicBezTo>
                    <a:cubicBezTo>
                      <a:pt x="1183" y="66"/>
                      <a:pt x="1252" y="75"/>
                      <a:pt x="1263" y="159"/>
                    </a:cubicBezTo>
                    <a:cubicBezTo>
                      <a:pt x="1263" y="251"/>
                      <a:pt x="1157" y="251"/>
                      <a:pt x="1079" y="251"/>
                    </a:cubicBezTo>
                    <a:cubicBezTo>
                      <a:pt x="1019" y="257"/>
                      <a:pt x="960" y="257"/>
                      <a:pt x="901" y="257"/>
                    </a:cubicBezTo>
                    <a:cubicBezTo>
                      <a:pt x="842" y="257"/>
                      <a:pt x="783" y="257"/>
                      <a:pt x="724" y="264"/>
                    </a:cubicBezTo>
                    <a:cubicBezTo>
                      <a:pt x="701" y="264"/>
                      <a:pt x="676" y="262"/>
                      <a:pt x="652" y="262"/>
                    </a:cubicBezTo>
                    <a:cubicBezTo>
                      <a:pt x="592" y="262"/>
                      <a:pt x="536" y="275"/>
                      <a:pt x="526" y="369"/>
                    </a:cubicBezTo>
                    <a:cubicBezTo>
                      <a:pt x="579" y="330"/>
                      <a:pt x="645" y="330"/>
                      <a:pt x="710" y="330"/>
                    </a:cubicBezTo>
                    <a:cubicBezTo>
                      <a:pt x="855" y="330"/>
                      <a:pt x="1013" y="330"/>
                      <a:pt x="1157" y="317"/>
                    </a:cubicBezTo>
                    <a:cubicBezTo>
                      <a:pt x="1210" y="317"/>
                      <a:pt x="1263" y="317"/>
                      <a:pt x="1315" y="290"/>
                    </a:cubicBezTo>
                    <a:cubicBezTo>
                      <a:pt x="1407" y="224"/>
                      <a:pt x="1407" y="80"/>
                      <a:pt x="1315" y="27"/>
                    </a:cubicBezTo>
                    <a:cubicBezTo>
                      <a:pt x="1276" y="1"/>
                      <a:pt x="1223" y="1"/>
                      <a:pt x="1184"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7121400" y="2195450"/>
                <a:ext cx="135800" cy="38500"/>
              </a:xfrm>
              <a:custGeom>
                <a:avLst/>
                <a:gdLst/>
                <a:ahLst/>
                <a:cxnLst/>
                <a:rect l="l" t="t" r="r" b="b"/>
                <a:pathLst>
                  <a:path w="5432" h="1540" extrusionOk="0">
                    <a:moveTo>
                      <a:pt x="5405" y="1"/>
                    </a:moveTo>
                    <a:cubicBezTo>
                      <a:pt x="4945" y="67"/>
                      <a:pt x="4511" y="159"/>
                      <a:pt x="4064" y="264"/>
                    </a:cubicBezTo>
                    <a:lnTo>
                      <a:pt x="4050" y="264"/>
                    </a:lnTo>
                    <a:cubicBezTo>
                      <a:pt x="4037" y="264"/>
                      <a:pt x="4024" y="264"/>
                      <a:pt x="4011" y="277"/>
                    </a:cubicBezTo>
                    <a:cubicBezTo>
                      <a:pt x="2644" y="553"/>
                      <a:pt x="1316" y="948"/>
                      <a:pt x="40" y="1487"/>
                    </a:cubicBezTo>
                    <a:lnTo>
                      <a:pt x="27" y="1487"/>
                    </a:lnTo>
                    <a:cubicBezTo>
                      <a:pt x="14" y="1500"/>
                      <a:pt x="14" y="1500"/>
                      <a:pt x="1" y="1500"/>
                    </a:cubicBezTo>
                    <a:cubicBezTo>
                      <a:pt x="1" y="1513"/>
                      <a:pt x="14" y="1526"/>
                      <a:pt x="27" y="1539"/>
                    </a:cubicBezTo>
                    <a:cubicBezTo>
                      <a:pt x="106" y="1513"/>
                      <a:pt x="198" y="1487"/>
                      <a:pt x="290" y="1447"/>
                    </a:cubicBezTo>
                    <a:cubicBezTo>
                      <a:pt x="605" y="1329"/>
                      <a:pt x="921" y="1211"/>
                      <a:pt x="1237" y="1092"/>
                    </a:cubicBezTo>
                    <a:cubicBezTo>
                      <a:pt x="1657" y="948"/>
                      <a:pt x="2078" y="816"/>
                      <a:pt x="2512" y="698"/>
                    </a:cubicBezTo>
                    <a:cubicBezTo>
                      <a:pt x="2920" y="593"/>
                      <a:pt x="3327" y="487"/>
                      <a:pt x="3748" y="395"/>
                    </a:cubicBezTo>
                    <a:cubicBezTo>
                      <a:pt x="3853" y="369"/>
                      <a:pt x="3958" y="382"/>
                      <a:pt x="4064" y="303"/>
                    </a:cubicBezTo>
                    <a:cubicBezTo>
                      <a:pt x="4274" y="264"/>
                      <a:pt x="4498" y="224"/>
                      <a:pt x="4721" y="185"/>
                    </a:cubicBezTo>
                    <a:cubicBezTo>
                      <a:pt x="4958" y="146"/>
                      <a:pt x="5194" y="106"/>
                      <a:pt x="5431" y="67"/>
                    </a:cubicBezTo>
                    <a:cubicBezTo>
                      <a:pt x="5431" y="40"/>
                      <a:pt x="5431" y="27"/>
                      <a:pt x="5431"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7285775" y="2191525"/>
                <a:ext cx="1975" cy="2000"/>
              </a:xfrm>
              <a:custGeom>
                <a:avLst/>
                <a:gdLst/>
                <a:ahLst/>
                <a:cxnLst/>
                <a:rect l="l" t="t" r="r" b="b"/>
                <a:pathLst>
                  <a:path w="79" h="80" extrusionOk="0">
                    <a:moveTo>
                      <a:pt x="79" y="0"/>
                    </a:moveTo>
                    <a:cubicBezTo>
                      <a:pt x="66" y="0"/>
                      <a:pt x="53" y="0"/>
                      <a:pt x="26" y="13"/>
                    </a:cubicBezTo>
                    <a:cubicBezTo>
                      <a:pt x="26" y="40"/>
                      <a:pt x="13" y="53"/>
                      <a:pt x="0" y="79"/>
                    </a:cubicBezTo>
                    <a:cubicBezTo>
                      <a:pt x="39" y="66"/>
                      <a:pt x="66" y="40"/>
                      <a:pt x="79"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7444875" y="2950525"/>
                <a:ext cx="4625" cy="1675"/>
              </a:xfrm>
              <a:custGeom>
                <a:avLst/>
                <a:gdLst/>
                <a:ahLst/>
                <a:cxnLst/>
                <a:rect l="l" t="t" r="r" b="b"/>
                <a:pathLst>
                  <a:path w="185" h="67" extrusionOk="0">
                    <a:moveTo>
                      <a:pt x="184" y="14"/>
                    </a:moveTo>
                    <a:lnTo>
                      <a:pt x="184" y="14"/>
                    </a:lnTo>
                    <a:cubicBezTo>
                      <a:pt x="118" y="27"/>
                      <a:pt x="53" y="1"/>
                      <a:pt x="0" y="66"/>
                    </a:cubicBezTo>
                    <a:cubicBezTo>
                      <a:pt x="26" y="40"/>
                      <a:pt x="59" y="40"/>
                      <a:pt x="92" y="40"/>
                    </a:cubicBezTo>
                    <a:cubicBezTo>
                      <a:pt x="125" y="40"/>
                      <a:pt x="158" y="40"/>
                      <a:pt x="184" y="14"/>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6973800" y="2764150"/>
                <a:ext cx="19750" cy="27950"/>
              </a:xfrm>
              <a:custGeom>
                <a:avLst/>
                <a:gdLst/>
                <a:ahLst/>
                <a:cxnLst/>
                <a:rect l="l" t="t" r="r" b="b"/>
                <a:pathLst>
                  <a:path w="790" h="1118" extrusionOk="0">
                    <a:moveTo>
                      <a:pt x="1" y="0"/>
                    </a:moveTo>
                    <a:cubicBezTo>
                      <a:pt x="6" y="8"/>
                      <a:pt x="10" y="14"/>
                      <a:pt x="14" y="21"/>
                    </a:cubicBezTo>
                    <a:lnTo>
                      <a:pt x="14" y="21"/>
                    </a:lnTo>
                    <a:cubicBezTo>
                      <a:pt x="14" y="13"/>
                      <a:pt x="12" y="11"/>
                      <a:pt x="1" y="0"/>
                    </a:cubicBezTo>
                    <a:close/>
                    <a:moveTo>
                      <a:pt x="14" y="21"/>
                    </a:moveTo>
                    <a:cubicBezTo>
                      <a:pt x="14" y="22"/>
                      <a:pt x="14" y="24"/>
                      <a:pt x="14" y="27"/>
                    </a:cubicBezTo>
                    <a:cubicBezTo>
                      <a:pt x="16" y="29"/>
                      <a:pt x="19" y="32"/>
                      <a:pt x="21" y="34"/>
                    </a:cubicBezTo>
                    <a:lnTo>
                      <a:pt x="21" y="34"/>
                    </a:lnTo>
                    <a:cubicBezTo>
                      <a:pt x="19" y="30"/>
                      <a:pt x="17" y="25"/>
                      <a:pt x="14" y="21"/>
                    </a:cubicBezTo>
                    <a:close/>
                    <a:moveTo>
                      <a:pt x="21" y="34"/>
                    </a:moveTo>
                    <a:lnTo>
                      <a:pt x="21" y="34"/>
                    </a:lnTo>
                    <a:cubicBezTo>
                      <a:pt x="34" y="58"/>
                      <a:pt x="40" y="82"/>
                      <a:pt x="40" y="119"/>
                    </a:cubicBezTo>
                    <a:cubicBezTo>
                      <a:pt x="40" y="158"/>
                      <a:pt x="40" y="184"/>
                      <a:pt x="80" y="211"/>
                    </a:cubicBezTo>
                    <a:cubicBezTo>
                      <a:pt x="80" y="276"/>
                      <a:pt x="119" y="316"/>
                      <a:pt x="172" y="355"/>
                    </a:cubicBezTo>
                    <a:cubicBezTo>
                      <a:pt x="290" y="513"/>
                      <a:pt x="395" y="671"/>
                      <a:pt x="514" y="829"/>
                    </a:cubicBezTo>
                    <a:cubicBezTo>
                      <a:pt x="514" y="921"/>
                      <a:pt x="579" y="973"/>
                      <a:pt x="658" y="1013"/>
                    </a:cubicBezTo>
                    <a:cubicBezTo>
                      <a:pt x="658" y="1039"/>
                      <a:pt x="671" y="1052"/>
                      <a:pt x="698" y="1065"/>
                    </a:cubicBezTo>
                    <a:cubicBezTo>
                      <a:pt x="737" y="1079"/>
                      <a:pt x="763" y="1092"/>
                      <a:pt x="790" y="1118"/>
                    </a:cubicBezTo>
                    <a:cubicBezTo>
                      <a:pt x="777" y="1105"/>
                      <a:pt x="763" y="1079"/>
                      <a:pt x="737" y="1065"/>
                    </a:cubicBezTo>
                    <a:cubicBezTo>
                      <a:pt x="737" y="1065"/>
                      <a:pt x="737" y="1052"/>
                      <a:pt x="737" y="1052"/>
                    </a:cubicBezTo>
                    <a:cubicBezTo>
                      <a:pt x="724" y="1039"/>
                      <a:pt x="711" y="1026"/>
                      <a:pt x="698" y="1013"/>
                    </a:cubicBezTo>
                    <a:cubicBezTo>
                      <a:pt x="685" y="1000"/>
                      <a:pt x="671" y="973"/>
                      <a:pt x="658" y="960"/>
                    </a:cubicBezTo>
                    <a:cubicBezTo>
                      <a:pt x="645" y="960"/>
                      <a:pt x="645" y="960"/>
                      <a:pt x="645" y="947"/>
                    </a:cubicBezTo>
                    <a:cubicBezTo>
                      <a:pt x="619" y="921"/>
                      <a:pt x="593" y="894"/>
                      <a:pt x="579" y="868"/>
                    </a:cubicBezTo>
                    <a:cubicBezTo>
                      <a:pt x="566" y="842"/>
                      <a:pt x="553" y="816"/>
                      <a:pt x="540" y="789"/>
                    </a:cubicBezTo>
                    <a:cubicBezTo>
                      <a:pt x="435" y="631"/>
                      <a:pt x="343" y="487"/>
                      <a:pt x="224" y="342"/>
                    </a:cubicBezTo>
                    <a:cubicBezTo>
                      <a:pt x="185" y="303"/>
                      <a:pt x="159" y="263"/>
                      <a:pt x="132" y="224"/>
                    </a:cubicBezTo>
                    <a:cubicBezTo>
                      <a:pt x="119" y="198"/>
                      <a:pt x="106" y="184"/>
                      <a:pt x="93" y="171"/>
                    </a:cubicBezTo>
                    <a:cubicBezTo>
                      <a:pt x="80" y="132"/>
                      <a:pt x="67" y="106"/>
                      <a:pt x="53" y="79"/>
                    </a:cubicBezTo>
                    <a:cubicBezTo>
                      <a:pt x="43" y="58"/>
                      <a:pt x="32" y="45"/>
                      <a:pt x="21" y="34"/>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6959675" y="2498875"/>
                <a:ext cx="96000" cy="268250"/>
              </a:xfrm>
              <a:custGeom>
                <a:avLst/>
                <a:gdLst/>
                <a:ahLst/>
                <a:cxnLst/>
                <a:rect l="l" t="t" r="r" b="b"/>
                <a:pathLst>
                  <a:path w="3840" h="10730" extrusionOk="0">
                    <a:moveTo>
                      <a:pt x="3840" y="0"/>
                    </a:moveTo>
                    <a:lnTo>
                      <a:pt x="3840" y="0"/>
                    </a:lnTo>
                    <a:cubicBezTo>
                      <a:pt x="3827" y="0"/>
                      <a:pt x="3814" y="27"/>
                      <a:pt x="3800" y="27"/>
                    </a:cubicBezTo>
                    <a:cubicBezTo>
                      <a:pt x="3787" y="27"/>
                      <a:pt x="3761" y="27"/>
                      <a:pt x="3748" y="40"/>
                    </a:cubicBezTo>
                    <a:cubicBezTo>
                      <a:pt x="3222" y="171"/>
                      <a:pt x="2762" y="434"/>
                      <a:pt x="2315" y="750"/>
                    </a:cubicBezTo>
                    <a:cubicBezTo>
                      <a:pt x="1986" y="986"/>
                      <a:pt x="1697" y="1263"/>
                      <a:pt x="1473" y="1604"/>
                    </a:cubicBezTo>
                    <a:cubicBezTo>
                      <a:pt x="1368" y="1775"/>
                      <a:pt x="1289" y="1946"/>
                      <a:pt x="1236" y="2144"/>
                    </a:cubicBezTo>
                    <a:cubicBezTo>
                      <a:pt x="1184" y="2420"/>
                      <a:pt x="1236" y="2669"/>
                      <a:pt x="1460" y="2880"/>
                    </a:cubicBezTo>
                    <a:cubicBezTo>
                      <a:pt x="1631" y="3038"/>
                      <a:pt x="1828" y="3117"/>
                      <a:pt x="2052" y="3130"/>
                    </a:cubicBezTo>
                    <a:cubicBezTo>
                      <a:pt x="2117" y="3133"/>
                      <a:pt x="2183" y="3135"/>
                      <a:pt x="2249" y="3135"/>
                    </a:cubicBezTo>
                    <a:cubicBezTo>
                      <a:pt x="2445" y="3135"/>
                      <a:pt x="2640" y="3120"/>
                      <a:pt x="2827" y="3090"/>
                    </a:cubicBezTo>
                    <a:lnTo>
                      <a:pt x="2827" y="3090"/>
                    </a:lnTo>
                    <a:cubicBezTo>
                      <a:pt x="2709" y="3380"/>
                      <a:pt x="2696" y="3695"/>
                      <a:pt x="2709" y="4011"/>
                    </a:cubicBezTo>
                    <a:cubicBezTo>
                      <a:pt x="2722" y="4024"/>
                      <a:pt x="2722" y="4024"/>
                      <a:pt x="2735" y="4024"/>
                    </a:cubicBezTo>
                    <a:cubicBezTo>
                      <a:pt x="2749" y="3853"/>
                      <a:pt x="2814" y="3669"/>
                      <a:pt x="2788" y="3498"/>
                    </a:cubicBezTo>
                    <a:cubicBezTo>
                      <a:pt x="2854" y="3366"/>
                      <a:pt x="2801" y="3209"/>
                      <a:pt x="2880" y="3077"/>
                    </a:cubicBezTo>
                    <a:cubicBezTo>
                      <a:pt x="2867" y="3077"/>
                      <a:pt x="2867" y="3064"/>
                      <a:pt x="2854" y="3064"/>
                    </a:cubicBezTo>
                    <a:cubicBezTo>
                      <a:pt x="2831" y="3047"/>
                      <a:pt x="2806" y="3042"/>
                      <a:pt x="2781" y="3042"/>
                    </a:cubicBezTo>
                    <a:cubicBezTo>
                      <a:pt x="2747" y="3042"/>
                      <a:pt x="2713" y="3051"/>
                      <a:pt x="2683" y="3051"/>
                    </a:cubicBezTo>
                    <a:cubicBezTo>
                      <a:pt x="2560" y="3066"/>
                      <a:pt x="2436" y="3073"/>
                      <a:pt x="2316" y="3073"/>
                    </a:cubicBezTo>
                    <a:cubicBezTo>
                      <a:pt x="2230" y="3073"/>
                      <a:pt x="2146" y="3069"/>
                      <a:pt x="2065" y="3064"/>
                    </a:cubicBezTo>
                    <a:cubicBezTo>
                      <a:pt x="1473" y="3024"/>
                      <a:pt x="1158" y="2551"/>
                      <a:pt x="1355" y="1999"/>
                    </a:cubicBezTo>
                    <a:cubicBezTo>
                      <a:pt x="1486" y="1591"/>
                      <a:pt x="1762" y="1289"/>
                      <a:pt x="2078" y="1013"/>
                    </a:cubicBezTo>
                    <a:cubicBezTo>
                      <a:pt x="2551" y="618"/>
                      <a:pt x="3090" y="303"/>
                      <a:pt x="3682" y="119"/>
                    </a:cubicBezTo>
                    <a:cubicBezTo>
                      <a:pt x="3735" y="105"/>
                      <a:pt x="3787" y="92"/>
                      <a:pt x="3814" y="53"/>
                    </a:cubicBezTo>
                    <a:cubicBezTo>
                      <a:pt x="3827" y="40"/>
                      <a:pt x="3827" y="13"/>
                      <a:pt x="3840" y="0"/>
                    </a:cubicBezTo>
                    <a:close/>
                    <a:moveTo>
                      <a:pt x="2735" y="4024"/>
                    </a:moveTo>
                    <a:lnTo>
                      <a:pt x="2735" y="4024"/>
                    </a:lnTo>
                    <a:cubicBezTo>
                      <a:pt x="2420" y="4195"/>
                      <a:pt x="2117" y="4379"/>
                      <a:pt x="1841" y="4602"/>
                    </a:cubicBezTo>
                    <a:cubicBezTo>
                      <a:pt x="1539" y="4852"/>
                      <a:pt x="1263" y="5128"/>
                      <a:pt x="1026" y="5444"/>
                    </a:cubicBezTo>
                    <a:cubicBezTo>
                      <a:pt x="632" y="5957"/>
                      <a:pt x="355" y="6535"/>
                      <a:pt x="184" y="7153"/>
                    </a:cubicBezTo>
                    <a:cubicBezTo>
                      <a:pt x="106" y="7429"/>
                      <a:pt x="66" y="7705"/>
                      <a:pt x="40" y="7982"/>
                    </a:cubicBezTo>
                    <a:cubicBezTo>
                      <a:pt x="0" y="8389"/>
                      <a:pt x="27" y="8784"/>
                      <a:pt x="92" y="9191"/>
                    </a:cubicBezTo>
                    <a:cubicBezTo>
                      <a:pt x="158" y="9638"/>
                      <a:pt x="303" y="10072"/>
                      <a:pt x="500" y="10480"/>
                    </a:cubicBezTo>
                    <a:cubicBezTo>
                      <a:pt x="526" y="10519"/>
                      <a:pt x="553" y="10572"/>
                      <a:pt x="566" y="10611"/>
                    </a:cubicBezTo>
                    <a:cubicBezTo>
                      <a:pt x="592" y="10638"/>
                      <a:pt x="605" y="10677"/>
                      <a:pt x="605" y="10730"/>
                    </a:cubicBezTo>
                    <a:cubicBezTo>
                      <a:pt x="605" y="10717"/>
                      <a:pt x="618" y="10703"/>
                      <a:pt x="618" y="10690"/>
                    </a:cubicBezTo>
                    <a:cubicBezTo>
                      <a:pt x="658" y="10598"/>
                      <a:pt x="592" y="10519"/>
                      <a:pt x="553" y="10440"/>
                    </a:cubicBezTo>
                    <a:cubicBezTo>
                      <a:pt x="290" y="9875"/>
                      <a:pt x="119" y="9296"/>
                      <a:pt x="106" y="8678"/>
                    </a:cubicBezTo>
                    <a:cubicBezTo>
                      <a:pt x="53" y="6759"/>
                      <a:pt x="829" y="5273"/>
                      <a:pt x="2472" y="4247"/>
                    </a:cubicBezTo>
                    <a:cubicBezTo>
                      <a:pt x="2564" y="4182"/>
                      <a:pt x="2696" y="4155"/>
                      <a:pt x="2735" y="4024"/>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7426775" y="2194800"/>
                <a:ext cx="47700" cy="11850"/>
              </a:xfrm>
              <a:custGeom>
                <a:avLst/>
                <a:gdLst/>
                <a:ahLst/>
                <a:cxnLst/>
                <a:rect l="l" t="t" r="r" b="b"/>
                <a:pathLst>
                  <a:path w="1908" h="474" extrusionOk="0">
                    <a:moveTo>
                      <a:pt x="1" y="1"/>
                    </a:moveTo>
                    <a:cubicBezTo>
                      <a:pt x="1" y="14"/>
                      <a:pt x="14" y="27"/>
                      <a:pt x="14" y="40"/>
                    </a:cubicBezTo>
                    <a:cubicBezTo>
                      <a:pt x="27" y="66"/>
                      <a:pt x="53" y="93"/>
                      <a:pt x="93" y="93"/>
                    </a:cubicBezTo>
                    <a:cubicBezTo>
                      <a:pt x="251" y="119"/>
                      <a:pt x="395" y="145"/>
                      <a:pt x="553" y="172"/>
                    </a:cubicBezTo>
                    <a:cubicBezTo>
                      <a:pt x="842" y="224"/>
                      <a:pt x="1145" y="277"/>
                      <a:pt x="1434" y="329"/>
                    </a:cubicBezTo>
                    <a:cubicBezTo>
                      <a:pt x="1487" y="356"/>
                      <a:pt x="1552" y="369"/>
                      <a:pt x="1605" y="382"/>
                    </a:cubicBezTo>
                    <a:cubicBezTo>
                      <a:pt x="1658" y="395"/>
                      <a:pt x="1710" y="395"/>
                      <a:pt x="1763" y="408"/>
                    </a:cubicBezTo>
                    <a:cubicBezTo>
                      <a:pt x="1815" y="421"/>
                      <a:pt x="1868" y="435"/>
                      <a:pt x="1907" y="474"/>
                    </a:cubicBezTo>
                    <a:cubicBezTo>
                      <a:pt x="1894" y="448"/>
                      <a:pt x="1881" y="435"/>
                      <a:pt x="1868" y="408"/>
                    </a:cubicBezTo>
                    <a:cubicBezTo>
                      <a:pt x="1763" y="303"/>
                      <a:pt x="1592" y="343"/>
                      <a:pt x="1447" y="290"/>
                    </a:cubicBezTo>
                    <a:cubicBezTo>
                      <a:pt x="1447" y="277"/>
                      <a:pt x="1447" y="277"/>
                      <a:pt x="1434" y="277"/>
                    </a:cubicBezTo>
                    <a:lnTo>
                      <a:pt x="1421" y="277"/>
                    </a:lnTo>
                    <a:cubicBezTo>
                      <a:pt x="961" y="172"/>
                      <a:pt x="501" y="106"/>
                      <a:pt x="40" y="14"/>
                    </a:cubicBezTo>
                    <a:cubicBezTo>
                      <a:pt x="27" y="14"/>
                      <a:pt x="14" y="1"/>
                      <a:pt x="1"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7071450" y="1952475"/>
                <a:ext cx="186075" cy="281475"/>
              </a:xfrm>
              <a:custGeom>
                <a:avLst/>
                <a:gdLst/>
                <a:ahLst/>
                <a:cxnLst/>
                <a:rect l="l" t="t" r="r" b="b"/>
                <a:pathLst>
                  <a:path w="7443" h="11259" extrusionOk="0">
                    <a:moveTo>
                      <a:pt x="2981" y="1"/>
                    </a:moveTo>
                    <a:cubicBezTo>
                      <a:pt x="2939" y="1"/>
                      <a:pt x="2896" y="1"/>
                      <a:pt x="2853" y="3"/>
                    </a:cubicBezTo>
                    <a:cubicBezTo>
                      <a:pt x="2590" y="3"/>
                      <a:pt x="2341" y="69"/>
                      <a:pt x="2104" y="200"/>
                    </a:cubicBezTo>
                    <a:cubicBezTo>
                      <a:pt x="1999" y="213"/>
                      <a:pt x="1907" y="279"/>
                      <a:pt x="1815" y="332"/>
                    </a:cubicBezTo>
                    <a:cubicBezTo>
                      <a:pt x="1315" y="660"/>
                      <a:pt x="934" y="1094"/>
                      <a:pt x="644" y="1620"/>
                    </a:cubicBezTo>
                    <a:cubicBezTo>
                      <a:pt x="394" y="2054"/>
                      <a:pt x="224" y="2528"/>
                      <a:pt x="131" y="3027"/>
                    </a:cubicBezTo>
                    <a:cubicBezTo>
                      <a:pt x="92" y="3264"/>
                      <a:pt x="39" y="3501"/>
                      <a:pt x="26" y="3737"/>
                    </a:cubicBezTo>
                    <a:cubicBezTo>
                      <a:pt x="26" y="4303"/>
                      <a:pt x="0" y="4868"/>
                      <a:pt x="66" y="5433"/>
                    </a:cubicBezTo>
                    <a:cubicBezTo>
                      <a:pt x="105" y="5815"/>
                      <a:pt x="158" y="6183"/>
                      <a:pt x="224" y="6551"/>
                    </a:cubicBezTo>
                    <a:cubicBezTo>
                      <a:pt x="329" y="7103"/>
                      <a:pt x="473" y="7642"/>
                      <a:pt x="644" y="8182"/>
                    </a:cubicBezTo>
                    <a:cubicBezTo>
                      <a:pt x="907" y="8970"/>
                      <a:pt x="1210" y="9733"/>
                      <a:pt x="1591" y="10469"/>
                    </a:cubicBezTo>
                    <a:cubicBezTo>
                      <a:pt x="1723" y="10719"/>
                      <a:pt x="1867" y="10969"/>
                      <a:pt x="1999" y="11219"/>
                    </a:cubicBezTo>
                    <a:cubicBezTo>
                      <a:pt x="1999" y="11232"/>
                      <a:pt x="2012" y="11245"/>
                      <a:pt x="2025" y="11258"/>
                    </a:cubicBezTo>
                    <a:cubicBezTo>
                      <a:pt x="2025" y="11245"/>
                      <a:pt x="2038" y="11232"/>
                      <a:pt x="2038" y="11206"/>
                    </a:cubicBezTo>
                    <a:cubicBezTo>
                      <a:pt x="2038" y="11153"/>
                      <a:pt x="1999" y="11114"/>
                      <a:pt x="1972" y="11061"/>
                    </a:cubicBezTo>
                    <a:cubicBezTo>
                      <a:pt x="1815" y="10785"/>
                      <a:pt x="1670" y="10496"/>
                      <a:pt x="1538" y="10193"/>
                    </a:cubicBezTo>
                    <a:cubicBezTo>
                      <a:pt x="605" y="8260"/>
                      <a:pt x="26" y="6236"/>
                      <a:pt x="92" y="4053"/>
                    </a:cubicBezTo>
                    <a:cubicBezTo>
                      <a:pt x="105" y="3382"/>
                      <a:pt x="224" y="2725"/>
                      <a:pt x="487" y="2094"/>
                    </a:cubicBezTo>
                    <a:cubicBezTo>
                      <a:pt x="828" y="1305"/>
                      <a:pt x="1315" y="634"/>
                      <a:pt x="2130" y="240"/>
                    </a:cubicBezTo>
                    <a:lnTo>
                      <a:pt x="2143" y="240"/>
                    </a:lnTo>
                    <a:cubicBezTo>
                      <a:pt x="2156" y="240"/>
                      <a:pt x="2170" y="227"/>
                      <a:pt x="2183" y="227"/>
                    </a:cubicBezTo>
                    <a:cubicBezTo>
                      <a:pt x="2469" y="114"/>
                      <a:pt x="2746" y="63"/>
                      <a:pt x="3013" y="63"/>
                    </a:cubicBezTo>
                    <a:cubicBezTo>
                      <a:pt x="3714" y="63"/>
                      <a:pt x="4336" y="420"/>
                      <a:pt x="4812" y="963"/>
                    </a:cubicBezTo>
                    <a:cubicBezTo>
                      <a:pt x="5260" y="1463"/>
                      <a:pt x="5562" y="2028"/>
                      <a:pt x="5812" y="2646"/>
                    </a:cubicBezTo>
                    <a:cubicBezTo>
                      <a:pt x="6640" y="4763"/>
                      <a:pt x="7061" y="6972"/>
                      <a:pt x="7324" y="9207"/>
                    </a:cubicBezTo>
                    <a:cubicBezTo>
                      <a:pt x="7350" y="9378"/>
                      <a:pt x="7324" y="9562"/>
                      <a:pt x="7403" y="9720"/>
                    </a:cubicBezTo>
                    <a:cubicBezTo>
                      <a:pt x="7403" y="9746"/>
                      <a:pt x="7416" y="9773"/>
                      <a:pt x="7429" y="9786"/>
                    </a:cubicBezTo>
                    <a:cubicBezTo>
                      <a:pt x="7429" y="9759"/>
                      <a:pt x="7429" y="9746"/>
                      <a:pt x="7429" y="9720"/>
                    </a:cubicBezTo>
                    <a:cubicBezTo>
                      <a:pt x="7442" y="9536"/>
                      <a:pt x="7403" y="9352"/>
                      <a:pt x="7390" y="9181"/>
                    </a:cubicBezTo>
                    <a:cubicBezTo>
                      <a:pt x="7363" y="8970"/>
                      <a:pt x="7350" y="8760"/>
                      <a:pt x="7324" y="8563"/>
                    </a:cubicBezTo>
                    <a:cubicBezTo>
                      <a:pt x="7258" y="8116"/>
                      <a:pt x="7179" y="7656"/>
                      <a:pt x="7100" y="7209"/>
                    </a:cubicBezTo>
                    <a:cubicBezTo>
                      <a:pt x="7008" y="6669"/>
                      <a:pt x="6890" y="6130"/>
                      <a:pt x="6772" y="5591"/>
                    </a:cubicBezTo>
                    <a:cubicBezTo>
                      <a:pt x="6653" y="5105"/>
                      <a:pt x="6535" y="4605"/>
                      <a:pt x="6390" y="4119"/>
                    </a:cubicBezTo>
                    <a:cubicBezTo>
                      <a:pt x="6154" y="3330"/>
                      <a:pt x="5891" y="2554"/>
                      <a:pt x="5496" y="1831"/>
                    </a:cubicBezTo>
                    <a:cubicBezTo>
                      <a:pt x="5233" y="1357"/>
                      <a:pt x="4918" y="910"/>
                      <a:pt x="4497" y="555"/>
                    </a:cubicBezTo>
                    <a:cubicBezTo>
                      <a:pt x="4313" y="411"/>
                      <a:pt x="4116" y="292"/>
                      <a:pt x="3918" y="187"/>
                    </a:cubicBezTo>
                    <a:cubicBezTo>
                      <a:pt x="3616" y="48"/>
                      <a:pt x="3304" y="1"/>
                      <a:pt x="2981" y="1"/>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7285775" y="2191525"/>
                <a:ext cx="1975" cy="2000"/>
              </a:xfrm>
              <a:custGeom>
                <a:avLst/>
                <a:gdLst/>
                <a:ahLst/>
                <a:cxnLst/>
                <a:rect l="l" t="t" r="r" b="b"/>
                <a:pathLst>
                  <a:path w="79" h="80" extrusionOk="0">
                    <a:moveTo>
                      <a:pt x="79" y="0"/>
                    </a:moveTo>
                    <a:cubicBezTo>
                      <a:pt x="66" y="0"/>
                      <a:pt x="53" y="0"/>
                      <a:pt x="26" y="13"/>
                    </a:cubicBezTo>
                    <a:cubicBezTo>
                      <a:pt x="26" y="40"/>
                      <a:pt x="13" y="53"/>
                      <a:pt x="0" y="79"/>
                    </a:cubicBezTo>
                    <a:cubicBezTo>
                      <a:pt x="39" y="66"/>
                      <a:pt x="66" y="40"/>
                      <a:pt x="79"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6991225" y="2790450"/>
                <a:ext cx="130525" cy="39550"/>
              </a:xfrm>
              <a:custGeom>
                <a:avLst/>
                <a:gdLst/>
                <a:ahLst/>
                <a:cxnLst/>
                <a:rect l="l" t="t" r="r" b="b"/>
                <a:pathLst>
                  <a:path w="5221" h="1582" extrusionOk="0">
                    <a:moveTo>
                      <a:pt x="40" y="0"/>
                    </a:moveTo>
                    <a:cubicBezTo>
                      <a:pt x="27" y="0"/>
                      <a:pt x="14" y="13"/>
                      <a:pt x="1" y="13"/>
                    </a:cubicBezTo>
                    <a:cubicBezTo>
                      <a:pt x="40" y="27"/>
                      <a:pt x="66" y="40"/>
                      <a:pt x="93" y="66"/>
                    </a:cubicBezTo>
                    <a:cubicBezTo>
                      <a:pt x="106" y="92"/>
                      <a:pt x="132" y="105"/>
                      <a:pt x="145" y="132"/>
                    </a:cubicBezTo>
                    <a:cubicBezTo>
                      <a:pt x="408" y="395"/>
                      <a:pt x="684" y="618"/>
                      <a:pt x="987" y="815"/>
                    </a:cubicBezTo>
                    <a:cubicBezTo>
                      <a:pt x="1408" y="1078"/>
                      <a:pt x="1855" y="1289"/>
                      <a:pt x="2341" y="1420"/>
                    </a:cubicBezTo>
                    <a:cubicBezTo>
                      <a:pt x="2617" y="1486"/>
                      <a:pt x="2893" y="1565"/>
                      <a:pt x="3170" y="1565"/>
                    </a:cubicBezTo>
                    <a:cubicBezTo>
                      <a:pt x="3367" y="1572"/>
                      <a:pt x="3561" y="1581"/>
                      <a:pt x="3753" y="1581"/>
                    </a:cubicBezTo>
                    <a:cubicBezTo>
                      <a:pt x="3945" y="1581"/>
                      <a:pt x="4136" y="1572"/>
                      <a:pt x="4327" y="1539"/>
                    </a:cubicBezTo>
                    <a:cubicBezTo>
                      <a:pt x="4576" y="1486"/>
                      <a:pt x="4826" y="1447"/>
                      <a:pt x="5063" y="1368"/>
                    </a:cubicBezTo>
                    <a:cubicBezTo>
                      <a:pt x="5116" y="1355"/>
                      <a:pt x="5168" y="1341"/>
                      <a:pt x="5221" y="1341"/>
                    </a:cubicBezTo>
                    <a:cubicBezTo>
                      <a:pt x="5185" y="1310"/>
                      <a:pt x="5147" y="1300"/>
                      <a:pt x="5108" y="1300"/>
                    </a:cubicBezTo>
                    <a:cubicBezTo>
                      <a:pt x="5048" y="1300"/>
                      <a:pt x="4987" y="1325"/>
                      <a:pt x="4932" y="1341"/>
                    </a:cubicBezTo>
                    <a:cubicBezTo>
                      <a:pt x="4504" y="1465"/>
                      <a:pt x="4070" y="1527"/>
                      <a:pt x="3634" y="1527"/>
                    </a:cubicBezTo>
                    <a:cubicBezTo>
                      <a:pt x="3466" y="1527"/>
                      <a:pt x="3298" y="1517"/>
                      <a:pt x="3130" y="1499"/>
                    </a:cubicBezTo>
                    <a:cubicBezTo>
                      <a:pt x="2012" y="1381"/>
                      <a:pt x="1053" y="908"/>
                      <a:pt x="237" y="132"/>
                    </a:cubicBezTo>
                    <a:cubicBezTo>
                      <a:pt x="185" y="79"/>
                      <a:pt x="132" y="0"/>
                      <a:pt x="40"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7285775" y="2191525"/>
                <a:ext cx="1975" cy="2000"/>
              </a:xfrm>
              <a:custGeom>
                <a:avLst/>
                <a:gdLst/>
                <a:ahLst/>
                <a:cxnLst/>
                <a:rect l="l" t="t" r="r" b="b"/>
                <a:pathLst>
                  <a:path w="79" h="80" extrusionOk="0">
                    <a:moveTo>
                      <a:pt x="79" y="0"/>
                    </a:moveTo>
                    <a:cubicBezTo>
                      <a:pt x="66" y="0"/>
                      <a:pt x="53" y="0"/>
                      <a:pt x="26" y="13"/>
                    </a:cubicBezTo>
                    <a:cubicBezTo>
                      <a:pt x="26" y="40"/>
                      <a:pt x="13" y="53"/>
                      <a:pt x="0" y="79"/>
                    </a:cubicBezTo>
                    <a:cubicBezTo>
                      <a:pt x="39" y="66"/>
                      <a:pt x="66" y="40"/>
                      <a:pt x="79" y="0"/>
                    </a:cubicBezTo>
                    <a:close/>
                  </a:path>
                </a:pathLst>
              </a:custGeom>
              <a:solidFill>
                <a:srgbClr val="BFD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7721650" y="2797025"/>
                <a:ext cx="142350" cy="19450"/>
              </a:xfrm>
              <a:custGeom>
                <a:avLst/>
                <a:gdLst/>
                <a:ahLst/>
                <a:cxnLst/>
                <a:rect l="l" t="t" r="r" b="b"/>
                <a:pathLst>
                  <a:path w="5694" h="778" extrusionOk="0">
                    <a:moveTo>
                      <a:pt x="3721" y="0"/>
                    </a:moveTo>
                    <a:cubicBezTo>
                      <a:pt x="3288" y="13"/>
                      <a:pt x="2841" y="27"/>
                      <a:pt x="2407" y="66"/>
                    </a:cubicBezTo>
                    <a:cubicBezTo>
                      <a:pt x="2288" y="79"/>
                      <a:pt x="2170" y="79"/>
                      <a:pt x="2052" y="92"/>
                    </a:cubicBezTo>
                    <a:cubicBezTo>
                      <a:pt x="2019" y="105"/>
                      <a:pt x="1983" y="105"/>
                      <a:pt x="1946" y="105"/>
                    </a:cubicBezTo>
                    <a:cubicBezTo>
                      <a:pt x="1910" y="105"/>
                      <a:pt x="1874" y="105"/>
                      <a:pt x="1841" y="119"/>
                    </a:cubicBezTo>
                    <a:cubicBezTo>
                      <a:pt x="1835" y="125"/>
                      <a:pt x="1828" y="128"/>
                      <a:pt x="1820" y="128"/>
                    </a:cubicBezTo>
                    <a:cubicBezTo>
                      <a:pt x="1812" y="128"/>
                      <a:pt x="1802" y="125"/>
                      <a:pt x="1789" y="119"/>
                    </a:cubicBezTo>
                    <a:lnTo>
                      <a:pt x="1447" y="184"/>
                    </a:lnTo>
                    <a:cubicBezTo>
                      <a:pt x="1052" y="250"/>
                      <a:pt x="671" y="316"/>
                      <a:pt x="290" y="421"/>
                    </a:cubicBezTo>
                    <a:cubicBezTo>
                      <a:pt x="224" y="434"/>
                      <a:pt x="158" y="447"/>
                      <a:pt x="106" y="474"/>
                    </a:cubicBezTo>
                    <a:cubicBezTo>
                      <a:pt x="40" y="513"/>
                      <a:pt x="0" y="579"/>
                      <a:pt x="14" y="645"/>
                    </a:cubicBezTo>
                    <a:cubicBezTo>
                      <a:pt x="26" y="717"/>
                      <a:pt x="92" y="778"/>
                      <a:pt x="164" y="778"/>
                    </a:cubicBezTo>
                    <a:cubicBezTo>
                      <a:pt x="171" y="778"/>
                      <a:pt x="178" y="777"/>
                      <a:pt x="184" y="776"/>
                    </a:cubicBezTo>
                    <a:cubicBezTo>
                      <a:pt x="237" y="763"/>
                      <a:pt x="276" y="750"/>
                      <a:pt x="329" y="737"/>
                    </a:cubicBezTo>
                    <a:cubicBezTo>
                      <a:pt x="474" y="697"/>
                      <a:pt x="632" y="658"/>
                      <a:pt x="789" y="631"/>
                    </a:cubicBezTo>
                    <a:cubicBezTo>
                      <a:pt x="1026" y="579"/>
                      <a:pt x="1263" y="513"/>
                      <a:pt x="1512" y="513"/>
                    </a:cubicBezTo>
                    <a:cubicBezTo>
                      <a:pt x="1578" y="500"/>
                      <a:pt x="1644" y="474"/>
                      <a:pt x="1710" y="460"/>
                    </a:cubicBezTo>
                    <a:cubicBezTo>
                      <a:pt x="2117" y="421"/>
                      <a:pt x="2525" y="382"/>
                      <a:pt x="2946" y="355"/>
                    </a:cubicBezTo>
                    <a:cubicBezTo>
                      <a:pt x="3225" y="337"/>
                      <a:pt x="3505" y="328"/>
                      <a:pt x="3784" y="328"/>
                    </a:cubicBezTo>
                    <a:cubicBezTo>
                      <a:pt x="4294" y="328"/>
                      <a:pt x="4803" y="357"/>
                      <a:pt x="5312" y="408"/>
                    </a:cubicBezTo>
                    <a:lnTo>
                      <a:pt x="5523" y="408"/>
                    </a:lnTo>
                    <a:cubicBezTo>
                      <a:pt x="5602" y="408"/>
                      <a:pt x="5654" y="342"/>
                      <a:pt x="5681" y="276"/>
                    </a:cubicBezTo>
                    <a:cubicBezTo>
                      <a:pt x="5694" y="224"/>
                      <a:pt x="5641" y="145"/>
                      <a:pt x="5575" y="119"/>
                    </a:cubicBezTo>
                    <a:cubicBezTo>
                      <a:pt x="5523" y="105"/>
                      <a:pt x="5483" y="92"/>
                      <a:pt x="5431" y="92"/>
                    </a:cubicBezTo>
                    <a:cubicBezTo>
                      <a:pt x="4865" y="40"/>
                      <a:pt x="4300" y="0"/>
                      <a:pt x="3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7702575" y="2838425"/>
                <a:ext cx="129875" cy="31800"/>
              </a:xfrm>
              <a:custGeom>
                <a:avLst/>
                <a:gdLst/>
                <a:ahLst/>
                <a:cxnLst/>
                <a:rect l="l" t="t" r="r" b="b"/>
                <a:pathLst>
                  <a:path w="5195" h="1272" extrusionOk="0">
                    <a:moveTo>
                      <a:pt x="290" y="1"/>
                    </a:moveTo>
                    <a:cubicBezTo>
                      <a:pt x="224" y="1"/>
                      <a:pt x="172" y="1"/>
                      <a:pt x="119" y="14"/>
                    </a:cubicBezTo>
                    <a:cubicBezTo>
                      <a:pt x="53" y="27"/>
                      <a:pt x="14" y="80"/>
                      <a:pt x="1" y="146"/>
                    </a:cubicBezTo>
                    <a:cubicBezTo>
                      <a:pt x="1" y="211"/>
                      <a:pt x="53" y="290"/>
                      <a:pt x="119" y="303"/>
                    </a:cubicBezTo>
                    <a:cubicBezTo>
                      <a:pt x="145" y="317"/>
                      <a:pt x="185" y="317"/>
                      <a:pt x="211" y="317"/>
                    </a:cubicBezTo>
                    <a:cubicBezTo>
                      <a:pt x="277" y="317"/>
                      <a:pt x="356" y="317"/>
                      <a:pt x="421" y="330"/>
                    </a:cubicBezTo>
                    <a:cubicBezTo>
                      <a:pt x="486" y="330"/>
                      <a:pt x="550" y="324"/>
                      <a:pt x="613" y="324"/>
                    </a:cubicBezTo>
                    <a:cubicBezTo>
                      <a:pt x="692" y="324"/>
                      <a:pt x="769" y="333"/>
                      <a:pt x="842" y="369"/>
                    </a:cubicBezTo>
                    <a:cubicBezTo>
                      <a:pt x="882" y="369"/>
                      <a:pt x="921" y="356"/>
                      <a:pt x="961" y="356"/>
                    </a:cubicBezTo>
                    <a:cubicBezTo>
                      <a:pt x="1408" y="382"/>
                      <a:pt x="1855" y="448"/>
                      <a:pt x="2302" y="527"/>
                    </a:cubicBezTo>
                    <a:cubicBezTo>
                      <a:pt x="3156" y="685"/>
                      <a:pt x="3998" y="921"/>
                      <a:pt x="4813" y="1211"/>
                    </a:cubicBezTo>
                    <a:cubicBezTo>
                      <a:pt x="4866" y="1237"/>
                      <a:pt x="4918" y="1250"/>
                      <a:pt x="4971" y="1263"/>
                    </a:cubicBezTo>
                    <a:cubicBezTo>
                      <a:pt x="4990" y="1269"/>
                      <a:pt x="5009" y="1271"/>
                      <a:pt x="5027" y="1271"/>
                    </a:cubicBezTo>
                    <a:cubicBezTo>
                      <a:pt x="5094" y="1271"/>
                      <a:pt x="5147" y="1234"/>
                      <a:pt x="5168" y="1171"/>
                    </a:cubicBezTo>
                    <a:cubicBezTo>
                      <a:pt x="5195" y="1105"/>
                      <a:pt x="5168" y="1013"/>
                      <a:pt x="5076" y="974"/>
                    </a:cubicBezTo>
                    <a:cubicBezTo>
                      <a:pt x="5024" y="948"/>
                      <a:pt x="4958" y="921"/>
                      <a:pt x="4879" y="895"/>
                    </a:cubicBezTo>
                    <a:cubicBezTo>
                      <a:pt x="3774" y="501"/>
                      <a:pt x="2630" y="224"/>
                      <a:pt x="1460" y="80"/>
                    </a:cubicBezTo>
                    <a:cubicBezTo>
                      <a:pt x="1408" y="80"/>
                      <a:pt x="1355" y="80"/>
                      <a:pt x="1302" y="67"/>
                    </a:cubicBezTo>
                    <a:cubicBezTo>
                      <a:pt x="961" y="27"/>
                      <a:pt x="619" y="1"/>
                      <a:pt x="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7734475" y="2740475"/>
                <a:ext cx="114400" cy="40375"/>
              </a:xfrm>
              <a:custGeom>
                <a:avLst/>
                <a:gdLst/>
                <a:ahLst/>
                <a:cxnLst/>
                <a:rect l="l" t="t" r="r" b="b"/>
                <a:pathLst>
                  <a:path w="4576" h="1615" extrusionOk="0">
                    <a:moveTo>
                      <a:pt x="4444" y="1"/>
                    </a:moveTo>
                    <a:cubicBezTo>
                      <a:pt x="4326" y="1"/>
                      <a:pt x="4221" y="14"/>
                      <a:pt x="4116" y="27"/>
                    </a:cubicBezTo>
                    <a:cubicBezTo>
                      <a:pt x="3524" y="132"/>
                      <a:pt x="2959" y="264"/>
                      <a:pt x="2393" y="435"/>
                    </a:cubicBezTo>
                    <a:cubicBezTo>
                      <a:pt x="2301" y="461"/>
                      <a:pt x="2222" y="500"/>
                      <a:pt x="2130" y="500"/>
                    </a:cubicBezTo>
                    <a:cubicBezTo>
                      <a:pt x="2078" y="553"/>
                      <a:pt x="1999" y="566"/>
                      <a:pt x="1920" y="579"/>
                    </a:cubicBezTo>
                    <a:cubicBezTo>
                      <a:pt x="1354" y="776"/>
                      <a:pt x="789" y="987"/>
                      <a:pt x="250" y="1250"/>
                    </a:cubicBezTo>
                    <a:cubicBezTo>
                      <a:pt x="184" y="1276"/>
                      <a:pt x="132" y="1302"/>
                      <a:pt x="79" y="1342"/>
                    </a:cubicBezTo>
                    <a:cubicBezTo>
                      <a:pt x="13" y="1381"/>
                      <a:pt x="0" y="1460"/>
                      <a:pt x="26" y="1526"/>
                    </a:cubicBezTo>
                    <a:cubicBezTo>
                      <a:pt x="56" y="1585"/>
                      <a:pt x="108" y="1615"/>
                      <a:pt x="165" y="1615"/>
                    </a:cubicBezTo>
                    <a:cubicBezTo>
                      <a:pt x="184" y="1615"/>
                      <a:pt x="204" y="1611"/>
                      <a:pt x="224" y="1605"/>
                    </a:cubicBezTo>
                    <a:cubicBezTo>
                      <a:pt x="276" y="1592"/>
                      <a:pt x="329" y="1565"/>
                      <a:pt x="381" y="1539"/>
                    </a:cubicBezTo>
                    <a:cubicBezTo>
                      <a:pt x="868" y="1302"/>
                      <a:pt x="1381" y="1118"/>
                      <a:pt x="1894" y="934"/>
                    </a:cubicBezTo>
                    <a:cubicBezTo>
                      <a:pt x="1920" y="921"/>
                      <a:pt x="1959" y="921"/>
                      <a:pt x="1986" y="921"/>
                    </a:cubicBezTo>
                    <a:cubicBezTo>
                      <a:pt x="2012" y="908"/>
                      <a:pt x="2025" y="882"/>
                      <a:pt x="2051" y="882"/>
                    </a:cubicBezTo>
                    <a:cubicBezTo>
                      <a:pt x="2669" y="684"/>
                      <a:pt x="3287" y="500"/>
                      <a:pt x="3919" y="395"/>
                    </a:cubicBezTo>
                    <a:cubicBezTo>
                      <a:pt x="4063" y="369"/>
                      <a:pt x="4195" y="342"/>
                      <a:pt x="4339" y="316"/>
                    </a:cubicBezTo>
                    <a:cubicBezTo>
                      <a:pt x="4379" y="316"/>
                      <a:pt x="4418" y="303"/>
                      <a:pt x="4458" y="303"/>
                    </a:cubicBezTo>
                    <a:cubicBezTo>
                      <a:pt x="4523" y="277"/>
                      <a:pt x="4576" y="211"/>
                      <a:pt x="4576" y="145"/>
                    </a:cubicBezTo>
                    <a:cubicBezTo>
                      <a:pt x="4576" y="66"/>
                      <a:pt x="4510" y="1"/>
                      <a:pt x="4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6822275" y="2797025"/>
                <a:ext cx="142025" cy="19475"/>
              </a:xfrm>
              <a:custGeom>
                <a:avLst/>
                <a:gdLst/>
                <a:ahLst/>
                <a:cxnLst/>
                <a:rect l="l" t="t" r="r" b="b"/>
                <a:pathLst>
                  <a:path w="5681" h="779" extrusionOk="0">
                    <a:moveTo>
                      <a:pt x="1644" y="0"/>
                    </a:moveTo>
                    <a:cubicBezTo>
                      <a:pt x="1394" y="0"/>
                      <a:pt x="1131" y="27"/>
                      <a:pt x="881" y="40"/>
                    </a:cubicBezTo>
                    <a:cubicBezTo>
                      <a:pt x="658" y="53"/>
                      <a:pt x="447" y="66"/>
                      <a:pt x="224" y="92"/>
                    </a:cubicBezTo>
                    <a:cubicBezTo>
                      <a:pt x="197" y="92"/>
                      <a:pt x="158" y="92"/>
                      <a:pt x="132" y="105"/>
                    </a:cubicBezTo>
                    <a:cubicBezTo>
                      <a:pt x="40" y="132"/>
                      <a:pt x="0" y="211"/>
                      <a:pt x="13" y="289"/>
                    </a:cubicBezTo>
                    <a:cubicBezTo>
                      <a:pt x="27" y="355"/>
                      <a:pt x="79" y="408"/>
                      <a:pt x="171" y="408"/>
                    </a:cubicBezTo>
                    <a:cubicBezTo>
                      <a:pt x="250" y="408"/>
                      <a:pt x="329" y="408"/>
                      <a:pt x="408" y="395"/>
                    </a:cubicBezTo>
                    <a:cubicBezTo>
                      <a:pt x="802" y="355"/>
                      <a:pt x="1210" y="329"/>
                      <a:pt x="1604" y="329"/>
                    </a:cubicBezTo>
                    <a:cubicBezTo>
                      <a:pt x="1725" y="324"/>
                      <a:pt x="1846" y="322"/>
                      <a:pt x="1967" y="322"/>
                    </a:cubicBezTo>
                    <a:cubicBezTo>
                      <a:pt x="2517" y="322"/>
                      <a:pt x="3066" y="367"/>
                      <a:pt x="3616" y="421"/>
                    </a:cubicBezTo>
                    <a:cubicBezTo>
                      <a:pt x="3800" y="447"/>
                      <a:pt x="3984" y="434"/>
                      <a:pt x="4155" y="513"/>
                    </a:cubicBezTo>
                    <a:cubicBezTo>
                      <a:pt x="4190" y="513"/>
                      <a:pt x="4225" y="507"/>
                      <a:pt x="4260" y="507"/>
                    </a:cubicBezTo>
                    <a:cubicBezTo>
                      <a:pt x="4278" y="507"/>
                      <a:pt x="4295" y="509"/>
                      <a:pt x="4313" y="513"/>
                    </a:cubicBezTo>
                    <a:cubicBezTo>
                      <a:pt x="4655" y="579"/>
                      <a:pt x="4997" y="631"/>
                      <a:pt x="5325" y="737"/>
                    </a:cubicBezTo>
                    <a:cubicBezTo>
                      <a:pt x="5378" y="750"/>
                      <a:pt x="5444" y="763"/>
                      <a:pt x="5496" y="776"/>
                    </a:cubicBezTo>
                    <a:cubicBezTo>
                      <a:pt x="5503" y="777"/>
                      <a:pt x="5510" y="778"/>
                      <a:pt x="5517" y="778"/>
                    </a:cubicBezTo>
                    <a:cubicBezTo>
                      <a:pt x="5578" y="778"/>
                      <a:pt x="5642" y="730"/>
                      <a:pt x="5654" y="671"/>
                    </a:cubicBezTo>
                    <a:cubicBezTo>
                      <a:pt x="5680" y="605"/>
                      <a:pt x="5667" y="526"/>
                      <a:pt x="5588" y="487"/>
                    </a:cubicBezTo>
                    <a:cubicBezTo>
                      <a:pt x="5523" y="460"/>
                      <a:pt x="5444" y="434"/>
                      <a:pt x="5365" y="408"/>
                    </a:cubicBezTo>
                    <a:cubicBezTo>
                      <a:pt x="4878" y="263"/>
                      <a:pt x="4366" y="197"/>
                      <a:pt x="3866" y="119"/>
                    </a:cubicBezTo>
                    <a:lnTo>
                      <a:pt x="3761" y="119"/>
                    </a:lnTo>
                    <a:cubicBezTo>
                      <a:pt x="3064" y="27"/>
                      <a:pt x="2354"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6853500" y="2838425"/>
                <a:ext cx="130200" cy="31775"/>
              </a:xfrm>
              <a:custGeom>
                <a:avLst/>
                <a:gdLst/>
                <a:ahLst/>
                <a:cxnLst/>
                <a:rect l="l" t="t" r="r" b="b"/>
                <a:pathLst>
                  <a:path w="5208" h="1271" extrusionOk="0">
                    <a:moveTo>
                      <a:pt x="4984" y="1"/>
                    </a:moveTo>
                    <a:cubicBezTo>
                      <a:pt x="4826" y="1"/>
                      <a:pt x="4655" y="1"/>
                      <a:pt x="4510" y="14"/>
                    </a:cubicBezTo>
                    <a:cubicBezTo>
                      <a:pt x="4274" y="40"/>
                      <a:pt x="4037" y="54"/>
                      <a:pt x="3800" y="80"/>
                    </a:cubicBezTo>
                    <a:cubicBezTo>
                      <a:pt x="3616" y="106"/>
                      <a:pt x="3432" y="119"/>
                      <a:pt x="3261" y="146"/>
                    </a:cubicBezTo>
                    <a:cubicBezTo>
                      <a:pt x="2236" y="303"/>
                      <a:pt x="1236" y="566"/>
                      <a:pt x="263" y="921"/>
                    </a:cubicBezTo>
                    <a:cubicBezTo>
                      <a:pt x="211" y="935"/>
                      <a:pt x="158" y="948"/>
                      <a:pt x="106" y="974"/>
                    </a:cubicBezTo>
                    <a:cubicBezTo>
                      <a:pt x="40" y="1013"/>
                      <a:pt x="0" y="1092"/>
                      <a:pt x="27" y="1158"/>
                    </a:cubicBezTo>
                    <a:cubicBezTo>
                      <a:pt x="48" y="1223"/>
                      <a:pt x="106" y="1270"/>
                      <a:pt x="176" y="1270"/>
                    </a:cubicBezTo>
                    <a:cubicBezTo>
                      <a:pt x="192" y="1270"/>
                      <a:pt x="208" y="1268"/>
                      <a:pt x="224" y="1263"/>
                    </a:cubicBezTo>
                    <a:cubicBezTo>
                      <a:pt x="276" y="1250"/>
                      <a:pt x="329" y="1237"/>
                      <a:pt x="382" y="1211"/>
                    </a:cubicBezTo>
                    <a:cubicBezTo>
                      <a:pt x="1539" y="790"/>
                      <a:pt x="2709" y="514"/>
                      <a:pt x="3919" y="382"/>
                    </a:cubicBezTo>
                    <a:cubicBezTo>
                      <a:pt x="4021" y="373"/>
                      <a:pt x="4117" y="364"/>
                      <a:pt x="4210" y="364"/>
                    </a:cubicBezTo>
                    <a:cubicBezTo>
                      <a:pt x="4249" y="364"/>
                      <a:pt x="4288" y="365"/>
                      <a:pt x="4326" y="369"/>
                    </a:cubicBezTo>
                    <a:cubicBezTo>
                      <a:pt x="4379" y="330"/>
                      <a:pt x="4445" y="330"/>
                      <a:pt x="4510" y="330"/>
                    </a:cubicBezTo>
                    <a:cubicBezTo>
                      <a:pt x="4655" y="330"/>
                      <a:pt x="4813" y="330"/>
                      <a:pt x="4957" y="317"/>
                    </a:cubicBezTo>
                    <a:cubicBezTo>
                      <a:pt x="5010" y="317"/>
                      <a:pt x="5063" y="317"/>
                      <a:pt x="5115" y="290"/>
                    </a:cubicBezTo>
                    <a:cubicBezTo>
                      <a:pt x="5207" y="224"/>
                      <a:pt x="5207" y="80"/>
                      <a:pt x="5115" y="27"/>
                    </a:cubicBezTo>
                    <a:cubicBezTo>
                      <a:pt x="5076" y="1"/>
                      <a:pt x="5023" y="1"/>
                      <a:pt x="4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6836725" y="2740475"/>
                <a:ext cx="114750" cy="40350"/>
              </a:xfrm>
              <a:custGeom>
                <a:avLst/>
                <a:gdLst/>
                <a:ahLst/>
                <a:cxnLst/>
                <a:rect l="l" t="t" r="r" b="b"/>
                <a:pathLst>
                  <a:path w="4590" h="1614" extrusionOk="0">
                    <a:moveTo>
                      <a:pt x="172" y="1"/>
                    </a:moveTo>
                    <a:cubicBezTo>
                      <a:pt x="93" y="1"/>
                      <a:pt x="27" y="53"/>
                      <a:pt x="14" y="119"/>
                    </a:cubicBezTo>
                    <a:cubicBezTo>
                      <a:pt x="1" y="198"/>
                      <a:pt x="53" y="277"/>
                      <a:pt x="132" y="303"/>
                    </a:cubicBezTo>
                    <a:cubicBezTo>
                      <a:pt x="198" y="316"/>
                      <a:pt x="264" y="329"/>
                      <a:pt x="316" y="329"/>
                    </a:cubicBezTo>
                    <a:cubicBezTo>
                      <a:pt x="803" y="408"/>
                      <a:pt x="1263" y="500"/>
                      <a:pt x="1736" y="632"/>
                    </a:cubicBezTo>
                    <a:cubicBezTo>
                      <a:pt x="2013" y="711"/>
                      <a:pt x="2315" y="790"/>
                      <a:pt x="2578" y="908"/>
                    </a:cubicBezTo>
                    <a:cubicBezTo>
                      <a:pt x="2631" y="921"/>
                      <a:pt x="2670" y="921"/>
                      <a:pt x="2723" y="947"/>
                    </a:cubicBezTo>
                    <a:cubicBezTo>
                      <a:pt x="3222" y="1118"/>
                      <a:pt x="3709" y="1302"/>
                      <a:pt x="4195" y="1526"/>
                    </a:cubicBezTo>
                    <a:cubicBezTo>
                      <a:pt x="4248" y="1552"/>
                      <a:pt x="4300" y="1578"/>
                      <a:pt x="4366" y="1605"/>
                    </a:cubicBezTo>
                    <a:cubicBezTo>
                      <a:pt x="4383" y="1610"/>
                      <a:pt x="4400" y="1613"/>
                      <a:pt x="4416" y="1613"/>
                    </a:cubicBezTo>
                    <a:cubicBezTo>
                      <a:pt x="4477" y="1613"/>
                      <a:pt x="4532" y="1578"/>
                      <a:pt x="4563" y="1526"/>
                    </a:cubicBezTo>
                    <a:cubicBezTo>
                      <a:pt x="4590" y="1447"/>
                      <a:pt x="4577" y="1381"/>
                      <a:pt x="4498" y="1329"/>
                    </a:cubicBezTo>
                    <a:cubicBezTo>
                      <a:pt x="4445" y="1302"/>
                      <a:pt x="4392" y="1276"/>
                      <a:pt x="4340" y="1250"/>
                    </a:cubicBezTo>
                    <a:cubicBezTo>
                      <a:pt x="3748" y="960"/>
                      <a:pt x="3143" y="737"/>
                      <a:pt x="2538" y="540"/>
                    </a:cubicBezTo>
                    <a:cubicBezTo>
                      <a:pt x="2499" y="527"/>
                      <a:pt x="2460" y="527"/>
                      <a:pt x="2433" y="487"/>
                    </a:cubicBezTo>
                    <a:cubicBezTo>
                      <a:pt x="2423" y="490"/>
                      <a:pt x="2414" y="491"/>
                      <a:pt x="2404" y="491"/>
                    </a:cubicBezTo>
                    <a:cubicBezTo>
                      <a:pt x="2365" y="491"/>
                      <a:pt x="2331" y="471"/>
                      <a:pt x="2289" y="461"/>
                    </a:cubicBezTo>
                    <a:cubicBezTo>
                      <a:pt x="1710" y="277"/>
                      <a:pt x="1105" y="145"/>
                      <a:pt x="500" y="40"/>
                    </a:cubicBezTo>
                    <a:cubicBezTo>
                      <a:pt x="395" y="14"/>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7767675" y="2798900"/>
                <a:ext cx="5275" cy="1300"/>
              </a:xfrm>
              <a:custGeom>
                <a:avLst/>
                <a:gdLst/>
                <a:ahLst/>
                <a:cxnLst/>
                <a:rect l="l" t="t" r="r" b="b"/>
                <a:pathLst>
                  <a:path w="211" h="52" extrusionOk="0">
                    <a:moveTo>
                      <a:pt x="100" y="1"/>
                    </a:moveTo>
                    <a:cubicBezTo>
                      <a:pt x="66" y="1"/>
                      <a:pt x="33" y="11"/>
                      <a:pt x="0" y="44"/>
                    </a:cubicBezTo>
                    <a:cubicBezTo>
                      <a:pt x="24" y="48"/>
                      <a:pt x="50" y="51"/>
                      <a:pt x="76" y="51"/>
                    </a:cubicBezTo>
                    <a:cubicBezTo>
                      <a:pt x="122" y="51"/>
                      <a:pt x="169" y="42"/>
                      <a:pt x="211" y="17"/>
                    </a:cubicBezTo>
                    <a:cubicBezTo>
                      <a:pt x="171" y="11"/>
                      <a:pt x="135" y="1"/>
                      <a:pt x="100"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7444875" y="2950525"/>
                <a:ext cx="4625" cy="1700"/>
              </a:xfrm>
              <a:custGeom>
                <a:avLst/>
                <a:gdLst/>
                <a:ahLst/>
                <a:cxnLst/>
                <a:rect l="l" t="t" r="r" b="b"/>
                <a:pathLst>
                  <a:path w="185" h="68" extrusionOk="0">
                    <a:moveTo>
                      <a:pt x="184" y="14"/>
                    </a:moveTo>
                    <a:lnTo>
                      <a:pt x="184" y="14"/>
                    </a:lnTo>
                    <a:cubicBezTo>
                      <a:pt x="118" y="27"/>
                      <a:pt x="53" y="1"/>
                      <a:pt x="0" y="66"/>
                    </a:cubicBezTo>
                    <a:cubicBezTo>
                      <a:pt x="19" y="66"/>
                      <a:pt x="38" y="68"/>
                      <a:pt x="56" y="68"/>
                    </a:cubicBezTo>
                    <a:cubicBezTo>
                      <a:pt x="102" y="68"/>
                      <a:pt x="147" y="61"/>
                      <a:pt x="184" y="14"/>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7461625" y="1957475"/>
                <a:ext cx="150900" cy="275825"/>
              </a:xfrm>
              <a:custGeom>
                <a:avLst/>
                <a:gdLst/>
                <a:ahLst/>
                <a:cxnLst/>
                <a:rect l="l" t="t" r="r" b="b"/>
                <a:pathLst>
                  <a:path w="6036" h="11033" extrusionOk="0">
                    <a:moveTo>
                      <a:pt x="3932" y="0"/>
                    </a:moveTo>
                    <a:cubicBezTo>
                      <a:pt x="3906" y="0"/>
                      <a:pt x="3880" y="13"/>
                      <a:pt x="3853" y="27"/>
                    </a:cubicBezTo>
                    <a:cubicBezTo>
                      <a:pt x="3446" y="197"/>
                      <a:pt x="3130" y="487"/>
                      <a:pt x="2867" y="842"/>
                    </a:cubicBezTo>
                    <a:cubicBezTo>
                      <a:pt x="2210" y="1696"/>
                      <a:pt x="1815" y="2709"/>
                      <a:pt x="1486" y="3734"/>
                    </a:cubicBezTo>
                    <a:cubicBezTo>
                      <a:pt x="882" y="5523"/>
                      <a:pt x="448" y="7364"/>
                      <a:pt x="106" y="9218"/>
                    </a:cubicBezTo>
                    <a:cubicBezTo>
                      <a:pt x="66" y="9402"/>
                      <a:pt x="1" y="9573"/>
                      <a:pt x="27" y="9770"/>
                    </a:cubicBezTo>
                    <a:cubicBezTo>
                      <a:pt x="27" y="9783"/>
                      <a:pt x="27" y="9809"/>
                      <a:pt x="40" y="9822"/>
                    </a:cubicBezTo>
                    <a:cubicBezTo>
                      <a:pt x="93" y="9849"/>
                      <a:pt x="145" y="9862"/>
                      <a:pt x="211" y="9875"/>
                    </a:cubicBezTo>
                    <a:cubicBezTo>
                      <a:pt x="264" y="9888"/>
                      <a:pt x="316" y="9888"/>
                      <a:pt x="369" y="9901"/>
                    </a:cubicBezTo>
                    <a:cubicBezTo>
                      <a:pt x="421" y="9914"/>
                      <a:pt x="474" y="9941"/>
                      <a:pt x="513" y="9967"/>
                    </a:cubicBezTo>
                    <a:cubicBezTo>
                      <a:pt x="671" y="9967"/>
                      <a:pt x="816" y="10006"/>
                      <a:pt x="961" y="10046"/>
                    </a:cubicBezTo>
                    <a:cubicBezTo>
                      <a:pt x="1263" y="10125"/>
                      <a:pt x="1565" y="10217"/>
                      <a:pt x="1868" y="10296"/>
                    </a:cubicBezTo>
                    <a:cubicBezTo>
                      <a:pt x="2354" y="10440"/>
                      <a:pt x="2841" y="10611"/>
                      <a:pt x="3327" y="10782"/>
                    </a:cubicBezTo>
                    <a:cubicBezTo>
                      <a:pt x="3538" y="10861"/>
                      <a:pt x="3735" y="10940"/>
                      <a:pt x="3945" y="11019"/>
                    </a:cubicBezTo>
                    <a:cubicBezTo>
                      <a:pt x="3963" y="11028"/>
                      <a:pt x="3979" y="11032"/>
                      <a:pt x="3994" y="11032"/>
                    </a:cubicBezTo>
                    <a:cubicBezTo>
                      <a:pt x="4023" y="11032"/>
                      <a:pt x="4046" y="11015"/>
                      <a:pt x="4064" y="10979"/>
                    </a:cubicBezTo>
                    <a:cubicBezTo>
                      <a:pt x="4116" y="10887"/>
                      <a:pt x="4169" y="10809"/>
                      <a:pt x="4221" y="10716"/>
                    </a:cubicBezTo>
                    <a:cubicBezTo>
                      <a:pt x="4563" y="10046"/>
                      <a:pt x="4905" y="9375"/>
                      <a:pt x="5155" y="8678"/>
                    </a:cubicBezTo>
                    <a:cubicBezTo>
                      <a:pt x="5313" y="8218"/>
                      <a:pt x="5471" y="7771"/>
                      <a:pt x="5589" y="7298"/>
                    </a:cubicBezTo>
                    <a:cubicBezTo>
                      <a:pt x="5734" y="6746"/>
                      <a:pt x="5865" y="6180"/>
                      <a:pt x="5931" y="5615"/>
                    </a:cubicBezTo>
                    <a:cubicBezTo>
                      <a:pt x="5983" y="5286"/>
                      <a:pt x="6023" y="4957"/>
                      <a:pt x="6023" y="4629"/>
                    </a:cubicBezTo>
                    <a:cubicBezTo>
                      <a:pt x="6023" y="4484"/>
                      <a:pt x="6023" y="4352"/>
                      <a:pt x="6023" y="4221"/>
                    </a:cubicBezTo>
                    <a:cubicBezTo>
                      <a:pt x="6023" y="3892"/>
                      <a:pt x="6036" y="3577"/>
                      <a:pt x="5983" y="3248"/>
                    </a:cubicBezTo>
                    <a:cubicBezTo>
                      <a:pt x="5904" y="2814"/>
                      <a:pt x="5826" y="2367"/>
                      <a:pt x="5655" y="1946"/>
                    </a:cubicBezTo>
                    <a:cubicBezTo>
                      <a:pt x="5418" y="1368"/>
                      <a:pt x="5102" y="855"/>
                      <a:pt x="4629" y="434"/>
                    </a:cubicBezTo>
                    <a:cubicBezTo>
                      <a:pt x="4419" y="250"/>
                      <a:pt x="4208" y="79"/>
                      <a:pt x="3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7476100" y="2587550"/>
                <a:ext cx="244575" cy="243825"/>
              </a:xfrm>
              <a:custGeom>
                <a:avLst/>
                <a:gdLst/>
                <a:ahLst/>
                <a:cxnLst/>
                <a:rect l="l" t="t" r="r" b="b"/>
                <a:pathLst>
                  <a:path w="9783" h="9753" extrusionOk="0">
                    <a:moveTo>
                      <a:pt x="4127" y="1086"/>
                    </a:moveTo>
                    <a:cubicBezTo>
                      <a:pt x="4219" y="1086"/>
                      <a:pt x="4311" y="1089"/>
                      <a:pt x="4405" y="1095"/>
                    </a:cubicBezTo>
                    <a:cubicBezTo>
                      <a:pt x="5168" y="1134"/>
                      <a:pt x="5851" y="1410"/>
                      <a:pt x="6456" y="1871"/>
                    </a:cubicBezTo>
                    <a:cubicBezTo>
                      <a:pt x="6469" y="1884"/>
                      <a:pt x="6469" y="1897"/>
                      <a:pt x="6483" y="1910"/>
                    </a:cubicBezTo>
                    <a:cubicBezTo>
                      <a:pt x="6759" y="2107"/>
                      <a:pt x="7009" y="2370"/>
                      <a:pt x="7127" y="2607"/>
                    </a:cubicBezTo>
                    <a:cubicBezTo>
                      <a:pt x="6943" y="2633"/>
                      <a:pt x="6798" y="2725"/>
                      <a:pt x="6640" y="2817"/>
                    </a:cubicBezTo>
                    <a:cubicBezTo>
                      <a:pt x="6088" y="3330"/>
                      <a:pt x="5943" y="3988"/>
                      <a:pt x="5996" y="4711"/>
                    </a:cubicBezTo>
                    <a:cubicBezTo>
                      <a:pt x="6009" y="4868"/>
                      <a:pt x="6036" y="5026"/>
                      <a:pt x="6062" y="5184"/>
                    </a:cubicBezTo>
                    <a:cubicBezTo>
                      <a:pt x="6088" y="5263"/>
                      <a:pt x="6114" y="5342"/>
                      <a:pt x="6141" y="5421"/>
                    </a:cubicBezTo>
                    <a:cubicBezTo>
                      <a:pt x="6233" y="5657"/>
                      <a:pt x="6351" y="5881"/>
                      <a:pt x="6509" y="6065"/>
                    </a:cubicBezTo>
                    <a:cubicBezTo>
                      <a:pt x="6654" y="6249"/>
                      <a:pt x="6824" y="6381"/>
                      <a:pt x="7048" y="6473"/>
                    </a:cubicBezTo>
                    <a:cubicBezTo>
                      <a:pt x="7153" y="6499"/>
                      <a:pt x="7245" y="6512"/>
                      <a:pt x="7350" y="6525"/>
                    </a:cubicBezTo>
                    <a:cubicBezTo>
                      <a:pt x="7442" y="6538"/>
                      <a:pt x="7456" y="6565"/>
                      <a:pt x="7416" y="6644"/>
                    </a:cubicBezTo>
                    <a:cubicBezTo>
                      <a:pt x="7009" y="7354"/>
                      <a:pt x="6443" y="7880"/>
                      <a:pt x="5720" y="8221"/>
                    </a:cubicBezTo>
                    <a:cubicBezTo>
                      <a:pt x="5207" y="8458"/>
                      <a:pt x="4674" y="8568"/>
                      <a:pt x="4151" y="8568"/>
                    </a:cubicBezTo>
                    <a:cubicBezTo>
                      <a:pt x="2435" y="8568"/>
                      <a:pt x="836" y="7380"/>
                      <a:pt x="474" y="5565"/>
                    </a:cubicBezTo>
                    <a:cubicBezTo>
                      <a:pt x="237" y="4408"/>
                      <a:pt x="513" y="3356"/>
                      <a:pt x="1262" y="2423"/>
                    </a:cubicBezTo>
                    <a:cubicBezTo>
                      <a:pt x="1276" y="2410"/>
                      <a:pt x="1302" y="2397"/>
                      <a:pt x="1315" y="2383"/>
                    </a:cubicBezTo>
                    <a:cubicBezTo>
                      <a:pt x="1433" y="2212"/>
                      <a:pt x="1578" y="2081"/>
                      <a:pt x="1723" y="1963"/>
                    </a:cubicBezTo>
                    <a:cubicBezTo>
                      <a:pt x="2427" y="1378"/>
                      <a:pt x="3228" y="1086"/>
                      <a:pt x="4127" y="1086"/>
                    </a:cubicBezTo>
                    <a:close/>
                    <a:moveTo>
                      <a:pt x="4823" y="0"/>
                    </a:moveTo>
                    <a:cubicBezTo>
                      <a:pt x="4590" y="0"/>
                      <a:pt x="4354" y="16"/>
                      <a:pt x="4129" y="56"/>
                    </a:cubicBezTo>
                    <a:cubicBezTo>
                      <a:pt x="3761" y="135"/>
                      <a:pt x="3393" y="227"/>
                      <a:pt x="3038" y="372"/>
                    </a:cubicBezTo>
                    <a:cubicBezTo>
                      <a:pt x="2459" y="608"/>
                      <a:pt x="1959" y="950"/>
                      <a:pt x="1499" y="1358"/>
                    </a:cubicBezTo>
                    <a:cubicBezTo>
                      <a:pt x="1262" y="1581"/>
                      <a:pt x="1065" y="1844"/>
                      <a:pt x="881" y="2107"/>
                    </a:cubicBezTo>
                    <a:cubicBezTo>
                      <a:pt x="605" y="2489"/>
                      <a:pt x="408" y="2909"/>
                      <a:pt x="263" y="3356"/>
                    </a:cubicBezTo>
                    <a:cubicBezTo>
                      <a:pt x="105" y="3830"/>
                      <a:pt x="13" y="4316"/>
                      <a:pt x="26" y="4816"/>
                    </a:cubicBezTo>
                    <a:lnTo>
                      <a:pt x="26" y="4895"/>
                    </a:lnTo>
                    <a:cubicBezTo>
                      <a:pt x="0" y="5131"/>
                      <a:pt x="40" y="5421"/>
                      <a:pt x="92" y="5710"/>
                    </a:cubicBezTo>
                    <a:cubicBezTo>
                      <a:pt x="132" y="6052"/>
                      <a:pt x="250" y="6367"/>
                      <a:pt x="368" y="6683"/>
                    </a:cubicBezTo>
                    <a:cubicBezTo>
                      <a:pt x="487" y="6999"/>
                      <a:pt x="644" y="7288"/>
                      <a:pt x="829" y="7564"/>
                    </a:cubicBezTo>
                    <a:cubicBezTo>
                      <a:pt x="973" y="7761"/>
                      <a:pt x="1105" y="7972"/>
                      <a:pt x="1289" y="8129"/>
                    </a:cubicBezTo>
                    <a:cubicBezTo>
                      <a:pt x="1315" y="8156"/>
                      <a:pt x="1341" y="8195"/>
                      <a:pt x="1355" y="8221"/>
                    </a:cubicBezTo>
                    <a:cubicBezTo>
                      <a:pt x="1407" y="8287"/>
                      <a:pt x="1447" y="8340"/>
                      <a:pt x="1499" y="8392"/>
                    </a:cubicBezTo>
                    <a:cubicBezTo>
                      <a:pt x="1618" y="8471"/>
                      <a:pt x="1710" y="8576"/>
                      <a:pt x="1828" y="8655"/>
                    </a:cubicBezTo>
                    <a:cubicBezTo>
                      <a:pt x="2196" y="8931"/>
                      <a:pt x="2577" y="9181"/>
                      <a:pt x="2998" y="9352"/>
                    </a:cubicBezTo>
                    <a:cubicBezTo>
                      <a:pt x="3511" y="9549"/>
                      <a:pt x="4024" y="9681"/>
                      <a:pt x="4563" y="9734"/>
                    </a:cubicBezTo>
                    <a:cubicBezTo>
                      <a:pt x="4677" y="9746"/>
                      <a:pt x="4790" y="9752"/>
                      <a:pt x="4904" y="9752"/>
                    </a:cubicBezTo>
                    <a:cubicBezTo>
                      <a:pt x="5145" y="9752"/>
                      <a:pt x="5387" y="9726"/>
                      <a:pt x="5628" y="9681"/>
                    </a:cubicBezTo>
                    <a:cubicBezTo>
                      <a:pt x="5996" y="9615"/>
                      <a:pt x="6351" y="9510"/>
                      <a:pt x="6706" y="9379"/>
                    </a:cubicBezTo>
                    <a:cubicBezTo>
                      <a:pt x="7258" y="9155"/>
                      <a:pt x="7732" y="8839"/>
                      <a:pt x="8166" y="8458"/>
                    </a:cubicBezTo>
                    <a:cubicBezTo>
                      <a:pt x="8363" y="8287"/>
                      <a:pt x="8547" y="8103"/>
                      <a:pt x="8692" y="7893"/>
                    </a:cubicBezTo>
                    <a:cubicBezTo>
                      <a:pt x="8889" y="7617"/>
                      <a:pt x="9086" y="7354"/>
                      <a:pt x="9231" y="7051"/>
                    </a:cubicBezTo>
                    <a:cubicBezTo>
                      <a:pt x="9375" y="6775"/>
                      <a:pt x="9480" y="6473"/>
                      <a:pt x="9573" y="6170"/>
                    </a:cubicBezTo>
                    <a:cubicBezTo>
                      <a:pt x="9651" y="5894"/>
                      <a:pt x="9717" y="5605"/>
                      <a:pt x="9717" y="5316"/>
                    </a:cubicBezTo>
                    <a:cubicBezTo>
                      <a:pt x="9717" y="5263"/>
                      <a:pt x="9717" y="5210"/>
                      <a:pt x="9730" y="5171"/>
                    </a:cubicBezTo>
                    <a:cubicBezTo>
                      <a:pt x="9783" y="4961"/>
                      <a:pt x="9783" y="4750"/>
                      <a:pt x="9730" y="4540"/>
                    </a:cubicBezTo>
                    <a:cubicBezTo>
                      <a:pt x="9717" y="4487"/>
                      <a:pt x="9717" y="4448"/>
                      <a:pt x="9717" y="4395"/>
                    </a:cubicBezTo>
                    <a:cubicBezTo>
                      <a:pt x="9717" y="4198"/>
                      <a:pt x="9678" y="4014"/>
                      <a:pt x="9625" y="3817"/>
                    </a:cubicBezTo>
                    <a:cubicBezTo>
                      <a:pt x="9559" y="3554"/>
                      <a:pt x="9494" y="3304"/>
                      <a:pt x="9388" y="3054"/>
                    </a:cubicBezTo>
                    <a:cubicBezTo>
                      <a:pt x="9191" y="2541"/>
                      <a:pt x="8902" y="2068"/>
                      <a:pt x="8547" y="1660"/>
                    </a:cubicBezTo>
                    <a:cubicBezTo>
                      <a:pt x="8218" y="1305"/>
                      <a:pt x="7863" y="990"/>
                      <a:pt x="7442" y="740"/>
                    </a:cubicBezTo>
                    <a:cubicBezTo>
                      <a:pt x="7022" y="490"/>
                      <a:pt x="6575" y="293"/>
                      <a:pt x="6101" y="161"/>
                    </a:cubicBezTo>
                    <a:cubicBezTo>
                      <a:pt x="5825" y="82"/>
                      <a:pt x="5549" y="30"/>
                      <a:pt x="5260" y="17"/>
                    </a:cubicBezTo>
                    <a:cubicBezTo>
                      <a:pt x="5117" y="6"/>
                      <a:pt x="4971" y="0"/>
                      <a:pt x="48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6959675" y="2586225"/>
                <a:ext cx="244600" cy="243775"/>
              </a:xfrm>
              <a:custGeom>
                <a:avLst/>
                <a:gdLst/>
                <a:ahLst/>
                <a:cxnLst/>
                <a:rect l="l" t="t" r="r" b="b"/>
                <a:pathLst>
                  <a:path w="9784" h="9751" extrusionOk="0">
                    <a:moveTo>
                      <a:pt x="5636" y="1073"/>
                    </a:moveTo>
                    <a:cubicBezTo>
                      <a:pt x="6635" y="1073"/>
                      <a:pt x="7594" y="1474"/>
                      <a:pt x="8310" y="2200"/>
                    </a:cubicBezTo>
                    <a:cubicBezTo>
                      <a:pt x="8324" y="2213"/>
                      <a:pt x="8324" y="2226"/>
                      <a:pt x="8337" y="2239"/>
                    </a:cubicBezTo>
                    <a:cubicBezTo>
                      <a:pt x="8416" y="2292"/>
                      <a:pt x="8468" y="2371"/>
                      <a:pt x="8534" y="2450"/>
                    </a:cubicBezTo>
                    <a:cubicBezTo>
                      <a:pt x="9113" y="3186"/>
                      <a:pt x="9415" y="4014"/>
                      <a:pt x="9376" y="4948"/>
                    </a:cubicBezTo>
                    <a:cubicBezTo>
                      <a:pt x="9297" y="6841"/>
                      <a:pt x="7929" y="8156"/>
                      <a:pt x="6417" y="8472"/>
                    </a:cubicBezTo>
                    <a:cubicBezTo>
                      <a:pt x="6161" y="8527"/>
                      <a:pt x="5900" y="8555"/>
                      <a:pt x="5640" y="8555"/>
                    </a:cubicBezTo>
                    <a:cubicBezTo>
                      <a:pt x="4426" y="8555"/>
                      <a:pt x="3213" y="7961"/>
                      <a:pt x="2499" y="6868"/>
                    </a:cubicBezTo>
                    <a:cubicBezTo>
                      <a:pt x="2459" y="6815"/>
                      <a:pt x="2407" y="6762"/>
                      <a:pt x="2407" y="6683"/>
                    </a:cubicBezTo>
                    <a:cubicBezTo>
                      <a:pt x="2446" y="6631"/>
                      <a:pt x="2499" y="6644"/>
                      <a:pt x="2551" y="6631"/>
                    </a:cubicBezTo>
                    <a:cubicBezTo>
                      <a:pt x="2801" y="6591"/>
                      <a:pt x="3011" y="6473"/>
                      <a:pt x="3182" y="6302"/>
                    </a:cubicBezTo>
                    <a:cubicBezTo>
                      <a:pt x="3406" y="6079"/>
                      <a:pt x="3537" y="5816"/>
                      <a:pt x="3643" y="5526"/>
                    </a:cubicBezTo>
                    <a:cubicBezTo>
                      <a:pt x="3669" y="5434"/>
                      <a:pt x="3708" y="5329"/>
                      <a:pt x="3735" y="5237"/>
                    </a:cubicBezTo>
                    <a:cubicBezTo>
                      <a:pt x="3735" y="5171"/>
                      <a:pt x="3748" y="5092"/>
                      <a:pt x="3761" y="5027"/>
                    </a:cubicBezTo>
                    <a:cubicBezTo>
                      <a:pt x="3814" y="4580"/>
                      <a:pt x="3774" y="4146"/>
                      <a:pt x="3629" y="3725"/>
                    </a:cubicBezTo>
                    <a:cubicBezTo>
                      <a:pt x="3511" y="3396"/>
                      <a:pt x="3327" y="3133"/>
                      <a:pt x="3064" y="2910"/>
                    </a:cubicBezTo>
                    <a:cubicBezTo>
                      <a:pt x="2906" y="2831"/>
                      <a:pt x="2749" y="2739"/>
                      <a:pt x="2578" y="2713"/>
                    </a:cubicBezTo>
                    <a:cubicBezTo>
                      <a:pt x="2551" y="2647"/>
                      <a:pt x="2591" y="2620"/>
                      <a:pt x="2617" y="2581"/>
                    </a:cubicBezTo>
                    <a:cubicBezTo>
                      <a:pt x="2788" y="2371"/>
                      <a:pt x="2946" y="2160"/>
                      <a:pt x="3169" y="2002"/>
                    </a:cubicBezTo>
                    <a:cubicBezTo>
                      <a:pt x="3196" y="2002"/>
                      <a:pt x="3209" y="1989"/>
                      <a:pt x="3209" y="1963"/>
                    </a:cubicBezTo>
                    <a:lnTo>
                      <a:pt x="3222" y="1963"/>
                    </a:lnTo>
                    <a:cubicBezTo>
                      <a:pt x="3577" y="1634"/>
                      <a:pt x="3998" y="1411"/>
                      <a:pt x="4445" y="1266"/>
                    </a:cubicBezTo>
                    <a:cubicBezTo>
                      <a:pt x="4840" y="1136"/>
                      <a:pt x="5241" y="1073"/>
                      <a:pt x="5636" y="1073"/>
                    </a:cubicBezTo>
                    <a:close/>
                    <a:moveTo>
                      <a:pt x="4879" y="1"/>
                    </a:moveTo>
                    <a:cubicBezTo>
                      <a:pt x="4800" y="1"/>
                      <a:pt x="4721" y="10"/>
                      <a:pt x="4642" y="30"/>
                    </a:cubicBezTo>
                    <a:cubicBezTo>
                      <a:pt x="4589" y="43"/>
                      <a:pt x="4537" y="56"/>
                      <a:pt x="4471" y="56"/>
                    </a:cubicBezTo>
                    <a:cubicBezTo>
                      <a:pt x="4340" y="56"/>
                      <a:pt x="4208" y="83"/>
                      <a:pt x="4077" y="96"/>
                    </a:cubicBezTo>
                    <a:cubicBezTo>
                      <a:pt x="3616" y="188"/>
                      <a:pt x="3169" y="319"/>
                      <a:pt x="2735" y="530"/>
                    </a:cubicBezTo>
                    <a:cubicBezTo>
                      <a:pt x="2420" y="701"/>
                      <a:pt x="2117" y="885"/>
                      <a:pt x="1841" y="1108"/>
                    </a:cubicBezTo>
                    <a:cubicBezTo>
                      <a:pt x="1539" y="1358"/>
                      <a:pt x="1263" y="1634"/>
                      <a:pt x="1026" y="1950"/>
                    </a:cubicBezTo>
                    <a:cubicBezTo>
                      <a:pt x="632" y="2463"/>
                      <a:pt x="355" y="3041"/>
                      <a:pt x="184" y="3659"/>
                    </a:cubicBezTo>
                    <a:cubicBezTo>
                      <a:pt x="106" y="3935"/>
                      <a:pt x="66" y="4211"/>
                      <a:pt x="40" y="4488"/>
                    </a:cubicBezTo>
                    <a:cubicBezTo>
                      <a:pt x="0" y="4895"/>
                      <a:pt x="27" y="5290"/>
                      <a:pt x="92" y="5697"/>
                    </a:cubicBezTo>
                    <a:cubicBezTo>
                      <a:pt x="158" y="6144"/>
                      <a:pt x="303" y="6578"/>
                      <a:pt x="500" y="6986"/>
                    </a:cubicBezTo>
                    <a:cubicBezTo>
                      <a:pt x="526" y="7025"/>
                      <a:pt x="553" y="7078"/>
                      <a:pt x="566" y="7117"/>
                    </a:cubicBezTo>
                    <a:cubicBezTo>
                      <a:pt x="592" y="7144"/>
                      <a:pt x="605" y="7183"/>
                      <a:pt x="605" y="7236"/>
                    </a:cubicBezTo>
                    <a:cubicBezTo>
                      <a:pt x="632" y="7249"/>
                      <a:pt x="618" y="7301"/>
                      <a:pt x="645" y="7328"/>
                    </a:cubicBezTo>
                    <a:cubicBezTo>
                      <a:pt x="684" y="7367"/>
                      <a:pt x="710" y="7420"/>
                      <a:pt x="737" y="7472"/>
                    </a:cubicBezTo>
                    <a:cubicBezTo>
                      <a:pt x="855" y="7630"/>
                      <a:pt x="960" y="7788"/>
                      <a:pt x="1079" y="7946"/>
                    </a:cubicBezTo>
                    <a:cubicBezTo>
                      <a:pt x="1118" y="8011"/>
                      <a:pt x="1171" y="8064"/>
                      <a:pt x="1223" y="8130"/>
                    </a:cubicBezTo>
                    <a:cubicBezTo>
                      <a:pt x="1236" y="8143"/>
                      <a:pt x="1250" y="8156"/>
                      <a:pt x="1263" y="8182"/>
                    </a:cubicBezTo>
                    <a:cubicBezTo>
                      <a:pt x="1302" y="8196"/>
                      <a:pt x="1328" y="8209"/>
                      <a:pt x="1342" y="8235"/>
                    </a:cubicBezTo>
                    <a:cubicBezTo>
                      <a:pt x="1368" y="8261"/>
                      <a:pt x="1394" y="8274"/>
                      <a:pt x="1407" y="8301"/>
                    </a:cubicBezTo>
                    <a:cubicBezTo>
                      <a:pt x="1670" y="8551"/>
                      <a:pt x="1946" y="8787"/>
                      <a:pt x="2249" y="8984"/>
                    </a:cubicBezTo>
                    <a:cubicBezTo>
                      <a:pt x="2670" y="9247"/>
                      <a:pt x="3117" y="9458"/>
                      <a:pt x="3603" y="9589"/>
                    </a:cubicBezTo>
                    <a:cubicBezTo>
                      <a:pt x="3879" y="9655"/>
                      <a:pt x="4155" y="9734"/>
                      <a:pt x="4432" y="9734"/>
                    </a:cubicBezTo>
                    <a:cubicBezTo>
                      <a:pt x="4629" y="9741"/>
                      <a:pt x="4823" y="9750"/>
                      <a:pt x="5015" y="9750"/>
                    </a:cubicBezTo>
                    <a:cubicBezTo>
                      <a:pt x="5207" y="9750"/>
                      <a:pt x="5398" y="9741"/>
                      <a:pt x="5589" y="9708"/>
                    </a:cubicBezTo>
                    <a:cubicBezTo>
                      <a:pt x="5838" y="9655"/>
                      <a:pt x="6088" y="9616"/>
                      <a:pt x="6325" y="9537"/>
                    </a:cubicBezTo>
                    <a:cubicBezTo>
                      <a:pt x="6378" y="9524"/>
                      <a:pt x="6430" y="9510"/>
                      <a:pt x="6483" y="9510"/>
                    </a:cubicBezTo>
                    <a:cubicBezTo>
                      <a:pt x="6509" y="9497"/>
                      <a:pt x="6522" y="9471"/>
                      <a:pt x="6549" y="9471"/>
                    </a:cubicBezTo>
                    <a:cubicBezTo>
                      <a:pt x="6759" y="9405"/>
                      <a:pt x="6956" y="9300"/>
                      <a:pt x="7153" y="9195"/>
                    </a:cubicBezTo>
                    <a:cubicBezTo>
                      <a:pt x="7587" y="8984"/>
                      <a:pt x="7982" y="8682"/>
                      <a:pt x="8337" y="8353"/>
                    </a:cubicBezTo>
                    <a:cubicBezTo>
                      <a:pt x="8626" y="8064"/>
                      <a:pt x="8863" y="7722"/>
                      <a:pt x="9073" y="7380"/>
                    </a:cubicBezTo>
                    <a:cubicBezTo>
                      <a:pt x="9165" y="7223"/>
                      <a:pt x="9270" y="7065"/>
                      <a:pt x="9336" y="6894"/>
                    </a:cubicBezTo>
                    <a:cubicBezTo>
                      <a:pt x="9494" y="6486"/>
                      <a:pt x="9638" y="6065"/>
                      <a:pt x="9704" y="5632"/>
                    </a:cubicBezTo>
                    <a:cubicBezTo>
                      <a:pt x="9731" y="5434"/>
                      <a:pt x="9757" y="5237"/>
                      <a:pt x="9757" y="5040"/>
                    </a:cubicBezTo>
                    <a:cubicBezTo>
                      <a:pt x="9770" y="4843"/>
                      <a:pt x="9783" y="4632"/>
                      <a:pt x="9717" y="4435"/>
                    </a:cubicBezTo>
                    <a:cubicBezTo>
                      <a:pt x="9704" y="4396"/>
                      <a:pt x="9717" y="4343"/>
                      <a:pt x="9717" y="4290"/>
                    </a:cubicBezTo>
                    <a:cubicBezTo>
                      <a:pt x="9717" y="4251"/>
                      <a:pt x="9717" y="4198"/>
                      <a:pt x="9704" y="4146"/>
                    </a:cubicBezTo>
                    <a:cubicBezTo>
                      <a:pt x="9625" y="3791"/>
                      <a:pt x="9546" y="3436"/>
                      <a:pt x="9415" y="3081"/>
                    </a:cubicBezTo>
                    <a:cubicBezTo>
                      <a:pt x="9152" y="2463"/>
                      <a:pt x="8784" y="1924"/>
                      <a:pt x="8324" y="1437"/>
                    </a:cubicBezTo>
                    <a:cubicBezTo>
                      <a:pt x="8205" y="1332"/>
                      <a:pt x="8087" y="1227"/>
                      <a:pt x="7969" y="1135"/>
                    </a:cubicBezTo>
                    <a:cubicBezTo>
                      <a:pt x="7706" y="911"/>
                      <a:pt x="7429" y="727"/>
                      <a:pt x="7127" y="569"/>
                    </a:cubicBezTo>
                    <a:cubicBezTo>
                      <a:pt x="6798" y="398"/>
                      <a:pt x="6443" y="280"/>
                      <a:pt x="6088" y="175"/>
                    </a:cubicBezTo>
                    <a:cubicBezTo>
                      <a:pt x="5878" y="109"/>
                      <a:pt x="5654" y="96"/>
                      <a:pt x="5431" y="56"/>
                    </a:cubicBezTo>
                    <a:cubicBezTo>
                      <a:pt x="5326" y="43"/>
                      <a:pt x="5220" y="43"/>
                      <a:pt x="5115" y="30"/>
                    </a:cubicBezTo>
                    <a:cubicBezTo>
                      <a:pt x="5036" y="10"/>
                      <a:pt x="4958" y="1"/>
                      <a:pt x="4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a:off x="7426775" y="1952100"/>
                <a:ext cx="133175" cy="250950"/>
              </a:xfrm>
              <a:custGeom>
                <a:avLst/>
                <a:gdLst/>
                <a:ahLst/>
                <a:cxnLst/>
                <a:rect l="l" t="t" r="r" b="b"/>
                <a:pathLst>
                  <a:path w="5327" h="10038" extrusionOk="0">
                    <a:moveTo>
                      <a:pt x="4472" y="1"/>
                    </a:moveTo>
                    <a:cubicBezTo>
                      <a:pt x="4319" y="1"/>
                      <a:pt x="4165" y="17"/>
                      <a:pt x="4011" y="44"/>
                    </a:cubicBezTo>
                    <a:cubicBezTo>
                      <a:pt x="3485" y="136"/>
                      <a:pt x="3051" y="426"/>
                      <a:pt x="2683" y="807"/>
                    </a:cubicBezTo>
                    <a:cubicBezTo>
                      <a:pt x="2368" y="1122"/>
                      <a:pt x="2131" y="1504"/>
                      <a:pt x="1921" y="1885"/>
                    </a:cubicBezTo>
                    <a:cubicBezTo>
                      <a:pt x="1487" y="2700"/>
                      <a:pt x="1197" y="3555"/>
                      <a:pt x="961" y="4436"/>
                    </a:cubicBezTo>
                    <a:cubicBezTo>
                      <a:pt x="724" y="5304"/>
                      <a:pt x="514" y="6172"/>
                      <a:pt x="369" y="7066"/>
                    </a:cubicBezTo>
                    <a:cubicBezTo>
                      <a:pt x="303" y="7473"/>
                      <a:pt x="211" y="7868"/>
                      <a:pt x="159" y="8275"/>
                    </a:cubicBezTo>
                    <a:cubicBezTo>
                      <a:pt x="93" y="8749"/>
                      <a:pt x="53" y="9235"/>
                      <a:pt x="1" y="9709"/>
                    </a:cubicBezTo>
                    <a:cubicBezTo>
                      <a:pt x="1" y="9722"/>
                      <a:pt x="1" y="9748"/>
                      <a:pt x="14" y="9761"/>
                    </a:cubicBezTo>
                    <a:cubicBezTo>
                      <a:pt x="27" y="9774"/>
                      <a:pt x="53" y="9801"/>
                      <a:pt x="93" y="9801"/>
                    </a:cubicBezTo>
                    <a:cubicBezTo>
                      <a:pt x="251" y="9827"/>
                      <a:pt x="395" y="9853"/>
                      <a:pt x="553" y="9880"/>
                    </a:cubicBezTo>
                    <a:cubicBezTo>
                      <a:pt x="842" y="9932"/>
                      <a:pt x="1132" y="9985"/>
                      <a:pt x="1434" y="10037"/>
                    </a:cubicBezTo>
                    <a:cubicBezTo>
                      <a:pt x="1434" y="10024"/>
                      <a:pt x="1447" y="10011"/>
                      <a:pt x="1447" y="9998"/>
                    </a:cubicBezTo>
                    <a:cubicBezTo>
                      <a:pt x="1460" y="9958"/>
                      <a:pt x="1474" y="9919"/>
                      <a:pt x="1474" y="9880"/>
                    </a:cubicBezTo>
                    <a:cubicBezTo>
                      <a:pt x="1500" y="9748"/>
                      <a:pt x="1513" y="9617"/>
                      <a:pt x="1539" y="9485"/>
                    </a:cubicBezTo>
                    <a:cubicBezTo>
                      <a:pt x="1605" y="9222"/>
                      <a:pt x="1671" y="8959"/>
                      <a:pt x="1710" y="8683"/>
                    </a:cubicBezTo>
                    <a:cubicBezTo>
                      <a:pt x="1815" y="8104"/>
                      <a:pt x="1947" y="7552"/>
                      <a:pt x="2078" y="6987"/>
                    </a:cubicBezTo>
                    <a:cubicBezTo>
                      <a:pt x="2170" y="6592"/>
                      <a:pt x="2276" y="6224"/>
                      <a:pt x="2368" y="5843"/>
                    </a:cubicBezTo>
                    <a:cubicBezTo>
                      <a:pt x="2486" y="5435"/>
                      <a:pt x="2604" y="5041"/>
                      <a:pt x="2723" y="4633"/>
                    </a:cubicBezTo>
                    <a:cubicBezTo>
                      <a:pt x="2841" y="4226"/>
                      <a:pt x="2986" y="3818"/>
                      <a:pt x="3130" y="3410"/>
                    </a:cubicBezTo>
                    <a:cubicBezTo>
                      <a:pt x="3235" y="3108"/>
                      <a:pt x="3354" y="2819"/>
                      <a:pt x="3485" y="2529"/>
                    </a:cubicBezTo>
                    <a:cubicBezTo>
                      <a:pt x="3630" y="2188"/>
                      <a:pt x="3801" y="1859"/>
                      <a:pt x="3998" y="1543"/>
                    </a:cubicBezTo>
                    <a:cubicBezTo>
                      <a:pt x="4116" y="1346"/>
                      <a:pt x="4248" y="1149"/>
                      <a:pt x="4406" y="965"/>
                    </a:cubicBezTo>
                    <a:cubicBezTo>
                      <a:pt x="4642" y="702"/>
                      <a:pt x="4905" y="465"/>
                      <a:pt x="5234" y="307"/>
                    </a:cubicBezTo>
                    <a:cubicBezTo>
                      <a:pt x="5260" y="294"/>
                      <a:pt x="5287" y="281"/>
                      <a:pt x="5300" y="255"/>
                    </a:cubicBezTo>
                    <a:cubicBezTo>
                      <a:pt x="5313" y="242"/>
                      <a:pt x="5326" y="228"/>
                      <a:pt x="5326" y="215"/>
                    </a:cubicBezTo>
                    <a:cubicBezTo>
                      <a:pt x="5050" y="60"/>
                      <a:pt x="4763" y="1"/>
                      <a:pt x="4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6989250" y="2496450"/>
                <a:ext cx="111800" cy="80800"/>
              </a:xfrm>
              <a:custGeom>
                <a:avLst/>
                <a:gdLst/>
                <a:ahLst/>
                <a:cxnLst/>
                <a:rect l="l" t="t" r="r" b="b"/>
                <a:pathLst>
                  <a:path w="4472" h="3232" extrusionOk="0">
                    <a:moveTo>
                      <a:pt x="3342" y="1"/>
                    </a:moveTo>
                    <a:cubicBezTo>
                      <a:pt x="3267" y="1"/>
                      <a:pt x="3192" y="7"/>
                      <a:pt x="3117" y="18"/>
                    </a:cubicBezTo>
                    <a:cubicBezTo>
                      <a:pt x="2959" y="45"/>
                      <a:pt x="2801" y="71"/>
                      <a:pt x="2657" y="97"/>
                    </a:cubicBezTo>
                    <a:cubicBezTo>
                      <a:pt x="2644" y="97"/>
                      <a:pt x="2631" y="124"/>
                      <a:pt x="2617" y="124"/>
                    </a:cubicBezTo>
                    <a:cubicBezTo>
                      <a:pt x="2604" y="124"/>
                      <a:pt x="2578" y="124"/>
                      <a:pt x="2565" y="137"/>
                    </a:cubicBezTo>
                    <a:cubicBezTo>
                      <a:pt x="2039" y="268"/>
                      <a:pt x="1579" y="531"/>
                      <a:pt x="1132" y="847"/>
                    </a:cubicBezTo>
                    <a:cubicBezTo>
                      <a:pt x="803" y="1083"/>
                      <a:pt x="514" y="1360"/>
                      <a:pt x="290" y="1701"/>
                    </a:cubicBezTo>
                    <a:cubicBezTo>
                      <a:pt x="185" y="1872"/>
                      <a:pt x="106" y="2043"/>
                      <a:pt x="53" y="2241"/>
                    </a:cubicBezTo>
                    <a:cubicBezTo>
                      <a:pt x="1" y="2517"/>
                      <a:pt x="53" y="2766"/>
                      <a:pt x="277" y="2977"/>
                    </a:cubicBezTo>
                    <a:cubicBezTo>
                      <a:pt x="448" y="3135"/>
                      <a:pt x="645" y="3214"/>
                      <a:pt x="869" y="3227"/>
                    </a:cubicBezTo>
                    <a:cubicBezTo>
                      <a:pt x="934" y="3230"/>
                      <a:pt x="1000" y="3232"/>
                      <a:pt x="1066" y="3232"/>
                    </a:cubicBezTo>
                    <a:cubicBezTo>
                      <a:pt x="1262" y="3232"/>
                      <a:pt x="1457" y="3217"/>
                      <a:pt x="1644" y="3187"/>
                    </a:cubicBezTo>
                    <a:cubicBezTo>
                      <a:pt x="1658" y="3187"/>
                      <a:pt x="1684" y="3187"/>
                      <a:pt x="1697" y="3174"/>
                    </a:cubicBezTo>
                    <a:cubicBezTo>
                      <a:pt x="1723" y="3174"/>
                      <a:pt x="1736" y="3161"/>
                      <a:pt x="1763" y="3148"/>
                    </a:cubicBezTo>
                    <a:cubicBezTo>
                      <a:pt x="2341" y="3003"/>
                      <a:pt x="2867" y="2727"/>
                      <a:pt x="3341" y="2372"/>
                    </a:cubicBezTo>
                    <a:cubicBezTo>
                      <a:pt x="3643" y="2148"/>
                      <a:pt x="3906" y="1899"/>
                      <a:pt x="4116" y="1583"/>
                    </a:cubicBezTo>
                    <a:cubicBezTo>
                      <a:pt x="4235" y="1412"/>
                      <a:pt x="4314" y="1228"/>
                      <a:pt x="4379" y="1031"/>
                    </a:cubicBezTo>
                    <a:cubicBezTo>
                      <a:pt x="4471" y="663"/>
                      <a:pt x="4314" y="242"/>
                      <a:pt x="3867" y="97"/>
                    </a:cubicBezTo>
                    <a:cubicBezTo>
                      <a:pt x="3692" y="33"/>
                      <a:pt x="3517" y="1"/>
                      <a:pt x="3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7572725" y="2497225"/>
                <a:ext cx="112450" cy="78725"/>
              </a:xfrm>
              <a:custGeom>
                <a:avLst/>
                <a:gdLst/>
                <a:ahLst/>
                <a:cxnLst/>
                <a:rect l="l" t="t" r="r" b="b"/>
                <a:pathLst>
                  <a:path w="4498" h="3149" extrusionOk="0">
                    <a:moveTo>
                      <a:pt x="1197" y="1"/>
                    </a:moveTo>
                    <a:cubicBezTo>
                      <a:pt x="1000" y="1"/>
                      <a:pt x="816" y="1"/>
                      <a:pt x="645" y="66"/>
                    </a:cubicBezTo>
                    <a:cubicBezTo>
                      <a:pt x="461" y="119"/>
                      <a:pt x="303" y="211"/>
                      <a:pt x="198" y="356"/>
                    </a:cubicBezTo>
                    <a:cubicBezTo>
                      <a:pt x="1" y="592"/>
                      <a:pt x="14" y="855"/>
                      <a:pt x="93" y="1118"/>
                    </a:cubicBezTo>
                    <a:cubicBezTo>
                      <a:pt x="185" y="1421"/>
                      <a:pt x="356" y="1657"/>
                      <a:pt x="566" y="1868"/>
                    </a:cubicBezTo>
                    <a:cubicBezTo>
                      <a:pt x="1105" y="2420"/>
                      <a:pt x="1763" y="2788"/>
                      <a:pt x="2486" y="3012"/>
                    </a:cubicBezTo>
                    <a:cubicBezTo>
                      <a:pt x="2765" y="3090"/>
                      <a:pt x="3035" y="3149"/>
                      <a:pt x="3319" y="3149"/>
                    </a:cubicBezTo>
                    <a:cubicBezTo>
                      <a:pt x="3370" y="3149"/>
                      <a:pt x="3421" y="3147"/>
                      <a:pt x="3472" y="3143"/>
                    </a:cubicBezTo>
                    <a:cubicBezTo>
                      <a:pt x="3722" y="3130"/>
                      <a:pt x="3959" y="3077"/>
                      <a:pt x="4156" y="2933"/>
                    </a:cubicBezTo>
                    <a:cubicBezTo>
                      <a:pt x="4393" y="2735"/>
                      <a:pt x="4498" y="2499"/>
                      <a:pt x="4445" y="2196"/>
                    </a:cubicBezTo>
                    <a:cubicBezTo>
                      <a:pt x="4393" y="1881"/>
                      <a:pt x="4235" y="1618"/>
                      <a:pt x="4024" y="1394"/>
                    </a:cubicBezTo>
                    <a:cubicBezTo>
                      <a:pt x="3525" y="829"/>
                      <a:pt x="2907" y="448"/>
                      <a:pt x="2197" y="198"/>
                    </a:cubicBezTo>
                    <a:cubicBezTo>
                      <a:pt x="1868" y="79"/>
                      <a:pt x="1539" y="1"/>
                      <a:pt x="1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a:off x="7285100" y="2705300"/>
                <a:ext cx="119025" cy="68725"/>
              </a:xfrm>
              <a:custGeom>
                <a:avLst/>
                <a:gdLst/>
                <a:ahLst/>
                <a:cxnLst/>
                <a:rect l="l" t="t" r="r" b="b"/>
                <a:pathLst>
                  <a:path w="4761" h="2749" extrusionOk="0">
                    <a:moveTo>
                      <a:pt x="3631" y="1"/>
                    </a:moveTo>
                    <a:cubicBezTo>
                      <a:pt x="3443" y="1"/>
                      <a:pt x="3263" y="48"/>
                      <a:pt x="3091" y="119"/>
                    </a:cubicBezTo>
                    <a:cubicBezTo>
                      <a:pt x="2920" y="185"/>
                      <a:pt x="2788" y="290"/>
                      <a:pt x="2644" y="382"/>
                    </a:cubicBezTo>
                    <a:cubicBezTo>
                      <a:pt x="2571" y="415"/>
                      <a:pt x="2499" y="431"/>
                      <a:pt x="2427" y="431"/>
                    </a:cubicBezTo>
                    <a:cubicBezTo>
                      <a:pt x="2354" y="431"/>
                      <a:pt x="2282" y="415"/>
                      <a:pt x="2210" y="382"/>
                    </a:cubicBezTo>
                    <a:cubicBezTo>
                      <a:pt x="2052" y="277"/>
                      <a:pt x="1907" y="172"/>
                      <a:pt x="1736" y="119"/>
                    </a:cubicBezTo>
                    <a:cubicBezTo>
                      <a:pt x="1592" y="64"/>
                      <a:pt x="1450" y="36"/>
                      <a:pt x="1311" y="36"/>
                    </a:cubicBezTo>
                    <a:cubicBezTo>
                      <a:pt x="1083" y="36"/>
                      <a:pt x="863" y="113"/>
                      <a:pt x="658" y="277"/>
                    </a:cubicBezTo>
                    <a:cubicBezTo>
                      <a:pt x="422" y="461"/>
                      <a:pt x="264" y="698"/>
                      <a:pt x="185" y="987"/>
                    </a:cubicBezTo>
                    <a:cubicBezTo>
                      <a:pt x="1" y="1644"/>
                      <a:pt x="159" y="2223"/>
                      <a:pt x="579" y="2749"/>
                    </a:cubicBezTo>
                    <a:lnTo>
                      <a:pt x="606" y="2749"/>
                    </a:lnTo>
                    <a:cubicBezTo>
                      <a:pt x="829" y="2644"/>
                      <a:pt x="974" y="2446"/>
                      <a:pt x="1158" y="2289"/>
                    </a:cubicBezTo>
                    <a:cubicBezTo>
                      <a:pt x="1564" y="1978"/>
                      <a:pt x="2062" y="1823"/>
                      <a:pt x="2557" y="1823"/>
                    </a:cubicBezTo>
                    <a:cubicBezTo>
                      <a:pt x="3088" y="1823"/>
                      <a:pt x="3616" y="2001"/>
                      <a:pt x="4024" y="2354"/>
                    </a:cubicBezTo>
                    <a:cubicBezTo>
                      <a:pt x="4129" y="2446"/>
                      <a:pt x="4235" y="2552"/>
                      <a:pt x="4379" y="2591"/>
                    </a:cubicBezTo>
                    <a:cubicBezTo>
                      <a:pt x="4406" y="2565"/>
                      <a:pt x="4432" y="2538"/>
                      <a:pt x="4445" y="2499"/>
                    </a:cubicBezTo>
                    <a:cubicBezTo>
                      <a:pt x="4655" y="2144"/>
                      <a:pt x="4747" y="1749"/>
                      <a:pt x="4747" y="1342"/>
                    </a:cubicBezTo>
                    <a:cubicBezTo>
                      <a:pt x="4761" y="1092"/>
                      <a:pt x="4708" y="842"/>
                      <a:pt x="4590" y="606"/>
                    </a:cubicBezTo>
                    <a:cubicBezTo>
                      <a:pt x="4419" y="290"/>
                      <a:pt x="4156" y="93"/>
                      <a:pt x="3801" y="14"/>
                    </a:cubicBezTo>
                    <a:cubicBezTo>
                      <a:pt x="3743" y="5"/>
                      <a:pt x="3687" y="1"/>
                      <a:pt x="3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7300225" y="2749075"/>
                <a:ext cx="94375" cy="46975"/>
              </a:xfrm>
              <a:custGeom>
                <a:avLst/>
                <a:gdLst/>
                <a:ahLst/>
                <a:cxnLst/>
                <a:rect l="l" t="t" r="r" b="b"/>
                <a:pathLst>
                  <a:path w="3775" h="1879" extrusionOk="0">
                    <a:moveTo>
                      <a:pt x="1983" y="1"/>
                    </a:moveTo>
                    <a:cubicBezTo>
                      <a:pt x="1627" y="1"/>
                      <a:pt x="1260" y="91"/>
                      <a:pt x="882" y="275"/>
                    </a:cubicBezTo>
                    <a:cubicBezTo>
                      <a:pt x="540" y="446"/>
                      <a:pt x="250" y="695"/>
                      <a:pt x="1" y="998"/>
                    </a:cubicBezTo>
                    <a:cubicBezTo>
                      <a:pt x="1" y="1011"/>
                      <a:pt x="1" y="1037"/>
                      <a:pt x="14" y="1050"/>
                    </a:cubicBezTo>
                    <a:cubicBezTo>
                      <a:pt x="316" y="1405"/>
                      <a:pt x="697" y="1642"/>
                      <a:pt x="1145" y="1787"/>
                    </a:cubicBezTo>
                    <a:cubicBezTo>
                      <a:pt x="1368" y="1866"/>
                      <a:pt x="1618" y="1879"/>
                      <a:pt x="1841" y="1879"/>
                    </a:cubicBezTo>
                    <a:cubicBezTo>
                      <a:pt x="2170" y="1879"/>
                      <a:pt x="2486" y="1826"/>
                      <a:pt x="2788" y="1682"/>
                    </a:cubicBezTo>
                    <a:cubicBezTo>
                      <a:pt x="3196" y="1497"/>
                      <a:pt x="3551" y="1248"/>
                      <a:pt x="3774" y="840"/>
                    </a:cubicBezTo>
                    <a:cubicBezTo>
                      <a:pt x="3669" y="748"/>
                      <a:pt x="3577" y="643"/>
                      <a:pt x="3459" y="551"/>
                    </a:cubicBezTo>
                    <a:cubicBezTo>
                      <a:pt x="2986" y="187"/>
                      <a:pt x="2495" y="1"/>
                      <a:pt x="1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a:off x="7313050" y="2655150"/>
                <a:ext cx="62150" cy="63175"/>
              </a:xfrm>
              <a:custGeom>
                <a:avLst/>
                <a:gdLst/>
                <a:ahLst/>
                <a:cxnLst/>
                <a:rect l="l" t="t" r="r" b="b"/>
                <a:pathLst>
                  <a:path w="2486" h="2527" extrusionOk="0">
                    <a:moveTo>
                      <a:pt x="1357" y="1"/>
                    </a:moveTo>
                    <a:cubicBezTo>
                      <a:pt x="1221" y="1"/>
                      <a:pt x="1084" y="10"/>
                      <a:pt x="947" y="21"/>
                    </a:cubicBezTo>
                    <a:cubicBezTo>
                      <a:pt x="789" y="34"/>
                      <a:pt x="605" y="48"/>
                      <a:pt x="474" y="153"/>
                    </a:cubicBezTo>
                    <a:cubicBezTo>
                      <a:pt x="132" y="284"/>
                      <a:pt x="0" y="481"/>
                      <a:pt x="40" y="784"/>
                    </a:cubicBezTo>
                    <a:cubicBezTo>
                      <a:pt x="53" y="902"/>
                      <a:pt x="106" y="1007"/>
                      <a:pt x="171" y="1086"/>
                    </a:cubicBezTo>
                    <a:cubicBezTo>
                      <a:pt x="329" y="1310"/>
                      <a:pt x="526" y="1494"/>
                      <a:pt x="789" y="1586"/>
                    </a:cubicBezTo>
                    <a:cubicBezTo>
                      <a:pt x="921" y="1625"/>
                      <a:pt x="1039" y="1652"/>
                      <a:pt x="1171" y="1691"/>
                    </a:cubicBezTo>
                    <a:cubicBezTo>
                      <a:pt x="1144" y="1757"/>
                      <a:pt x="1144" y="1836"/>
                      <a:pt x="1144" y="1915"/>
                    </a:cubicBezTo>
                    <a:cubicBezTo>
                      <a:pt x="1144" y="2033"/>
                      <a:pt x="1144" y="2151"/>
                      <a:pt x="1144" y="2257"/>
                    </a:cubicBezTo>
                    <a:cubicBezTo>
                      <a:pt x="1144" y="2309"/>
                      <a:pt x="1144" y="2349"/>
                      <a:pt x="1092" y="2388"/>
                    </a:cubicBezTo>
                    <a:cubicBezTo>
                      <a:pt x="1214" y="2477"/>
                      <a:pt x="1266" y="2526"/>
                      <a:pt x="1319" y="2526"/>
                    </a:cubicBezTo>
                    <a:cubicBezTo>
                      <a:pt x="1368" y="2526"/>
                      <a:pt x="1418" y="2483"/>
                      <a:pt x="1526" y="2388"/>
                    </a:cubicBezTo>
                    <a:cubicBezTo>
                      <a:pt x="1460" y="2362"/>
                      <a:pt x="1473" y="2296"/>
                      <a:pt x="1473" y="2243"/>
                    </a:cubicBezTo>
                    <a:cubicBezTo>
                      <a:pt x="1473" y="2059"/>
                      <a:pt x="1473" y="1862"/>
                      <a:pt x="1473" y="1678"/>
                    </a:cubicBezTo>
                    <a:cubicBezTo>
                      <a:pt x="1539" y="1639"/>
                      <a:pt x="1605" y="1612"/>
                      <a:pt x="1683" y="1573"/>
                    </a:cubicBezTo>
                    <a:cubicBezTo>
                      <a:pt x="1854" y="1468"/>
                      <a:pt x="2025" y="1362"/>
                      <a:pt x="2144" y="1205"/>
                    </a:cubicBezTo>
                    <a:cubicBezTo>
                      <a:pt x="2275" y="1113"/>
                      <a:pt x="2328" y="968"/>
                      <a:pt x="2380" y="836"/>
                    </a:cubicBezTo>
                    <a:cubicBezTo>
                      <a:pt x="2486" y="573"/>
                      <a:pt x="2407" y="324"/>
                      <a:pt x="2170" y="179"/>
                    </a:cubicBezTo>
                    <a:cubicBezTo>
                      <a:pt x="2078" y="113"/>
                      <a:pt x="1986" y="87"/>
                      <a:pt x="1881" y="61"/>
                    </a:cubicBezTo>
                    <a:cubicBezTo>
                      <a:pt x="1710" y="16"/>
                      <a:pt x="1534" y="1"/>
                      <a:pt x="1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a:off x="7071450" y="1957475"/>
                <a:ext cx="151550" cy="276475"/>
              </a:xfrm>
              <a:custGeom>
                <a:avLst/>
                <a:gdLst/>
                <a:ahLst/>
                <a:cxnLst/>
                <a:rect l="l" t="t" r="r" b="b"/>
                <a:pathLst>
                  <a:path w="6062" h="11059" extrusionOk="0">
                    <a:moveTo>
                      <a:pt x="2104" y="0"/>
                    </a:moveTo>
                    <a:cubicBezTo>
                      <a:pt x="1999" y="13"/>
                      <a:pt x="1907" y="79"/>
                      <a:pt x="1815" y="132"/>
                    </a:cubicBezTo>
                    <a:cubicBezTo>
                      <a:pt x="1315" y="460"/>
                      <a:pt x="934" y="894"/>
                      <a:pt x="644" y="1420"/>
                    </a:cubicBezTo>
                    <a:cubicBezTo>
                      <a:pt x="394" y="1854"/>
                      <a:pt x="224" y="2328"/>
                      <a:pt x="131" y="2827"/>
                    </a:cubicBezTo>
                    <a:cubicBezTo>
                      <a:pt x="92" y="3064"/>
                      <a:pt x="39" y="3301"/>
                      <a:pt x="26" y="3537"/>
                    </a:cubicBezTo>
                    <a:cubicBezTo>
                      <a:pt x="13" y="4103"/>
                      <a:pt x="0" y="4668"/>
                      <a:pt x="53" y="5233"/>
                    </a:cubicBezTo>
                    <a:cubicBezTo>
                      <a:pt x="105" y="5615"/>
                      <a:pt x="158" y="5983"/>
                      <a:pt x="224" y="6351"/>
                    </a:cubicBezTo>
                    <a:cubicBezTo>
                      <a:pt x="329" y="6903"/>
                      <a:pt x="473" y="7442"/>
                      <a:pt x="644" y="7982"/>
                    </a:cubicBezTo>
                    <a:cubicBezTo>
                      <a:pt x="907" y="8770"/>
                      <a:pt x="1210" y="9533"/>
                      <a:pt x="1591" y="10269"/>
                    </a:cubicBezTo>
                    <a:cubicBezTo>
                      <a:pt x="1723" y="10519"/>
                      <a:pt x="1867" y="10769"/>
                      <a:pt x="1999" y="11019"/>
                    </a:cubicBezTo>
                    <a:cubicBezTo>
                      <a:pt x="1999" y="11032"/>
                      <a:pt x="2012" y="11045"/>
                      <a:pt x="2012" y="11058"/>
                    </a:cubicBezTo>
                    <a:cubicBezTo>
                      <a:pt x="2104" y="11032"/>
                      <a:pt x="2196" y="11006"/>
                      <a:pt x="2288" y="10966"/>
                    </a:cubicBezTo>
                    <a:cubicBezTo>
                      <a:pt x="2603" y="10848"/>
                      <a:pt x="2919" y="10730"/>
                      <a:pt x="3235" y="10611"/>
                    </a:cubicBezTo>
                    <a:cubicBezTo>
                      <a:pt x="3655" y="10467"/>
                      <a:pt x="4076" y="10335"/>
                      <a:pt x="4510" y="10217"/>
                    </a:cubicBezTo>
                    <a:cubicBezTo>
                      <a:pt x="4918" y="10112"/>
                      <a:pt x="5325" y="10006"/>
                      <a:pt x="5746" y="9914"/>
                    </a:cubicBezTo>
                    <a:cubicBezTo>
                      <a:pt x="5851" y="9888"/>
                      <a:pt x="5956" y="9901"/>
                      <a:pt x="6062" y="9822"/>
                    </a:cubicBezTo>
                    <a:cubicBezTo>
                      <a:pt x="6048" y="9809"/>
                      <a:pt x="6048" y="9796"/>
                      <a:pt x="6048" y="9783"/>
                    </a:cubicBezTo>
                    <a:cubicBezTo>
                      <a:pt x="6035" y="9665"/>
                      <a:pt x="5996" y="9559"/>
                      <a:pt x="5983" y="9454"/>
                    </a:cubicBezTo>
                    <a:cubicBezTo>
                      <a:pt x="5601" y="7337"/>
                      <a:pt x="5102" y="5247"/>
                      <a:pt x="4379" y="3222"/>
                    </a:cubicBezTo>
                    <a:cubicBezTo>
                      <a:pt x="4076" y="2367"/>
                      <a:pt x="3721" y="1552"/>
                      <a:pt x="3169" y="842"/>
                    </a:cubicBezTo>
                    <a:cubicBezTo>
                      <a:pt x="2906" y="487"/>
                      <a:pt x="2590" y="197"/>
                      <a:pt x="2183" y="27"/>
                    </a:cubicBezTo>
                    <a:cubicBezTo>
                      <a:pt x="2156" y="13"/>
                      <a:pt x="2130" y="0"/>
                      <a:pt x="2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7124025" y="1952475"/>
                <a:ext cx="133500" cy="250575"/>
              </a:xfrm>
              <a:custGeom>
                <a:avLst/>
                <a:gdLst/>
                <a:ahLst/>
                <a:cxnLst/>
                <a:rect l="l" t="t" r="r" b="b"/>
                <a:pathLst>
                  <a:path w="5340" h="10023" extrusionOk="0">
                    <a:moveTo>
                      <a:pt x="878" y="1"/>
                    </a:moveTo>
                    <a:cubicBezTo>
                      <a:pt x="836" y="1"/>
                      <a:pt x="793" y="1"/>
                      <a:pt x="750" y="3"/>
                    </a:cubicBezTo>
                    <a:cubicBezTo>
                      <a:pt x="487" y="3"/>
                      <a:pt x="238" y="69"/>
                      <a:pt x="1" y="200"/>
                    </a:cubicBezTo>
                    <a:cubicBezTo>
                      <a:pt x="14" y="213"/>
                      <a:pt x="27" y="227"/>
                      <a:pt x="40" y="240"/>
                    </a:cubicBezTo>
                    <a:cubicBezTo>
                      <a:pt x="67" y="279"/>
                      <a:pt x="119" y="305"/>
                      <a:pt x="172" y="319"/>
                    </a:cubicBezTo>
                    <a:cubicBezTo>
                      <a:pt x="487" y="490"/>
                      <a:pt x="750" y="739"/>
                      <a:pt x="974" y="1015"/>
                    </a:cubicBezTo>
                    <a:cubicBezTo>
                      <a:pt x="1224" y="1318"/>
                      <a:pt x="1421" y="1660"/>
                      <a:pt x="1605" y="2002"/>
                    </a:cubicBezTo>
                    <a:cubicBezTo>
                      <a:pt x="1776" y="2343"/>
                      <a:pt x="1934" y="2685"/>
                      <a:pt x="2065" y="3040"/>
                    </a:cubicBezTo>
                    <a:cubicBezTo>
                      <a:pt x="2184" y="3356"/>
                      <a:pt x="2315" y="3658"/>
                      <a:pt x="2420" y="3974"/>
                    </a:cubicBezTo>
                    <a:cubicBezTo>
                      <a:pt x="2525" y="4316"/>
                      <a:pt x="2617" y="4645"/>
                      <a:pt x="2723" y="4986"/>
                    </a:cubicBezTo>
                    <a:cubicBezTo>
                      <a:pt x="2828" y="5381"/>
                      <a:pt x="2946" y="5762"/>
                      <a:pt x="3051" y="6143"/>
                    </a:cubicBezTo>
                    <a:cubicBezTo>
                      <a:pt x="3235" y="6854"/>
                      <a:pt x="3393" y="7564"/>
                      <a:pt x="3551" y="8287"/>
                    </a:cubicBezTo>
                    <a:cubicBezTo>
                      <a:pt x="3630" y="8642"/>
                      <a:pt x="3696" y="8997"/>
                      <a:pt x="3761" y="9352"/>
                    </a:cubicBezTo>
                    <a:cubicBezTo>
                      <a:pt x="3801" y="9536"/>
                      <a:pt x="3827" y="9720"/>
                      <a:pt x="3853" y="9904"/>
                    </a:cubicBezTo>
                    <a:cubicBezTo>
                      <a:pt x="3867" y="9943"/>
                      <a:pt x="3880" y="9970"/>
                      <a:pt x="3906" y="9996"/>
                    </a:cubicBezTo>
                    <a:cubicBezTo>
                      <a:pt x="3919" y="10009"/>
                      <a:pt x="3932" y="10022"/>
                      <a:pt x="3959" y="10022"/>
                    </a:cubicBezTo>
                    <a:cubicBezTo>
                      <a:pt x="4169" y="9983"/>
                      <a:pt x="4393" y="9943"/>
                      <a:pt x="4616" y="9904"/>
                    </a:cubicBezTo>
                    <a:cubicBezTo>
                      <a:pt x="4853" y="9865"/>
                      <a:pt x="5089" y="9825"/>
                      <a:pt x="5326" y="9786"/>
                    </a:cubicBezTo>
                    <a:cubicBezTo>
                      <a:pt x="5326" y="9759"/>
                      <a:pt x="5326" y="9746"/>
                      <a:pt x="5326" y="9720"/>
                    </a:cubicBezTo>
                    <a:cubicBezTo>
                      <a:pt x="5339" y="9536"/>
                      <a:pt x="5300" y="9352"/>
                      <a:pt x="5287" y="9181"/>
                    </a:cubicBezTo>
                    <a:cubicBezTo>
                      <a:pt x="5260" y="8970"/>
                      <a:pt x="5247" y="8760"/>
                      <a:pt x="5221" y="8563"/>
                    </a:cubicBezTo>
                    <a:cubicBezTo>
                      <a:pt x="5155" y="8116"/>
                      <a:pt x="5076" y="7656"/>
                      <a:pt x="4997" y="7209"/>
                    </a:cubicBezTo>
                    <a:cubicBezTo>
                      <a:pt x="4905" y="6669"/>
                      <a:pt x="4800" y="6130"/>
                      <a:pt x="4669" y="5591"/>
                    </a:cubicBezTo>
                    <a:cubicBezTo>
                      <a:pt x="4550" y="5105"/>
                      <a:pt x="4432" y="4605"/>
                      <a:pt x="4287" y="4119"/>
                    </a:cubicBezTo>
                    <a:cubicBezTo>
                      <a:pt x="4064" y="3330"/>
                      <a:pt x="3788" y="2554"/>
                      <a:pt x="3393" y="1831"/>
                    </a:cubicBezTo>
                    <a:cubicBezTo>
                      <a:pt x="3130" y="1357"/>
                      <a:pt x="2815" y="910"/>
                      <a:pt x="2394" y="555"/>
                    </a:cubicBezTo>
                    <a:cubicBezTo>
                      <a:pt x="2210" y="411"/>
                      <a:pt x="2026" y="292"/>
                      <a:pt x="1815" y="187"/>
                    </a:cubicBezTo>
                    <a:cubicBezTo>
                      <a:pt x="1513" y="48"/>
                      <a:pt x="1201" y="1"/>
                      <a:pt x="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6986625" y="2784850"/>
                <a:ext cx="3650" cy="4625"/>
              </a:xfrm>
              <a:custGeom>
                <a:avLst/>
                <a:gdLst/>
                <a:ahLst/>
                <a:cxnLst/>
                <a:rect l="l" t="t" r="r" b="b"/>
                <a:pathLst>
                  <a:path w="146" h="185" extrusionOk="0">
                    <a:moveTo>
                      <a:pt x="1" y="1"/>
                    </a:moveTo>
                    <a:cubicBezTo>
                      <a:pt x="1" y="93"/>
                      <a:pt x="66" y="145"/>
                      <a:pt x="145" y="185"/>
                    </a:cubicBezTo>
                    <a:cubicBezTo>
                      <a:pt x="145" y="159"/>
                      <a:pt x="132" y="145"/>
                      <a:pt x="132" y="119"/>
                    </a:cubicBezTo>
                    <a:cubicBezTo>
                      <a:pt x="119" y="93"/>
                      <a:pt x="93" y="66"/>
                      <a:pt x="66" y="40"/>
                    </a:cubicBezTo>
                    <a:cubicBezTo>
                      <a:pt x="53" y="27"/>
                      <a:pt x="27" y="14"/>
                      <a:pt x="1"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a:off x="6975775" y="2769400"/>
                <a:ext cx="2325" cy="3650"/>
              </a:xfrm>
              <a:custGeom>
                <a:avLst/>
                <a:gdLst/>
                <a:ahLst/>
                <a:cxnLst/>
                <a:rect l="l" t="t" r="r" b="b"/>
                <a:pathLst>
                  <a:path w="93" h="146" extrusionOk="0">
                    <a:moveTo>
                      <a:pt x="1" y="1"/>
                    </a:moveTo>
                    <a:cubicBezTo>
                      <a:pt x="1" y="66"/>
                      <a:pt x="40" y="119"/>
                      <a:pt x="93" y="145"/>
                    </a:cubicBezTo>
                    <a:cubicBezTo>
                      <a:pt x="93" y="80"/>
                      <a:pt x="66" y="27"/>
                      <a:pt x="1"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a:off x="6974800" y="2767100"/>
                <a:ext cx="1000" cy="2325"/>
              </a:xfrm>
              <a:custGeom>
                <a:avLst/>
                <a:gdLst/>
                <a:ahLst/>
                <a:cxnLst/>
                <a:rect l="l" t="t" r="r" b="b"/>
                <a:pathLst>
                  <a:path w="40" h="93" extrusionOk="0">
                    <a:moveTo>
                      <a:pt x="0" y="1"/>
                    </a:moveTo>
                    <a:cubicBezTo>
                      <a:pt x="0" y="40"/>
                      <a:pt x="0" y="66"/>
                      <a:pt x="40" y="93"/>
                    </a:cubicBezTo>
                    <a:cubicBezTo>
                      <a:pt x="40" y="53"/>
                      <a:pt x="40" y="14"/>
                      <a:pt x="0"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6990250" y="2789450"/>
                <a:ext cx="1000" cy="1350"/>
              </a:xfrm>
              <a:custGeom>
                <a:avLst/>
                <a:gdLst/>
                <a:ahLst/>
                <a:cxnLst/>
                <a:rect l="l" t="t" r="r" b="b"/>
                <a:pathLst>
                  <a:path w="40" h="54" extrusionOk="0">
                    <a:moveTo>
                      <a:pt x="0" y="1"/>
                    </a:moveTo>
                    <a:cubicBezTo>
                      <a:pt x="0" y="27"/>
                      <a:pt x="13" y="40"/>
                      <a:pt x="40" y="53"/>
                    </a:cubicBezTo>
                    <a:cubicBezTo>
                      <a:pt x="27" y="40"/>
                      <a:pt x="13" y="14"/>
                      <a:pt x="0" y="1"/>
                    </a:cubicBezTo>
                    <a:close/>
                  </a:path>
                </a:pathLst>
              </a:custGeom>
              <a:solidFill>
                <a:srgbClr val="FFC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7482000" y="2614675"/>
                <a:ext cx="180500" cy="187100"/>
              </a:xfrm>
              <a:custGeom>
                <a:avLst/>
                <a:gdLst/>
                <a:ahLst/>
                <a:cxnLst/>
                <a:rect l="l" t="t" r="r" b="b"/>
                <a:pathLst>
                  <a:path w="7220" h="7484" extrusionOk="0">
                    <a:moveTo>
                      <a:pt x="3891" y="1"/>
                    </a:moveTo>
                    <a:cubicBezTo>
                      <a:pt x="2992" y="1"/>
                      <a:pt x="2191" y="293"/>
                      <a:pt x="1487" y="878"/>
                    </a:cubicBezTo>
                    <a:cubicBezTo>
                      <a:pt x="1342" y="996"/>
                      <a:pt x="1197" y="1127"/>
                      <a:pt x="1079" y="1298"/>
                    </a:cubicBezTo>
                    <a:cubicBezTo>
                      <a:pt x="1066" y="1312"/>
                      <a:pt x="1040" y="1325"/>
                      <a:pt x="1026" y="1338"/>
                    </a:cubicBezTo>
                    <a:cubicBezTo>
                      <a:pt x="277" y="2271"/>
                      <a:pt x="1" y="3323"/>
                      <a:pt x="238" y="4480"/>
                    </a:cubicBezTo>
                    <a:cubicBezTo>
                      <a:pt x="600" y="6295"/>
                      <a:pt x="2199" y="7483"/>
                      <a:pt x="3915" y="7483"/>
                    </a:cubicBezTo>
                    <a:cubicBezTo>
                      <a:pt x="4438" y="7483"/>
                      <a:pt x="4971" y="7373"/>
                      <a:pt x="5484" y="7136"/>
                    </a:cubicBezTo>
                    <a:cubicBezTo>
                      <a:pt x="6207" y="6795"/>
                      <a:pt x="6773" y="6269"/>
                      <a:pt x="7180" y="5559"/>
                    </a:cubicBezTo>
                    <a:cubicBezTo>
                      <a:pt x="7220" y="5480"/>
                      <a:pt x="7206" y="5453"/>
                      <a:pt x="7114" y="5440"/>
                    </a:cubicBezTo>
                    <a:cubicBezTo>
                      <a:pt x="7009" y="5427"/>
                      <a:pt x="6917" y="5414"/>
                      <a:pt x="6812" y="5388"/>
                    </a:cubicBezTo>
                    <a:cubicBezTo>
                      <a:pt x="6588" y="5296"/>
                      <a:pt x="6418" y="5164"/>
                      <a:pt x="6273" y="4980"/>
                    </a:cubicBezTo>
                    <a:cubicBezTo>
                      <a:pt x="6115" y="4796"/>
                      <a:pt x="5997" y="4572"/>
                      <a:pt x="5905" y="4336"/>
                    </a:cubicBezTo>
                    <a:cubicBezTo>
                      <a:pt x="5878" y="4257"/>
                      <a:pt x="5852" y="4178"/>
                      <a:pt x="5826" y="4099"/>
                    </a:cubicBezTo>
                    <a:cubicBezTo>
                      <a:pt x="5800" y="3941"/>
                      <a:pt x="5773" y="3783"/>
                      <a:pt x="5760" y="3626"/>
                    </a:cubicBezTo>
                    <a:cubicBezTo>
                      <a:pt x="5707" y="2903"/>
                      <a:pt x="5852" y="2245"/>
                      <a:pt x="6404" y="1732"/>
                    </a:cubicBezTo>
                    <a:cubicBezTo>
                      <a:pt x="6562" y="1640"/>
                      <a:pt x="6707" y="1548"/>
                      <a:pt x="6891" y="1522"/>
                    </a:cubicBezTo>
                    <a:cubicBezTo>
                      <a:pt x="6773" y="1285"/>
                      <a:pt x="6523" y="1022"/>
                      <a:pt x="6247" y="825"/>
                    </a:cubicBezTo>
                    <a:cubicBezTo>
                      <a:pt x="6233" y="812"/>
                      <a:pt x="6233" y="799"/>
                      <a:pt x="6220" y="786"/>
                    </a:cubicBezTo>
                    <a:cubicBezTo>
                      <a:pt x="5602" y="325"/>
                      <a:pt x="4932" y="49"/>
                      <a:pt x="4169" y="10"/>
                    </a:cubicBezTo>
                    <a:cubicBezTo>
                      <a:pt x="4075" y="4"/>
                      <a:pt x="3983" y="1"/>
                      <a:pt x="3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7019825" y="2613025"/>
                <a:ext cx="175225" cy="187075"/>
              </a:xfrm>
              <a:custGeom>
                <a:avLst/>
                <a:gdLst/>
                <a:ahLst/>
                <a:cxnLst/>
                <a:rect l="l" t="t" r="r" b="b"/>
                <a:pathLst>
                  <a:path w="7009" h="7483" extrusionOk="0">
                    <a:moveTo>
                      <a:pt x="3230" y="1"/>
                    </a:moveTo>
                    <a:cubicBezTo>
                      <a:pt x="2835" y="1"/>
                      <a:pt x="2434" y="64"/>
                      <a:pt x="2039" y="194"/>
                    </a:cubicBezTo>
                    <a:cubicBezTo>
                      <a:pt x="1592" y="339"/>
                      <a:pt x="1171" y="562"/>
                      <a:pt x="816" y="891"/>
                    </a:cubicBezTo>
                    <a:lnTo>
                      <a:pt x="803" y="891"/>
                    </a:lnTo>
                    <a:cubicBezTo>
                      <a:pt x="803" y="917"/>
                      <a:pt x="790" y="930"/>
                      <a:pt x="763" y="930"/>
                    </a:cubicBezTo>
                    <a:cubicBezTo>
                      <a:pt x="540" y="1088"/>
                      <a:pt x="382" y="1299"/>
                      <a:pt x="211" y="1509"/>
                    </a:cubicBezTo>
                    <a:cubicBezTo>
                      <a:pt x="185" y="1548"/>
                      <a:pt x="145" y="1575"/>
                      <a:pt x="172" y="1641"/>
                    </a:cubicBezTo>
                    <a:cubicBezTo>
                      <a:pt x="343" y="1680"/>
                      <a:pt x="500" y="1759"/>
                      <a:pt x="658" y="1838"/>
                    </a:cubicBezTo>
                    <a:cubicBezTo>
                      <a:pt x="921" y="2061"/>
                      <a:pt x="1105" y="2324"/>
                      <a:pt x="1223" y="2653"/>
                    </a:cubicBezTo>
                    <a:cubicBezTo>
                      <a:pt x="1368" y="3074"/>
                      <a:pt x="1408" y="3508"/>
                      <a:pt x="1355" y="3955"/>
                    </a:cubicBezTo>
                    <a:cubicBezTo>
                      <a:pt x="1342" y="4020"/>
                      <a:pt x="1329" y="4099"/>
                      <a:pt x="1329" y="4165"/>
                    </a:cubicBezTo>
                    <a:cubicBezTo>
                      <a:pt x="1302" y="4257"/>
                      <a:pt x="1263" y="4362"/>
                      <a:pt x="1237" y="4454"/>
                    </a:cubicBezTo>
                    <a:cubicBezTo>
                      <a:pt x="1131" y="4744"/>
                      <a:pt x="1000" y="5007"/>
                      <a:pt x="776" y="5230"/>
                    </a:cubicBezTo>
                    <a:cubicBezTo>
                      <a:pt x="605" y="5401"/>
                      <a:pt x="395" y="5519"/>
                      <a:pt x="145" y="5572"/>
                    </a:cubicBezTo>
                    <a:cubicBezTo>
                      <a:pt x="128" y="5572"/>
                      <a:pt x="110" y="5571"/>
                      <a:pt x="93" y="5571"/>
                    </a:cubicBezTo>
                    <a:cubicBezTo>
                      <a:pt x="59" y="5571"/>
                      <a:pt x="27" y="5576"/>
                      <a:pt x="1" y="5611"/>
                    </a:cubicBezTo>
                    <a:cubicBezTo>
                      <a:pt x="1" y="5690"/>
                      <a:pt x="53" y="5743"/>
                      <a:pt x="93" y="5796"/>
                    </a:cubicBezTo>
                    <a:cubicBezTo>
                      <a:pt x="807" y="6889"/>
                      <a:pt x="2020" y="7483"/>
                      <a:pt x="3234" y="7483"/>
                    </a:cubicBezTo>
                    <a:cubicBezTo>
                      <a:pt x="3494" y="7483"/>
                      <a:pt x="3755" y="7455"/>
                      <a:pt x="4011" y="7400"/>
                    </a:cubicBezTo>
                    <a:cubicBezTo>
                      <a:pt x="5523" y="7084"/>
                      <a:pt x="6891" y="5782"/>
                      <a:pt x="6970" y="3876"/>
                    </a:cubicBezTo>
                    <a:cubicBezTo>
                      <a:pt x="7009" y="2942"/>
                      <a:pt x="6707" y="2114"/>
                      <a:pt x="6128" y="1378"/>
                    </a:cubicBezTo>
                    <a:cubicBezTo>
                      <a:pt x="6062" y="1312"/>
                      <a:pt x="6010" y="1220"/>
                      <a:pt x="5931" y="1180"/>
                    </a:cubicBezTo>
                    <a:cubicBezTo>
                      <a:pt x="5918" y="1167"/>
                      <a:pt x="5918" y="1141"/>
                      <a:pt x="5904" y="1128"/>
                    </a:cubicBezTo>
                    <a:cubicBezTo>
                      <a:pt x="5188" y="402"/>
                      <a:pt x="4229" y="1"/>
                      <a:pt x="3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7038900" y="2635300"/>
                <a:ext cx="1000" cy="1000"/>
              </a:xfrm>
              <a:custGeom>
                <a:avLst/>
                <a:gdLst/>
                <a:ahLst/>
                <a:cxnLst/>
                <a:rect l="l" t="t" r="r" b="b"/>
                <a:pathLst>
                  <a:path w="40" h="40" extrusionOk="0">
                    <a:moveTo>
                      <a:pt x="40" y="0"/>
                    </a:moveTo>
                    <a:lnTo>
                      <a:pt x="40" y="0"/>
                    </a:lnTo>
                    <a:cubicBezTo>
                      <a:pt x="27" y="13"/>
                      <a:pt x="13" y="26"/>
                      <a:pt x="0" y="39"/>
                    </a:cubicBezTo>
                    <a:cubicBezTo>
                      <a:pt x="27" y="39"/>
                      <a:pt x="40" y="26"/>
                      <a:pt x="40" y="0"/>
                    </a:cubicBezTo>
                    <a:close/>
                  </a:path>
                </a:pathLst>
              </a:custGeom>
              <a:solidFill>
                <a:srgbClr val="28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a:off x="7038900" y="2635300"/>
                <a:ext cx="1000" cy="1000"/>
              </a:xfrm>
              <a:custGeom>
                <a:avLst/>
                <a:gdLst/>
                <a:ahLst/>
                <a:cxnLst/>
                <a:rect l="l" t="t" r="r" b="b"/>
                <a:pathLst>
                  <a:path w="40" h="40" extrusionOk="0">
                    <a:moveTo>
                      <a:pt x="40" y="0"/>
                    </a:moveTo>
                    <a:cubicBezTo>
                      <a:pt x="13" y="0"/>
                      <a:pt x="0" y="13"/>
                      <a:pt x="0" y="39"/>
                    </a:cubicBezTo>
                    <a:cubicBezTo>
                      <a:pt x="27" y="39"/>
                      <a:pt x="40" y="26"/>
                      <a:pt x="40" y="0"/>
                    </a:cubicBezTo>
                    <a:close/>
                  </a:path>
                </a:pathLst>
              </a:custGeom>
              <a:solidFill>
                <a:srgbClr val="28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9" name="Google Shape;319;p28"/>
          <p:cNvSpPr/>
          <p:nvPr/>
        </p:nvSpPr>
        <p:spPr>
          <a:xfrm rot="-2700000">
            <a:off x="6639233" y="582697"/>
            <a:ext cx="220708" cy="237834"/>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rot="-2700000">
            <a:off x="7895607" y="2113269"/>
            <a:ext cx="392549" cy="42300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rot="-2700000">
            <a:off x="5023144" y="548807"/>
            <a:ext cx="392549" cy="423009"/>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rot="-255355">
            <a:off x="3096691" y="663205"/>
            <a:ext cx="305562" cy="329272"/>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749851" y="1066910"/>
            <a:ext cx="7213834" cy="901593"/>
          </a:xfrm>
          <a:prstGeom prst="rect">
            <a:avLst/>
          </a:prstGeom>
        </p:spPr>
        <p:txBody>
          <a:bodyPr wrap="none">
            <a:spAutoFit/>
          </a:bodyPr>
          <a:lstStyle/>
          <a:p>
            <a:pPr algn="ctr">
              <a:lnSpc>
                <a:spcPct val="150000"/>
              </a:lnSpc>
              <a:spcBef>
                <a:spcPts val="1000"/>
              </a:spcBef>
            </a:pPr>
            <a:r>
              <a:rPr lang="vi-VN" sz="4000" b="1">
                <a:solidFill>
                  <a:schemeClr val="tx1"/>
                </a:solidFill>
                <a:latin typeface="Arial" panose="020B0604020202020204" pitchFamily="34" charset="0"/>
                <a:cs typeface="Arial" panose="020B0604020202020204" pitchFamily="34" charset="0"/>
              </a:rPr>
              <a:t>BÀI 25: BAY CÙNG ƯỚC MƠ</a:t>
            </a:r>
            <a:endParaRPr lang="en-US" sz="4000" b="1">
              <a:solidFill>
                <a:schemeClr val="tx1"/>
              </a:solidFill>
              <a:latin typeface="Arial" panose="020B0604020202020204" pitchFamily="34" charset="0"/>
              <a:cs typeface="Arial" panose="020B0604020202020204" pitchFamily="34" charset="0"/>
            </a:endParaRPr>
          </a:p>
        </p:txBody>
      </p:sp>
      <p:sp>
        <p:nvSpPr>
          <p:cNvPr id="323" name="Rectangle 322"/>
          <p:cNvSpPr/>
          <p:nvPr/>
        </p:nvSpPr>
        <p:spPr>
          <a:xfrm>
            <a:off x="1291756" y="1980854"/>
            <a:ext cx="6328977" cy="2299669"/>
          </a:xfrm>
          <a:prstGeom prst="rect">
            <a:avLst/>
          </a:prstGeom>
        </p:spPr>
        <p:txBody>
          <a:bodyPr wrap="none">
            <a:spAutoFit/>
          </a:bodyPr>
          <a:lstStyle/>
          <a:p>
            <a:pPr algn="ctr">
              <a:lnSpc>
                <a:spcPct val="150000"/>
              </a:lnSpc>
              <a:spcBef>
                <a:spcPts val="1000"/>
              </a:spcBef>
            </a:pPr>
            <a:r>
              <a:rPr lang="en-US" sz="4800" b="1">
                <a:solidFill>
                  <a:schemeClr val="tx1"/>
                </a:solidFill>
                <a:latin typeface="Arial" panose="020B0604020202020204" pitchFamily="34" charset="0"/>
                <a:cs typeface="Arial" panose="020B0604020202020204" pitchFamily="34" charset="0"/>
              </a:rPr>
              <a:t>TIẾT 1-2: ĐỌC </a:t>
            </a:r>
          </a:p>
          <a:p>
            <a:pPr algn="ctr">
              <a:lnSpc>
                <a:spcPct val="150000"/>
              </a:lnSpc>
              <a:spcBef>
                <a:spcPts val="1000"/>
              </a:spcBef>
            </a:pPr>
            <a:r>
              <a:rPr lang="vi-VN" sz="4800" b="1">
                <a:solidFill>
                  <a:schemeClr val="tx1"/>
                </a:solidFill>
                <a:latin typeface="Arial" panose="020B0604020202020204" pitchFamily="34" charset="0"/>
                <a:cs typeface="Arial" panose="020B0604020202020204" pitchFamily="34" charset="0"/>
              </a:rPr>
              <a:t>BAY CÙNG ƯỚC MƠ</a:t>
            </a:r>
            <a:endParaRPr lang="en-US" sz="4800" b="1">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23"/>
                                        </p:tgtEl>
                                        <p:attrNameLst>
                                          <p:attrName>style.visibility</p:attrName>
                                        </p:attrNameLst>
                                      </p:cBhvr>
                                      <p:to>
                                        <p:strVal val="visible"/>
                                      </p:to>
                                    </p:set>
                                    <p:animEffect transition="in" filter="fade">
                                      <p:cBhvr>
                                        <p:cTn id="13" dur="500"/>
                                        <p:tgtEl>
                                          <p:spTgt spid="323"/>
                                        </p:tgtEl>
                                      </p:cBhvr>
                                    </p:animEffect>
                                    <p:anim calcmode="lin" valueType="num">
                                      <p:cBhvr>
                                        <p:cTn id="14" dur="500" fill="hold"/>
                                        <p:tgtEl>
                                          <p:spTgt spid="323"/>
                                        </p:tgtEl>
                                        <p:attrNameLst>
                                          <p:attrName>ppt_x</p:attrName>
                                        </p:attrNameLst>
                                      </p:cBhvr>
                                      <p:tavLst>
                                        <p:tav tm="0">
                                          <p:val>
                                            <p:strVal val="#ppt_x"/>
                                          </p:val>
                                        </p:tav>
                                        <p:tav tm="100000">
                                          <p:val>
                                            <p:strVal val="#ppt_x"/>
                                          </p:val>
                                        </p:tav>
                                      </p:tavLst>
                                    </p:anim>
                                    <p:anim calcmode="lin" valueType="num">
                                      <p:cBhvr>
                                        <p:cTn id="15" dur="500" fill="hold"/>
                                        <p:tgtEl>
                                          <p:spTgt spid="3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0"/>
          <p:cNvSpPr/>
          <p:nvPr/>
        </p:nvSpPr>
        <p:spPr>
          <a:xfrm>
            <a:off x="994079" y="2539346"/>
            <a:ext cx="912000" cy="912000"/>
          </a:xfrm>
          <a:prstGeom prst="ellipse">
            <a:avLst/>
          </a:prstGeom>
          <a:solidFill>
            <a:schemeClr val="accent3"/>
          </a:solid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37" name="Google Shape;337;p30"/>
          <p:cNvSpPr/>
          <p:nvPr/>
        </p:nvSpPr>
        <p:spPr>
          <a:xfrm>
            <a:off x="994079" y="3899168"/>
            <a:ext cx="912000" cy="912000"/>
          </a:xfrm>
          <a:prstGeom prst="ellipse">
            <a:avLst/>
          </a:pr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39" name="Google Shape;339;p30"/>
          <p:cNvSpPr/>
          <p:nvPr/>
        </p:nvSpPr>
        <p:spPr>
          <a:xfrm>
            <a:off x="994079" y="1207975"/>
            <a:ext cx="912000" cy="912000"/>
          </a:xfrm>
          <a:prstGeom prst="ellipse">
            <a:avLst/>
          </a:pr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42" name="Google Shape;342;p30"/>
          <p:cNvSpPr txBox="1">
            <a:spLocks noGrp="1"/>
          </p:cNvSpPr>
          <p:nvPr>
            <p:ph type="title" idx="2"/>
          </p:nvPr>
        </p:nvSpPr>
        <p:spPr>
          <a:xfrm>
            <a:off x="1043604" y="1377625"/>
            <a:ext cx="813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mn-lt"/>
              </a:rPr>
              <a:t>01</a:t>
            </a:r>
            <a:endParaRPr>
              <a:solidFill>
                <a:schemeClr val="accent6"/>
              </a:solidFill>
              <a:latin typeface="+mn-lt"/>
            </a:endParaRPr>
          </a:p>
        </p:txBody>
      </p:sp>
      <p:sp>
        <p:nvSpPr>
          <p:cNvPr id="347" name="Google Shape;347;p30"/>
          <p:cNvSpPr/>
          <p:nvPr/>
        </p:nvSpPr>
        <p:spPr>
          <a:xfrm>
            <a:off x="9830550" y="1942175"/>
            <a:ext cx="874200" cy="5100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55" name="Google Shape;355;p30"/>
          <p:cNvSpPr txBox="1">
            <a:spLocks noGrp="1"/>
          </p:cNvSpPr>
          <p:nvPr>
            <p:ph type="title" idx="13"/>
          </p:nvPr>
        </p:nvSpPr>
        <p:spPr>
          <a:xfrm>
            <a:off x="1043604" y="2708996"/>
            <a:ext cx="813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mn-lt"/>
              </a:rPr>
              <a:t>02</a:t>
            </a:r>
            <a:endParaRPr>
              <a:solidFill>
                <a:schemeClr val="accent6"/>
              </a:solidFill>
              <a:latin typeface="+mn-lt"/>
            </a:endParaRPr>
          </a:p>
        </p:txBody>
      </p:sp>
      <p:sp>
        <p:nvSpPr>
          <p:cNvPr id="11" name="Rectangle 10"/>
          <p:cNvSpPr/>
          <p:nvPr/>
        </p:nvSpPr>
        <p:spPr>
          <a:xfrm>
            <a:off x="2218478" y="1166143"/>
            <a:ext cx="3416320" cy="923330"/>
          </a:xfrm>
          <a:prstGeom prst="rect">
            <a:avLst/>
          </a:prstGeom>
        </p:spPr>
        <p:txBody>
          <a:bodyPr wrap="none">
            <a:spAutoFit/>
          </a:bodyPr>
          <a:lstStyle/>
          <a:p>
            <a:pPr algn="ctr">
              <a:lnSpc>
                <a:spcPct val="150000"/>
              </a:lnSpc>
            </a:pPr>
            <a:r>
              <a:rPr lang="vi-VN" sz="3600" b="1">
                <a:solidFill>
                  <a:schemeClr val="bg2">
                    <a:lumMod val="50000"/>
                  </a:schemeClr>
                </a:solidFill>
                <a:latin typeface="+mn-lt"/>
                <a:cs typeface="Arial" panose="020B0604020202020204" pitchFamily="34" charset="0"/>
              </a:rPr>
              <a:t>ĐỌC VĂN BẢN</a:t>
            </a:r>
            <a:endParaRPr lang="en-US" sz="3600" b="1">
              <a:solidFill>
                <a:schemeClr val="bg2">
                  <a:lumMod val="50000"/>
                </a:schemeClr>
              </a:solidFill>
              <a:latin typeface="+mn-lt"/>
              <a:cs typeface="Arial" panose="020B0604020202020204" pitchFamily="34" charset="0"/>
            </a:endParaRPr>
          </a:p>
        </p:txBody>
      </p:sp>
      <p:sp>
        <p:nvSpPr>
          <p:cNvPr id="12" name="Rectangle 11"/>
          <p:cNvSpPr/>
          <p:nvPr/>
        </p:nvSpPr>
        <p:spPr>
          <a:xfrm>
            <a:off x="2205654" y="2629975"/>
            <a:ext cx="4144084" cy="646331"/>
          </a:xfrm>
          <a:prstGeom prst="rect">
            <a:avLst/>
          </a:prstGeom>
        </p:spPr>
        <p:txBody>
          <a:bodyPr wrap="none">
            <a:spAutoFit/>
          </a:bodyPr>
          <a:lstStyle/>
          <a:p>
            <a:pPr algn="ctr">
              <a:spcBef>
                <a:spcPct val="0"/>
              </a:spcBef>
            </a:pPr>
            <a:r>
              <a:rPr lang="en-US" sz="3600" b="1">
                <a:solidFill>
                  <a:schemeClr val="bg2">
                    <a:lumMod val="50000"/>
                  </a:schemeClr>
                </a:solidFill>
                <a:latin typeface="+mn-lt"/>
                <a:cs typeface="Arial" panose="020B0604020202020204" pitchFamily="34" charset="0"/>
              </a:rPr>
              <a:t>TRẢ LỜI CÂU HỎI</a:t>
            </a:r>
            <a:endParaRPr lang="en-US" sz="3600" dirty="0">
              <a:solidFill>
                <a:schemeClr val="bg2">
                  <a:lumMod val="50000"/>
                </a:schemeClr>
              </a:solidFill>
              <a:latin typeface="+mn-lt"/>
              <a:cs typeface="Arial" panose="020B0604020202020204" pitchFamily="34" charset="0"/>
            </a:endParaRPr>
          </a:p>
        </p:txBody>
      </p:sp>
      <p:sp>
        <p:nvSpPr>
          <p:cNvPr id="13" name="Rectangle 12"/>
          <p:cNvSpPr/>
          <p:nvPr/>
        </p:nvSpPr>
        <p:spPr>
          <a:xfrm>
            <a:off x="2261775" y="3995187"/>
            <a:ext cx="3775393" cy="646331"/>
          </a:xfrm>
          <a:prstGeom prst="rect">
            <a:avLst/>
          </a:prstGeom>
        </p:spPr>
        <p:txBody>
          <a:bodyPr wrap="none">
            <a:spAutoFit/>
          </a:bodyPr>
          <a:lstStyle/>
          <a:p>
            <a:pPr algn="ctr">
              <a:spcBef>
                <a:spcPct val="0"/>
              </a:spcBef>
            </a:pPr>
            <a:r>
              <a:rPr lang="en" sz="3600" b="1">
                <a:solidFill>
                  <a:schemeClr val="bg2">
                    <a:lumMod val="50000"/>
                  </a:schemeClr>
                </a:solidFill>
                <a:latin typeface="+mn-lt"/>
                <a:cs typeface="Arial" panose="020B0604020202020204" pitchFamily="34" charset="0"/>
              </a:rPr>
              <a:t>LUYỆN ĐỌC LẠI</a:t>
            </a:r>
            <a:endParaRPr lang="en-US" sz="3600">
              <a:solidFill>
                <a:schemeClr val="bg2">
                  <a:lumMod val="50000"/>
                </a:schemeClr>
              </a:solidFill>
              <a:latin typeface="+mn-lt"/>
              <a:cs typeface="Arial" panose="020B0604020202020204" pitchFamily="34" charset="0"/>
            </a:endParaRPr>
          </a:p>
        </p:txBody>
      </p:sp>
      <p:sp>
        <p:nvSpPr>
          <p:cNvPr id="356" name="Google Shape;356;p30"/>
          <p:cNvSpPr txBox="1">
            <a:spLocks noGrp="1"/>
          </p:cNvSpPr>
          <p:nvPr>
            <p:ph type="title" idx="14"/>
          </p:nvPr>
        </p:nvSpPr>
        <p:spPr>
          <a:xfrm>
            <a:off x="1043579" y="4068818"/>
            <a:ext cx="813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mn-lt"/>
              </a:rPr>
              <a:t>03</a:t>
            </a:r>
            <a:endParaRPr>
              <a:solidFill>
                <a:schemeClr val="accent6"/>
              </a:solidFill>
              <a:latin typeface="+mn-lt"/>
            </a:endParaRPr>
          </a:p>
        </p:txBody>
      </p:sp>
      <p:sp>
        <p:nvSpPr>
          <p:cNvPr id="37" name="TextBox 35">
            <a:extLst>
              <a:ext uri="{FF2B5EF4-FFF2-40B4-BE49-F238E27FC236}">
                <a16:creationId xmlns:a16="http://schemas.microsoft.com/office/drawing/2014/main" id="{B030F64E-D154-7332-C853-4354A2B66AA6}"/>
              </a:ext>
            </a:extLst>
          </p:cNvPr>
          <p:cNvSpPr txBox="1"/>
          <p:nvPr/>
        </p:nvSpPr>
        <p:spPr>
          <a:xfrm>
            <a:off x="2261775" y="232636"/>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50000"/>
                  </a:schemeClr>
                </a:solidFill>
                <a:latin typeface="+mn-lt"/>
              </a:rPr>
              <a:t>NỘI DUNG BÀI HỌC</a:t>
            </a:r>
            <a:endParaRPr lang="en-US" sz="3600" b="1" dirty="0">
              <a:solidFill>
                <a:schemeClr val="bg2">
                  <a:lumMod val="50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fade">
                                      <p:cBhvr>
                                        <p:cTn id="12" dur="500"/>
                                        <p:tgtEl>
                                          <p:spTgt spid="3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9"/>
                                        </p:tgtEl>
                                        <p:attrNameLst>
                                          <p:attrName>style.visibility</p:attrName>
                                        </p:attrNameLst>
                                      </p:cBhvr>
                                      <p:to>
                                        <p:strVal val="visible"/>
                                      </p:to>
                                    </p:set>
                                    <p:animEffect transition="in" filter="fade">
                                      <p:cBhvr>
                                        <p:cTn id="15" dur="500"/>
                                        <p:tgtEl>
                                          <p:spTgt spid="3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55"/>
                                        </p:tgtEl>
                                        <p:attrNameLst>
                                          <p:attrName>style.visibility</p:attrName>
                                        </p:attrNameLst>
                                      </p:cBhvr>
                                      <p:to>
                                        <p:strVal val="visible"/>
                                      </p:to>
                                    </p:set>
                                    <p:animEffect transition="in" filter="fade">
                                      <p:cBhvr>
                                        <p:cTn id="22" dur="500"/>
                                        <p:tgtEl>
                                          <p:spTgt spid="3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6"/>
                                        </p:tgtEl>
                                        <p:attrNameLst>
                                          <p:attrName>style.visibility</p:attrName>
                                        </p:attrNameLst>
                                      </p:cBhvr>
                                      <p:to>
                                        <p:strVal val="visible"/>
                                      </p:to>
                                    </p:set>
                                    <p:animEffect transition="in" filter="fade">
                                      <p:cBhvr>
                                        <p:cTn id="25" dur="500"/>
                                        <p:tgtEl>
                                          <p:spTgt spid="3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56"/>
                                        </p:tgtEl>
                                        <p:attrNameLst>
                                          <p:attrName>style.visibility</p:attrName>
                                        </p:attrNameLst>
                                      </p:cBhvr>
                                      <p:to>
                                        <p:strVal val="visible"/>
                                      </p:to>
                                    </p:set>
                                    <p:animEffect transition="in" filter="fade">
                                      <p:cBhvr>
                                        <p:cTn id="32" dur="500"/>
                                        <p:tgtEl>
                                          <p:spTgt spid="35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fade">
                                      <p:cBhvr>
                                        <p:cTn id="35" dur="500"/>
                                        <p:tgtEl>
                                          <p:spTgt spid="3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337" grpId="0" animBg="1"/>
      <p:bldP spid="339" grpId="0" animBg="1"/>
      <p:bldP spid="342" grpId="0"/>
      <p:bldP spid="355" grpId="0"/>
      <p:bldP spid="11" grpId="0"/>
      <p:bldP spid="12" grpId="0"/>
      <p:bldP spid="13" grpId="0"/>
      <p:bldP spid="35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31"/>
          <p:cNvSpPr/>
          <p:nvPr/>
        </p:nvSpPr>
        <p:spPr>
          <a:xfrm>
            <a:off x="727939" y="894987"/>
            <a:ext cx="1606800" cy="1606800"/>
          </a:xfrm>
          <a:prstGeom prst="ellipse">
            <a:avLst/>
          </a:prstGeom>
          <a:solidFill>
            <a:schemeClr val="lt2"/>
          </a:solid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4" name="Google Shape;364;p31"/>
          <p:cNvSpPr txBox="1">
            <a:spLocks noGrp="1"/>
          </p:cNvSpPr>
          <p:nvPr>
            <p:ph type="title" idx="2"/>
          </p:nvPr>
        </p:nvSpPr>
        <p:spPr>
          <a:xfrm>
            <a:off x="813139" y="1122987"/>
            <a:ext cx="1436400" cy="115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latin typeface="+mj-lt"/>
              </a:rPr>
              <a:t>01</a:t>
            </a:r>
            <a:endParaRPr>
              <a:solidFill>
                <a:schemeClr val="accent6"/>
              </a:solidFill>
              <a:latin typeface="+mj-lt"/>
            </a:endParaRPr>
          </a:p>
        </p:txBody>
      </p:sp>
      <p:sp>
        <p:nvSpPr>
          <p:cNvPr id="366" name="Google Shape;366;p31"/>
          <p:cNvSpPr/>
          <p:nvPr/>
        </p:nvSpPr>
        <p:spPr>
          <a:xfrm rot="-2293091">
            <a:off x="3511371" y="1365297"/>
            <a:ext cx="248577" cy="267866"/>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7" name="Google Shape;367;p31"/>
          <p:cNvSpPr/>
          <p:nvPr/>
        </p:nvSpPr>
        <p:spPr>
          <a:xfrm rot="1941196">
            <a:off x="4549865" y="813708"/>
            <a:ext cx="399027" cy="429990"/>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8" name="Google Shape;368;p31"/>
          <p:cNvSpPr/>
          <p:nvPr/>
        </p:nvSpPr>
        <p:spPr>
          <a:xfrm rot="-1430581">
            <a:off x="4550439" y="1830016"/>
            <a:ext cx="222014" cy="239241"/>
          </a:xfrm>
          <a:custGeom>
            <a:avLst/>
            <a:gdLst/>
            <a:ahLst/>
            <a:cxnLst/>
            <a:rect l="l" t="t" r="r" b="b"/>
            <a:pathLst>
              <a:path w="11998" h="12929" extrusionOk="0">
                <a:moveTo>
                  <a:pt x="5462" y="1"/>
                </a:moveTo>
                <a:cubicBezTo>
                  <a:pt x="5441" y="1"/>
                  <a:pt x="5418" y="3"/>
                  <a:pt x="5395" y="8"/>
                </a:cubicBezTo>
                <a:cubicBezTo>
                  <a:pt x="5182" y="43"/>
                  <a:pt x="5076" y="185"/>
                  <a:pt x="5005" y="363"/>
                </a:cubicBezTo>
                <a:cubicBezTo>
                  <a:pt x="4969" y="469"/>
                  <a:pt x="4934" y="576"/>
                  <a:pt x="4898" y="682"/>
                </a:cubicBezTo>
                <a:cubicBezTo>
                  <a:pt x="4721" y="1143"/>
                  <a:pt x="4721" y="1605"/>
                  <a:pt x="4721" y="2066"/>
                </a:cubicBezTo>
                <a:cubicBezTo>
                  <a:pt x="4686" y="2741"/>
                  <a:pt x="4686" y="3415"/>
                  <a:pt x="4650" y="4054"/>
                </a:cubicBezTo>
                <a:lnTo>
                  <a:pt x="4686" y="4089"/>
                </a:lnTo>
                <a:cubicBezTo>
                  <a:pt x="4604" y="4117"/>
                  <a:pt x="4533" y="4128"/>
                  <a:pt x="4471" y="4128"/>
                </a:cubicBezTo>
                <a:cubicBezTo>
                  <a:pt x="4369" y="4128"/>
                  <a:pt x="4290" y="4098"/>
                  <a:pt x="4224" y="4054"/>
                </a:cubicBezTo>
                <a:cubicBezTo>
                  <a:pt x="3514" y="3593"/>
                  <a:pt x="2733" y="3309"/>
                  <a:pt x="2024" y="2918"/>
                </a:cubicBezTo>
                <a:cubicBezTo>
                  <a:pt x="1740" y="2776"/>
                  <a:pt x="1456" y="2776"/>
                  <a:pt x="1172" y="2776"/>
                </a:cubicBezTo>
                <a:cubicBezTo>
                  <a:pt x="923" y="2776"/>
                  <a:pt x="817" y="2989"/>
                  <a:pt x="888" y="3238"/>
                </a:cubicBezTo>
                <a:cubicBezTo>
                  <a:pt x="1065" y="3628"/>
                  <a:pt x="1278" y="3983"/>
                  <a:pt x="1562" y="4267"/>
                </a:cubicBezTo>
                <a:cubicBezTo>
                  <a:pt x="1953" y="4586"/>
                  <a:pt x="2307" y="4941"/>
                  <a:pt x="2662" y="5296"/>
                </a:cubicBezTo>
                <a:cubicBezTo>
                  <a:pt x="2769" y="5403"/>
                  <a:pt x="2982" y="5509"/>
                  <a:pt x="2911" y="5722"/>
                </a:cubicBezTo>
                <a:cubicBezTo>
                  <a:pt x="2875" y="5864"/>
                  <a:pt x="2662" y="5864"/>
                  <a:pt x="2556" y="5900"/>
                </a:cubicBezTo>
                <a:cubicBezTo>
                  <a:pt x="2166" y="5971"/>
                  <a:pt x="1811" y="6077"/>
                  <a:pt x="1420" y="6148"/>
                </a:cubicBezTo>
                <a:cubicBezTo>
                  <a:pt x="994" y="6254"/>
                  <a:pt x="604" y="6467"/>
                  <a:pt x="213" y="6716"/>
                </a:cubicBezTo>
                <a:cubicBezTo>
                  <a:pt x="0" y="6893"/>
                  <a:pt x="0" y="7142"/>
                  <a:pt x="249" y="7284"/>
                </a:cubicBezTo>
                <a:cubicBezTo>
                  <a:pt x="391" y="7390"/>
                  <a:pt x="533" y="7532"/>
                  <a:pt x="710" y="7532"/>
                </a:cubicBezTo>
                <a:cubicBezTo>
                  <a:pt x="1207" y="7532"/>
                  <a:pt x="1673" y="7749"/>
                  <a:pt x="2166" y="7749"/>
                </a:cubicBezTo>
                <a:cubicBezTo>
                  <a:pt x="2201" y="7749"/>
                  <a:pt x="2237" y="7748"/>
                  <a:pt x="2272" y="7745"/>
                </a:cubicBezTo>
                <a:cubicBezTo>
                  <a:pt x="2345" y="7735"/>
                  <a:pt x="2421" y="7730"/>
                  <a:pt x="2498" y="7730"/>
                </a:cubicBezTo>
                <a:cubicBezTo>
                  <a:pt x="2684" y="7730"/>
                  <a:pt x="2877" y="7756"/>
                  <a:pt x="3053" y="7781"/>
                </a:cubicBezTo>
                <a:cubicBezTo>
                  <a:pt x="3266" y="7816"/>
                  <a:pt x="3337" y="7958"/>
                  <a:pt x="3195" y="8136"/>
                </a:cubicBezTo>
                <a:cubicBezTo>
                  <a:pt x="2875" y="8703"/>
                  <a:pt x="2556" y="9271"/>
                  <a:pt x="2201" y="9804"/>
                </a:cubicBezTo>
                <a:cubicBezTo>
                  <a:pt x="2059" y="10052"/>
                  <a:pt x="1988" y="10301"/>
                  <a:pt x="1953" y="10549"/>
                </a:cubicBezTo>
                <a:cubicBezTo>
                  <a:pt x="1895" y="10835"/>
                  <a:pt x="2091" y="11051"/>
                  <a:pt x="2317" y="11051"/>
                </a:cubicBezTo>
                <a:cubicBezTo>
                  <a:pt x="2372" y="11051"/>
                  <a:pt x="2429" y="11038"/>
                  <a:pt x="2485" y="11011"/>
                </a:cubicBezTo>
                <a:cubicBezTo>
                  <a:pt x="2946" y="10833"/>
                  <a:pt x="3372" y="10620"/>
                  <a:pt x="3692" y="10265"/>
                </a:cubicBezTo>
                <a:cubicBezTo>
                  <a:pt x="4047" y="9946"/>
                  <a:pt x="4402" y="9626"/>
                  <a:pt x="4757" y="9307"/>
                </a:cubicBezTo>
                <a:cubicBezTo>
                  <a:pt x="4863" y="9216"/>
                  <a:pt x="4950" y="9170"/>
                  <a:pt x="5023" y="9170"/>
                </a:cubicBezTo>
                <a:cubicBezTo>
                  <a:pt x="5120" y="9170"/>
                  <a:pt x="5193" y="9251"/>
                  <a:pt x="5253" y="9413"/>
                </a:cubicBezTo>
                <a:cubicBezTo>
                  <a:pt x="5324" y="9697"/>
                  <a:pt x="5395" y="9946"/>
                  <a:pt x="5431" y="10194"/>
                </a:cubicBezTo>
                <a:cubicBezTo>
                  <a:pt x="5537" y="10798"/>
                  <a:pt x="5750" y="11401"/>
                  <a:pt x="5928" y="12004"/>
                </a:cubicBezTo>
                <a:cubicBezTo>
                  <a:pt x="5999" y="12324"/>
                  <a:pt x="6176" y="12572"/>
                  <a:pt x="6425" y="12785"/>
                </a:cubicBezTo>
                <a:cubicBezTo>
                  <a:pt x="6522" y="12883"/>
                  <a:pt x="6620" y="12928"/>
                  <a:pt x="6718" y="12928"/>
                </a:cubicBezTo>
                <a:cubicBezTo>
                  <a:pt x="6833" y="12928"/>
                  <a:pt x="6948" y="12865"/>
                  <a:pt x="7064" y="12750"/>
                </a:cubicBezTo>
                <a:cubicBezTo>
                  <a:pt x="7276" y="12501"/>
                  <a:pt x="7347" y="12217"/>
                  <a:pt x="7347" y="11933"/>
                </a:cubicBezTo>
                <a:cubicBezTo>
                  <a:pt x="7383" y="11082"/>
                  <a:pt x="7454" y="10265"/>
                  <a:pt x="7489" y="9449"/>
                </a:cubicBezTo>
                <a:cubicBezTo>
                  <a:pt x="7513" y="9165"/>
                  <a:pt x="7600" y="9039"/>
                  <a:pt x="7760" y="9039"/>
                </a:cubicBezTo>
                <a:cubicBezTo>
                  <a:pt x="7840" y="9039"/>
                  <a:pt x="7939" y="9070"/>
                  <a:pt x="8057" y="9129"/>
                </a:cubicBezTo>
                <a:cubicBezTo>
                  <a:pt x="8519" y="9378"/>
                  <a:pt x="8945" y="9626"/>
                  <a:pt x="9406" y="9839"/>
                </a:cubicBezTo>
                <a:cubicBezTo>
                  <a:pt x="9655" y="9950"/>
                  <a:pt x="9905" y="10039"/>
                  <a:pt x="10188" y="10039"/>
                </a:cubicBezTo>
                <a:cubicBezTo>
                  <a:pt x="10268" y="10039"/>
                  <a:pt x="10350" y="10032"/>
                  <a:pt x="10435" y="10017"/>
                </a:cubicBezTo>
                <a:cubicBezTo>
                  <a:pt x="10684" y="9946"/>
                  <a:pt x="10826" y="9768"/>
                  <a:pt x="10719" y="9484"/>
                </a:cubicBezTo>
                <a:cubicBezTo>
                  <a:pt x="10648" y="9342"/>
                  <a:pt x="10577" y="9200"/>
                  <a:pt x="10506" y="9094"/>
                </a:cubicBezTo>
                <a:cubicBezTo>
                  <a:pt x="10222" y="8810"/>
                  <a:pt x="9938" y="8491"/>
                  <a:pt x="9655" y="8207"/>
                </a:cubicBezTo>
                <a:cubicBezTo>
                  <a:pt x="9477" y="7994"/>
                  <a:pt x="9264" y="7816"/>
                  <a:pt x="9087" y="7639"/>
                </a:cubicBezTo>
                <a:cubicBezTo>
                  <a:pt x="9016" y="7532"/>
                  <a:pt x="9051" y="7426"/>
                  <a:pt x="9158" y="7319"/>
                </a:cubicBezTo>
                <a:cubicBezTo>
                  <a:pt x="9335" y="7213"/>
                  <a:pt x="9584" y="7177"/>
                  <a:pt x="9832" y="7142"/>
                </a:cubicBezTo>
                <a:cubicBezTo>
                  <a:pt x="10258" y="7035"/>
                  <a:pt x="10684" y="6929"/>
                  <a:pt x="11110" y="6787"/>
                </a:cubicBezTo>
                <a:cubicBezTo>
                  <a:pt x="11358" y="6716"/>
                  <a:pt x="11607" y="6609"/>
                  <a:pt x="11784" y="6432"/>
                </a:cubicBezTo>
                <a:cubicBezTo>
                  <a:pt x="11997" y="6219"/>
                  <a:pt x="11962" y="5864"/>
                  <a:pt x="11678" y="5758"/>
                </a:cubicBezTo>
                <a:cubicBezTo>
                  <a:pt x="11252" y="5616"/>
                  <a:pt x="10790" y="5438"/>
                  <a:pt x="10329" y="5438"/>
                </a:cubicBezTo>
                <a:cubicBezTo>
                  <a:pt x="9761" y="5403"/>
                  <a:pt x="9193" y="5367"/>
                  <a:pt x="8661" y="5367"/>
                </a:cubicBezTo>
                <a:cubicBezTo>
                  <a:pt x="8448" y="5332"/>
                  <a:pt x="8341" y="5154"/>
                  <a:pt x="8448" y="4977"/>
                </a:cubicBezTo>
                <a:cubicBezTo>
                  <a:pt x="8483" y="4906"/>
                  <a:pt x="8519" y="4835"/>
                  <a:pt x="8590" y="4764"/>
                </a:cubicBezTo>
                <a:cubicBezTo>
                  <a:pt x="9016" y="4160"/>
                  <a:pt x="9335" y="3486"/>
                  <a:pt x="9725" y="2847"/>
                </a:cubicBezTo>
                <a:cubicBezTo>
                  <a:pt x="9867" y="2599"/>
                  <a:pt x="9903" y="2386"/>
                  <a:pt x="9832" y="2102"/>
                </a:cubicBezTo>
                <a:cubicBezTo>
                  <a:pt x="9804" y="1904"/>
                  <a:pt x="9663" y="1796"/>
                  <a:pt x="9499" y="1796"/>
                </a:cubicBezTo>
                <a:cubicBezTo>
                  <a:pt x="9458" y="1796"/>
                  <a:pt x="9414" y="1803"/>
                  <a:pt x="9371" y="1818"/>
                </a:cubicBezTo>
                <a:cubicBezTo>
                  <a:pt x="9051" y="1960"/>
                  <a:pt x="8732" y="2102"/>
                  <a:pt x="8448" y="2350"/>
                </a:cubicBezTo>
                <a:cubicBezTo>
                  <a:pt x="8022" y="2705"/>
                  <a:pt x="7596" y="3096"/>
                  <a:pt x="7170" y="3451"/>
                </a:cubicBezTo>
                <a:cubicBezTo>
                  <a:pt x="7117" y="3490"/>
                  <a:pt x="7069" y="3510"/>
                  <a:pt x="7025" y="3510"/>
                </a:cubicBezTo>
                <a:cubicBezTo>
                  <a:pt x="6953" y="3510"/>
                  <a:pt x="6895" y="3455"/>
                  <a:pt x="6851" y="3344"/>
                </a:cubicBezTo>
                <a:cubicBezTo>
                  <a:pt x="6673" y="2670"/>
                  <a:pt x="6531" y="2031"/>
                  <a:pt x="6354" y="1356"/>
                </a:cubicBezTo>
                <a:cubicBezTo>
                  <a:pt x="6247" y="966"/>
                  <a:pt x="6034" y="611"/>
                  <a:pt x="5821" y="256"/>
                </a:cubicBezTo>
                <a:cubicBezTo>
                  <a:pt x="5729" y="102"/>
                  <a:pt x="5609" y="1"/>
                  <a:pt x="5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nvGrpSpPr>
          <p:cNvPr id="369" name="Google Shape;369;p31"/>
          <p:cNvGrpSpPr/>
          <p:nvPr/>
        </p:nvGrpSpPr>
        <p:grpSpPr>
          <a:xfrm>
            <a:off x="5465479" y="1438662"/>
            <a:ext cx="2795981" cy="3162017"/>
            <a:chOff x="1659371" y="2303209"/>
            <a:chExt cx="1425139" cy="1611711"/>
          </a:xfrm>
        </p:grpSpPr>
        <p:sp>
          <p:nvSpPr>
            <p:cNvPr id="370" name="Google Shape;370;p31"/>
            <p:cNvSpPr/>
            <p:nvPr/>
          </p:nvSpPr>
          <p:spPr>
            <a:xfrm>
              <a:off x="2748873" y="2376731"/>
              <a:ext cx="335638" cy="357464"/>
            </a:xfrm>
            <a:custGeom>
              <a:avLst/>
              <a:gdLst/>
              <a:ahLst/>
              <a:cxnLst/>
              <a:rect l="l" t="t" r="r" b="b"/>
              <a:pathLst>
                <a:path w="26496" h="28219" extrusionOk="0">
                  <a:moveTo>
                    <a:pt x="12921" y="0"/>
                  </a:moveTo>
                  <a:cubicBezTo>
                    <a:pt x="12361" y="0"/>
                    <a:pt x="11799" y="15"/>
                    <a:pt x="11229" y="110"/>
                  </a:cubicBezTo>
                  <a:cubicBezTo>
                    <a:pt x="10544" y="232"/>
                    <a:pt x="9843" y="338"/>
                    <a:pt x="9173" y="552"/>
                  </a:cubicBezTo>
                  <a:cubicBezTo>
                    <a:pt x="8060" y="887"/>
                    <a:pt x="6994" y="1359"/>
                    <a:pt x="5988" y="1984"/>
                  </a:cubicBezTo>
                  <a:cubicBezTo>
                    <a:pt x="5364" y="2380"/>
                    <a:pt x="4739" y="2807"/>
                    <a:pt x="4206" y="3325"/>
                  </a:cubicBezTo>
                  <a:cubicBezTo>
                    <a:pt x="3703" y="3797"/>
                    <a:pt x="3231" y="4285"/>
                    <a:pt x="2804" y="4818"/>
                  </a:cubicBezTo>
                  <a:cubicBezTo>
                    <a:pt x="2256" y="5488"/>
                    <a:pt x="1798" y="6204"/>
                    <a:pt x="1387" y="6966"/>
                  </a:cubicBezTo>
                  <a:cubicBezTo>
                    <a:pt x="839" y="8002"/>
                    <a:pt x="503" y="9114"/>
                    <a:pt x="305" y="10272"/>
                  </a:cubicBezTo>
                  <a:cubicBezTo>
                    <a:pt x="260" y="10546"/>
                    <a:pt x="138" y="10805"/>
                    <a:pt x="153" y="11110"/>
                  </a:cubicBezTo>
                  <a:cubicBezTo>
                    <a:pt x="183" y="11476"/>
                    <a:pt x="183" y="11857"/>
                    <a:pt x="62" y="12222"/>
                  </a:cubicBezTo>
                  <a:cubicBezTo>
                    <a:pt x="16" y="12344"/>
                    <a:pt x="1" y="12497"/>
                    <a:pt x="46" y="12603"/>
                  </a:cubicBezTo>
                  <a:cubicBezTo>
                    <a:pt x="260" y="13228"/>
                    <a:pt x="122" y="13868"/>
                    <a:pt x="275" y="14508"/>
                  </a:cubicBezTo>
                  <a:cubicBezTo>
                    <a:pt x="412" y="15102"/>
                    <a:pt x="519" y="15711"/>
                    <a:pt x="732" y="16290"/>
                  </a:cubicBezTo>
                  <a:cubicBezTo>
                    <a:pt x="1189" y="17555"/>
                    <a:pt x="1798" y="18743"/>
                    <a:pt x="2606" y="19825"/>
                  </a:cubicBezTo>
                  <a:cubicBezTo>
                    <a:pt x="3337" y="20815"/>
                    <a:pt x="4190" y="21669"/>
                    <a:pt x="5196" y="22354"/>
                  </a:cubicBezTo>
                  <a:cubicBezTo>
                    <a:pt x="5684" y="22689"/>
                    <a:pt x="5897" y="23025"/>
                    <a:pt x="5882" y="23634"/>
                  </a:cubicBezTo>
                  <a:cubicBezTo>
                    <a:pt x="5851" y="24396"/>
                    <a:pt x="5805" y="25173"/>
                    <a:pt x="5973" y="25935"/>
                  </a:cubicBezTo>
                  <a:cubicBezTo>
                    <a:pt x="6095" y="26514"/>
                    <a:pt x="6293" y="27032"/>
                    <a:pt x="6628" y="27504"/>
                  </a:cubicBezTo>
                  <a:cubicBezTo>
                    <a:pt x="6720" y="27626"/>
                    <a:pt x="6811" y="27732"/>
                    <a:pt x="6948" y="27824"/>
                  </a:cubicBezTo>
                  <a:cubicBezTo>
                    <a:pt x="7303" y="28096"/>
                    <a:pt x="7708" y="28218"/>
                    <a:pt x="8114" y="28218"/>
                  </a:cubicBezTo>
                  <a:cubicBezTo>
                    <a:pt x="8526" y="28218"/>
                    <a:pt x="8941" y="28092"/>
                    <a:pt x="9310" y="27870"/>
                  </a:cubicBezTo>
                  <a:cubicBezTo>
                    <a:pt x="10285" y="27275"/>
                    <a:pt x="11047" y="26453"/>
                    <a:pt x="11702" y="25539"/>
                  </a:cubicBezTo>
                  <a:cubicBezTo>
                    <a:pt x="11961" y="25188"/>
                    <a:pt x="12235" y="25020"/>
                    <a:pt x="12692" y="25020"/>
                  </a:cubicBezTo>
                  <a:cubicBezTo>
                    <a:pt x="13128" y="25020"/>
                    <a:pt x="13564" y="25040"/>
                    <a:pt x="14000" y="25040"/>
                  </a:cubicBezTo>
                  <a:cubicBezTo>
                    <a:pt x="14509" y="25040"/>
                    <a:pt x="15017" y="25013"/>
                    <a:pt x="15526" y="24899"/>
                  </a:cubicBezTo>
                  <a:cubicBezTo>
                    <a:pt x="16105" y="24777"/>
                    <a:pt x="16684" y="24701"/>
                    <a:pt x="17248" y="24518"/>
                  </a:cubicBezTo>
                  <a:cubicBezTo>
                    <a:pt x="18345" y="24183"/>
                    <a:pt x="19396" y="23756"/>
                    <a:pt x="20386" y="23146"/>
                  </a:cubicBezTo>
                  <a:cubicBezTo>
                    <a:pt x="21072" y="22735"/>
                    <a:pt x="21712" y="22278"/>
                    <a:pt x="22306" y="21760"/>
                  </a:cubicBezTo>
                  <a:cubicBezTo>
                    <a:pt x="23144" y="21029"/>
                    <a:pt x="23860" y="20191"/>
                    <a:pt x="24454" y="19261"/>
                  </a:cubicBezTo>
                  <a:cubicBezTo>
                    <a:pt x="25079" y="18271"/>
                    <a:pt x="25582" y="17235"/>
                    <a:pt x="25917" y="16108"/>
                  </a:cubicBezTo>
                  <a:cubicBezTo>
                    <a:pt x="26252" y="14980"/>
                    <a:pt x="26465" y="13837"/>
                    <a:pt x="26404" y="12573"/>
                  </a:cubicBezTo>
                  <a:cubicBezTo>
                    <a:pt x="26496" y="11263"/>
                    <a:pt x="26222" y="9907"/>
                    <a:pt x="25749" y="8596"/>
                  </a:cubicBezTo>
                  <a:cubicBezTo>
                    <a:pt x="25445" y="7743"/>
                    <a:pt x="25064" y="6936"/>
                    <a:pt x="24576" y="6159"/>
                  </a:cubicBezTo>
                  <a:cubicBezTo>
                    <a:pt x="24043" y="5321"/>
                    <a:pt x="23403" y="4574"/>
                    <a:pt x="22763" y="3827"/>
                  </a:cubicBezTo>
                  <a:cubicBezTo>
                    <a:pt x="22535" y="3568"/>
                    <a:pt x="22230" y="3431"/>
                    <a:pt x="21986" y="3203"/>
                  </a:cubicBezTo>
                  <a:cubicBezTo>
                    <a:pt x="21666" y="2868"/>
                    <a:pt x="21285" y="2609"/>
                    <a:pt x="20904" y="2350"/>
                  </a:cubicBezTo>
                  <a:cubicBezTo>
                    <a:pt x="20036" y="1755"/>
                    <a:pt x="19091" y="1268"/>
                    <a:pt x="18101" y="887"/>
                  </a:cubicBezTo>
                  <a:cubicBezTo>
                    <a:pt x="16669" y="338"/>
                    <a:pt x="15206" y="3"/>
                    <a:pt x="13667" y="3"/>
                  </a:cubicBezTo>
                  <a:cubicBezTo>
                    <a:pt x="13419" y="3"/>
                    <a:pt x="13170" y="0"/>
                    <a:pt x="1292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71" name="Google Shape;371;p31"/>
            <p:cNvSpPr/>
            <p:nvPr/>
          </p:nvSpPr>
          <p:spPr>
            <a:xfrm>
              <a:off x="1659379" y="2303209"/>
              <a:ext cx="1364340" cy="1611711"/>
            </a:xfrm>
            <a:custGeom>
              <a:avLst/>
              <a:gdLst/>
              <a:ahLst/>
              <a:cxnLst/>
              <a:rect l="l" t="t" r="r" b="b"/>
              <a:pathLst>
                <a:path w="107704" h="127232" extrusionOk="0">
                  <a:moveTo>
                    <a:pt x="33946" y="61250"/>
                  </a:moveTo>
                  <a:cubicBezTo>
                    <a:pt x="33946" y="61266"/>
                    <a:pt x="33946" y="61281"/>
                    <a:pt x="33946" y="61281"/>
                  </a:cubicBezTo>
                  <a:lnTo>
                    <a:pt x="33916" y="61281"/>
                  </a:lnTo>
                  <a:cubicBezTo>
                    <a:pt x="33931" y="61266"/>
                    <a:pt x="33931" y="61266"/>
                    <a:pt x="33946" y="61250"/>
                  </a:cubicBezTo>
                  <a:close/>
                  <a:moveTo>
                    <a:pt x="34297" y="66553"/>
                  </a:moveTo>
                  <a:cubicBezTo>
                    <a:pt x="34312" y="66568"/>
                    <a:pt x="34327" y="66583"/>
                    <a:pt x="34343" y="66598"/>
                  </a:cubicBezTo>
                  <a:cubicBezTo>
                    <a:pt x="34327" y="66583"/>
                    <a:pt x="34312" y="66583"/>
                    <a:pt x="34282" y="66583"/>
                  </a:cubicBezTo>
                  <a:cubicBezTo>
                    <a:pt x="34297" y="66568"/>
                    <a:pt x="34297" y="66568"/>
                    <a:pt x="34297" y="66553"/>
                  </a:cubicBezTo>
                  <a:close/>
                  <a:moveTo>
                    <a:pt x="20432" y="66720"/>
                  </a:moveTo>
                  <a:lnTo>
                    <a:pt x="20432" y="66735"/>
                  </a:lnTo>
                  <a:cubicBezTo>
                    <a:pt x="20432" y="66735"/>
                    <a:pt x="20417" y="66735"/>
                    <a:pt x="20417" y="66720"/>
                  </a:cubicBezTo>
                  <a:close/>
                  <a:moveTo>
                    <a:pt x="88872" y="71565"/>
                  </a:moveTo>
                  <a:cubicBezTo>
                    <a:pt x="88887" y="71580"/>
                    <a:pt x="88902" y="71596"/>
                    <a:pt x="88918" y="71611"/>
                  </a:cubicBezTo>
                  <a:cubicBezTo>
                    <a:pt x="88887" y="71611"/>
                    <a:pt x="88841" y="71611"/>
                    <a:pt x="88811" y="71596"/>
                  </a:cubicBezTo>
                  <a:cubicBezTo>
                    <a:pt x="88826" y="71580"/>
                    <a:pt x="88841" y="71565"/>
                    <a:pt x="88872" y="71565"/>
                  </a:cubicBezTo>
                  <a:close/>
                  <a:moveTo>
                    <a:pt x="51103" y="0"/>
                  </a:moveTo>
                  <a:cubicBezTo>
                    <a:pt x="50249" y="0"/>
                    <a:pt x="49396" y="111"/>
                    <a:pt x="48542" y="307"/>
                  </a:cubicBezTo>
                  <a:cubicBezTo>
                    <a:pt x="46303" y="810"/>
                    <a:pt x="44322" y="1861"/>
                    <a:pt x="42539" y="3278"/>
                  </a:cubicBezTo>
                  <a:cubicBezTo>
                    <a:pt x="42250" y="3507"/>
                    <a:pt x="41945" y="3735"/>
                    <a:pt x="41762" y="4070"/>
                  </a:cubicBezTo>
                  <a:cubicBezTo>
                    <a:pt x="41625" y="4314"/>
                    <a:pt x="41442" y="4482"/>
                    <a:pt x="41229" y="4649"/>
                  </a:cubicBezTo>
                  <a:cubicBezTo>
                    <a:pt x="40544" y="5198"/>
                    <a:pt x="39873" y="5777"/>
                    <a:pt x="39248" y="6386"/>
                  </a:cubicBezTo>
                  <a:cubicBezTo>
                    <a:pt x="38380" y="7209"/>
                    <a:pt x="37527" y="8047"/>
                    <a:pt x="36674" y="8870"/>
                  </a:cubicBezTo>
                  <a:cubicBezTo>
                    <a:pt x="36491" y="9052"/>
                    <a:pt x="36277" y="9220"/>
                    <a:pt x="36034" y="9311"/>
                  </a:cubicBezTo>
                  <a:cubicBezTo>
                    <a:pt x="34495" y="9921"/>
                    <a:pt x="32987" y="10591"/>
                    <a:pt x="31493" y="11292"/>
                  </a:cubicBezTo>
                  <a:cubicBezTo>
                    <a:pt x="31189" y="11429"/>
                    <a:pt x="30869" y="11536"/>
                    <a:pt x="30610" y="11749"/>
                  </a:cubicBezTo>
                  <a:cubicBezTo>
                    <a:pt x="30549" y="11764"/>
                    <a:pt x="30488" y="11764"/>
                    <a:pt x="30427" y="11795"/>
                  </a:cubicBezTo>
                  <a:cubicBezTo>
                    <a:pt x="27669" y="13151"/>
                    <a:pt x="25018" y="14659"/>
                    <a:pt x="22565" y="16503"/>
                  </a:cubicBezTo>
                  <a:cubicBezTo>
                    <a:pt x="22001" y="16929"/>
                    <a:pt x="21422" y="17326"/>
                    <a:pt x="20950" y="17844"/>
                  </a:cubicBezTo>
                  <a:cubicBezTo>
                    <a:pt x="20859" y="17905"/>
                    <a:pt x="20767" y="17965"/>
                    <a:pt x="20676" y="18042"/>
                  </a:cubicBezTo>
                  <a:cubicBezTo>
                    <a:pt x="18086" y="20266"/>
                    <a:pt x="16075" y="22948"/>
                    <a:pt x="14627" y="26056"/>
                  </a:cubicBezTo>
                  <a:cubicBezTo>
                    <a:pt x="13134" y="29301"/>
                    <a:pt x="12098" y="32683"/>
                    <a:pt x="11412" y="36172"/>
                  </a:cubicBezTo>
                  <a:cubicBezTo>
                    <a:pt x="11001" y="38305"/>
                    <a:pt x="10666" y="40438"/>
                    <a:pt x="10453" y="42587"/>
                  </a:cubicBezTo>
                  <a:cubicBezTo>
                    <a:pt x="10285" y="44156"/>
                    <a:pt x="10178" y="45740"/>
                    <a:pt x="10133" y="47340"/>
                  </a:cubicBezTo>
                  <a:cubicBezTo>
                    <a:pt x="10072" y="48970"/>
                    <a:pt x="10163" y="50601"/>
                    <a:pt x="10331" y="52216"/>
                  </a:cubicBezTo>
                  <a:cubicBezTo>
                    <a:pt x="10529" y="53953"/>
                    <a:pt x="10864" y="55659"/>
                    <a:pt x="11428" y="57320"/>
                  </a:cubicBezTo>
                  <a:cubicBezTo>
                    <a:pt x="12159" y="59468"/>
                    <a:pt x="13210" y="61449"/>
                    <a:pt x="14673" y="63185"/>
                  </a:cubicBezTo>
                  <a:cubicBezTo>
                    <a:pt x="16014" y="64770"/>
                    <a:pt x="17613" y="66050"/>
                    <a:pt x="19381" y="67116"/>
                  </a:cubicBezTo>
                  <a:cubicBezTo>
                    <a:pt x="19320" y="67314"/>
                    <a:pt x="19137" y="67345"/>
                    <a:pt x="18985" y="67436"/>
                  </a:cubicBezTo>
                  <a:cubicBezTo>
                    <a:pt x="16852" y="68716"/>
                    <a:pt x="15252" y="70483"/>
                    <a:pt x="14170" y="72723"/>
                  </a:cubicBezTo>
                  <a:cubicBezTo>
                    <a:pt x="14063" y="72936"/>
                    <a:pt x="14003" y="73180"/>
                    <a:pt x="13820" y="73348"/>
                  </a:cubicBezTo>
                  <a:cubicBezTo>
                    <a:pt x="13576" y="73119"/>
                    <a:pt x="13347" y="72891"/>
                    <a:pt x="13088" y="72693"/>
                  </a:cubicBezTo>
                  <a:cubicBezTo>
                    <a:pt x="12342" y="72083"/>
                    <a:pt x="11489" y="71763"/>
                    <a:pt x="10529" y="71748"/>
                  </a:cubicBezTo>
                  <a:cubicBezTo>
                    <a:pt x="10486" y="71747"/>
                    <a:pt x="10444" y="71747"/>
                    <a:pt x="10402" y="71747"/>
                  </a:cubicBezTo>
                  <a:cubicBezTo>
                    <a:pt x="9685" y="71747"/>
                    <a:pt x="8996" y="71868"/>
                    <a:pt x="8320" y="72098"/>
                  </a:cubicBezTo>
                  <a:cubicBezTo>
                    <a:pt x="7421" y="72388"/>
                    <a:pt x="6567" y="72814"/>
                    <a:pt x="5745" y="73287"/>
                  </a:cubicBezTo>
                  <a:cubicBezTo>
                    <a:pt x="3977" y="74277"/>
                    <a:pt x="2423" y="75587"/>
                    <a:pt x="808" y="76806"/>
                  </a:cubicBezTo>
                  <a:cubicBezTo>
                    <a:pt x="397" y="77111"/>
                    <a:pt x="168" y="77522"/>
                    <a:pt x="123" y="78040"/>
                  </a:cubicBezTo>
                  <a:cubicBezTo>
                    <a:pt x="16" y="78878"/>
                    <a:pt x="16" y="79701"/>
                    <a:pt x="92" y="80539"/>
                  </a:cubicBezTo>
                  <a:cubicBezTo>
                    <a:pt x="1" y="80981"/>
                    <a:pt x="138" y="81423"/>
                    <a:pt x="138" y="81865"/>
                  </a:cubicBezTo>
                  <a:cubicBezTo>
                    <a:pt x="107" y="82764"/>
                    <a:pt x="214" y="83662"/>
                    <a:pt x="321" y="84561"/>
                  </a:cubicBezTo>
                  <a:cubicBezTo>
                    <a:pt x="382" y="85156"/>
                    <a:pt x="366" y="85750"/>
                    <a:pt x="564" y="86329"/>
                  </a:cubicBezTo>
                  <a:cubicBezTo>
                    <a:pt x="580" y="86496"/>
                    <a:pt x="564" y="86679"/>
                    <a:pt x="595" y="86847"/>
                  </a:cubicBezTo>
                  <a:cubicBezTo>
                    <a:pt x="884" y="88675"/>
                    <a:pt x="1250" y="90488"/>
                    <a:pt x="1753" y="92271"/>
                  </a:cubicBezTo>
                  <a:cubicBezTo>
                    <a:pt x="1875" y="92728"/>
                    <a:pt x="1951" y="93185"/>
                    <a:pt x="2164" y="93596"/>
                  </a:cubicBezTo>
                  <a:cubicBezTo>
                    <a:pt x="2195" y="93703"/>
                    <a:pt x="2210" y="93809"/>
                    <a:pt x="2240" y="93916"/>
                  </a:cubicBezTo>
                  <a:cubicBezTo>
                    <a:pt x="2576" y="95013"/>
                    <a:pt x="2956" y="96080"/>
                    <a:pt x="3383" y="97146"/>
                  </a:cubicBezTo>
                  <a:cubicBezTo>
                    <a:pt x="3535" y="97558"/>
                    <a:pt x="3673" y="97984"/>
                    <a:pt x="3901" y="98350"/>
                  </a:cubicBezTo>
                  <a:cubicBezTo>
                    <a:pt x="3947" y="98472"/>
                    <a:pt x="3977" y="98609"/>
                    <a:pt x="4023" y="98731"/>
                  </a:cubicBezTo>
                  <a:cubicBezTo>
                    <a:pt x="4800" y="100544"/>
                    <a:pt x="5714" y="102311"/>
                    <a:pt x="6720" y="104002"/>
                  </a:cubicBezTo>
                  <a:cubicBezTo>
                    <a:pt x="6781" y="104124"/>
                    <a:pt x="6872" y="104216"/>
                    <a:pt x="6948" y="104322"/>
                  </a:cubicBezTo>
                  <a:cubicBezTo>
                    <a:pt x="7497" y="105343"/>
                    <a:pt x="8167" y="106288"/>
                    <a:pt x="8822" y="107232"/>
                  </a:cubicBezTo>
                  <a:cubicBezTo>
                    <a:pt x="9188" y="107735"/>
                    <a:pt x="9508" y="108253"/>
                    <a:pt x="9935" y="108680"/>
                  </a:cubicBezTo>
                  <a:cubicBezTo>
                    <a:pt x="9995" y="108878"/>
                    <a:pt x="10133" y="109030"/>
                    <a:pt x="10270" y="109182"/>
                  </a:cubicBezTo>
                  <a:cubicBezTo>
                    <a:pt x="11793" y="111117"/>
                    <a:pt x="13469" y="112915"/>
                    <a:pt x="15282" y="114606"/>
                  </a:cubicBezTo>
                  <a:cubicBezTo>
                    <a:pt x="15404" y="114728"/>
                    <a:pt x="15511" y="114865"/>
                    <a:pt x="15694" y="114926"/>
                  </a:cubicBezTo>
                  <a:cubicBezTo>
                    <a:pt x="15724" y="114957"/>
                    <a:pt x="15739" y="115003"/>
                    <a:pt x="15770" y="115033"/>
                  </a:cubicBezTo>
                  <a:cubicBezTo>
                    <a:pt x="16928" y="116084"/>
                    <a:pt x="18131" y="117075"/>
                    <a:pt x="19396" y="117989"/>
                  </a:cubicBezTo>
                  <a:cubicBezTo>
                    <a:pt x="19640" y="118172"/>
                    <a:pt x="19868" y="118385"/>
                    <a:pt x="20158" y="118492"/>
                  </a:cubicBezTo>
                  <a:cubicBezTo>
                    <a:pt x="20234" y="118644"/>
                    <a:pt x="20371" y="118705"/>
                    <a:pt x="20508" y="118796"/>
                  </a:cubicBezTo>
                  <a:cubicBezTo>
                    <a:pt x="22321" y="120046"/>
                    <a:pt x="24211" y="121173"/>
                    <a:pt x="26191" y="122163"/>
                  </a:cubicBezTo>
                  <a:cubicBezTo>
                    <a:pt x="26344" y="122240"/>
                    <a:pt x="26496" y="122346"/>
                    <a:pt x="26679" y="122346"/>
                  </a:cubicBezTo>
                  <a:cubicBezTo>
                    <a:pt x="26755" y="122407"/>
                    <a:pt x="26816" y="122453"/>
                    <a:pt x="26892" y="122499"/>
                  </a:cubicBezTo>
                  <a:cubicBezTo>
                    <a:pt x="28157" y="123108"/>
                    <a:pt x="29452" y="123672"/>
                    <a:pt x="30777" y="124159"/>
                  </a:cubicBezTo>
                  <a:cubicBezTo>
                    <a:pt x="31737" y="124510"/>
                    <a:pt x="32682" y="124875"/>
                    <a:pt x="33672" y="125104"/>
                  </a:cubicBezTo>
                  <a:cubicBezTo>
                    <a:pt x="33779" y="125165"/>
                    <a:pt x="33901" y="125226"/>
                    <a:pt x="34023" y="125256"/>
                  </a:cubicBezTo>
                  <a:cubicBezTo>
                    <a:pt x="36415" y="125988"/>
                    <a:pt x="38852" y="126490"/>
                    <a:pt x="41336" y="126826"/>
                  </a:cubicBezTo>
                  <a:cubicBezTo>
                    <a:pt x="41706" y="126875"/>
                    <a:pt x="42075" y="126964"/>
                    <a:pt x="42445" y="126964"/>
                  </a:cubicBezTo>
                  <a:cubicBezTo>
                    <a:pt x="42532" y="126964"/>
                    <a:pt x="42620" y="126959"/>
                    <a:pt x="42707" y="126947"/>
                  </a:cubicBezTo>
                  <a:cubicBezTo>
                    <a:pt x="43941" y="127130"/>
                    <a:pt x="45175" y="127161"/>
                    <a:pt x="46409" y="127206"/>
                  </a:cubicBezTo>
                  <a:cubicBezTo>
                    <a:pt x="46831" y="127224"/>
                    <a:pt x="47254" y="127232"/>
                    <a:pt x="47676" y="127232"/>
                  </a:cubicBezTo>
                  <a:cubicBezTo>
                    <a:pt x="49128" y="127232"/>
                    <a:pt x="50580" y="127138"/>
                    <a:pt x="52031" y="127008"/>
                  </a:cubicBezTo>
                  <a:cubicBezTo>
                    <a:pt x="53692" y="126856"/>
                    <a:pt x="55353" y="126612"/>
                    <a:pt x="56998" y="126277"/>
                  </a:cubicBezTo>
                  <a:cubicBezTo>
                    <a:pt x="57486" y="126186"/>
                    <a:pt x="58004" y="126140"/>
                    <a:pt x="58461" y="125942"/>
                  </a:cubicBezTo>
                  <a:cubicBezTo>
                    <a:pt x="58659" y="125896"/>
                    <a:pt x="58857" y="125881"/>
                    <a:pt x="59055" y="125835"/>
                  </a:cubicBezTo>
                  <a:cubicBezTo>
                    <a:pt x="63245" y="124814"/>
                    <a:pt x="67237" y="123230"/>
                    <a:pt x="71015" y="121143"/>
                  </a:cubicBezTo>
                  <a:cubicBezTo>
                    <a:pt x="71838" y="120686"/>
                    <a:pt x="72676" y="120244"/>
                    <a:pt x="73438" y="119680"/>
                  </a:cubicBezTo>
                  <a:cubicBezTo>
                    <a:pt x="73575" y="119604"/>
                    <a:pt x="73712" y="119543"/>
                    <a:pt x="73849" y="119451"/>
                  </a:cubicBezTo>
                  <a:cubicBezTo>
                    <a:pt x="77323" y="117212"/>
                    <a:pt x="80446" y="114545"/>
                    <a:pt x="83250" y="111514"/>
                  </a:cubicBezTo>
                  <a:cubicBezTo>
                    <a:pt x="83494" y="111255"/>
                    <a:pt x="83707" y="110965"/>
                    <a:pt x="83935" y="110706"/>
                  </a:cubicBezTo>
                  <a:cubicBezTo>
                    <a:pt x="84225" y="110478"/>
                    <a:pt x="84469" y="110219"/>
                    <a:pt x="84621" y="109883"/>
                  </a:cubicBezTo>
                  <a:cubicBezTo>
                    <a:pt x="84956" y="109487"/>
                    <a:pt x="85307" y="109076"/>
                    <a:pt x="85627" y="108664"/>
                  </a:cubicBezTo>
                  <a:cubicBezTo>
                    <a:pt x="88156" y="105480"/>
                    <a:pt x="90228" y="102022"/>
                    <a:pt x="91873" y="98304"/>
                  </a:cubicBezTo>
                  <a:cubicBezTo>
                    <a:pt x="92087" y="97847"/>
                    <a:pt x="92331" y="97405"/>
                    <a:pt x="92437" y="96902"/>
                  </a:cubicBezTo>
                  <a:cubicBezTo>
                    <a:pt x="92513" y="96720"/>
                    <a:pt x="92620" y="96552"/>
                    <a:pt x="92696" y="96369"/>
                  </a:cubicBezTo>
                  <a:cubicBezTo>
                    <a:pt x="93443" y="94510"/>
                    <a:pt x="94052" y="92606"/>
                    <a:pt x="94524" y="90671"/>
                  </a:cubicBezTo>
                  <a:cubicBezTo>
                    <a:pt x="94692" y="90016"/>
                    <a:pt x="94905" y="89361"/>
                    <a:pt x="94951" y="88675"/>
                  </a:cubicBezTo>
                  <a:cubicBezTo>
                    <a:pt x="94966" y="88660"/>
                    <a:pt x="94997" y="88645"/>
                    <a:pt x="94997" y="88614"/>
                  </a:cubicBezTo>
                  <a:cubicBezTo>
                    <a:pt x="95317" y="87121"/>
                    <a:pt x="95576" y="85613"/>
                    <a:pt x="95728" y="84074"/>
                  </a:cubicBezTo>
                  <a:cubicBezTo>
                    <a:pt x="95774" y="83495"/>
                    <a:pt x="95820" y="82901"/>
                    <a:pt x="95896" y="82306"/>
                  </a:cubicBezTo>
                  <a:cubicBezTo>
                    <a:pt x="95957" y="81788"/>
                    <a:pt x="95987" y="81255"/>
                    <a:pt x="95957" y="80737"/>
                  </a:cubicBezTo>
                  <a:cubicBezTo>
                    <a:pt x="96063" y="79579"/>
                    <a:pt x="96002" y="78406"/>
                    <a:pt x="96002" y="77248"/>
                  </a:cubicBezTo>
                  <a:cubicBezTo>
                    <a:pt x="96002" y="76730"/>
                    <a:pt x="95941" y="76243"/>
                    <a:pt x="95698" y="75785"/>
                  </a:cubicBezTo>
                  <a:cubicBezTo>
                    <a:pt x="96277" y="75450"/>
                    <a:pt x="96795" y="75054"/>
                    <a:pt x="97328" y="74658"/>
                  </a:cubicBezTo>
                  <a:cubicBezTo>
                    <a:pt x="99613" y="72921"/>
                    <a:pt x="101731" y="71001"/>
                    <a:pt x="103544" y="68762"/>
                  </a:cubicBezTo>
                  <a:cubicBezTo>
                    <a:pt x="104793" y="67177"/>
                    <a:pt x="105890" y="65501"/>
                    <a:pt x="106652" y="63643"/>
                  </a:cubicBezTo>
                  <a:cubicBezTo>
                    <a:pt x="106987" y="62850"/>
                    <a:pt x="107307" y="62043"/>
                    <a:pt x="107399" y="61190"/>
                  </a:cubicBezTo>
                  <a:cubicBezTo>
                    <a:pt x="107429" y="61144"/>
                    <a:pt x="107460" y="61113"/>
                    <a:pt x="107460" y="61068"/>
                  </a:cubicBezTo>
                  <a:cubicBezTo>
                    <a:pt x="107643" y="60184"/>
                    <a:pt x="107704" y="59285"/>
                    <a:pt x="107627" y="58371"/>
                  </a:cubicBezTo>
                  <a:cubicBezTo>
                    <a:pt x="107551" y="57563"/>
                    <a:pt x="107338" y="56771"/>
                    <a:pt x="106942" y="56040"/>
                  </a:cubicBezTo>
                  <a:lnTo>
                    <a:pt x="106942" y="56055"/>
                  </a:lnTo>
                  <a:cubicBezTo>
                    <a:pt x="106332" y="54912"/>
                    <a:pt x="105388" y="54212"/>
                    <a:pt x="104154" y="53876"/>
                  </a:cubicBezTo>
                  <a:cubicBezTo>
                    <a:pt x="103666" y="53739"/>
                    <a:pt x="103163" y="53724"/>
                    <a:pt x="102645" y="53709"/>
                  </a:cubicBezTo>
                  <a:cubicBezTo>
                    <a:pt x="102605" y="53709"/>
                    <a:pt x="102557" y="53718"/>
                    <a:pt x="102509" y="53718"/>
                  </a:cubicBezTo>
                  <a:cubicBezTo>
                    <a:pt x="102431" y="53718"/>
                    <a:pt x="102351" y="53694"/>
                    <a:pt x="102295" y="53572"/>
                  </a:cubicBezTo>
                  <a:cubicBezTo>
                    <a:pt x="102356" y="53434"/>
                    <a:pt x="102432" y="53282"/>
                    <a:pt x="102508" y="53115"/>
                  </a:cubicBezTo>
                  <a:cubicBezTo>
                    <a:pt x="102691" y="52703"/>
                    <a:pt x="102889" y="52277"/>
                    <a:pt x="103057" y="51850"/>
                  </a:cubicBezTo>
                  <a:cubicBezTo>
                    <a:pt x="103559" y="50494"/>
                    <a:pt x="103742" y="49108"/>
                    <a:pt x="103392" y="47691"/>
                  </a:cubicBezTo>
                  <a:cubicBezTo>
                    <a:pt x="102859" y="45619"/>
                    <a:pt x="101594" y="44186"/>
                    <a:pt x="99552" y="43501"/>
                  </a:cubicBezTo>
                  <a:cubicBezTo>
                    <a:pt x="98998" y="43316"/>
                    <a:pt x="98441" y="43234"/>
                    <a:pt x="97884" y="43234"/>
                  </a:cubicBezTo>
                  <a:cubicBezTo>
                    <a:pt x="97156" y="43234"/>
                    <a:pt x="96430" y="43374"/>
                    <a:pt x="95713" y="43607"/>
                  </a:cubicBezTo>
                  <a:cubicBezTo>
                    <a:pt x="95469" y="43699"/>
                    <a:pt x="95241" y="43836"/>
                    <a:pt x="94966" y="43851"/>
                  </a:cubicBezTo>
                  <a:cubicBezTo>
                    <a:pt x="94875" y="43653"/>
                    <a:pt x="94936" y="43455"/>
                    <a:pt x="94966" y="43257"/>
                  </a:cubicBezTo>
                  <a:cubicBezTo>
                    <a:pt x="95073" y="42602"/>
                    <a:pt x="95012" y="41931"/>
                    <a:pt x="94860" y="41292"/>
                  </a:cubicBezTo>
                  <a:cubicBezTo>
                    <a:pt x="94418" y="39402"/>
                    <a:pt x="93214" y="38168"/>
                    <a:pt x="91447" y="37467"/>
                  </a:cubicBezTo>
                  <a:cubicBezTo>
                    <a:pt x="90624" y="37142"/>
                    <a:pt x="89788" y="37027"/>
                    <a:pt x="88938" y="37027"/>
                  </a:cubicBezTo>
                  <a:cubicBezTo>
                    <a:pt x="88513" y="37027"/>
                    <a:pt x="88085" y="37056"/>
                    <a:pt x="87653" y="37102"/>
                  </a:cubicBezTo>
                  <a:cubicBezTo>
                    <a:pt x="87592" y="37102"/>
                    <a:pt x="87546" y="37147"/>
                    <a:pt x="87485" y="37178"/>
                  </a:cubicBezTo>
                  <a:lnTo>
                    <a:pt x="87105" y="37208"/>
                  </a:lnTo>
                  <a:cubicBezTo>
                    <a:pt x="86891" y="37010"/>
                    <a:pt x="86907" y="36721"/>
                    <a:pt x="86861" y="36477"/>
                  </a:cubicBezTo>
                  <a:cubicBezTo>
                    <a:pt x="86297" y="33811"/>
                    <a:pt x="85535" y="31221"/>
                    <a:pt x="84545" y="28691"/>
                  </a:cubicBezTo>
                  <a:cubicBezTo>
                    <a:pt x="83707" y="26513"/>
                    <a:pt x="82686" y="24410"/>
                    <a:pt x="81391" y="22445"/>
                  </a:cubicBezTo>
                  <a:cubicBezTo>
                    <a:pt x="79852" y="20114"/>
                    <a:pt x="78054" y="18011"/>
                    <a:pt x="75921" y="16198"/>
                  </a:cubicBezTo>
                  <a:cubicBezTo>
                    <a:pt x="73727" y="14309"/>
                    <a:pt x="71290" y="12831"/>
                    <a:pt x="68623" y="11704"/>
                  </a:cubicBezTo>
                  <a:cubicBezTo>
                    <a:pt x="67267" y="11125"/>
                    <a:pt x="65881" y="10652"/>
                    <a:pt x="64449" y="10287"/>
                  </a:cubicBezTo>
                  <a:cubicBezTo>
                    <a:pt x="63687" y="9068"/>
                    <a:pt x="62590" y="8306"/>
                    <a:pt x="61249" y="7834"/>
                  </a:cubicBezTo>
                  <a:cubicBezTo>
                    <a:pt x="60259" y="7498"/>
                    <a:pt x="59238" y="7316"/>
                    <a:pt x="58202" y="7255"/>
                  </a:cubicBezTo>
                  <a:cubicBezTo>
                    <a:pt x="57852" y="7239"/>
                    <a:pt x="57497" y="7236"/>
                    <a:pt x="57143" y="7236"/>
                  </a:cubicBezTo>
                  <a:cubicBezTo>
                    <a:pt x="56789" y="7236"/>
                    <a:pt x="56435" y="7239"/>
                    <a:pt x="56084" y="7239"/>
                  </a:cubicBezTo>
                  <a:cubicBezTo>
                    <a:pt x="56042" y="7239"/>
                    <a:pt x="55993" y="7249"/>
                    <a:pt x="55944" y="7249"/>
                  </a:cubicBezTo>
                  <a:cubicBezTo>
                    <a:pt x="55887" y="7249"/>
                    <a:pt x="55829" y="7236"/>
                    <a:pt x="55779" y="7178"/>
                  </a:cubicBezTo>
                  <a:cubicBezTo>
                    <a:pt x="55779" y="6980"/>
                    <a:pt x="55932" y="6859"/>
                    <a:pt x="56023" y="6721"/>
                  </a:cubicBezTo>
                  <a:cubicBezTo>
                    <a:pt x="56374" y="6158"/>
                    <a:pt x="56678" y="5563"/>
                    <a:pt x="56816" y="4908"/>
                  </a:cubicBezTo>
                  <a:cubicBezTo>
                    <a:pt x="57151" y="3309"/>
                    <a:pt x="56678" y="2029"/>
                    <a:pt x="55322" y="1115"/>
                  </a:cubicBezTo>
                  <a:cubicBezTo>
                    <a:pt x="54820" y="779"/>
                    <a:pt x="54271" y="551"/>
                    <a:pt x="53707" y="368"/>
                  </a:cubicBezTo>
                  <a:cubicBezTo>
                    <a:pt x="52839" y="115"/>
                    <a:pt x="51971" y="0"/>
                    <a:pt x="5110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72" name="Google Shape;372;p31"/>
            <p:cNvSpPr/>
            <p:nvPr/>
          </p:nvSpPr>
          <p:spPr>
            <a:xfrm>
              <a:off x="1786756" y="2310625"/>
              <a:ext cx="1129257" cy="1074407"/>
            </a:xfrm>
            <a:custGeom>
              <a:avLst/>
              <a:gdLst/>
              <a:ahLst/>
              <a:cxnLst/>
              <a:rect l="l" t="t" r="r" b="b"/>
              <a:pathLst>
                <a:path w="89146" h="84816" extrusionOk="0">
                  <a:moveTo>
                    <a:pt x="15690" y="35060"/>
                  </a:moveTo>
                  <a:cubicBezTo>
                    <a:pt x="16291" y="35060"/>
                    <a:pt x="16838" y="35230"/>
                    <a:pt x="17217" y="35735"/>
                  </a:cubicBezTo>
                  <a:cubicBezTo>
                    <a:pt x="17674" y="36345"/>
                    <a:pt x="17552" y="37030"/>
                    <a:pt x="17247" y="37685"/>
                  </a:cubicBezTo>
                  <a:cubicBezTo>
                    <a:pt x="17110" y="37990"/>
                    <a:pt x="16943" y="38280"/>
                    <a:pt x="16745" y="38539"/>
                  </a:cubicBezTo>
                  <a:cubicBezTo>
                    <a:pt x="15815" y="39803"/>
                    <a:pt x="14566" y="40626"/>
                    <a:pt x="13179" y="41296"/>
                  </a:cubicBezTo>
                  <a:cubicBezTo>
                    <a:pt x="12951" y="41418"/>
                    <a:pt x="12677" y="41464"/>
                    <a:pt x="12539" y="41708"/>
                  </a:cubicBezTo>
                  <a:cubicBezTo>
                    <a:pt x="12468" y="41664"/>
                    <a:pt x="12395" y="41648"/>
                    <a:pt x="12321" y="41648"/>
                  </a:cubicBezTo>
                  <a:cubicBezTo>
                    <a:pt x="12188" y="41648"/>
                    <a:pt x="12051" y="41699"/>
                    <a:pt x="11915" y="41738"/>
                  </a:cubicBezTo>
                  <a:cubicBezTo>
                    <a:pt x="11569" y="41825"/>
                    <a:pt x="11216" y="41865"/>
                    <a:pt x="10856" y="41865"/>
                  </a:cubicBezTo>
                  <a:cubicBezTo>
                    <a:pt x="10707" y="41865"/>
                    <a:pt x="10557" y="41858"/>
                    <a:pt x="10406" y="41845"/>
                  </a:cubicBezTo>
                  <a:cubicBezTo>
                    <a:pt x="9401" y="41769"/>
                    <a:pt x="8898" y="41190"/>
                    <a:pt x="8944" y="40184"/>
                  </a:cubicBezTo>
                  <a:cubicBezTo>
                    <a:pt x="8989" y="39392"/>
                    <a:pt x="9370" y="38752"/>
                    <a:pt x="9888" y="38188"/>
                  </a:cubicBezTo>
                  <a:cubicBezTo>
                    <a:pt x="10467" y="37564"/>
                    <a:pt x="11077" y="36954"/>
                    <a:pt x="11793" y="36467"/>
                  </a:cubicBezTo>
                  <a:cubicBezTo>
                    <a:pt x="11960" y="36345"/>
                    <a:pt x="12189" y="36253"/>
                    <a:pt x="12235" y="36010"/>
                  </a:cubicBezTo>
                  <a:cubicBezTo>
                    <a:pt x="12265" y="36025"/>
                    <a:pt x="12280" y="36025"/>
                    <a:pt x="12311" y="36025"/>
                  </a:cubicBezTo>
                  <a:cubicBezTo>
                    <a:pt x="12418" y="35994"/>
                    <a:pt x="12509" y="35964"/>
                    <a:pt x="12600" y="35933"/>
                  </a:cubicBezTo>
                  <a:cubicBezTo>
                    <a:pt x="13469" y="35537"/>
                    <a:pt x="14353" y="35187"/>
                    <a:pt x="15312" y="35080"/>
                  </a:cubicBezTo>
                  <a:cubicBezTo>
                    <a:pt x="15440" y="35067"/>
                    <a:pt x="15566" y="35060"/>
                    <a:pt x="15690" y="35060"/>
                  </a:cubicBezTo>
                  <a:close/>
                  <a:moveTo>
                    <a:pt x="17330" y="42628"/>
                  </a:moveTo>
                  <a:cubicBezTo>
                    <a:pt x="18636" y="42628"/>
                    <a:pt x="19939" y="42894"/>
                    <a:pt x="21239" y="43445"/>
                  </a:cubicBezTo>
                  <a:cubicBezTo>
                    <a:pt x="24957" y="44999"/>
                    <a:pt x="27440" y="48701"/>
                    <a:pt x="27410" y="52738"/>
                  </a:cubicBezTo>
                  <a:cubicBezTo>
                    <a:pt x="27394" y="55450"/>
                    <a:pt x="26450" y="57812"/>
                    <a:pt x="24515" y="59762"/>
                  </a:cubicBezTo>
                  <a:cubicBezTo>
                    <a:pt x="24256" y="60021"/>
                    <a:pt x="23860" y="60219"/>
                    <a:pt x="23875" y="60661"/>
                  </a:cubicBezTo>
                  <a:cubicBezTo>
                    <a:pt x="23875" y="60676"/>
                    <a:pt x="23875" y="60676"/>
                    <a:pt x="23875" y="60692"/>
                  </a:cubicBezTo>
                  <a:lnTo>
                    <a:pt x="23860" y="60692"/>
                  </a:lnTo>
                  <a:cubicBezTo>
                    <a:pt x="23738" y="60753"/>
                    <a:pt x="23631" y="60829"/>
                    <a:pt x="23525" y="60905"/>
                  </a:cubicBezTo>
                  <a:cubicBezTo>
                    <a:pt x="22321" y="61819"/>
                    <a:pt x="20980" y="62413"/>
                    <a:pt x="19517" y="62764"/>
                  </a:cubicBezTo>
                  <a:cubicBezTo>
                    <a:pt x="19365" y="62794"/>
                    <a:pt x="19198" y="62794"/>
                    <a:pt x="19045" y="62825"/>
                  </a:cubicBezTo>
                  <a:cubicBezTo>
                    <a:pt x="18923" y="62794"/>
                    <a:pt x="18786" y="62779"/>
                    <a:pt x="18649" y="62779"/>
                  </a:cubicBezTo>
                  <a:lnTo>
                    <a:pt x="17202" y="62779"/>
                  </a:lnTo>
                  <a:cubicBezTo>
                    <a:pt x="11183" y="62779"/>
                    <a:pt x="6476" y="57340"/>
                    <a:pt x="7313" y="51382"/>
                  </a:cubicBezTo>
                  <a:cubicBezTo>
                    <a:pt x="7420" y="50666"/>
                    <a:pt x="7694" y="49996"/>
                    <a:pt x="7740" y="49280"/>
                  </a:cubicBezTo>
                  <a:cubicBezTo>
                    <a:pt x="7892" y="49204"/>
                    <a:pt x="7923" y="49006"/>
                    <a:pt x="7984" y="48869"/>
                  </a:cubicBezTo>
                  <a:cubicBezTo>
                    <a:pt x="8868" y="46705"/>
                    <a:pt x="10361" y="45060"/>
                    <a:pt x="12387" y="43902"/>
                  </a:cubicBezTo>
                  <a:cubicBezTo>
                    <a:pt x="12539" y="43810"/>
                    <a:pt x="12768" y="43765"/>
                    <a:pt x="12753" y="43521"/>
                  </a:cubicBezTo>
                  <a:lnTo>
                    <a:pt x="12753" y="43521"/>
                  </a:lnTo>
                  <a:cubicBezTo>
                    <a:pt x="12821" y="43553"/>
                    <a:pt x="12887" y="43566"/>
                    <a:pt x="12950" y="43566"/>
                  </a:cubicBezTo>
                  <a:cubicBezTo>
                    <a:pt x="13125" y="43566"/>
                    <a:pt x="13282" y="43466"/>
                    <a:pt x="13438" y="43399"/>
                  </a:cubicBezTo>
                  <a:cubicBezTo>
                    <a:pt x="14736" y="42890"/>
                    <a:pt x="16034" y="42628"/>
                    <a:pt x="17330" y="42628"/>
                  </a:cubicBezTo>
                  <a:close/>
                  <a:moveTo>
                    <a:pt x="41022" y="0"/>
                  </a:moveTo>
                  <a:cubicBezTo>
                    <a:pt x="40657" y="0"/>
                    <a:pt x="40290" y="23"/>
                    <a:pt x="39918" y="68"/>
                  </a:cubicBezTo>
                  <a:cubicBezTo>
                    <a:pt x="37115" y="419"/>
                    <a:pt x="34677" y="1592"/>
                    <a:pt x="32544" y="3405"/>
                  </a:cubicBezTo>
                  <a:cubicBezTo>
                    <a:pt x="32372" y="3550"/>
                    <a:pt x="32216" y="3663"/>
                    <a:pt x="32053" y="3663"/>
                  </a:cubicBezTo>
                  <a:cubicBezTo>
                    <a:pt x="31943" y="3663"/>
                    <a:pt x="31830" y="3610"/>
                    <a:pt x="31706" y="3481"/>
                  </a:cubicBezTo>
                  <a:cubicBezTo>
                    <a:pt x="31569" y="3725"/>
                    <a:pt x="31371" y="3892"/>
                    <a:pt x="31173" y="4060"/>
                  </a:cubicBezTo>
                  <a:cubicBezTo>
                    <a:pt x="30472" y="4608"/>
                    <a:pt x="29817" y="5187"/>
                    <a:pt x="29177" y="5797"/>
                  </a:cubicBezTo>
                  <a:cubicBezTo>
                    <a:pt x="28324" y="6620"/>
                    <a:pt x="27455" y="7458"/>
                    <a:pt x="26617" y="8280"/>
                  </a:cubicBezTo>
                  <a:cubicBezTo>
                    <a:pt x="26419" y="8478"/>
                    <a:pt x="26221" y="8631"/>
                    <a:pt x="25962" y="8722"/>
                  </a:cubicBezTo>
                  <a:cubicBezTo>
                    <a:pt x="24423" y="9332"/>
                    <a:pt x="22915" y="10017"/>
                    <a:pt x="21422" y="10703"/>
                  </a:cubicBezTo>
                  <a:cubicBezTo>
                    <a:pt x="21117" y="10840"/>
                    <a:pt x="20813" y="10947"/>
                    <a:pt x="20554" y="11160"/>
                  </a:cubicBezTo>
                  <a:cubicBezTo>
                    <a:pt x="20477" y="11175"/>
                    <a:pt x="20416" y="11190"/>
                    <a:pt x="20355" y="11206"/>
                  </a:cubicBezTo>
                  <a:cubicBezTo>
                    <a:pt x="17613" y="12562"/>
                    <a:pt x="14962" y="14070"/>
                    <a:pt x="12494" y="15913"/>
                  </a:cubicBezTo>
                  <a:cubicBezTo>
                    <a:pt x="11945" y="16340"/>
                    <a:pt x="11351" y="16736"/>
                    <a:pt x="10879" y="17254"/>
                  </a:cubicBezTo>
                  <a:cubicBezTo>
                    <a:pt x="10787" y="17315"/>
                    <a:pt x="10696" y="17376"/>
                    <a:pt x="10620" y="17452"/>
                  </a:cubicBezTo>
                  <a:cubicBezTo>
                    <a:pt x="8014" y="19692"/>
                    <a:pt x="6003" y="22358"/>
                    <a:pt x="4571" y="25466"/>
                  </a:cubicBezTo>
                  <a:cubicBezTo>
                    <a:pt x="3063" y="28712"/>
                    <a:pt x="2027" y="32094"/>
                    <a:pt x="1356" y="35598"/>
                  </a:cubicBezTo>
                  <a:cubicBezTo>
                    <a:pt x="930" y="37716"/>
                    <a:pt x="610" y="39849"/>
                    <a:pt x="381" y="41997"/>
                  </a:cubicBezTo>
                  <a:cubicBezTo>
                    <a:pt x="214" y="43582"/>
                    <a:pt x="122" y="45166"/>
                    <a:pt x="61" y="46751"/>
                  </a:cubicBezTo>
                  <a:cubicBezTo>
                    <a:pt x="0" y="48381"/>
                    <a:pt x="92" y="50011"/>
                    <a:pt x="274" y="51626"/>
                  </a:cubicBezTo>
                  <a:cubicBezTo>
                    <a:pt x="457" y="53363"/>
                    <a:pt x="808" y="55070"/>
                    <a:pt x="1371" y="56730"/>
                  </a:cubicBezTo>
                  <a:cubicBezTo>
                    <a:pt x="2103" y="58879"/>
                    <a:pt x="3139" y="60859"/>
                    <a:pt x="4617" y="62596"/>
                  </a:cubicBezTo>
                  <a:cubicBezTo>
                    <a:pt x="5957" y="64181"/>
                    <a:pt x="7542" y="65460"/>
                    <a:pt x="9309" y="66527"/>
                  </a:cubicBezTo>
                  <a:cubicBezTo>
                    <a:pt x="9507" y="66527"/>
                    <a:pt x="9675" y="66405"/>
                    <a:pt x="9843" y="66329"/>
                  </a:cubicBezTo>
                  <a:cubicBezTo>
                    <a:pt x="10010" y="66253"/>
                    <a:pt x="10163" y="66146"/>
                    <a:pt x="10345" y="66131"/>
                  </a:cubicBezTo>
                  <a:lnTo>
                    <a:pt x="10361" y="66131"/>
                  </a:lnTo>
                  <a:cubicBezTo>
                    <a:pt x="10428" y="66159"/>
                    <a:pt x="10494" y="66170"/>
                    <a:pt x="10558" y="66170"/>
                  </a:cubicBezTo>
                  <a:cubicBezTo>
                    <a:pt x="10738" y="66170"/>
                    <a:pt x="10904" y="66080"/>
                    <a:pt x="11062" y="66024"/>
                  </a:cubicBezTo>
                  <a:cubicBezTo>
                    <a:pt x="13012" y="65262"/>
                    <a:pt x="15038" y="64942"/>
                    <a:pt x="17095" y="64927"/>
                  </a:cubicBezTo>
                  <a:cubicBezTo>
                    <a:pt x="19152" y="64927"/>
                    <a:pt x="21193" y="65247"/>
                    <a:pt x="23159" y="65887"/>
                  </a:cubicBezTo>
                  <a:cubicBezTo>
                    <a:pt x="23411" y="65971"/>
                    <a:pt x="23672" y="66102"/>
                    <a:pt x="23950" y="66102"/>
                  </a:cubicBezTo>
                  <a:cubicBezTo>
                    <a:pt x="24025" y="66102"/>
                    <a:pt x="24102" y="66093"/>
                    <a:pt x="24180" y="66070"/>
                  </a:cubicBezTo>
                  <a:cubicBezTo>
                    <a:pt x="24195" y="66039"/>
                    <a:pt x="24210" y="66024"/>
                    <a:pt x="24225" y="65994"/>
                  </a:cubicBezTo>
                  <a:cubicBezTo>
                    <a:pt x="24225" y="65978"/>
                    <a:pt x="24225" y="65978"/>
                    <a:pt x="24241" y="65963"/>
                  </a:cubicBezTo>
                  <a:cubicBezTo>
                    <a:pt x="24256" y="65978"/>
                    <a:pt x="24271" y="65994"/>
                    <a:pt x="24286" y="66009"/>
                  </a:cubicBezTo>
                  <a:cubicBezTo>
                    <a:pt x="24286" y="66024"/>
                    <a:pt x="24302" y="66055"/>
                    <a:pt x="24317" y="66085"/>
                  </a:cubicBezTo>
                  <a:cubicBezTo>
                    <a:pt x="24393" y="66176"/>
                    <a:pt x="24469" y="66268"/>
                    <a:pt x="24561" y="66344"/>
                  </a:cubicBezTo>
                  <a:cubicBezTo>
                    <a:pt x="25353" y="66740"/>
                    <a:pt x="26145" y="67167"/>
                    <a:pt x="26998" y="67441"/>
                  </a:cubicBezTo>
                  <a:cubicBezTo>
                    <a:pt x="27075" y="67441"/>
                    <a:pt x="27151" y="67456"/>
                    <a:pt x="27212" y="67472"/>
                  </a:cubicBezTo>
                  <a:lnTo>
                    <a:pt x="27227" y="67472"/>
                  </a:lnTo>
                  <a:cubicBezTo>
                    <a:pt x="27516" y="67624"/>
                    <a:pt x="27806" y="67791"/>
                    <a:pt x="28095" y="67959"/>
                  </a:cubicBezTo>
                  <a:cubicBezTo>
                    <a:pt x="29741" y="68934"/>
                    <a:pt x="31219" y="70123"/>
                    <a:pt x="32590" y="71448"/>
                  </a:cubicBezTo>
                  <a:cubicBezTo>
                    <a:pt x="32956" y="71799"/>
                    <a:pt x="33260" y="72195"/>
                    <a:pt x="33687" y="72484"/>
                  </a:cubicBezTo>
                  <a:cubicBezTo>
                    <a:pt x="33611" y="72606"/>
                    <a:pt x="33717" y="72743"/>
                    <a:pt x="33809" y="72865"/>
                  </a:cubicBezTo>
                  <a:cubicBezTo>
                    <a:pt x="34022" y="73155"/>
                    <a:pt x="34251" y="73429"/>
                    <a:pt x="34479" y="73688"/>
                  </a:cubicBezTo>
                  <a:cubicBezTo>
                    <a:pt x="36932" y="76491"/>
                    <a:pt x="38806" y="79630"/>
                    <a:pt x="40101" y="83119"/>
                  </a:cubicBezTo>
                  <a:cubicBezTo>
                    <a:pt x="40177" y="83347"/>
                    <a:pt x="40223" y="83591"/>
                    <a:pt x="40421" y="83759"/>
                  </a:cubicBezTo>
                  <a:cubicBezTo>
                    <a:pt x="40436" y="83759"/>
                    <a:pt x="40452" y="83774"/>
                    <a:pt x="40467" y="83774"/>
                  </a:cubicBezTo>
                  <a:lnTo>
                    <a:pt x="40482" y="83774"/>
                  </a:lnTo>
                  <a:cubicBezTo>
                    <a:pt x="40490" y="83774"/>
                    <a:pt x="40498" y="83775"/>
                    <a:pt x="40506" y="83775"/>
                  </a:cubicBezTo>
                  <a:cubicBezTo>
                    <a:pt x="40777" y="83775"/>
                    <a:pt x="40867" y="83525"/>
                    <a:pt x="41000" y="83332"/>
                  </a:cubicBezTo>
                  <a:cubicBezTo>
                    <a:pt x="41351" y="82829"/>
                    <a:pt x="41716" y="82326"/>
                    <a:pt x="42051" y="81793"/>
                  </a:cubicBezTo>
                  <a:cubicBezTo>
                    <a:pt x="42067" y="81763"/>
                    <a:pt x="42082" y="81748"/>
                    <a:pt x="42097" y="81717"/>
                  </a:cubicBezTo>
                  <a:cubicBezTo>
                    <a:pt x="42112" y="81702"/>
                    <a:pt x="42112" y="81687"/>
                    <a:pt x="42128" y="81671"/>
                  </a:cubicBezTo>
                  <a:cubicBezTo>
                    <a:pt x="42768" y="80696"/>
                    <a:pt x="43468" y="79752"/>
                    <a:pt x="44184" y="78837"/>
                  </a:cubicBezTo>
                  <a:cubicBezTo>
                    <a:pt x="44428" y="78533"/>
                    <a:pt x="44733" y="78274"/>
                    <a:pt x="44794" y="77862"/>
                  </a:cubicBezTo>
                  <a:cubicBezTo>
                    <a:pt x="45297" y="77421"/>
                    <a:pt x="45739" y="76903"/>
                    <a:pt x="46287" y="76506"/>
                  </a:cubicBezTo>
                  <a:cubicBezTo>
                    <a:pt x="46516" y="76339"/>
                    <a:pt x="46744" y="76156"/>
                    <a:pt x="46957" y="75988"/>
                  </a:cubicBezTo>
                  <a:cubicBezTo>
                    <a:pt x="47064" y="75973"/>
                    <a:pt x="47155" y="75943"/>
                    <a:pt x="47247" y="75927"/>
                  </a:cubicBezTo>
                  <a:cubicBezTo>
                    <a:pt x="48222" y="75470"/>
                    <a:pt x="49197" y="75044"/>
                    <a:pt x="50294" y="74968"/>
                  </a:cubicBezTo>
                  <a:cubicBezTo>
                    <a:pt x="50462" y="74952"/>
                    <a:pt x="50614" y="74907"/>
                    <a:pt x="50736" y="74785"/>
                  </a:cubicBezTo>
                  <a:cubicBezTo>
                    <a:pt x="50736" y="74785"/>
                    <a:pt x="50736" y="74785"/>
                    <a:pt x="50736" y="74800"/>
                  </a:cubicBezTo>
                  <a:cubicBezTo>
                    <a:pt x="50827" y="74998"/>
                    <a:pt x="51010" y="75013"/>
                    <a:pt x="51178" y="75029"/>
                  </a:cubicBezTo>
                  <a:cubicBezTo>
                    <a:pt x="52595" y="75150"/>
                    <a:pt x="53829" y="75760"/>
                    <a:pt x="54987" y="76537"/>
                  </a:cubicBezTo>
                  <a:cubicBezTo>
                    <a:pt x="54987" y="76552"/>
                    <a:pt x="55002" y="76552"/>
                    <a:pt x="55002" y="76552"/>
                  </a:cubicBezTo>
                  <a:cubicBezTo>
                    <a:pt x="55032" y="76567"/>
                    <a:pt x="55048" y="76598"/>
                    <a:pt x="55078" y="76613"/>
                  </a:cubicBezTo>
                  <a:cubicBezTo>
                    <a:pt x="56495" y="77619"/>
                    <a:pt x="57699" y="78868"/>
                    <a:pt x="58902" y="80102"/>
                  </a:cubicBezTo>
                  <a:lnTo>
                    <a:pt x="58994" y="80193"/>
                  </a:lnTo>
                  <a:cubicBezTo>
                    <a:pt x="59009" y="80209"/>
                    <a:pt x="59024" y="80224"/>
                    <a:pt x="59040" y="80239"/>
                  </a:cubicBezTo>
                  <a:cubicBezTo>
                    <a:pt x="60197" y="81565"/>
                    <a:pt x="61371" y="82860"/>
                    <a:pt x="62727" y="83987"/>
                  </a:cubicBezTo>
                  <a:cubicBezTo>
                    <a:pt x="62757" y="84002"/>
                    <a:pt x="62772" y="84018"/>
                    <a:pt x="62803" y="84033"/>
                  </a:cubicBezTo>
                  <a:cubicBezTo>
                    <a:pt x="62833" y="84048"/>
                    <a:pt x="62848" y="84063"/>
                    <a:pt x="62879" y="84094"/>
                  </a:cubicBezTo>
                  <a:lnTo>
                    <a:pt x="62894" y="84094"/>
                  </a:lnTo>
                  <a:cubicBezTo>
                    <a:pt x="62940" y="84124"/>
                    <a:pt x="62986" y="84170"/>
                    <a:pt x="63047" y="84200"/>
                  </a:cubicBezTo>
                  <a:cubicBezTo>
                    <a:pt x="63767" y="84606"/>
                    <a:pt x="64329" y="84815"/>
                    <a:pt x="64847" y="84815"/>
                  </a:cubicBezTo>
                  <a:cubicBezTo>
                    <a:pt x="65534" y="84815"/>
                    <a:pt x="66141" y="84447"/>
                    <a:pt x="66932" y="83682"/>
                  </a:cubicBezTo>
                  <a:cubicBezTo>
                    <a:pt x="68608" y="82052"/>
                    <a:pt x="69827" y="80087"/>
                    <a:pt x="71000" y="78091"/>
                  </a:cubicBezTo>
                  <a:cubicBezTo>
                    <a:pt x="71000" y="78045"/>
                    <a:pt x="71000" y="78015"/>
                    <a:pt x="71000" y="77969"/>
                  </a:cubicBezTo>
                  <a:cubicBezTo>
                    <a:pt x="71000" y="77969"/>
                    <a:pt x="71000" y="77954"/>
                    <a:pt x="71000" y="77954"/>
                  </a:cubicBezTo>
                  <a:cubicBezTo>
                    <a:pt x="71000" y="77954"/>
                    <a:pt x="71000" y="77939"/>
                    <a:pt x="71000" y="77939"/>
                  </a:cubicBezTo>
                  <a:cubicBezTo>
                    <a:pt x="71000" y="77939"/>
                    <a:pt x="71000" y="77923"/>
                    <a:pt x="71000" y="77908"/>
                  </a:cubicBezTo>
                  <a:cubicBezTo>
                    <a:pt x="70984" y="77908"/>
                    <a:pt x="70954" y="77923"/>
                    <a:pt x="70939" y="77923"/>
                  </a:cubicBezTo>
                  <a:cubicBezTo>
                    <a:pt x="70786" y="77832"/>
                    <a:pt x="70756" y="77680"/>
                    <a:pt x="70695" y="77542"/>
                  </a:cubicBezTo>
                  <a:cubicBezTo>
                    <a:pt x="70207" y="76308"/>
                    <a:pt x="69628" y="75120"/>
                    <a:pt x="68973" y="73977"/>
                  </a:cubicBezTo>
                  <a:cubicBezTo>
                    <a:pt x="68394" y="72956"/>
                    <a:pt x="67800" y="71951"/>
                    <a:pt x="67145" y="70991"/>
                  </a:cubicBezTo>
                  <a:cubicBezTo>
                    <a:pt x="66414" y="69940"/>
                    <a:pt x="65682" y="68904"/>
                    <a:pt x="64860" y="67929"/>
                  </a:cubicBezTo>
                  <a:cubicBezTo>
                    <a:pt x="64646" y="67670"/>
                    <a:pt x="64433" y="67411"/>
                    <a:pt x="64235" y="67152"/>
                  </a:cubicBezTo>
                  <a:cubicBezTo>
                    <a:pt x="64144" y="67030"/>
                    <a:pt x="64174" y="66877"/>
                    <a:pt x="64311" y="66816"/>
                  </a:cubicBezTo>
                  <a:cubicBezTo>
                    <a:pt x="64540" y="66679"/>
                    <a:pt x="64783" y="66573"/>
                    <a:pt x="65012" y="66435"/>
                  </a:cubicBezTo>
                  <a:cubicBezTo>
                    <a:pt x="66520" y="65643"/>
                    <a:pt x="67922" y="64714"/>
                    <a:pt x="69263" y="63647"/>
                  </a:cubicBezTo>
                  <a:cubicBezTo>
                    <a:pt x="70101" y="62977"/>
                    <a:pt x="70908" y="62261"/>
                    <a:pt x="71670" y="61499"/>
                  </a:cubicBezTo>
                  <a:cubicBezTo>
                    <a:pt x="72371" y="60783"/>
                    <a:pt x="72996" y="60021"/>
                    <a:pt x="73559" y="59214"/>
                  </a:cubicBezTo>
                  <a:cubicBezTo>
                    <a:pt x="73651" y="59092"/>
                    <a:pt x="73757" y="58970"/>
                    <a:pt x="73849" y="58863"/>
                  </a:cubicBezTo>
                  <a:lnTo>
                    <a:pt x="73849" y="59077"/>
                  </a:lnTo>
                  <a:cubicBezTo>
                    <a:pt x="73849" y="59336"/>
                    <a:pt x="73849" y="59595"/>
                    <a:pt x="73849" y="59838"/>
                  </a:cubicBezTo>
                  <a:cubicBezTo>
                    <a:pt x="73849" y="59991"/>
                    <a:pt x="73864" y="60158"/>
                    <a:pt x="73818" y="60295"/>
                  </a:cubicBezTo>
                  <a:cubicBezTo>
                    <a:pt x="73590" y="61347"/>
                    <a:pt x="73118" y="62276"/>
                    <a:pt x="72371" y="63053"/>
                  </a:cubicBezTo>
                  <a:cubicBezTo>
                    <a:pt x="72051" y="63388"/>
                    <a:pt x="71762" y="63739"/>
                    <a:pt x="71487" y="64104"/>
                  </a:cubicBezTo>
                  <a:cubicBezTo>
                    <a:pt x="71259" y="64409"/>
                    <a:pt x="71381" y="64699"/>
                    <a:pt x="71716" y="64866"/>
                  </a:cubicBezTo>
                  <a:cubicBezTo>
                    <a:pt x="71853" y="64927"/>
                    <a:pt x="72005" y="64942"/>
                    <a:pt x="72158" y="64942"/>
                  </a:cubicBezTo>
                  <a:lnTo>
                    <a:pt x="73011" y="64942"/>
                  </a:lnTo>
                  <a:cubicBezTo>
                    <a:pt x="73194" y="64942"/>
                    <a:pt x="73377" y="64942"/>
                    <a:pt x="73529" y="65003"/>
                  </a:cubicBezTo>
                  <a:cubicBezTo>
                    <a:pt x="73773" y="65080"/>
                    <a:pt x="74016" y="65064"/>
                    <a:pt x="74245" y="65080"/>
                  </a:cubicBezTo>
                  <a:cubicBezTo>
                    <a:pt x="74260" y="65080"/>
                    <a:pt x="74275" y="65095"/>
                    <a:pt x="74275" y="65110"/>
                  </a:cubicBezTo>
                  <a:cubicBezTo>
                    <a:pt x="74306" y="65140"/>
                    <a:pt x="74352" y="65171"/>
                    <a:pt x="74382" y="65186"/>
                  </a:cubicBezTo>
                  <a:cubicBezTo>
                    <a:pt x="74489" y="65247"/>
                    <a:pt x="74595" y="65293"/>
                    <a:pt x="74702" y="65354"/>
                  </a:cubicBezTo>
                  <a:cubicBezTo>
                    <a:pt x="75997" y="66009"/>
                    <a:pt x="76317" y="66740"/>
                    <a:pt x="75830" y="68081"/>
                  </a:cubicBezTo>
                  <a:cubicBezTo>
                    <a:pt x="75570" y="68767"/>
                    <a:pt x="75129" y="69330"/>
                    <a:pt x="74580" y="69818"/>
                  </a:cubicBezTo>
                  <a:cubicBezTo>
                    <a:pt x="74367" y="70001"/>
                    <a:pt x="74108" y="70138"/>
                    <a:pt x="74016" y="70412"/>
                  </a:cubicBezTo>
                  <a:cubicBezTo>
                    <a:pt x="74001" y="70443"/>
                    <a:pt x="73986" y="70473"/>
                    <a:pt x="73986" y="70503"/>
                  </a:cubicBezTo>
                  <a:cubicBezTo>
                    <a:pt x="73864" y="70686"/>
                    <a:pt x="73636" y="70686"/>
                    <a:pt x="73483" y="70793"/>
                  </a:cubicBezTo>
                  <a:cubicBezTo>
                    <a:pt x="72737" y="71265"/>
                    <a:pt x="71899" y="71555"/>
                    <a:pt x="71030" y="71707"/>
                  </a:cubicBezTo>
                  <a:cubicBezTo>
                    <a:pt x="70817" y="71738"/>
                    <a:pt x="70604" y="71799"/>
                    <a:pt x="70390" y="71875"/>
                  </a:cubicBezTo>
                  <a:cubicBezTo>
                    <a:pt x="70284" y="71905"/>
                    <a:pt x="70162" y="72134"/>
                    <a:pt x="70192" y="72256"/>
                  </a:cubicBezTo>
                  <a:cubicBezTo>
                    <a:pt x="70223" y="72393"/>
                    <a:pt x="70345" y="72469"/>
                    <a:pt x="70482" y="72484"/>
                  </a:cubicBezTo>
                  <a:cubicBezTo>
                    <a:pt x="70604" y="72484"/>
                    <a:pt x="70730" y="72494"/>
                    <a:pt x="70857" y="72494"/>
                  </a:cubicBezTo>
                  <a:cubicBezTo>
                    <a:pt x="70951" y="72494"/>
                    <a:pt x="71045" y="72488"/>
                    <a:pt x="71137" y="72469"/>
                  </a:cubicBezTo>
                  <a:cubicBezTo>
                    <a:pt x="72249" y="72225"/>
                    <a:pt x="73331" y="71920"/>
                    <a:pt x="74245" y="71174"/>
                  </a:cubicBezTo>
                  <a:lnTo>
                    <a:pt x="74260" y="71174"/>
                  </a:lnTo>
                  <a:cubicBezTo>
                    <a:pt x="74307" y="71190"/>
                    <a:pt x="74351" y="71198"/>
                    <a:pt x="74394" y="71198"/>
                  </a:cubicBezTo>
                  <a:cubicBezTo>
                    <a:pt x="74547" y="71198"/>
                    <a:pt x="74678" y="71105"/>
                    <a:pt x="74809" y="71021"/>
                  </a:cubicBezTo>
                  <a:cubicBezTo>
                    <a:pt x="75890" y="70305"/>
                    <a:pt x="76667" y="69300"/>
                    <a:pt x="76957" y="68050"/>
                  </a:cubicBezTo>
                  <a:cubicBezTo>
                    <a:pt x="77353" y="66435"/>
                    <a:pt x="76972" y="65323"/>
                    <a:pt x="75449" y="64516"/>
                  </a:cubicBezTo>
                  <a:cubicBezTo>
                    <a:pt x="75284" y="64428"/>
                    <a:pt x="75104" y="64325"/>
                    <a:pt x="74913" y="64325"/>
                  </a:cubicBezTo>
                  <a:cubicBezTo>
                    <a:pt x="74839" y="64325"/>
                    <a:pt x="74764" y="64340"/>
                    <a:pt x="74687" y="64379"/>
                  </a:cubicBezTo>
                  <a:cubicBezTo>
                    <a:pt x="74672" y="64394"/>
                    <a:pt x="74656" y="64394"/>
                    <a:pt x="74641" y="64409"/>
                  </a:cubicBezTo>
                  <a:cubicBezTo>
                    <a:pt x="74374" y="64316"/>
                    <a:pt x="74085" y="64269"/>
                    <a:pt x="73802" y="64269"/>
                  </a:cubicBezTo>
                  <a:cubicBezTo>
                    <a:pt x="73761" y="64269"/>
                    <a:pt x="73721" y="64270"/>
                    <a:pt x="73681" y="64272"/>
                  </a:cubicBezTo>
                  <a:cubicBezTo>
                    <a:pt x="73655" y="64275"/>
                    <a:pt x="73629" y="64276"/>
                    <a:pt x="73603" y="64276"/>
                  </a:cubicBezTo>
                  <a:cubicBezTo>
                    <a:pt x="73492" y="64276"/>
                    <a:pt x="73384" y="64254"/>
                    <a:pt x="73285" y="64242"/>
                  </a:cubicBezTo>
                  <a:cubicBezTo>
                    <a:pt x="73178" y="64226"/>
                    <a:pt x="73072" y="64181"/>
                    <a:pt x="72965" y="64150"/>
                  </a:cubicBezTo>
                  <a:cubicBezTo>
                    <a:pt x="72947" y="64145"/>
                    <a:pt x="72927" y="64143"/>
                    <a:pt x="72907" y="64143"/>
                  </a:cubicBezTo>
                  <a:cubicBezTo>
                    <a:pt x="72872" y="64143"/>
                    <a:pt x="72834" y="64148"/>
                    <a:pt x="72797" y="64148"/>
                  </a:cubicBezTo>
                  <a:cubicBezTo>
                    <a:pt x="72732" y="64148"/>
                    <a:pt x="72670" y="64132"/>
                    <a:pt x="72630" y="64043"/>
                  </a:cubicBezTo>
                  <a:cubicBezTo>
                    <a:pt x="72950" y="63495"/>
                    <a:pt x="73392" y="63038"/>
                    <a:pt x="73757" y="62520"/>
                  </a:cubicBezTo>
                  <a:cubicBezTo>
                    <a:pt x="74336" y="61697"/>
                    <a:pt x="74489" y="60753"/>
                    <a:pt x="74641" y="59793"/>
                  </a:cubicBezTo>
                  <a:cubicBezTo>
                    <a:pt x="74641" y="59762"/>
                    <a:pt x="74641" y="59701"/>
                    <a:pt x="74626" y="59671"/>
                  </a:cubicBezTo>
                  <a:cubicBezTo>
                    <a:pt x="74504" y="59397"/>
                    <a:pt x="74519" y="59107"/>
                    <a:pt x="74504" y="58833"/>
                  </a:cubicBezTo>
                  <a:cubicBezTo>
                    <a:pt x="74489" y="58665"/>
                    <a:pt x="74443" y="58528"/>
                    <a:pt x="74336" y="58406"/>
                  </a:cubicBezTo>
                  <a:cubicBezTo>
                    <a:pt x="74367" y="58376"/>
                    <a:pt x="74382" y="58345"/>
                    <a:pt x="74413" y="58315"/>
                  </a:cubicBezTo>
                  <a:cubicBezTo>
                    <a:pt x="74931" y="57446"/>
                    <a:pt x="75464" y="56593"/>
                    <a:pt x="75875" y="55664"/>
                  </a:cubicBezTo>
                  <a:cubicBezTo>
                    <a:pt x="76744" y="53729"/>
                    <a:pt x="77323" y="51718"/>
                    <a:pt x="77673" y="49646"/>
                  </a:cubicBezTo>
                  <a:cubicBezTo>
                    <a:pt x="78069" y="50438"/>
                    <a:pt x="78282" y="51261"/>
                    <a:pt x="78161" y="52160"/>
                  </a:cubicBezTo>
                  <a:cubicBezTo>
                    <a:pt x="78069" y="52891"/>
                    <a:pt x="77871" y="53622"/>
                    <a:pt x="77673" y="54338"/>
                  </a:cubicBezTo>
                  <a:cubicBezTo>
                    <a:pt x="77475" y="55039"/>
                    <a:pt x="77719" y="55344"/>
                    <a:pt x="78450" y="55405"/>
                  </a:cubicBezTo>
                  <a:lnTo>
                    <a:pt x="78481" y="55405"/>
                  </a:lnTo>
                  <a:cubicBezTo>
                    <a:pt x="78511" y="55390"/>
                    <a:pt x="78526" y="55390"/>
                    <a:pt x="78557" y="55374"/>
                  </a:cubicBezTo>
                  <a:cubicBezTo>
                    <a:pt x="78785" y="55298"/>
                    <a:pt x="78953" y="55161"/>
                    <a:pt x="79151" y="55039"/>
                  </a:cubicBezTo>
                  <a:cubicBezTo>
                    <a:pt x="80065" y="54475"/>
                    <a:pt x="81025" y="54049"/>
                    <a:pt x="82091" y="53896"/>
                  </a:cubicBezTo>
                  <a:cubicBezTo>
                    <a:pt x="82260" y="53871"/>
                    <a:pt x="82425" y="53858"/>
                    <a:pt x="82585" y="53858"/>
                  </a:cubicBezTo>
                  <a:cubicBezTo>
                    <a:pt x="83846" y="53858"/>
                    <a:pt x="84835" y="54637"/>
                    <a:pt x="85200" y="55908"/>
                  </a:cubicBezTo>
                  <a:cubicBezTo>
                    <a:pt x="85443" y="56730"/>
                    <a:pt x="85261" y="57477"/>
                    <a:pt x="85017" y="58239"/>
                  </a:cubicBezTo>
                  <a:cubicBezTo>
                    <a:pt x="84743" y="59092"/>
                    <a:pt x="84194" y="59793"/>
                    <a:pt x="83752" y="60554"/>
                  </a:cubicBezTo>
                  <a:cubicBezTo>
                    <a:pt x="83569" y="60859"/>
                    <a:pt x="83402" y="61194"/>
                    <a:pt x="83646" y="61545"/>
                  </a:cubicBezTo>
                  <a:cubicBezTo>
                    <a:pt x="83813" y="61796"/>
                    <a:pt x="84045" y="61875"/>
                    <a:pt x="84297" y="61875"/>
                  </a:cubicBezTo>
                  <a:cubicBezTo>
                    <a:pt x="84412" y="61875"/>
                    <a:pt x="84532" y="61858"/>
                    <a:pt x="84651" y="61834"/>
                  </a:cubicBezTo>
                  <a:cubicBezTo>
                    <a:pt x="85162" y="61749"/>
                    <a:pt x="85662" y="61664"/>
                    <a:pt x="86169" y="61664"/>
                  </a:cubicBezTo>
                  <a:cubicBezTo>
                    <a:pt x="86297" y="61664"/>
                    <a:pt x="86426" y="61670"/>
                    <a:pt x="86556" y="61682"/>
                  </a:cubicBezTo>
                  <a:cubicBezTo>
                    <a:pt x="87546" y="61773"/>
                    <a:pt x="88079" y="62337"/>
                    <a:pt x="88125" y="63312"/>
                  </a:cubicBezTo>
                  <a:cubicBezTo>
                    <a:pt x="88171" y="64211"/>
                    <a:pt x="87942" y="65049"/>
                    <a:pt x="87485" y="65826"/>
                  </a:cubicBezTo>
                  <a:cubicBezTo>
                    <a:pt x="86312" y="67898"/>
                    <a:pt x="84560" y="69391"/>
                    <a:pt x="82610" y="70671"/>
                  </a:cubicBezTo>
                  <a:cubicBezTo>
                    <a:pt x="82290" y="70869"/>
                    <a:pt x="81893" y="70961"/>
                    <a:pt x="81711" y="71326"/>
                  </a:cubicBezTo>
                  <a:cubicBezTo>
                    <a:pt x="81695" y="71357"/>
                    <a:pt x="81680" y="71402"/>
                    <a:pt x="81665" y="71433"/>
                  </a:cubicBezTo>
                  <a:cubicBezTo>
                    <a:pt x="81863" y="71616"/>
                    <a:pt x="82107" y="71722"/>
                    <a:pt x="82350" y="71829"/>
                  </a:cubicBezTo>
                  <a:cubicBezTo>
                    <a:pt x="82503" y="71768"/>
                    <a:pt x="82655" y="71738"/>
                    <a:pt x="82777" y="71661"/>
                  </a:cubicBezTo>
                  <a:cubicBezTo>
                    <a:pt x="83905" y="70900"/>
                    <a:pt x="85062" y="70168"/>
                    <a:pt x="85992" y="69163"/>
                  </a:cubicBezTo>
                  <a:cubicBezTo>
                    <a:pt x="86144" y="68995"/>
                    <a:pt x="86312" y="68843"/>
                    <a:pt x="86464" y="68690"/>
                  </a:cubicBezTo>
                  <a:cubicBezTo>
                    <a:pt x="87317" y="67883"/>
                    <a:pt x="87973" y="66923"/>
                    <a:pt x="88506" y="65872"/>
                  </a:cubicBezTo>
                  <a:cubicBezTo>
                    <a:pt x="88932" y="65034"/>
                    <a:pt x="89146" y="64150"/>
                    <a:pt x="89100" y="63205"/>
                  </a:cubicBezTo>
                  <a:cubicBezTo>
                    <a:pt x="89039" y="62078"/>
                    <a:pt x="88369" y="61179"/>
                    <a:pt x="87287" y="60874"/>
                  </a:cubicBezTo>
                  <a:cubicBezTo>
                    <a:pt x="86902" y="60771"/>
                    <a:pt x="86517" y="60691"/>
                    <a:pt x="86129" y="60691"/>
                  </a:cubicBezTo>
                  <a:cubicBezTo>
                    <a:pt x="85887" y="60691"/>
                    <a:pt x="85643" y="60722"/>
                    <a:pt x="85398" y="60798"/>
                  </a:cubicBezTo>
                  <a:cubicBezTo>
                    <a:pt x="85310" y="60827"/>
                    <a:pt x="85220" y="60846"/>
                    <a:pt x="85126" y="60846"/>
                  </a:cubicBezTo>
                  <a:cubicBezTo>
                    <a:pt x="85022" y="60846"/>
                    <a:pt x="84915" y="60824"/>
                    <a:pt x="84803" y="60768"/>
                  </a:cubicBezTo>
                  <a:cubicBezTo>
                    <a:pt x="84834" y="60692"/>
                    <a:pt x="84834" y="60585"/>
                    <a:pt x="84880" y="60524"/>
                  </a:cubicBezTo>
                  <a:cubicBezTo>
                    <a:pt x="85230" y="60036"/>
                    <a:pt x="85459" y="59488"/>
                    <a:pt x="85718" y="58955"/>
                  </a:cubicBezTo>
                  <a:cubicBezTo>
                    <a:pt x="86022" y="58345"/>
                    <a:pt x="86205" y="57690"/>
                    <a:pt x="86175" y="56989"/>
                  </a:cubicBezTo>
                  <a:cubicBezTo>
                    <a:pt x="86175" y="56730"/>
                    <a:pt x="86175" y="56456"/>
                    <a:pt x="86175" y="56197"/>
                  </a:cubicBezTo>
                  <a:cubicBezTo>
                    <a:pt x="86190" y="55816"/>
                    <a:pt x="86083" y="55450"/>
                    <a:pt x="85946" y="55100"/>
                  </a:cubicBezTo>
                  <a:cubicBezTo>
                    <a:pt x="85702" y="54506"/>
                    <a:pt x="85337" y="53973"/>
                    <a:pt x="84788" y="53607"/>
                  </a:cubicBezTo>
                  <a:cubicBezTo>
                    <a:pt x="84152" y="53163"/>
                    <a:pt x="83402" y="52921"/>
                    <a:pt x="82634" y="52921"/>
                  </a:cubicBezTo>
                  <a:cubicBezTo>
                    <a:pt x="82611" y="52921"/>
                    <a:pt x="82587" y="52921"/>
                    <a:pt x="82564" y="52921"/>
                  </a:cubicBezTo>
                  <a:cubicBezTo>
                    <a:pt x="82046" y="52921"/>
                    <a:pt x="81513" y="52997"/>
                    <a:pt x="81010" y="53165"/>
                  </a:cubicBezTo>
                  <a:cubicBezTo>
                    <a:pt x="80355" y="53378"/>
                    <a:pt x="79730" y="53653"/>
                    <a:pt x="79120" y="53957"/>
                  </a:cubicBezTo>
                  <a:cubicBezTo>
                    <a:pt x="79098" y="53973"/>
                    <a:pt x="79063" y="53980"/>
                    <a:pt x="79029" y="53980"/>
                  </a:cubicBezTo>
                  <a:cubicBezTo>
                    <a:pt x="78995" y="53980"/>
                    <a:pt x="78960" y="53973"/>
                    <a:pt x="78938" y="53957"/>
                  </a:cubicBezTo>
                  <a:cubicBezTo>
                    <a:pt x="78907" y="53927"/>
                    <a:pt x="78892" y="53835"/>
                    <a:pt x="78892" y="53775"/>
                  </a:cubicBezTo>
                  <a:cubicBezTo>
                    <a:pt x="78983" y="53348"/>
                    <a:pt x="79060" y="52921"/>
                    <a:pt x="79151" y="52495"/>
                  </a:cubicBezTo>
                  <a:cubicBezTo>
                    <a:pt x="79136" y="52281"/>
                    <a:pt x="79136" y="52068"/>
                    <a:pt x="79136" y="51855"/>
                  </a:cubicBezTo>
                  <a:cubicBezTo>
                    <a:pt x="79136" y="51459"/>
                    <a:pt x="79120" y="51063"/>
                    <a:pt x="79044" y="50666"/>
                  </a:cubicBezTo>
                  <a:cubicBezTo>
                    <a:pt x="78892" y="49798"/>
                    <a:pt x="78496" y="49128"/>
                    <a:pt x="77825" y="48610"/>
                  </a:cubicBezTo>
                  <a:cubicBezTo>
                    <a:pt x="77841" y="48549"/>
                    <a:pt x="77856" y="48472"/>
                    <a:pt x="77871" y="48411"/>
                  </a:cubicBezTo>
                  <a:cubicBezTo>
                    <a:pt x="77871" y="47589"/>
                    <a:pt x="78023" y="46796"/>
                    <a:pt x="78039" y="45974"/>
                  </a:cubicBezTo>
                  <a:cubicBezTo>
                    <a:pt x="78084" y="43734"/>
                    <a:pt x="77917" y="41525"/>
                    <a:pt x="77582" y="39316"/>
                  </a:cubicBezTo>
                  <a:cubicBezTo>
                    <a:pt x="77460" y="38417"/>
                    <a:pt x="77429" y="37472"/>
                    <a:pt x="77033" y="36619"/>
                  </a:cubicBezTo>
                  <a:cubicBezTo>
                    <a:pt x="76820" y="36421"/>
                    <a:pt x="76850" y="36131"/>
                    <a:pt x="76789" y="35888"/>
                  </a:cubicBezTo>
                  <a:cubicBezTo>
                    <a:pt x="76241" y="33221"/>
                    <a:pt x="75464" y="30631"/>
                    <a:pt x="74489" y="28102"/>
                  </a:cubicBezTo>
                  <a:cubicBezTo>
                    <a:pt x="73636" y="25923"/>
                    <a:pt x="72615" y="23821"/>
                    <a:pt x="71320" y="21855"/>
                  </a:cubicBezTo>
                  <a:cubicBezTo>
                    <a:pt x="69796" y="19524"/>
                    <a:pt x="67983" y="17422"/>
                    <a:pt x="65865" y="15609"/>
                  </a:cubicBezTo>
                  <a:cubicBezTo>
                    <a:pt x="63671" y="13719"/>
                    <a:pt x="61218" y="12242"/>
                    <a:pt x="58567" y="11114"/>
                  </a:cubicBezTo>
                  <a:cubicBezTo>
                    <a:pt x="57211" y="10535"/>
                    <a:pt x="55809" y="10063"/>
                    <a:pt x="54377" y="9697"/>
                  </a:cubicBezTo>
                  <a:lnTo>
                    <a:pt x="54377" y="9697"/>
                  </a:lnTo>
                  <a:cubicBezTo>
                    <a:pt x="54271" y="9865"/>
                    <a:pt x="54347" y="10032"/>
                    <a:pt x="54423" y="10200"/>
                  </a:cubicBezTo>
                  <a:cubicBezTo>
                    <a:pt x="54865" y="11206"/>
                    <a:pt x="54911" y="12226"/>
                    <a:pt x="54728" y="13308"/>
                  </a:cubicBezTo>
                  <a:cubicBezTo>
                    <a:pt x="54219" y="16429"/>
                    <a:pt x="51552" y="18644"/>
                    <a:pt x="48495" y="18644"/>
                  </a:cubicBezTo>
                  <a:cubicBezTo>
                    <a:pt x="48164" y="18644"/>
                    <a:pt x="47828" y="18618"/>
                    <a:pt x="47491" y="18564"/>
                  </a:cubicBezTo>
                  <a:cubicBezTo>
                    <a:pt x="46866" y="18458"/>
                    <a:pt x="46241" y="18305"/>
                    <a:pt x="45632" y="18092"/>
                  </a:cubicBezTo>
                  <a:cubicBezTo>
                    <a:pt x="45525" y="18057"/>
                    <a:pt x="45413" y="18005"/>
                    <a:pt x="45305" y="18005"/>
                  </a:cubicBezTo>
                  <a:cubicBezTo>
                    <a:pt x="45228" y="18005"/>
                    <a:pt x="45153" y="18031"/>
                    <a:pt x="45083" y="18107"/>
                  </a:cubicBezTo>
                  <a:cubicBezTo>
                    <a:pt x="44946" y="18260"/>
                    <a:pt x="45053" y="18443"/>
                    <a:pt x="45099" y="18610"/>
                  </a:cubicBezTo>
                  <a:cubicBezTo>
                    <a:pt x="45160" y="18793"/>
                    <a:pt x="45236" y="18976"/>
                    <a:pt x="45297" y="19174"/>
                  </a:cubicBezTo>
                  <a:cubicBezTo>
                    <a:pt x="45739" y="20423"/>
                    <a:pt x="45662" y="21657"/>
                    <a:pt x="45083" y="22831"/>
                  </a:cubicBezTo>
                  <a:cubicBezTo>
                    <a:pt x="44020" y="24982"/>
                    <a:pt x="41928" y="26271"/>
                    <a:pt x="39477" y="26271"/>
                  </a:cubicBezTo>
                  <a:cubicBezTo>
                    <a:pt x="38977" y="26271"/>
                    <a:pt x="38462" y="26217"/>
                    <a:pt x="37938" y="26106"/>
                  </a:cubicBezTo>
                  <a:cubicBezTo>
                    <a:pt x="34723" y="25405"/>
                    <a:pt x="32559" y="22663"/>
                    <a:pt x="32956" y="18808"/>
                  </a:cubicBezTo>
                  <a:cubicBezTo>
                    <a:pt x="32986" y="18595"/>
                    <a:pt x="32986" y="18366"/>
                    <a:pt x="33291" y="18260"/>
                  </a:cubicBezTo>
                  <a:cubicBezTo>
                    <a:pt x="33474" y="18869"/>
                    <a:pt x="33382" y="19479"/>
                    <a:pt x="33382" y="20088"/>
                  </a:cubicBezTo>
                  <a:cubicBezTo>
                    <a:pt x="33367" y="21353"/>
                    <a:pt x="33733" y="22480"/>
                    <a:pt x="34494" y="23470"/>
                  </a:cubicBezTo>
                  <a:cubicBezTo>
                    <a:pt x="35712" y="25045"/>
                    <a:pt x="37530" y="25898"/>
                    <a:pt x="39380" y="25898"/>
                  </a:cubicBezTo>
                  <a:cubicBezTo>
                    <a:pt x="40933" y="25898"/>
                    <a:pt x="42508" y="25298"/>
                    <a:pt x="43773" y="24019"/>
                  </a:cubicBezTo>
                  <a:cubicBezTo>
                    <a:pt x="45236" y="22541"/>
                    <a:pt x="45708" y="20484"/>
                    <a:pt x="44428" y="18168"/>
                  </a:cubicBezTo>
                  <a:cubicBezTo>
                    <a:pt x="44245" y="17848"/>
                    <a:pt x="43788" y="17467"/>
                    <a:pt x="44139" y="17132"/>
                  </a:cubicBezTo>
                  <a:cubicBezTo>
                    <a:pt x="44209" y="17062"/>
                    <a:pt x="44285" y="17034"/>
                    <a:pt x="44364" y="17034"/>
                  </a:cubicBezTo>
                  <a:cubicBezTo>
                    <a:pt x="44610" y="17034"/>
                    <a:pt x="44887" y="17306"/>
                    <a:pt x="45129" y="17422"/>
                  </a:cubicBezTo>
                  <a:cubicBezTo>
                    <a:pt x="46196" y="17915"/>
                    <a:pt x="47290" y="18253"/>
                    <a:pt x="48435" y="18253"/>
                  </a:cubicBezTo>
                  <a:cubicBezTo>
                    <a:pt x="48810" y="18253"/>
                    <a:pt x="49191" y="18217"/>
                    <a:pt x="49578" y="18138"/>
                  </a:cubicBezTo>
                  <a:cubicBezTo>
                    <a:pt x="52168" y="17605"/>
                    <a:pt x="53646" y="15913"/>
                    <a:pt x="54286" y="13415"/>
                  </a:cubicBezTo>
                  <a:cubicBezTo>
                    <a:pt x="54819" y="11282"/>
                    <a:pt x="53935" y="9286"/>
                    <a:pt x="51985" y="8280"/>
                  </a:cubicBezTo>
                  <a:cubicBezTo>
                    <a:pt x="50427" y="7463"/>
                    <a:pt x="48772" y="7202"/>
                    <a:pt x="47065" y="7202"/>
                  </a:cubicBezTo>
                  <a:cubicBezTo>
                    <a:pt x="46737" y="7202"/>
                    <a:pt x="46406" y="7212"/>
                    <a:pt x="46074" y="7229"/>
                  </a:cubicBezTo>
                  <a:cubicBezTo>
                    <a:pt x="45917" y="7240"/>
                    <a:pt x="45752" y="7276"/>
                    <a:pt x="45590" y="7276"/>
                  </a:cubicBezTo>
                  <a:cubicBezTo>
                    <a:pt x="45532" y="7276"/>
                    <a:pt x="45475" y="7272"/>
                    <a:pt x="45419" y="7259"/>
                  </a:cubicBezTo>
                  <a:cubicBezTo>
                    <a:pt x="44870" y="7168"/>
                    <a:pt x="44733" y="6894"/>
                    <a:pt x="45038" y="6437"/>
                  </a:cubicBezTo>
                  <a:cubicBezTo>
                    <a:pt x="45327" y="5995"/>
                    <a:pt x="45632" y="5568"/>
                    <a:pt x="45860" y="5096"/>
                  </a:cubicBezTo>
                  <a:cubicBezTo>
                    <a:pt x="46790" y="3252"/>
                    <a:pt x="46150" y="1455"/>
                    <a:pt x="44276" y="662"/>
                  </a:cubicBezTo>
                  <a:cubicBezTo>
                    <a:pt x="43219" y="214"/>
                    <a:pt x="42137" y="0"/>
                    <a:pt x="41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73" name="Google Shape;373;p31"/>
            <p:cNvSpPr/>
            <p:nvPr/>
          </p:nvSpPr>
          <p:spPr>
            <a:xfrm>
              <a:off x="1862406" y="3291533"/>
              <a:ext cx="336221" cy="212814"/>
            </a:xfrm>
            <a:custGeom>
              <a:avLst/>
              <a:gdLst/>
              <a:ahLst/>
              <a:cxnLst/>
              <a:rect l="l" t="t" r="r" b="b"/>
              <a:pathLst>
                <a:path w="26542" h="16800" extrusionOk="0">
                  <a:moveTo>
                    <a:pt x="25191" y="1"/>
                  </a:moveTo>
                  <a:cubicBezTo>
                    <a:pt x="25152" y="1"/>
                    <a:pt x="25110" y="11"/>
                    <a:pt x="25064" y="31"/>
                  </a:cubicBezTo>
                  <a:cubicBezTo>
                    <a:pt x="24866" y="123"/>
                    <a:pt x="24759" y="260"/>
                    <a:pt x="24820" y="443"/>
                  </a:cubicBezTo>
                  <a:cubicBezTo>
                    <a:pt x="24881" y="671"/>
                    <a:pt x="24957" y="915"/>
                    <a:pt x="25064" y="1128"/>
                  </a:cubicBezTo>
                  <a:cubicBezTo>
                    <a:pt x="25323" y="1692"/>
                    <a:pt x="25521" y="2271"/>
                    <a:pt x="25628" y="2880"/>
                  </a:cubicBezTo>
                  <a:cubicBezTo>
                    <a:pt x="25871" y="4145"/>
                    <a:pt x="25689" y="5333"/>
                    <a:pt x="25064" y="6446"/>
                  </a:cubicBezTo>
                  <a:cubicBezTo>
                    <a:pt x="24409" y="7603"/>
                    <a:pt x="23373" y="8320"/>
                    <a:pt x="22078" y="8533"/>
                  </a:cubicBezTo>
                  <a:cubicBezTo>
                    <a:pt x="21788" y="8581"/>
                    <a:pt x="21497" y="8606"/>
                    <a:pt x="21207" y="8606"/>
                  </a:cubicBezTo>
                  <a:cubicBezTo>
                    <a:pt x="20579" y="8606"/>
                    <a:pt x="19954" y="8488"/>
                    <a:pt x="19350" y="8228"/>
                  </a:cubicBezTo>
                  <a:cubicBezTo>
                    <a:pt x="18985" y="8061"/>
                    <a:pt x="18619" y="7908"/>
                    <a:pt x="18269" y="7741"/>
                  </a:cubicBezTo>
                  <a:cubicBezTo>
                    <a:pt x="18137" y="7681"/>
                    <a:pt x="18005" y="7640"/>
                    <a:pt x="17866" y="7640"/>
                  </a:cubicBezTo>
                  <a:cubicBezTo>
                    <a:pt x="17828" y="7640"/>
                    <a:pt x="17790" y="7643"/>
                    <a:pt x="17751" y="7649"/>
                  </a:cubicBezTo>
                  <a:cubicBezTo>
                    <a:pt x="17415" y="7680"/>
                    <a:pt x="17217" y="7969"/>
                    <a:pt x="17324" y="8304"/>
                  </a:cubicBezTo>
                  <a:cubicBezTo>
                    <a:pt x="17431" y="8655"/>
                    <a:pt x="17553" y="9005"/>
                    <a:pt x="17659" y="9371"/>
                  </a:cubicBezTo>
                  <a:cubicBezTo>
                    <a:pt x="17888" y="10102"/>
                    <a:pt x="18086" y="10833"/>
                    <a:pt x="18055" y="11626"/>
                  </a:cubicBezTo>
                  <a:cubicBezTo>
                    <a:pt x="17994" y="12707"/>
                    <a:pt x="17568" y="13591"/>
                    <a:pt x="16745" y="14262"/>
                  </a:cubicBezTo>
                  <a:cubicBezTo>
                    <a:pt x="16528" y="14457"/>
                    <a:pt x="16272" y="14629"/>
                    <a:pt x="15977" y="14629"/>
                  </a:cubicBezTo>
                  <a:cubicBezTo>
                    <a:pt x="15859" y="14629"/>
                    <a:pt x="15734" y="14601"/>
                    <a:pt x="15602" y="14536"/>
                  </a:cubicBezTo>
                  <a:cubicBezTo>
                    <a:pt x="15574" y="14525"/>
                    <a:pt x="15544" y="14522"/>
                    <a:pt x="15512" y="14522"/>
                  </a:cubicBezTo>
                  <a:cubicBezTo>
                    <a:pt x="15478" y="14522"/>
                    <a:pt x="15442" y="14525"/>
                    <a:pt x="15405" y="14525"/>
                  </a:cubicBezTo>
                  <a:cubicBezTo>
                    <a:pt x="15385" y="14525"/>
                    <a:pt x="15364" y="14524"/>
                    <a:pt x="15343" y="14521"/>
                  </a:cubicBezTo>
                  <a:cubicBezTo>
                    <a:pt x="15261" y="14512"/>
                    <a:pt x="15181" y="14509"/>
                    <a:pt x="15100" y="14509"/>
                  </a:cubicBezTo>
                  <a:cubicBezTo>
                    <a:pt x="14733" y="14509"/>
                    <a:pt x="14383" y="14588"/>
                    <a:pt x="14033" y="14688"/>
                  </a:cubicBezTo>
                  <a:cubicBezTo>
                    <a:pt x="13951" y="14713"/>
                    <a:pt x="13874" y="14728"/>
                    <a:pt x="13797" y="14728"/>
                  </a:cubicBezTo>
                  <a:cubicBezTo>
                    <a:pt x="13730" y="14728"/>
                    <a:pt x="13662" y="14716"/>
                    <a:pt x="13591" y="14688"/>
                  </a:cubicBezTo>
                  <a:cubicBezTo>
                    <a:pt x="12906" y="14444"/>
                    <a:pt x="12235" y="14140"/>
                    <a:pt x="11687" y="13652"/>
                  </a:cubicBezTo>
                  <a:cubicBezTo>
                    <a:pt x="11169" y="13210"/>
                    <a:pt x="10620" y="12799"/>
                    <a:pt x="10163" y="12281"/>
                  </a:cubicBezTo>
                  <a:cubicBezTo>
                    <a:pt x="10117" y="12220"/>
                    <a:pt x="10041" y="12159"/>
                    <a:pt x="9965" y="12098"/>
                  </a:cubicBezTo>
                  <a:cubicBezTo>
                    <a:pt x="9875" y="12032"/>
                    <a:pt x="9780" y="12001"/>
                    <a:pt x="9691" y="12001"/>
                  </a:cubicBezTo>
                  <a:cubicBezTo>
                    <a:pt x="9495" y="12001"/>
                    <a:pt x="9326" y="12151"/>
                    <a:pt x="9295" y="12403"/>
                  </a:cubicBezTo>
                  <a:cubicBezTo>
                    <a:pt x="9279" y="12540"/>
                    <a:pt x="9295" y="12677"/>
                    <a:pt x="9295" y="12799"/>
                  </a:cubicBezTo>
                  <a:cubicBezTo>
                    <a:pt x="9295" y="13271"/>
                    <a:pt x="9310" y="13728"/>
                    <a:pt x="9295" y="14185"/>
                  </a:cubicBezTo>
                  <a:cubicBezTo>
                    <a:pt x="9249" y="14840"/>
                    <a:pt x="9097" y="15450"/>
                    <a:pt x="8502" y="15846"/>
                  </a:cubicBezTo>
                  <a:cubicBezTo>
                    <a:pt x="8383" y="15965"/>
                    <a:pt x="8252" y="15989"/>
                    <a:pt x="8119" y="15989"/>
                  </a:cubicBezTo>
                  <a:cubicBezTo>
                    <a:pt x="8029" y="15989"/>
                    <a:pt x="7938" y="15978"/>
                    <a:pt x="7850" y="15978"/>
                  </a:cubicBezTo>
                  <a:cubicBezTo>
                    <a:pt x="7818" y="15978"/>
                    <a:pt x="7787" y="15979"/>
                    <a:pt x="7756" y="15983"/>
                  </a:cubicBezTo>
                  <a:cubicBezTo>
                    <a:pt x="7717" y="15985"/>
                    <a:pt x="7678" y="15986"/>
                    <a:pt x="7639" y="15986"/>
                  </a:cubicBezTo>
                  <a:cubicBezTo>
                    <a:pt x="7111" y="15986"/>
                    <a:pt x="6656" y="15795"/>
                    <a:pt x="6202" y="15511"/>
                  </a:cubicBezTo>
                  <a:cubicBezTo>
                    <a:pt x="5272" y="14917"/>
                    <a:pt x="4526" y="14140"/>
                    <a:pt x="3901" y="13256"/>
                  </a:cubicBezTo>
                  <a:cubicBezTo>
                    <a:pt x="2697" y="11550"/>
                    <a:pt x="1707" y="9706"/>
                    <a:pt x="1082" y="7695"/>
                  </a:cubicBezTo>
                  <a:cubicBezTo>
                    <a:pt x="991" y="7405"/>
                    <a:pt x="900" y="7101"/>
                    <a:pt x="778" y="6811"/>
                  </a:cubicBezTo>
                  <a:cubicBezTo>
                    <a:pt x="725" y="6663"/>
                    <a:pt x="590" y="6581"/>
                    <a:pt x="436" y="6581"/>
                  </a:cubicBezTo>
                  <a:cubicBezTo>
                    <a:pt x="369" y="6581"/>
                    <a:pt x="299" y="6596"/>
                    <a:pt x="229" y="6628"/>
                  </a:cubicBezTo>
                  <a:cubicBezTo>
                    <a:pt x="62" y="6689"/>
                    <a:pt x="1" y="6857"/>
                    <a:pt x="77" y="7070"/>
                  </a:cubicBezTo>
                  <a:cubicBezTo>
                    <a:pt x="443" y="8228"/>
                    <a:pt x="823" y="9371"/>
                    <a:pt x="1357" y="10453"/>
                  </a:cubicBezTo>
                  <a:cubicBezTo>
                    <a:pt x="1616" y="10971"/>
                    <a:pt x="1890" y="11473"/>
                    <a:pt x="2179" y="11976"/>
                  </a:cubicBezTo>
                  <a:cubicBezTo>
                    <a:pt x="2850" y="13149"/>
                    <a:pt x="3627" y="14231"/>
                    <a:pt x="4587" y="15176"/>
                  </a:cubicBezTo>
                  <a:cubicBezTo>
                    <a:pt x="5181" y="15785"/>
                    <a:pt x="5867" y="16257"/>
                    <a:pt x="6644" y="16562"/>
                  </a:cubicBezTo>
                  <a:cubicBezTo>
                    <a:pt x="7015" y="16713"/>
                    <a:pt x="7383" y="16799"/>
                    <a:pt x="7745" y="16799"/>
                  </a:cubicBezTo>
                  <a:cubicBezTo>
                    <a:pt x="8186" y="16799"/>
                    <a:pt x="8618" y="16672"/>
                    <a:pt x="9036" y="16379"/>
                  </a:cubicBezTo>
                  <a:cubicBezTo>
                    <a:pt x="9071" y="16386"/>
                    <a:pt x="9105" y="16389"/>
                    <a:pt x="9136" y="16389"/>
                  </a:cubicBezTo>
                  <a:cubicBezTo>
                    <a:pt x="9400" y="16389"/>
                    <a:pt x="9523" y="16174"/>
                    <a:pt x="9645" y="15983"/>
                  </a:cubicBezTo>
                  <a:cubicBezTo>
                    <a:pt x="10148" y="15221"/>
                    <a:pt x="10315" y="14383"/>
                    <a:pt x="10239" y="13606"/>
                  </a:cubicBezTo>
                  <a:lnTo>
                    <a:pt x="10239" y="13606"/>
                  </a:lnTo>
                  <a:cubicBezTo>
                    <a:pt x="10864" y="14231"/>
                    <a:pt x="11611" y="14810"/>
                    <a:pt x="12494" y="15221"/>
                  </a:cubicBezTo>
                  <a:cubicBezTo>
                    <a:pt x="12552" y="15250"/>
                    <a:pt x="12614" y="15269"/>
                    <a:pt x="12676" y="15269"/>
                  </a:cubicBezTo>
                  <a:cubicBezTo>
                    <a:pt x="12743" y="15269"/>
                    <a:pt x="12811" y="15247"/>
                    <a:pt x="12875" y="15191"/>
                  </a:cubicBezTo>
                  <a:cubicBezTo>
                    <a:pt x="13344" y="15451"/>
                    <a:pt x="13834" y="15600"/>
                    <a:pt x="14366" y="15600"/>
                  </a:cubicBezTo>
                  <a:cubicBezTo>
                    <a:pt x="14457" y="15600"/>
                    <a:pt x="14549" y="15596"/>
                    <a:pt x="14642" y="15587"/>
                  </a:cubicBezTo>
                  <a:cubicBezTo>
                    <a:pt x="14678" y="15582"/>
                    <a:pt x="14714" y="15580"/>
                    <a:pt x="14749" y="15580"/>
                  </a:cubicBezTo>
                  <a:cubicBezTo>
                    <a:pt x="14820" y="15580"/>
                    <a:pt x="14891" y="15587"/>
                    <a:pt x="14962" y="15587"/>
                  </a:cubicBezTo>
                  <a:cubicBezTo>
                    <a:pt x="15008" y="15589"/>
                    <a:pt x="15053" y="15590"/>
                    <a:pt x="15097" y="15590"/>
                  </a:cubicBezTo>
                  <a:cubicBezTo>
                    <a:pt x="15848" y="15590"/>
                    <a:pt x="16507" y="15349"/>
                    <a:pt x="17111" y="14932"/>
                  </a:cubicBezTo>
                  <a:cubicBezTo>
                    <a:pt x="18299" y="14063"/>
                    <a:pt x="18771" y="12845"/>
                    <a:pt x="18832" y="11443"/>
                  </a:cubicBezTo>
                  <a:cubicBezTo>
                    <a:pt x="18863" y="10727"/>
                    <a:pt x="18665" y="10011"/>
                    <a:pt x="18451" y="9310"/>
                  </a:cubicBezTo>
                  <a:cubicBezTo>
                    <a:pt x="18391" y="9097"/>
                    <a:pt x="18238" y="8883"/>
                    <a:pt x="18299" y="8609"/>
                  </a:cubicBezTo>
                  <a:lnTo>
                    <a:pt x="18299" y="8609"/>
                  </a:lnTo>
                  <a:cubicBezTo>
                    <a:pt x="18360" y="8624"/>
                    <a:pt x="18421" y="8640"/>
                    <a:pt x="18482" y="8655"/>
                  </a:cubicBezTo>
                  <a:cubicBezTo>
                    <a:pt x="19015" y="8959"/>
                    <a:pt x="19579" y="9097"/>
                    <a:pt x="20158" y="9234"/>
                  </a:cubicBezTo>
                  <a:cubicBezTo>
                    <a:pt x="20539" y="9329"/>
                    <a:pt x="20916" y="9375"/>
                    <a:pt x="21293" y="9375"/>
                  </a:cubicBezTo>
                  <a:cubicBezTo>
                    <a:pt x="21701" y="9375"/>
                    <a:pt x="22108" y="9321"/>
                    <a:pt x="22519" y="9218"/>
                  </a:cubicBezTo>
                  <a:cubicBezTo>
                    <a:pt x="23342" y="9020"/>
                    <a:pt x="24089" y="8624"/>
                    <a:pt x="24713" y="8061"/>
                  </a:cubicBezTo>
                  <a:cubicBezTo>
                    <a:pt x="25963" y="6903"/>
                    <a:pt x="26481" y="5425"/>
                    <a:pt x="26527" y="3749"/>
                  </a:cubicBezTo>
                  <a:cubicBezTo>
                    <a:pt x="26542" y="3505"/>
                    <a:pt x="26420" y="3276"/>
                    <a:pt x="26405" y="3033"/>
                  </a:cubicBezTo>
                  <a:cubicBezTo>
                    <a:pt x="26328" y="2042"/>
                    <a:pt x="25932" y="1174"/>
                    <a:pt x="25506" y="305"/>
                  </a:cubicBezTo>
                  <a:lnTo>
                    <a:pt x="25506" y="290"/>
                  </a:lnTo>
                  <a:cubicBezTo>
                    <a:pt x="25475" y="229"/>
                    <a:pt x="25445" y="168"/>
                    <a:pt x="25399" y="123"/>
                  </a:cubicBezTo>
                  <a:cubicBezTo>
                    <a:pt x="25338" y="41"/>
                    <a:pt x="25270" y="1"/>
                    <a:pt x="25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74" name="Google Shape;374;p31"/>
            <p:cNvSpPr/>
            <p:nvPr/>
          </p:nvSpPr>
          <p:spPr>
            <a:xfrm>
              <a:off x="1879203" y="3245968"/>
              <a:ext cx="204783" cy="101568"/>
            </a:xfrm>
            <a:custGeom>
              <a:avLst/>
              <a:gdLst/>
              <a:ahLst/>
              <a:cxnLst/>
              <a:rect l="l" t="t" r="r" b="b"/>
              <a:pathLst>
                <a:path w="16166" h="8018" extrusionOk="0">
                  <a:moveTo>
                    <a:pt x="364" y="1"/>
                  </a:moveTo>
                  <a:cubicBezTo>
                    <a:pt x="355" y="1"/>
                    <a:pt x="345" y="1"/>
                    <a:pt x="335" y="2"/>
                  </a:cubicBezTo>
                  <a:cubicBezTo>
                    <a:pt x="183" y="2"/>
                    <a:pt x="46" y="124"/>
                    <a:pt x="31" y="292"/>
                  </a:cubicBezTo>
                  <a:cubicBezTo>
                    <a:pt x="15" y="627"/>
                    <a:pt x="0" y="962"/>
                    <a:pt x="46" y="1282"/>
                  </a:cubicBezTo>
                  <a:cubicBezTo>
                    <a:pt x="137" y="1876"/>
                    <a:pt x="275" y="2486"/>
                    <a:pt x="427" y="3080"/>
                  </a:cubicBezTo>
                  <a:cubicBezTo>
                    <a:pt x="610" y="3750"/>
                    <a:pt x="838" y="4405"/>
                    <a:pt x="1204" y="5015"/>
                  </a:cubicBezTo>
                  <a:cubicBezTo>
                    <a:pt x="1234" y="5121"/>
                    <a:pt x="1250" y="5228"/>
                    <a:pt x="1311" y="5319"/>
                  </a:cubicBezTo>
                  <a:cubicBezTo>
                    <a:pt x="1661" y="5914"/>
                    <a:pt x="2042" y="6477"/>
                    <a:pt x="2545" y="6950"/>
                  </a:cubicBezTo>
                  <a:cubicBezTo>
                    <a:pt x="3063" y="7452"/>
                    <a:pt x="3642" y="7788"/>
                    <a:pt x="4358" y="7955"/>
                  </a:cubicBezTo>
                  <a:cubicBezTo>
                    <a:pt x="4547" y="7997"/>
                    <a:pt x="4727" y="8018"/>
                    <a:pt x="4900" y="8018"/>
                  </a:cubicBezTo>
                  <a:cubicBezTo>
                    <a:pt x="5479" y="8018"/>
                    <a:pt x="5972" y="7790"/>
                    <a:pt x="6430" y="7392"/>
                  </a:cubicBezTo>
                  <a:cubicBezTo>
                    <a:pt x="7009" y="6904"/>
                    <a:pt x="7314" y="6264"/>
                    <a:pt x="7451" y="5533"/>
                  </a:cubicBezTo>
                  <a:cubicBezTo>
                    <a:pt x="7512" y="5213"/>
                    <a:pt x="7557" y="4893"/>
                    <a:pt x="7603" y="4558"/>
                  </a:cubicBezTo>
                  <a:cubicBezTo>
                    <a:pt x="7862" y="4649"/>
                    <a:pt x="7969" y="4817"/>
                    <a:pt x="8075" y="4969"/>
                  </a:cubicBezTo>
                  <a:cubicBezTo>
                    <a:pt x="8883" y="6020"/>
                    <a:pt x="9919" y="6721"/>
                    <a:pt x="11199" y="7072"/>
                  </a:cubicBezTo>
                  <a:cubicBezTo>
                    <a:pt x="11498" y="7159"/>
                    <a:pt x="11843" y="7201"/>
                    <a:pt x="12190" y="7201"/>
                  </a:cubicBezTo>
                  <a:cubicBezTo>
                    <a:pt x="12566" y="7201"/>
                    <a:pt x="12945" y="7152"/>
                    <a:pt x="13271" y="7056"/>
                  </a:cubicBezTo>
                  <a:cubicBezTo>
                    <a:pt x="15312" y="6447"/>
                    <a:pt x="16166" y="4603"/>
                    <a:pt x="16028" y="2836"/>
                  </a:cubicBezTo>
                  <a:cubicBezTo>
                    <a:pt x="15983" y="2120"/>
                    <a:pt x="15785" y="1419"/>
                    <a:pt x="15648" y="703"/>
                  </a:cubicBezTo>
                  <a:cubicBezTo>
                    <a:pt x="15617" y="566"/>
                    <a:pt x="15541" y="413"/>
                    <a:pt x="15465" y="292"/>
                  </a:cubicBezTo>
                  <a:cubicBezTo>
                    <a:pt x="15399" y="171"/>
                    <a:pt x="15270" y="113"/>
                    <a:pt x="15140" y="113"/>
                  </a:cubicBezTo>
                  <a:cubicBezTo>
                    <a:pt x="15090" y="113"/>
                    <a:pt x="15039" y="122"/>
                    <a:pt x="14992" y="139"/>
                  </a:cubicBezTo>
                  <a:cubicBezTo>
                    <a:pt x="14871" y="185"/>
                    <a:pt x="14794" y="353"/>
                    <a:pt x="14825" y="520"/>
                  </a:cubicBezTo>
                  <a:cubicBezTo>
                    <a:pt x="14855" y="718"/>
                    <a:pt x="14901" y="916"/>
                    <a:pt x="14947" y="1099"/>
                  </a:cubicBezTo>
                  <a:cubicBezTo>
                    <a:pt x="15130" y="1876"/>
                    <a:pt x="15297" y="2638"/>
                    <a:pt x="15267" y="3445"/>
                  </a:cubicBezTo>
                  <a:cubicBezTo>
                    <a:pt x="15236" y="4603"/>
                    <a:pt x="14520" y="5868"/>
                    <a:pt x="13179" y="6295"/>
                  </a:cubicBezTo>
                  <a:cubicBezTo>
                    <a:pt x="12871" y="6397"/>
                    <a:pt x="12545" y="6474"/>
                    <a:pt x="12215" y="6474"/>
                  </a:cubicBezTo>
                  <a:cubicBezTo>
                    <a:pt x="12105" y="6474"/>
                    <a:pt x="11995" y="6466"/>
                    <a:pt x="11884" y="6447"/>
                  </a:cubicBezTo>
                  <a:cubicBezTo>
                    <a:pt x="10711" y="6264"/>
                    <a:pt x="9751" y="5655"/>
                    <a:pt x="8929" y="4817"/>
                  </a:cubicBezTo>
                  <a:cubicBezTo>
                    <a:pt x="8654" y="4542"/>
                    <a:pt x="8441" y="4207"/>
                    <a:pt x="8197" y="3887"/>
                  </a:cubicBezTo>
                  <a:cubicBezTo>
                    <a:pt x="8030" y="3659"/>
                    <a:pt x="7862" y="3415"/>
                    <a:pt x="7679" y="3202"/>
                  </a:cubicBezTo>
                  <a:cubicBezTo>
                    <a:pt x="7571" y="3081"/>
                    <a:pt x="7447" y="3024"/>
                    <a:pt x="7326" y="3024"/>
                  </a:cubicBezTo>
                  <a:cubicBezTo>
                    <a:pt x="7157" y="3024"/>
                    <a:pt x="6993" y="3135"/>
                    <a:pt x="6887" y="3339"/>
                  </a:cubicBezTo>
                  <a:cubicBezTo>
                    <a:pt x="6811" y="3506"/>
                    <a:pt x="6780" y="3674"/>
                    <a:pt x="6780" y="3857"/>
                  </a:cubicBezTo>
                  <a:cubicBezTo>
                    <a:pt x="6780" y="4207"/>
                    <a:pt x="6795" y="4558"/>
                    <a:pt x="6780" y="4908"/>
                  </a:cubicBezTo>
                  <a:cubicBezTo>
                    <a:pt x="6765" y="5411"/>
                    <a:pt x="6628" y="5868"/>
                    <a:pt x="6399" y="6295"/>
                  </a:cubicBezTo>
                  <a:cubicBezTo>
                    <a:pt x="6137" y="6764"/>
                    <a:pt x="5524" y="7271"/>
                    <a:pt x="4844" y="7271"/>
                  </a:cubicBezTo>
                  <a:cubicBezTo>
                    <a:pt x="4774" y="7271"/>
                    <a:pt x="4703" y="7266"/>
                    <a:pt x="4632" y="7254"/>
                  </a:cubicBezTo>
                  <a:cubicBezTo>
                    <a:pt x="4205" y="7178"/>
                    <a:pt x="3764" y="7026"/>
                    <a:pt x="3428" y="6736"/>
                  </a:cubicBezTo>
                  <a:cubicBezTo>
                    <a:pt x="2865" y="6249"/>
                    <a:pt x="2331" y="5716"/>
                    <a:pt x="2011" y="5015"/>
                  </a:cubicBezTo>
                  <a:cubicBezTo>
                    <a:pt x="1798" y="4542"/>
                    <a:pt x="1554" y="4070"/>
                    <a:pt x="1371" y="3567"/>
                  </a:cubicBezTo>
                  <a:cubicBezTo>
                    <a:pt x="1250" y="3217"/>
                    <a:pt x="1082" y="2882"/>
                    <a:pt x="1082" y="2486"/>
                  </a:cubicBezTo>
                  <a:cubicBezTo>
                    <a:pt x="869" y="2089"/>
                    <a:pt x="838" y="1663"/>
                    <a:pt x="823" y="1236"/>
                  </a:cubicBezTo>
                  <a:cubicBezTo>
                    <a:pt x="808" y="901"/>
                    <a:pt x="716" y="581"/>
                    <a:pt x="655" y="261"/>
                  </a:cubicBezTo>
                  <a:cubicBezTo>
                    <a:pt x="627" y="104"/>
                    <a:pt x="505"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75" name="Google Shape;375;p31"/>
            <p:cNvSpPr/>
            <p:nvPr/>
          </p:nvSpPr>
          <p:spPr>
            <a:xfrm>
              <a:off x="2748675" y="2376674"/>
              <a:ext cx="335828" cy="357464"/>
            </a:xfrm>
            <a:custGeom>
              <a:avLst/>
              <a:gdLst/>
              <a:ahLst/>
              <a:cxnLst/>
              <a:rect l="l" t="t" r="r" b="b"/>
              <a:pathLst>
                <a:path w="26511" h="28219" extrusionOk="0">
                  <a:moveTo>
                    <a:pt x="12921" y="1"/>
                  </a:moveTo>
                  <a:cubicBezTo>
                    <a:pt x="12361" y="1"/>
                    <a:pt x="11799" y="16"/>
                    <a:pt x="11229" y="111"/>
                  </a:cubicBezTo>
                  <a:cubicBezTo>
                    <a:pt x="10543" y="232"/>
                    <a:pt x="9843" y="339"/>
                    <a:pt x="9172" y="552"/>
                  </a:cubicBezTo>
                  <a:cubicBezTo>
                    <a:pt x="8060" y="888"/>
                    <a:pt x="6993" y="1360"/>
                    <a:pt x="5988" y="1985"/>
                  </a:cubicBezTo>
                  <a:cubicBezTo>
                    <a:pt x="5363" y="2381"/>
                    <a:pt x="4754" y="2822"/>
                    <a:pt x="4205" y="3325"/>
                  </a:cubicBezTo>
                  <a:cubicBezTo>
                    <a:pt x="3718" y="3798"/>
                    <a:pt x="3230" y="4285"/>
                    <a:pt x="2804" y="4818"/>
                  </a:cubicBezTo>
                  <a:cubicBezTo>
                    <a:pt x="2255" y="5489"/>
                    <a:pt x="1798" y="6205"/>
                    <a:pt x="1402" y="6967"/>
                  </a:cubicBezTo>
                  <a:cubicBezTo>
                    <a:pt x="838" y="8003"/>
                    <a:pt x="518" y="9115"/>
                    <a:pt x="305" y="10273"/>
                  </a:cubicBezTo>
                  <a:cubicBezTo>
                    <a:pt x="259" y="10547"/>
                    <a:pt x="137" y="10806"/>
                    <a:pt x="168" y="11111"/>
                  </a:cubicBezTo>
                  <a:cubicBezTo>
                    <a:pt x="183" y="11476"/>
                    <a:pt x="183" y="11857"/>
                    <a:pt x="61" y="12223"/>
                  </a:cubicBezTo>
                  <a:cubicBezTo>
                    <a:pt x="15" y="12345"/>
                    <a:pt x="0" y="12497"/>
                    <a:pt x="46" y="12619"/>
                  </a:cubicBezTo>
                  <a:cubicBezTo>
                    <a:pt x="274" y="13229"/>
                    <a:pt x="122" y="13884"/>
                    <a:pt x="274" y="14508"/>
                  </a:cubicBezTo>
                  <a:cubicBezTo>
                    <a:pt x="427" y="15103"/>
                    <a:pt x="518" y="15712"/>
                    <a:pt x="731" y="16291"/>
                  </a:cubicBezTo>
                  <a:cubicBezTo>
                    <a:pt x="1189" y="17556"/>
                    <a:pt x="1798" y="18744"/>
                    <a:pt x="2606" y="19826"/>
                  </a:cubicBezTo>
                  <a:cubicBezTo>
                    <a:pt x="3337" y="20816"/>
                    <a:pt x="4190" y="21669"/>
                    <a:pt x="5196" y="22355"/>
                  </a:cubicBezTo>
                  <a:cubicBezTo>
                    <a:pt x="5698" y="22690"/>
                    <a:pt x="5896" y="23025"/>
                    <a:pt x="5881" y="23635"/>
                  </a:cubicBezTo>
                  <a:cubicBezTo>
                    <a:pt x="5851" y="24396"/>
                    <a:pt x="5805" y="25173"/>
                    <a:pt x="5973" y="25935"/>
                  </a:cubicBezTo>
                  <a:cubicBezTo>
                    <a:pt x="6095" y="26514"/>
                    <a:pt x="6293" y="27032"/>
                    <a:pt x="6628" y="27505"/>
                  </a:cubicBezTo>
                  <a:cubicBezTo>
                    <a:pt x="6719" y="27626"/>
                    <a:pt x="6826" y="27733"/>
                    <a:pt x="6948" y="27825"/>
                  </a:cubicBezTo>
                  <a:cubicBezTo>
                    <a:pt x="7303" y="28097"/>
                    <a:pt x="7707" y="28219"/>
                    <a:pt x="8113" y="28219"/>
                  </a:cubicBezTo>
                  <a:cubicBezTo>
                    <a:pt x="8526" y="28219"/>
                    <a:pt x="8941" y="28093"/>
                    <a:pt x="9309" y="27870"/>
                  </a:cubicBezTo>
                  <a:cubicBezTo>
                    <a:pt x="10284" y="27276"/>
                    <a:pt x="11046" y="26453"/>
                    <a:pt x="11701" y="25539"/>
                  </a:cubicBezTo>
                  <a:cubicBezTo>
                    <a:pt x="11960" y="25189"/>
                    <a:pt x="12235" y="25021"/>
                    <a:pt x="12692" y="25021"/>
                  </a:cubicBezTo>
                  <a:cubicBezTo>
                    <a:pt x="13128" y="25021"/>
                    <a:pt x="13564" y="25041"/>
                    <a:pt x="14000" y="25041"/>
                  </a:cubicBezTo>
                  <a:cubicBezTo>
                    <a:pt x="14508" y="25041"/>
                    <a:pt x="15017" y="25014"/>
                    <a:pt x="15526" y="24899"/>
                  </a:cubicBezTo>
                  <a:cubicBezTo>
                    <a:pt x="16105" y="24777"/>
                    <a:pt x="16684" y="24701"/>
                    <a:pt x="17247" y="24518"/>
                  </a:cubicBezTo>
                  <a:cubicBezTo>
                    <a:pt x="18344" y="24183"/>
                    <a:pt x="19411" y="23757"/>
                    <a:pt x="20386" y="23147"/>
                  </a:cubicBezTo>
                  <a:cubicBezTo>
                    <a:pt x="21071" y="22736"/>
                    <a:pt x="21711" y="22279"/>
                    <a:pt x="22306" y="21761"/>
                  </a:cubicBezTo>
                  <a:cubicBezTo>
                    <a:pt x="23144" y="21029"/>
                    <a:pt x="23860" y="20191"/>
                    <a:pt x="24454" y="19262"/>
                  </a:cubicBezTo>
                  <a:cubicBezTo>
                    <a:pt x="25079" y="18272"/>
                    <a:pt x="25597" y="17236"/>
                    <a:pt x="25932" y="16108"/>
                  </a:cubicBezTo>
                  <a:cubicBezTo>
                    <a:pt x="26267" y="14981"/>
                    <a:pt x="26465" y="13838"/>
                    <a:pt x="26404" y="12573"/>
                  </a:cubicBezTo>
                  <a:cubicBezTo>
                    <a:pt x="26511" y="11263"/>
                    <a:pt x="26221" y="9907"/>
                    <a:pt x="25749" y="8597"/>
                  </a:cubicBezTo>
                  <a:cubicBezTo>
                    <a:pt x="25444" y="7744"/>
                    <a:pt x="25063" y="6936"/>
                    <a:pt x="24576" y="6159"/>
                  </a:cubicBezTo>
                  <a:cubicBezTo>
                    <a:pt x="24042" y="5321"/>
                    <a:pt x="23403" y="4575"/>
                    <a:pt x="22763" y="3828"/>
                  </a:cubicBezTo>
                  <a:cubicBezTo>
                    <a:pt x="22534" y="3569"/>
                    <a:pt x="22229" y="3447"/>
                    <a:pt x="22001" y="3203"/>
                  </a:cubicBezTo>
                  <a:cubicBezTo>
                    <a:pt x="21666" y="2868"/>
                    <a:pt x="21285" y="2609"/>
                    <a:pt x="20904" y="2350"/>
                  </a:cubicBezTo>
                  <a:cubicBezTo>
                    <a:pt x="20035" y="1756"/>
                    <a:pt x="19091" y="1268"/>
                    <a:pt x="18100" y="888"/>
                  </a:cubicBezTo>
                  <a:cubicBezTo>
                    <a:pt x="16668" y="339"/>
                    <a:pt x="15206" y="4"/>
                    <a:pt x="13667" y="4"/>
                  </a:cubicBezTo>
                  <a:cubicBezTo>
                    <a:pt x="13418" y="4"/>
                    <a:pt x="13170" y="1"/>
                    <a:pt x="129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76" name="Google Shape;376;p31"/>
            <p:cNvSpPr/>
            <p:nvPr/>
          </p:nvSpPr>
          <p:spPr>
            <a:xfrm>
              <a:off x="2817384" y="2461635"/>
              <a:ext cx="198601" cy="173203"/>
            </a:xfrm>
            <a:custGeom>
              <a:avLst/>
              <a:gdLst/>
              <a:ahLst/>
              <a:cxnLst/>
              <a:rect l="l" t="t" r="r" b="b"/>
              <a:pathLst>
                <a:path w="15678" h="13673" extrusionOk="0">
                  <a:moveTo>
                    <a:pt x="3939" y="0"/>
                  </a:moveTo>
                  <a:cubicBezTo>
                    <a:pt x="3363" y="0"/>
                    <a:pt x="2801" y="145"/>
                    <a:pt x="2270" y="473"/>
                  </a:cubicBezTo>
                  <a:cubicBezTo>
                    <a:pt x="1463" y="960"/>
                    <a:pt x="914" y="1661"/>
                    <a:pt x="564" y="2530"/>
                  </a:cubicBezTo>
                  <a:cubicBezTo>
                    <a:pt x="0" y="3947"/>
                    <a:pt x="61" y="5379"/>
                    <a:pt x="533" y="6796"/>
                  </a:cubicBezTo>
                  <a:cubicBezTo>
                    <a:pt x="1021" y="8304"/>
                    <a:pt x="1874" y="9599"/>
                    <a:pt x="3002" y="10742"/>
                  </a:cubicBezTo>
                  <a:cubicBezTo>
                    <a:pt x="3520" y="11260"/>
                    <a:pt x="4083" y="11702"/>
                    <a:pt x="4678" y="12128"/>
                  </a:cubicBezTo>
                  <a:cubicBezTo>
                    <a:pt x="5485" y="12692"/>
                    <a:pt x="6354" y="13180"/>
                    <a:pt x="7283" y="13561"/>
                  </a:cubicBezTo>
                  <a:cubicBezTo>
                    <a:pt x="7476" y="13635"/>
                    <a:pt x="7662" y="13673"/>
                    <a:pt x="7847" y="13673"/>
                  </a:cubicBezTo>
                  <a:cubicBezTo>
                    <a:pt x="8040" y="13673"/>
                    <a:pt x="8231" y="13631"/>
                    <a:pt x="8426" y="13545"/>
                  </a:cubicBezTo>
                  <a:cubicBezTo>
                    <a:pt x="10223" y="12784"/>
                    <a:pt x="11793" y="11732"/>
                    <a:pt x="13103" y="10270"/>
                  </a:cubicBezTo>
                  <a:cubicBezTo>
                    <a:pt x="13956" y="9325"/>
                    <a:pt x="14642" y="8289"/>
                    <a:pt x="15068" y="7085"/>
                  </a:cubicBezTo>
                  <a:cubicBezTo>
                    <a:pt x="15465" y="5958"/>
                    <a:pt x="15678" y="4800"/>
                    <a:pt x="15434" y="3596"/>
                  </a:cubicBezTo>
                  <a:cubicBezTo>
                    <a:pt x="15236" y="2560"/>
                    <a:pt x="14809" y="1677"/>
                    <a:pt x="14048" y="960"/>
                  </a:cubicBezTo>
                  <a:cubicBezTo>
                    <a:pt x="13348" y="307"/>
                    <a:pt x="12562" y="16"/>
                    <a:pt x="11709" y="16"/>
                  </a:cubicBezTo>
                  <a:cubicBezTo>
                    <a:pt x="11429" y="16"/>
                    <a:pt x="11142" y="47"/>
                    <a:pt x="10848" y="107"/>
                  </a:cubicBezTo>
                  <a:cubicBezTo>
                    <a:pt x="9736" y="336"/>
                    <a:pt x="8837" y="976"/>
                    <a:pt x="8151" y="1890"/>
                  </a:cubicBezTo>
                  <a:cubicBezTo>
                    <a:pt x="8060" y="2012"/>
                    <a:pt x="7999" y="2164"/>
                    <a:pt x="7831" y="2210"/>
                  </a:cubicBezTo>
                  <a:cubicBezTo>
                    <a:pt x="7694" y="2149"/>
                    <a:pt x="7649" y="2027"/>
                    <a:pt x="7572" y="1920"/>
                  </a:cubicBezTo>
                  <a:cubicBezTo>
                    <a:pt x="6917" y="1006"/>
                    <a:pt x="6018" y="412"/>
                    <a:pt x="4952" y="138"/>
                  </a:cubicBezTo>
                  <a:cubicBezTo>
                    <a:pt x="4611" y="48"/>
                    <a:pt x="4273" y="0"/>
                    <a:pt x="3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77" name="Google Shape;377;p31"/>
            <p:cNvSpPr/>
            <p:nvPr/>
          </p:nvSpPr>
          <p:spPr>
            <a:xfrm>
              <a:off x="2188189" y="2303253"/>
              <a:ext cx="295887" cy="342061"/>
            </a:xfrm>
            <a:custGeom>
              <a:avLst/>
              <a:gdLst/>
              <a:ahLst/>
              <a:cxnLst/>
              <a:rect l="l" t="t" r="r" b="b"/>
              <a:pathLst>
                <a:path w="23358" h="27003" extrusionOk="0">
                  <a:moveTo>
                    <a:pt x="9347" y="1"/>
                  </a:moveTo>
                  <a:cubicBezTo>
                    <a:pt x="8492" y="1"/>
                    <a:pt x="7635" y="111"/>
                    <a:pt x="6781" y="300"/>
                  </a:cubicBezTo>
                  <a:cubicBezTo>
                    <a:pt x="4541" y="803"/>
                    <a:pt x="2576" y="1854"/>
                    <a:pt x="793" y="3271"/>
                  </a:cubicBezTo>
                  <a:cubicBezTo>
                    <a:pt x="504" y="3499"/>
                    <a:pt x="199" y="3728"/>
                    <a:pt x="16" y="4063"/>
                  </a:cubicBezTo>
                  <a:cubicBezTo>
                    <a:pt x="16" y="4261"/>
                    <a:pt x="1" y="4490"/>
                    <a:pt x="245" y="4566"/>
                  </a:cubicBezTo>
                  <a:cubicBezTo>
                    <a:pt x="284" y="4581"/>
                    <a:pt x="322" y="4588"/>
                    <a:pt x="357" y="4588"/>
                  </a:cubicBezTo>
                  <a:cubicBezTo>
                    <a:pt x="497" y="4588"/>
                    <a:pt x="604" y="4480"/>
                    <a:pt x="702" y="4383"/>
                  </a:cubicBezTo>
                  <a:cubicBezTo>
                    <a:pt x="1631" y="3454"/>
                    <a:pt x="2743" y="2783"/>
                    <a:pt x="3871" y="2143"/>
                  </a:cubicBezTo>
                  <a:cubicBezTo>
                    <a:pt x="4633" y="1732"/>
                    <a:pt x="5455" y="1458"/>
                    <a:pt x="6278" y="1214"/>
                  </a:cubicBezTo>
                  <a:cubicBezTo>
                    <a:pt x="7274" y="936"/>
                    <a:pt x="8298" y="756"/>
                    <a:pt x="9337" y="756"/>
                  </a:cubicBezTo>
                  <a:cubicBezTo>
                    <a:pt x="9379" y="756"/>
                    <a:pt x="9421" y="756"/>
                    <a:pt x="9463" y="757"/>
                  </a:cubicBezTo>
                  <a:cubicBezTo>
                    <a:pt x="9935" y="757"/>
                    <a:pt x="10392" y="833"/>
                    <a:pt x="10834" y="909"/>
                  </a:cubicBezTo>
                  <a:cubicBezTo>
                    <a:pt x="11702" y="1062"/>
                    <a:pt x="12540" y="1305"/>
                    <a:pt x="13287" y="1823"/>
                  </a:cubicBezTo>
                  <a:cubicBezTo>
                    <a:pt x="14049" y="2372"/>
                    <a:pt x="14338" y="3149"/>
                    <a:pt x="14460" y="4033"/>
                  </a:cubicBezTo>
                  <a:cubicBezTo>
                    <a:pt x="14323" y="4703"/>
                    <a:pt x="14231" y="5373"/>
                    <a:pt x="13835" y="5952"/>
                  </a:cubicBezTo>
                  <a:cubicBezTo>
                    <a:pt x="13546" y="6379"/>
                    <a:pt x="13256" y="6790"/>
                    <a:pt x="12982" y="7217"/>
                  </a:cubicBezTo>
                  <a:cubicBezTo>
                    <a:pt x="12830" y="7445"/>
                    <a:pt x="12860" y="7613"/>
                    <a:pt x="13073" y="7781"/>
                  </a:cubicBezTo>
                  <a:cubicBezTo>
                    <a:pt x="13256" y="7933"/>
                    <a:pt x="13454" y="8040"/>
                    <a:pt x="13683" y="8040"/>
                  </a:cubicBezTo>
                  <a:cubicBezTo>
                    <a:pt x="13797" y="8040"/>
                    <a:pt x="13919" y="8051"/>
                    <a:pt x="14041" y="8051"/>
                  </a:cubicBezTo>
                  <a:cubicBezTo>
                    <a:pt x="14163" y="8051"/>
                    <a:pt x="14285" y="8040"/>
                    <a:pt x="14399" y="7994"/>
                  </a:cubicBezTo>
                  <a:cubicBezTo>
                    <a:pt x="14643" y="7918"/>
                    <a:pt x="14871" y="7933"/>
                    <a:pt x="15115" y="7918"/>
                  </a:cubicBezTo>
                  <a:cubicBezTo>
                    <a:pt x="15153" y="7915"/>
                    <a:pt x="15191" y="7913"/>
                    <a:pt x="15229" y="7913"/>
                  </a:cubicBezTo>
                  <a:cubicBezTo>
                    <a:pt x="15569" y="7913"/>
                    <a:pt x="15898" y="8024"/>
                    <a:pt x="16227" y="8024"/>
                  </a:cubicBezTo>
                  <a:cubicBezTo>
                    <a:pt x="16913" y="8040"/>
                    <a:pt x="17583" y="8161"/>
                    <a:pt x="18254" y="8299"/>
                  </a:cubicBezTo>
                  <a:cubicBezTo>
                    <a:pt x="19198" y="8466"/>
                    <a:pt x="20051" y="8862"/>
                    <a:pt x="20844" y="9396"/>
                  </a:cubicBezTo>
                  <a:cubicBezTo>
                    <a:pt x="21240" y="9655"/>
                    <a:pt x="21575" y="9974"/>
                    <a:pt x="21834" y="10355"/>
                  </a:cubicBezTo>
                  <a:cubicBezTo>
                    <a:pt x="22504" y="11330"/>
                    <a:pt x="22703" y="12443"/>
                    <a:pt x="22504" y="13585"/>
                  </a:cubicBezTo>
                  <a:cubicBezTo>
                    <a:pt x="22337" y="14606"/>
                    <a:pt x="21941" y="15551"/>
                    <a:pt x="21301" y="16404"/>
                  </a:cubicBezTo>
                  <a:cubicBezTo>
                    <a:pt x="20356" y="17684"/>
                    <a:pt x="19076" y="18385"/>
                    <a:pt x="17538" y="18613"/>
                  </a:cubicBezTo>
                  <a:cubicBezTo>
                    <a:pt x="17267" y="18653"/>
                    <a:pt x="16995" y="18674"/>
                    <a:pt x="16722" y="18674"/>
                  </a:cubicBezTo>
                  <a:cubicBezTo>
                    <a:pt x="16165" y="18674"/>
                    <a:pt x="15606" y="18589"/>
                    <a:pt x="15054" y="18415"/>
                  </a:cubicBezTo>
                  <a:cubicBezTo>
                    <a:pt x="14384" y="18202"/>
                    <a:pt x="13713" y="17973"/>
                    <a:pt x="13104" y="17638"/>
                  </a:cubicBezTo>
                  <a:cubicBezTo>
                    <a:pt x="12921" y="17531"/>
                    <a:pt x="12738" y="17440"/>
                    <a:pt x="12555" y="17379"/>
                  </a:cubicBezTo>
                  <a:cubicBezTo>
                    <a:pt x="12524" y="17367"/>
                    <a:pt x="12491" y="17361"/>
                    <a:pt x="12458" y="17361"/>
                  </a:cubicBezTo>
                  <a:cubicBezTo>
                    <a:pt x="12282" y="17361"/>
                    <a:pt x="12096" y="17519"/>
                    <a:pt x="12083" y="17699"/>
                  </a:cubicBezTo>
                  <a:cubicBezTo>
                    <a:pt x="12068" y="17851"/>
                    <a:pt x="12098" y="18004"/>
                    <a:pt x="12175" y="18141"/>
                  </a:cubicBezTo>
                  <a:cubicBezTo>
                    <a:pt x="12342" y="18430"/>
                    <a:pt x="12494" y="18720"/>
                    <a:pt x="12662" y="19009"/>
                  </a:cubicBezTo>
                  <a:cubicBezTo>
                    <a:pt x="13119" y="19832"/>
                    <a:pt x="13348" y="20716"/>
                    <a:pt x="13271" y="21676"/>
                  </a:cubicBezTo>
                  <a:cubicBezTo>
                    <a:pt x="13241" y="22072"/>
                    <a:pt x="13180" y="22453"/>
                    <a:pt x="13028" y="22818"/>
                  </a:cubicBezTo>
                  <a:cubicBezTo>
                    <a:pt x="12601" y="23839"/>
                    <a:pt x="11946" y="24677"/>
                    <a:pt x="11001" y="25287"/>
                  </a:cubicBezTo>
                  <a:cubicBezTo>
                    <a:pt x="10224" y="25774"/>
                    <a:pt x="9402" y="26048"/>
                    <a:pt x="8487" y="26216"/>
                  </a:cubicBezTo>
                  <a:cubicBezTo>
                    <a:pt x="8191" y="26275"/>
                    <a:pt x="7898" y="26302"/>
                    <a:pt x="7610" y="26302"/>
                  </a:cubicBezTo>
                  <a:cubicBezTo>
                    <a:pt x="7158" y="26302"/>
                    <a:pt x="6715" y="26236"/>
                    <a:pt x="6278" y="26124"/>
                  </a:cubicBezTo>
                  <a:cubicBezTo>
                    <a:pt x="5151" y="25835"/>
                    <a:pt x="4145" y="25302"/>
                    <a:pt x="3338" y="24433"/>
                  </a:cubicBezTo>
                  <a:cubicBezTo>
                    <a:pt x="2408" y="23413"/>
                    <a:pt x="1875" y="22239"/>
                    <a:pt x="1860" y="20853"/>
                  </a:cubicBezTo>
                  <a:cubicBezTo>
                    <a:pt x="1860" y="20304"/>
                    <a:pt x="1875" y="19756"/>
                    <a:pt x="1875" y="19207"/>
                  </a:cubicBezTo>
                  <a:cubicBezTo>
                    <a:pt x="1875" y="19055"/>
                    <a:pt x="1875" y="18903"/>
                    <a:pt x="1860" y="18735"/>
                  </a:cubicBezTo>
                  <a:cubicBezTo>
                    <a:pt x="1847" y="18602"/>
                    <a:pt x="1729" y="18516"/>
                    <a:pt x="1578" y="18516"/>
                  </a:cubicBezTo>
                  <a:cubicBezTo>
                    <a:pt x="1556" y="18516"/>
                    <a:pt x="1533" y="18518"/>
                    <a:pt x="1509" y="18522"/>
                  </a:cubicBezTo>
                  <a:cubicBezTo>
                    <a:pt x="1372" y="18552"/>
                    <a:pt x="1266" y="18628"/>
                    <a:pt x="1235" y="18766"/>
                  </a:cubicBezTo>
                  <a:cubicBezTo>
                    <a:pt x="1159" y="18994"/>
                    <a:pt x="1068" y="19223"/>
                    <a:pt x="1068" y="19482"/>
                  </a:cubicBezTo>
                  <a:cubicBezTo>
                    <a:pt x="1083" y="19802"/>
                    <a:pt x="1083" y="20137"/>
                    <a:pt x="1068" y="20472"/>
                  </a:cubicBezTo>
                  <a:cubicBezTo>
                    <a:pt x="1037" y="21279"/>
                    <a:pt x="1205" y="22041"/>
                    <a:pt x="1464" y="22788"/>
                  </a:cubicBezTo>
                  <a:cubicBezTo>
                    <a:pt x="1951" y="24205"/>
                    <a:pt x="2896" y="25271"/>
                    <a:pt x="4145" y="26048"/>
                  </a:cubicBezTo>
                  <a:cubicBezTo>
                    <a:pt x="5082" y="26622"/>
                    <a:pt x="6108" y="27002"/>
                    <a:pt x="7225" y="27002"/>
                  </a:cubicBezTo>
                  <a:cubicBezTo>
                    <a:pt x="7325" y="27002"/>
                    <a:pt x="7426" y="26999"/>
                    <a:pt x="7528" y="26993"/>
                  </a:cubicBezTo>
                  <a:cubicBezTo>
                    <a:pt x="7611" y="26985"/>
                    <a:pt x="7699" y="26981"/>
                    <a:pt x="7788" y="26981"/>
                  </a:cubicBezTo>
                  <a:cubicBezTo>
                    <a:pt x="7878" y="26981"/>
                    <a:pt x="7969" y="26985"/>
                    <a:pt x="8061" y="26993"/>
                  </a:cubicBezTo>
                  <a:cubicBezTo>
                    <a:pt x="8127" y="26996"/>
                    <a:pt x="8192" y="26998"/>
                    <a:pt x="8257" y="26998"/>
                  </a:cubicBezTo>
                  <a:cubicBezTo>
                    <a:pt x="9082" y="26998"/>
                    <a:pt x="9857" y="26736"/>
                    <a:pt x="10605" y="26383"/>
                  </a:cubicBezTo>
                  <a:cubicBezTo>
                    <a:pt x="11656" y="25896"/>
                    <a:pt x="12555" y="25180"/>
                    <a:pt x="13180" y="24190"/>
                  </a:cubicBezTo>
                  <a:cubicBezTo>
                    <a:pt x="13729" y="23352"/>
                    <a:pt x="14049" y="22422"/>
                    <a:pt x="14064" y="21401"/>
                  </a:cubicBezTo>
                  <a:cubicBezTo>
                    <a:pt x="14079" y="20563"/>
                    <a:pt x="13820" y="19802"/>
                    <a:pt x="13531" y="19040"/>
                  </a:cubicBezTo>
                  <a:cubicBezTo>
                    <a:pt x="13500" y="18948"/>
                    <a:pt x="13378" y="18857"/>
                    <a:pt x="13500" y="18720"/>
                  </a:cubicBezTo>
                  <a:lnTo>
                    <a:pt x="13500" y="18720"/>
                  </a:lnTo>
                  <a:cubicBezTo>
                    <a:pt x="13911" y="18857"/>
                    <a:pt x="14323" y="19009"/>
                    <a:pt x="14734" y="19101"/>
                  </a:cubicBezTo>
                  <a:cubicBezTo>
                    <a:pt x="15252" y="19238"/>
                    <a:pt x="15770" y="19360"/>
                    <a:pt x="16288" y="19421"/>
                  </a:cubicBezTo>
                  <a:cubicBezTo>
                    <a:pt x="16453" y="19442"/>
                    <a:pt x="16617" y="19451"/>
                    <a:pt x="16781" y="19451"/>
                  </a:cubicBezTo>
                  <a:cubicBezTo>
                    <a:pt x="17210" y="19451"/>
                    <a:pt x="17637" y="19387"/>
                    <a:pt x="18056" y="19299"/>
                  </a:cubicBezTo>
                  <a:cubicBezTo>
                    <a:pt x="19579" y="19009"/>
                    <a:pt x="20813" y="18232"/>
                    <a:pt x="21773" y="17059"/>
                  </a:cubicBezTo>
                  <a:cubicBezTo>
                    <a:pt x="22687" y="15947"/>
                    <a:pt x="23190" y="14637"/>
                    <a:pt x="23327" y="13204"/>
                  </a:cubicBezTo>
                  <a:cubicBezTo>
                    <a:pt x="23358" y="12793"/>
                    <a:pt x="23327" y="12382"/>
                    <a:pt x="23266" y="11955"/>
                  </a:cubicBezTo>
                  <a:cubicBezTo>
                    <a:pt x="23160" y="11361"/>
                    <a:pt x="22931" y="10812"/>
                    <a:pt x="22687" y="10279"/>
                  </a:cubicBezTo>
                  <a:cubicBezTo>
                    <a:pt x="21926" y="9060"/>
                    <a:pt x="20829" y="8299"/>
                    <a:pt x="19488" y="7841"/>
                  </a:cubicBezTo>
                  <a:cubicBezTo>
                    <a:pt x="18513" y="7491"/>
                    <a:pt x="17492" y="7308"/>
                    <a:pt x="16441" y="7263"/>
                  </a:cubicBezTo>
                  <a:cubicBezTo>
                    <a:pt x="16090" y="7240"/>
                    <a:pt x="15740" y="7236"/>
                    <a:pt x="15387" y="7236"/>
                  </a:cubicBezTo>
                  <a:cubicBezTo>
                    <a:pt x="15211" y="7236"/>
                    <a:pt x="15035" y="7237"/>
                    <a:pt x="14857" y="7237"/>
                  </a:cubicBezTo>
                  <a:cubicBezTo>
                    <a:pt x="14680" y="7237"/>
                    <a:pt x="14502" y="7236"/>
                    <a:pt x="14323" y="7232"/>
                  </a:cubicBezTo>
                  <a:cubicBezTo>
                    <a:pt x="14281" y="7232"/>
                    <a:pt x="14232" y="7242"/>
                    <a:pt x="14184" y="7242"/>
                  </a:cubicBezTo>
                  <a:cubicBezTo>
                    <a:pt x="14129" y="7242"/>
                    <a:pt x="14074" y="7229"/>
                    <a:pt x="14033" y="7171"/>
                  </a:cubicBezTo>
                  <a:cubicBezTo>
                    <a:pt x="14018" y="6973"/>
                    <a:pt x="14170" y="6851"/>
                    <a:pt x="14262" y="6714"/>
                  </a:cubicBezTo>
                  <a:cubicBezTo>
                    <a:pt x="14627" y="6150"/>
                    <a:pt x="14917" y="5556"/>
                    <a:pt x="15054" y="4901"/>
                  </a:cubicBezTo>
                  <a:cubicBezTo>
                    <a:pt x="15389" y="3301"/>
                    <a:pt x="14932" y="2037"/>
                    <a:pt x="13561" y="1107"/>
                  </a:cubicBezTo>
                  <a:cubicBezTo>
                    <a:pt x="13073" y="772"/>
                    <a:pt x="12525" y="543"/>
                    <a:pt x="11946" y="376"/>
                  </a:cubicBezTo>
                  <a:cubicBezTo>
                    <a:pt x="11086" y="115"/>
                    <a:pt x="10217" y="1"/>
                    <a:pt x="9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78" name="Google Shape;378;p31"/>
            <p:cNvSpPr/>
            <p:nvPr/>
          </p:nvSpPr>
          <p:spPr>
            <a:xfrm>
              <a:off x="2719147" y="3695094"/>
              <a:ext cx="11971" cy="10438"/>
            </a:xfrm>
            <a:custGeom>
              <a:avLst/>
              <a:gdLst/>
              <a:ahLst/>
              <a:cxnLst/>
              <a:rect l="l" t="t" r="r" b="b"/>
              <a:pathLst>
                <a:path w="945" h="824" extrusionOk="0">
                  <a:moveTo>
                    <a:pt x="945" y="1"/>
                  </a:moveTo>
                  <a:cubicBezTo>
                    <a:pt x="564" y="138"/>
                    <a:pt x="290" y="412"/>
                    <a:pt x="0" y="687"/>
                  </a:cubicBezTo>
                  <a:cubicBezTo>
                    <a:pt x="107" y="687"/>
                    <a:pt x="213" y="717"/>
                    <a:pt x="259" y="824"/>
                  </a:cubicBezTo>
                  <a:cubicBezTo>
                    <a:pt x="549" y="595"/>
                    <a:pt x="792" y="336"/>
                    <a:pt x="945" y="1"/>
                  </a:cubicBezTo>
                  <a:close/>
                </a:path>
              </a:pathLst>
            </a:custGeom>
            <a:solidFill>
              <a:srgbClr val="42A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79" name="Google Shape;379;p31"/>
            <p:cNvSpPr/>
            <p:nvPr/>
          </p:nvSpPr>
          <p:spPr>
            <a:xfrm>
              <a:off x="2426933" y="2812689"/>
              <a:ext cx="261533" cy="260000"/>
            </a:xfrm>
            <a:custGeom>
              <a:avLst/>
              <a:gdLst/>
              <a:ahLst/>
              <a:cxnLst/>
              <a:rect l="l" t="t" r="r" b="b"/>
              <a:pathLst>
                <a:path w="20646" h="20525" extrusionOk="0">
                  <a:moveTo>
                    <a:pt x="10310" y="0"/>
                  </a:moveTo>
                  <a:cubicBezTo>
                    <a:pt x="4953" y="0"/>
                    <a:pt x="61" y="4196"/>
                    <a:pt x="31" y="10240"/>
                  </a:cubicBezTo>
                  <a:cubicBezTo>
                    <a:pt x="1" y="15984"/>
                    <a:pt x="4556" y="20479"/>
                    <a:pt x="10224" y="20524"/>
                  </a:cubicBezTo>
                  <a:cubicBezTo>
                    <a:pt x="10252" y="20525"/>
                    <a:pt x="10280" y="20525"/>
                    <a:pt x="10307" y="20525"/>
                  </a:cubicBezTo>
                  <a:cubicBezTo>
                    <a:pt x="16237" y="20525"/>
                    <a:pt x="20600" y="15654"/>
                    <a:pt x="20554" y="10316"/>
                  </a:cubicBezTo>
                  <a:cubicBezTo>
                    <a:pt x="20646" y="4710"/>
                    <a:pt x="16075" y="93"/>
                    <a:pt x="10483" y="2"/>
                  </a:cubicBezTo>
                  <a:cubicBezTo>
                    <a:pt x="10426" y="1"/>
                    <a:pt x="10368" y="0"/>
                    <a:pt x="10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80" name="Google Shape;380;p31"/>
            <p:cNvSpPr/>
            <p:nvPr/>
          </p:nvSpPr>
          <p:spPr>
            <a:xfrm>
              <a:off x="1874187" y="2848183"/>
              <a:ext cx="265967" cy="260216"/>
            </a:xfrm>
            <a:custGeom>
              <a:avLst/>
              <a:gdLst/>
              <a:ahLst/>
              <a:cxnLst/>
              <a:rect l="l" t="t" r="r" b="b"/>
              <a:pathLst>
                <a:path w="20996" h="20542" extrusionOk="0">
                  <a:moveTo>
                    <a:pt x="10414" y="0"/>
                  </a:moveTo>
                  <a:cubicBezTo>
                    <a:pt x="10183" y="0"/>
                    <a:pt x="9952" y="11"/>
                    <a:pt x="9721" y="34"/>
                  </a:cubicBezTo>
                  <a:cubicBezTo>
                    <a:pt x="8426" y="171"/>
                    <a:pt x="7161" y="445"/>
                    <a:pt x="5973" y="1039"/>
                  </a:cubicBezTo>
                  <a:cubicBezTo>
                    <a:pt x="5942" y="1054"/>
                    <a:pt x="5896" y="1054"/>
                    <a:pt x="5851" y="1054"/>
                  </a:cubicBezTo>
                  <a:cubicBezTo>
                    <a:pt x="5851" y="1054"/>
                    <a:pt x="5851" y="1054"/>
                    <a:pt x="5851" y="1070"/>
                  </a:cubicBezTo>
                  <a:cubicBezTo>
                    <a:pt x="5714" y="1146"/>
                    <a:pt x="5592" y="1222"/>
                    <a:pt x="5455" y="1298"/>
                  </a:cubicBezTo>
                  <a:cubicBezTo>
                    <a:pt x="3367" y="2471"/>
                    <a:pt x="1859" y="4147"/>
                    <a:pt x="930" y="6356"/>
                  </a:cubicBezTo>
                  <a:cubicBezTo>
                    <a:pt x="884" y="6448"/>
                    <a:pt x="869" y="6554"/>
                    <a:pt x="823" y="6646"/>
                  </a:cubicBezTo>
                  <a:cubicBezTo>
                    <a:pt x="792" y="6737"/>
                    <a:pt x="762" y="6813"/>
                    <a:pt x="686" y="6890"/>
                  </a:cubicBezTo>
                  <a:cubicBezTo>
                    <a:pt x="640" y="7088"/>
                    <a:pt x="594" y="7271"/>
                    <a:pt x="549" y="7469"/>
                  </a:cubicBezTo>
                  <a:cubicBezTo>
                    <a:pt x="46" y="9190"/>
                    <a:pt x="0" y="10942"/>
                    <a:pt x="427" y="12694"/>
                  </a:cubicBezTo>
                  <a:cubicBezTo>
                    <a:pt x="1582" y="17467"/>
                    <a:pt x="5845" y="20541"/>
                    <a:pt x="10297" y="20541"/>
                  </a:cubicBezTo>
                  <a:cubicBezTo>
                    <a:pt x="10308" y="20541"/>
                    <a:pt x="10319" y="20541"/>
                    <a:pt x="10330" y="20541"/>
                  </a:cubicBezTo>
                  <a:cubicBezTo>
                    <a:pt x="10818" y="20541"/>
                    <a:pt x="11305" y="20510"/>
                    <a:pt x="11793" y="20510"/>
                  </a:cubicBezTo>
                  <a:cubicBezTo>
                    <a:pt x="11919" y="20458"/>
                    <a:pt x="12053" y="20442"/>
                    <a:pt x="12194" y="20442"/>
                  </a:cubicBezTo>
                  <a:cubicBezTo>
                    <a:pt x="12257" y="20442"/>
                    <a:pt x="12321" y="20445"/>
                    <a:pt x="12387" y="20450"/>
                  </a:cubicBezTo>
                  <a:cubicBezTo>
                    <a:pt x="12469" y="20456"/>
                    <a:pt x="12554" y="20463"/>
                    <a:pt x="12639" y="20463"/>
                  </a:cubicBezTo>
                  <a:cubicBezTo>
                    <a:pt x="12744" y="20463"/>
                    <a:pt x="12850" y="20453"/>
                    <a:pt x="12951" y="20419"/>
                  </a:cubicBezTo>
                  <a:cubicBezTo>
                    <a:pt x="14048" y="20099"/>
                    <a:pt x="15084" y="19673"/>
                    <a:pt x="16044" y="19078"/>
                  </a:cubicBezTo>
                  <a:cubicBezTo>
                    <a:pt x="16394" y="18865"/>
                    <a:pt x="16790" y="18682"/>
                    <a:pt x="16958" y="18256"/>
                  </a:cubicBezTo>
                  <a:cubicBezTo>
                    <a:pt x="16958" y="18240"/>
                    <a:pt x="16973" y="18240"/>
                    <a:pt x="16973" y="18225"/>
                  </a:cubicBezTo>
                  <a:cubicBezTo>
                    <a:pt x="17019" y="18164"/>
                    <a:pt x="17064" y="18103"/>
                    <a:pt x="17125" y="18058"/>
                  </a:cubicBezTo>
                  <a:cubicBezTo>
                    <a:pt x="17613" y="17616"/>
                    <a:pt x="18100" y="17159"/>
                    <a:pt x="18497" y="16625"/>
                  </a:cubicBezTo>
                  <a:cubicBezTo>
                    <a:pt x="20249" y="14309"/>
                    <a:pt x="20995" y="11704"/>
                    <a:pt x="20569" y="8809"/>
                  </a:cubicBezTo>
                  <a:cubicBezTo>
                    <a:pt x="20264" y="6646"/>
                    <a:pt x="19335" y="4772"/>
                    <a:pt x="17841" y="3203"/>
                  </a:cubicBezTo>
                  <a:cubicBezTo>
                    <a:pt x="16257" y="1527"/>
                    <a:pt x="14291" y="521"/>
                    <a:pt x="12037" y="155"/>
                  </a:cubicBezTo>
                  <a:cubicBezTo>
                    <a:pt x="11501" y="59"/>
                    <a:pt x="10959" y="0"/>
                    <a:pt x="10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81" name="Google Shape;381;p31"/>
            <p:cNvSpPr/>
            <p:nvPr/>
          </p:nvSpPr>
          <p:spPr>
            <a:xfrm>
              <a:off x="2227572" y="2930041"/>
              <a:ext cx="157495" cy="149920"/>
            </a:xfrm>
            <a:custGeom>
              <a:avLst/>
              <a:gdLst/>
              <a:ahLst/>
              <a:cxnLst/>
              <a:rect l="l" t="t" r="r" b="b"/>
              <a:pathLst>
                <a:path w="12433" h="11835" extrusionOk="0">
                  <a:moveTo>
                    <a:pt x="6279" y="1"/>
                  </a:moveTo>
                  <a:cubicBezTo>
                    <a:pt x="6253" y="1"/>
                    <a:pt x="6227" y="1"/>
                    <a:pt x="6201" y="1"/>
                  </a:cubicBezTo>
                  <a:cubicBezTo>
                    <a:pt x="5424" y="16"/>
                    <a:pt x="4708" y="214"/>
                    <a:pt x="4053" y="565"/>
                  </a:cubicBezTo>
                  <a:cubicBezTo>
                    <a:pt x="2819" y="1235"/>
                    <a:pt x="1783" y="2165"/>
                    <a:pt x="975" y="3322"/>
                  </a:cubicBezTo>
                  <a:cubicBezTo>
                    <a:pt x="518" y="3993"/>
                    <a:pt x="183" y="4755"/>
                    <a:pt x="107" y="5577"/>
                  </a:cubicBezTo>
                  <a:cubicBezTo>
                    <a:pt x="0" y="6674"/>
                    <a:pt x="46" y="7771"/>
                    <a:pt x="472" y="8823"/>
                  </a:cubicBezTo>
                  <a:cubicBezTo>
                    <a:pt x="731" y="9432"/>
                    <a:pt x="1082" y="9965"/>
                    <a:pt x="1554" y="10377"/>
                  </a:cubicBezTo>
                  <a:cubicBezTo>
                    <a:pt x="2584" y="11277"/>
                    <a:pt x="3774" y="11816"/>
                    <a:pt x="5264" y="11816"/>
                  </a:cubicBezTo>
                  <a:cubicBezTo>
                    <a:pt x="5362" y="11816"/>
                    <a:pt x="5461" y="11814"/>
                    <a:pt x="5561" y="11809"/>
                  </a:cubicBezTo>
                  <a:cubicBezTo>
                    <a:pt x="5691" y="11826"/>
                    <a:pt x="5822" y="11835"/>
                    <a:pt x="5954" y="11835"/>
                  </a:cubicBezTo>
                  <a:cubicBezTo>
                    <a:pt x="6631" y="11835"/>
                    <a:pt x="7339" y="11612"/>
                    <a:pt x="8014" y="11230"/>
                  </a:cubicBezTo>
                  <a:cubicBezTo>
                    <a:pt x="8700" y="10849"/>
                    <a:pt x="9126" y="10270"/>
                    <a:pt x="9325" y="9554"/>
                  </a:cubicBezTo>
                  <a:cubicBezTo>
                    <a:pt x="9431" y="9173"/>
                    <a:pt x="9523" y="8762"/>
                    <a:pt x="9401" y="8320"/>
                  </a:cubicBezTo>
                  <a:cubicBezTo>
                    <a:pt x="9309" y="7954"/>
                    <a:pt x="9264" y="7543"/>
                    <a:pt x="9157" y="7162"/>
                  </a:cubicBezTo>
                  <a:cubicBezTo>
                    <a:pt x="9142" y="7101"/>
                    <a:pt x="9111" y="7040"/>
                    <a:pt x="9111" y="6979"/>
                  </a:cubicBezTo>
                  <a:cubicBezTo>
                    <a:pt x="9111" y="6857"/>
                    <a:pt x="9157" y="6751"/>
                    <a:pt x="9264" y="6705"/>
                  </a:cubicBezTo>
                  <a:cubicBezTo>
                    <a:pt x="9446" y="6629"/>
                    <a:pt x="9629" y="6568"/>
                    <a:pt x="9827" y="6507"/>
                  </a:cubicBezTo>
                  <a:cubicBezTo>
                    <a:pt x="10315" y="6370"/>
                    <a:pt x="10772" y="6141"/>
                    <a:pt x="11214" y="5913"/>
                  </a:cubicBezTo>
                  <a:cubicBezTo>
                    <a:pt x="11625" y="5714"/>
                    <a:pt x="11915" y="5379"/>
                    <a:pt x="12189" y="5044"/>
                  </a:cubicBezTo>
                  <a:cubicBezTo>
                    <a:pt x="12326" y="4892"/>
                    <a:pt x="12402" y="4694"/>
                    <a:pt x="12417" y="4496"/>
                  </a:cubicBezTo>
                  <a:cubicBezTo>
                    <a:pt x="12433" y="4069"/>
                    <a:pt x="12433" y="3658"/>
                    <a:pt x="12189" y="3277"/>
                  </a:cubicBezTo>
                  <a:cubicBezTo>
                    <a:pt x="12021" y="2987"/>
                    <a:pt x="11869" y="2713"/>
                    <a:pt x="11625" y="2469"/>
                  </a:cubicBezTo>
                  <a:cubicBezTo>
                    <a:pt x="11077" y="1906"/>
                    <a:pt x="10467" y="1403"/>
                    <a:pt x="9782" y="991"/>
                  </a:cubicBezTo>
                  <a:cubicBezTo>
                    <a:pt x="8692" y="364"/>
                    <a:pt x="7543" y="1"/>
                    <a:pt x="6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82" name="Google Shape;382;p31"/>
            <p:cNvSpPr/>
            <p:nvPr/>
          </p:nvSpPr>
          <p:spPr>
            <a:xfrm>
              <a:off x="1914520" y="3241357"/>
              <a:ext cx="961539" cy="611891"/>
            </a:xfrm>
            <a:custGeom>
              <a:avLst/>
              <a:gdLst/>
              <a:ahLst/>
              <a:cxnLst/>
              <a:rect l="l" t="t" r="r" b="b"/>
              <a:pathLst>
                <a:path w="75906" h="48304" extrusionOk="0">
                  <a:moveTo>
                    <a:pt x="74078" y="0"/>
                  </a:moveTo>
                  <a:cubicBezTo>
                    <a:pt x="73849" y="31"/>
                    <a:pt x="73697" y="199"/>
                    <a:pt x="73529" y="351"/>
                  </a:cubicBezTo>
                  <a:cubicBezTo>
                    <a:pt x="72036" y="1722"/>
                    <a:pt x="70497" y="3048"/>
                    <a:pt x="68958" y="4358"/>
                  </a:cubicBezTo>
                  <a:cubicBezTo>
                    <a:pt x="65073" y="7634"/>
                    <a:pt x="61066" y="10742"/>
                    <a:pt x="56952" y="13713"/>
                  </a:cubicBezTo>
                  <a:cubicBezTo>
                    <a:pt x="52290" y="17110"/>
                    <a:pt x="47491" y="20295"/>
                    <a:pt x="42585" y="23311"/>
                  </a:cubicBezTo>
                  <a:cubicBezTo>
                    <a:pt x="38441" y="25871"/>
                    <a:pt x="34236" y="28278"/>
                    <a:pt x="29924" y="30518"/>
                  </a:cubicBezTo>
                  <a:cubicBezTo>
                    <a:pt x="24865" y="33154"/>
                    <a:pt x="19761" y="35668"/>
                    <a:pt x="14551" y="37953"/>
                  </a:cubicBezTo>
                  <a:cubicBezTo>
                    <a:pt x="12829" y="38715"/>
                    <a:pt x="11092" y="39416"/>
                    <a:pt x="9416" y="40254"/>
                  </a:cubicBezTo>
                  <a:cubicBezTo>
                    <a:pt x="9340" y="40315"/>
                    <a:pt x="9279" y="40375"/>
                    <a:pt x="9264" y="40467"/>
                  </a:cubicBezTo>
                  <a:cubicBezTo>
                    <a:pt x="9171" y="40408"/>
                    <a:pt x="9082" y="40386"/>
                    <a:pt x="8997" y="40386"/>
                  </a:cubicBezTo>
                  <a:cubicBezTo>
                    <a:pt x="8818" y="40386"/>
                    <a:pt x="8652" y="40486"/>
                    <a:pt x="8487" y="40558"/>
                  </a:cubicBezTo>
                  <a:cubicBezTo>
                    <a:pt x="5851" y="41731"/>
                    <a:pt x="3215" y="42889"/>
                    <a:pt x="579" y="44032"/>
                  </a:cubicBezTo>
                  <a:cubicBezTo>
                    <a:pt x="366" y="44123"/>
                    <a:pt x="107" y="44169"/>
                    <a:pt x="0" y="44443"/>
                  </a:cubicBezTo>
                  <a:cubicBezTo>
                    <a:pt x="77" y="44581"/>
                    <a:pt x="229" y="44657"/>
                    <a:pt x="351" y="44733"/>
                  </a:cubicBezTo>
                  <a:cubicBezTo>
                    <a:pt x="2164" y="45997"/>
                    <a:pt x="4053" y="47110"/>
                    <a:pt x="6034" y="48115"/>
                  </a:cubicBezTo>
                  <a:cubicBezTo>
                    <a:pt x="6186" y="48191"/>
                    <a:pt x="6339" y="48283"/>
                    <a:pt x="6521" y="48298"/>
                  </a:cubicBezTo>
                  <a:cubicBezTo>
                    <a:pt x="6557" y="48302"/>
                    <a:pt x="6593" y="48304"/>
                    <a:pt x="6629" y="48304"/>
                  </a:cubicBezTo>
                  <a:cubicBezTo>
                    <a:pt x="6746" y="48304"/>
                    <a:pt x="6862" y="48284"/>
                    <a:pt x="6978" y="48237"/>
                  </a:cubicBezTo>
                  <a:cubicBezTo>
                    <a:pt x="9538" y="47308"/>
                    <a:pt x="12052" y="46287"/>
                    <a:pt x="14596" y="45297"/>
                  </a:cubicBezTo>
                  <a:cubicBezTo>
                    <a:pt x="14764" y="45236"/>
                    <a:pt x="14962" y="45175"/>
                    <a:pt x="14993" y="44977"/>
                  </a:cubicBezTo>
                  <a:lnTo>
                    <a:pt x="15221" y="44977"/>
                  </a:lnTo>
                  <a:cubicBezTo>
                    <a:pt x="15282" y="44961"/>
                    <a:pt x="15343" y="44946"/>
                    <a:pt x="15404" y="44931"/>
                  </a:cubicBezTo>
                  <a:cubicBezTo>
                    <a:pt x="15526" y="44885"/>
                    <a:pt x="15648" y="44855"/>
                    <a:pt x="15770" y="44824"/>
                  </a:cubicBezTo>
                  <a:cubicBezTo>
                    <a:pt x="15983" y="44763"/>
                    <a:pt x="16181" y="44672"/>
                    <a:pt x="16394" y="44596"/>
                  </a:cubicBezTo>
                  <a:cubicBezTo>
                    <a:pt x="20569" y="42905"/>
                    <a:pt x="24698" y="41137"/>
                    <a:pt x="28766" y="39218"/>
                  </a:cubicBezTo>
                  <a:cubicBezTo>
                    <a:pt x="33611" y="36932"/>
                    <a:pt x="38319" y="34449"/>
                    <a:pt x="42935" y="31752"/>
                  </a:cubicBezTo>
                  <a:cubicBezTo>
                    <a:pt x="47902" y="28857"/>
                    <a:pt x="52702" y="25719"/>
                    <a:pt x="57333" y="22336"/>
                  </a:cubicBezTo>
                  <a:cubicBezTo>
                    <a:pt x="58461" y="21529"/>
                    <a:pt x="59634" y="20782"/>
                    <a:pt x="60639" y="19822"/>
                  </a:cubicBezTo>
                  <a:cubicBezTo>
                    <a:pt x="60670" y="19777"/>
                    <a:pt x="60670" y="19731"/>
                    <a:pt x="60685" y="19685"/>
                  </a:cubicBezTo>
                  <a:cubicBezTo>
                    <a:pt x="60702" y="19687"/>
                    <a:pt x="60719" y="19688"/>
                    <a:pt x="60735" y="19688"/>
                  </a:cubicBezTo>
                  <a:cubicBezTo>
                    <a:pt x="60952" y="19688"/>
                    <a:pt x="61109" y="19508"/>
                    <a:pt x="61279" y="19380"/>
                  </a:cubicBezTo>
                  <a:cubicBezTo>
                    <a:pt x="64068" y="17278"/>
                    <a:pt x="66749" y="15038"/>
                    <a:pt x="69370" y="12738"/>
                  </a:cubicBezTo>
                  <a:cubicBezTo>
                    <a:pt x="69964" y="12235"/>
                    <a:pt x="70680" y="11823"/>
                    <a:pt x="71061" y="11092"/>
                  </a:cubicBezTo>
                  <a:cubicBezTo>
                    <a:pt x="71061" y="11092"/>
                    <a:pt x="71061" y="11077"/>
                    <a:pt x="71061" y="11062"/>
                  </a:cubicBezTo>
                  <a:cubicBezTo>
                    <a:pt x="71101" y="11074"/>
                    <a:pt x="71138" y="11079"/>
                    <a:pt x="71173" y="11079"/>
                  </a:cubicBezTo>
                  <a:cubicBezTo>
                    <a:pt x="71403" y="11079"/>
                    <a:pt x="71529" y="10844"/>
                    <a:pt x="71701" y="10711"/>
                  </a:cubicBezTo>
                  <a:cubicBezTo>
                    <a:pt x="72843" y="9812"/>
                    <a:pt x="73758" y="8685"/>
                    <a:pt x="74885" y="7771"/>
                  </a:cubicBezTo>
                  <a:cubicBezTo>
                    <a:pt x="75251" y="7466"/>
                    <a:pt x="75632" y="7146"/>
                    <a:pt x="75814" y="6674"/>
                  </a:cubicBezTo>
                  <a:cubicBezTo>
                    <a:pt x="75906" y="5516"/>
                    <a:pt x="75860" y="4358"/>
                    <a:pt x="75845" y="3200"/>
                  </a:cubicBezTo>
                  <a:lnTo>
                    <a:pt x="75860" y="3185"/>
                  </a:lnTo>
                  <a:cubicBezTo>
                    <a:pt x="75845" y="2682"/>
                    <a:pt x="75799" y="2194"/>
                    <a:pt x="75555" y="1737"/>
                  </a:cubicBezTo>
                  <a:cubicBezTo>
                    <a:pt x="75235" y="1006"/>
                    <a:pt x="74855" y="336"/>
                    <a:pt x="74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83" name="Google Shape;383;p31"/>
            <p:cNvSpPr/>
            <p:nvPr/>
          </p:nvSpPr>
          <p:spPr>
            <a:xfrm>
              <a:off x="1785020" y="3325241"/>
              <a:ext cx="799421" cy="433849"/>
            </a:xfrm>
            <a:custGeom>
              <a:avLst/>
              <a:gdLst/>
              <a:ahLst/>
              <a:cxnLst/>
              <a:rect l="l" t="t" r="r" b="b"/>
              <a:pathLst>
                <a:path w="63108" h="34249" extrusionOk="0">
                  <a:moveTo>
                    <a:pt x="59085" y="1"/>
                  </a:moveTo>
                  <a:cubicBezTo>
                    <a:pt x="59069" y="1"/>
                    <a:pt x="59054" y="2"/>
                    <a:pt x="59039" y="6"/>
                  </a:cubicBezTo>
                  <a:cubicBezTo>
                    <a:pt x="58902" y="6"/>
                    <a:pt x="58780" y="113"/>
                    <a:pt x="58674" y="189"/>
                  </a:cubicBezTo>
                  <a:cubicBezTo>
                    <a:pt x="58125" y="570"/>
                    <a:pt x="57546" y="905"/>
                    <a:pt x="56998" y="1255"/>
                  </a:cubicBezTo>
                  <a:cubicBezTo>
                    <a:pt x="54210" y="3008"/>
                    <a:pt x="51391" y="4699"/>
                    <a:pt x="48542" y="6329"/>
                  </a:cubicBezTo>
                  <a:cubicBezTo>
                    <a:pt x="46942" y="7228"/>
                    <a:pt x="45312" y="8051"/>
                    <a:pt x="43758" y="9026"/>
                  </a:cubicBezTo>
                  <a:cubicBezTo>
                    <a:pt x="43758" y="9041"/>
                    <a:pt x="43743" y="9041"/>
                    <a:pt x="43743" y="9056"/>
                  </a:cubicBezTo>
                  <a:cubicBezTo>
                    <a:pt x="43727" y="9087"/>
                    <a:pt x="43727" y="9117"/>
                    <a:pt x="43743" y="9163"/>
                  </a:cubicBezTo>
                  <a:cubicBezTo>
                    <a:pt x="43684" y="9136"/>
                    <a:pt x="43628" y="9125"/>
                    <a:pt x="43572" y="9125"/>
                  </a:cubicBezTo>
                  <a:cubicBezTo>
                    <a:pt x="43439" y="9125"/>
                    <a:pt x="43313" y="9190"/>
                    <a:pt x="43194" y="9254"/>
                  </a:cubicBezTo>
                  <a:cubicBezTo>
                    <a:pt x="42371" y="9681"/>
                    <a:pt x="41533" y="10107"/>
                    <a:pt x="40741" y="10610"/>
                  </a:cubicBezTo>
                  <a:cubicBezTo>
                    <a:pt x="40619" y="10732"/>
                    <a:pt x="40512" y="10869"/>
                    <a:pt x="40421" y="11022"/>
                  </a:cubicBezTo>
                  <a:cubicBezTo>
                    <a:pt x="39492" y="12454"/>
                    <a:pt x="38151" y="13109"/>
                    <a:pt x="36475" y="13139"/>
                  </a:cubicBezTo>
                  <a:cubicBezTo>
                    <a:pt x="36342" y="13139"/>
                    <a:pt x="36207" y="13135"/>
                    <a:pt x="36071" y="13135"/>
                  </a:cubicBezTo>
                  <a:cubicBezTo>
                    <a:pt x="35834" y="13135"/>
                    <a:pt x="35595" y="13148"/>
                    <a:pt x="35363" y="13216"/>
                  </a:cubicBezTo>
                  <a:cubicBezTo>
                    <a:pt x="34388" y="13490"/>
                    <a:pt x="33824" y="14054"/>
                    <a:pt x="34037" y="15150"/>
                  </a:cubicBezTo>
                  <a:cubicBezTo>
                    <a:pt x="34052" y="15242"/>
                    <a:pt x="34022" y="15364"/>
                    <a:pt x="33992" y="15470"/>
                  </a:cubicBezTo>
                  <a:cubicBezTo>
                    <a:pt x="33931" y="15623"/>
                    <a:pt x="34022" y="15806"/>
                    <a:pt x="33961" y="15958"/>
                  </a:cubicBezTo>
                  <a:cubicBezTo>
                    <a:pt x="33931" y="16095"/>
                    <a:pt x="33931" y="16232"/>
                    <a:pt x="33885" y="16354"/>
                  </a:cubicBezTo>
                  <a:cubicBezTo>
                    <a:pt x="33489" y="17436"/>
                    <a:pt x="32834" y="18335"/>
                    <a:pt x="31904" y="19020"/>
                  </a:cubicBezTo>
                  <a:cubicBezTo>
                    <a:pt x="30647" y="19937"/>
                    <a:pt x="29331" y="20409"/>
                    <a:pt x="27953" y="20409"/>
                  </a:cubicBezTo>
                  <a:cubicBezTo>
                    <a:pt x="27110" y="20409"/>
                    <a:pt x="26243" y="20232"/>
                    <a:pt x="25353" y="19874"/>
                  </a:cubicBezTo>
                  <a:cubicBezTo>
                    <a:pt x="24865" y="19676"/>
                    <a:pt x="24393" y="19417"/>
                    <a:pt x="23951" y="19127"/>
                  </a:cubicBezTo>
                  <a:cubicBezTo>
                    <a:pt x="23880" y="19083"/>
                    <a:pt x="23823" y="19061"/>
                    <a:pt x="23779" y="19061"/>
                  </a:cubicBezTo>
                  <a:cubicBezTo>
                    <a:pt x="23699" y="19061"/>
                    <a:pt x="23662" y="19133"/>
                    <a:pt x="23662" y="19279"/>
                  </a:cubicBezTo>
                  <a:cubicBezTo>
                    <a:pt x="23646" y="19813"/>
                    <a:pt x="23601" y="20331"/>
                    <a:pt x="23387" y="20818"/>
                  </a:cubicBezTo>
                  <a:cubicBezTo>
                    <a:pt x="22808" y="22129"/>
                    <a:pt x="21772" y="22890"/>
                    <a:pt x="20416" y="23225"/>
                  </a:cubicBezTo>
                  <a:cubicBezTo>
                    <a:pt x="19907" y="23353"/>
                    <a:pt x="19397" y="23409"/>
                    <a:pt x="18887" y="23409"/>
                  </a:cubicBezTo>
                  <a:cubicBezTo>
                    <a:pt x="18239" y="23409"/>
                    <a:pt x="17591" y="23318"/>
                    <a:pt x="16942" y="23165"/>
                  </a:cubicBezTo>
                  <a:cubicBezTo>
                    <a:pt x="16196" y="22997"/>
                    <a:pt x="15480" y="22677"/>
                    <a:pt x="14764" y="22418"/>
                  </a:cubicBezTo>
                  <a:cubicBezTo>
                    <a:pt x="14633" y="22371"/>
                    <a:pt x="14506" y="22351"/>
                    <a:pt x="14381" y="22351"/>
                  </a:cubicBezTo>
                  <a:cubicBezTo>
                    <a:pt x="14142" y="22351"/>
                    <a:pt x="13912" y="22425"/>
                    <a:pt x="13682" y="22525"/>
                  </a:cubicBezTo>
                  <a:cubicBezTo>
                    <a:pt x="12250" y="23104"/>
                    <a:pt x="10802" y="23652"/>
                    <a:pt x="9370" y="24216"/>
                  </a:cubicBezTo>
                  <a:cubicBezTo>
                    <a:pt x="6521" y="25298"/>
                    <a:pt x="3687" y="26395"/>
                    <a:pt x="823" y="27431"/>
                  </a:cubicBezTo>
                  <a:cubicBezTo>
                    <a:pt x="518" y="27552"/>
                    <a:pt x="107" y="27568"/>
                    <a:pt x="0" y="27994"/>
                  </a:cubicBezTo>
                  <a:cubicBezTo>
                    <a:pt x="61" y="28192"/>
                    <a:pt x="213" y="28329"/>
                    <a:pt x="335" y="28482"/>
                  </a:cubicBezTo>
                  <a:cubicBezTo>
                    <a:pt x="1859" y="30432"/>
                    <a:pt x="3535" y="32230"/>
                    <a:pt x="5348" y="33921"/>
                  </a:cubicBezTo>
                  <a:cubicBezTo>
                    <a:pt x="5470" y="34028"/>
                    <a:pt x="5576" y="34180"/>
                    <a:pt x="5759" y="34241"/>
                  </a:cubicBezTo>
                  <a:cubicBezTo>
                    <a:pt x="5800" y="34246"/>
                    <a:pt x="5840" y="34249"/>
                    <a:pt x="5879" y="34249"/>
                  </a:cubicBezTo>
                  <a:cubicBezTo>
                    <a:pt x="6063" y="34249"/>
                    <a:pt x="6236" y="34194"/>
                    <a:pt x="6399" y="34119"/>
                  </a:cubicBezTo>
                  <a:cubicBezTo>
                    <a:pt x="9355" y="32855"/>
                    <a:pt x="12311" y="31575"/>
                    <a:pt x="15251" y="30249"/>
                  </a:cubicBezTo>
                  <a:cubicBezTo>
                    <a:pt x="15495" y="30143"/>
                    <a:pt x="15785" y="30051"/>
                    <a:pt x="15861" y="29731"/>
                  </a:cubicBezTo>
                  <a:lnTo>
                    <a:pt x="15861" y="29746"/>
                  </a:lnTo>
                  <a:lnTo>
                    <a:pt x="16059" y="29746"/>
                  </a:lnTo>
                  <a:cubicBezTo>
                    <a:pt x="16226" y="29670"/>
                    <a:pt x="16379" y="29579"/>
                    <a:pt x="16546" y="29518"/>
                  </a:cubicBezTo>
                  <a:cubicBezTo>
                    <a:pt x="17491" y="29122"/>
                    <a:pt x="18466" y="28741"/>
                    <a:pt x="19411" y="28314"/>
                  </a:cubicBezTo>
                  <a:cubicBezTo>
                    <a:pt x="21132" y="27568"/>
                    <a:pt x="22839" y="26806"/>
                    <a:pt x="24545" y="26029"/>
                  </a:cubicBezTo>
                  <a:cubicBezTo>
                    <a:pt x="25109" y="25785"/>
                    <a:pt x="25673" y="25526"/>
                    <a:pt x="26236" y="25267"/>
                  </a:cubicBezTo>
                  <a:cubicBezTo>
                    <a:pt x="27013" y="24917"/>
                    <a:pt x="27790" y="24551"/>
                    <a:pt x="28568" y="24201"/>
                  </a:cubicBezTo>
                  <a:lnTo>
                    <a:pt x="28766" y="24201"/>
                  </a:lnTo>
                  <a:cubicBezTo>
                    <a:pt x="28872" y="24185"/>
                    <a:pt x="28964" y="24170"/>
                    <a:pt x="29055" y="24140"/>
                  </a:cubicBezTo>
                  <a:cubicBezTo>
                    <a:pt x="30685" y="23393"/>
                    <a:pt x="32239" y="22509"/>
                    <a:pt x="33870" y="21778"/>
                  </a:cubicBezTo>
                  <a:cubicBezTo>
                    <a:pt x="33992" y="21717"/>
                    <a:pt x="34098" y="21641"/>
                    <a:pt x="34190" y="21534"/>
                  </a:cubicBezTo>
                  <a:cubicBezTo>
                    <a:pt x="34235" y="21473"/>
                    <a:pt x="34281" y="21412"/>
                    <a:pt x="34327" y="21351"/>
                  </a:cubicBezTo>
                  <a:lnTo>
                    <a:pt x="34342" y="21351"/>
                  </a:lnTo>
                  <a:cubicBezTo>
                    <a:pt x="34433" y="21306"/>
                    <a:pt x="34510" y="21260"/>
                    <a:pt x="34601" y="21214"/>
                  </a:cubicBezTo>
                  <a:cubicBezTo>
                    <a:pt x="36993" y="20011"/>
                    <a:pt x="39355" y="18792"/>
                    <a:pt x="41686" y="17466"/>
                  </a:cubicBezTo>
                  <a:cubicBezTo>
                    <a:pt x="42920" y="16781"/>
                    <a:pt x="44169" y="16126"/>
                    <a:pt x="45373" y="15409"/>
                  </a:cubicBezTo>
                  <a:cubicBezTo>
                    <a:pt x="46820" y="14556"/>
                    <a:pt x="48252" y="13703"/>
                    <a:pt x="49685" y="12819"/>
                  </a:cubicBezTo>
                  <a:cubicBezTo>
                    <a:pt x="51650" y="11631"/>
                    <a:pt x="53570" y="10397"/>
                    <a:pt x="55505" y="9148"/>
                  </a:cubicBezTo>
                  <a:cubicBezTo>
                    <a:pt x="57211" y="8035"/>
                    <a:pt x="58902" y="6877"/>
                    <a:pt x="60593" y="5719"/>
                  </a:cubicBezTo>
                  <a:cubicBezTo>
                    <a:pt x="61416" y="5156"/>
                    <a:pt x="62254" y="4623"/>
                    <a:pt x="63016" y="3998"/>
                  </a:cubicBezTo>
                  <a:cubicBezTo>
                    <a:pt x="63046" y="3967"/>
                    <a:pt x="63077" y="3937"/>
                    <a:pt x="63107" y="3906"/>
                  </a:cubicBezTo>
                  <a:cubicBezTo>
                    <a:pt x="63062" y="3876"/>
                    <a:pt x="63031" y="3830"/>
                    <a:pt x="63001" y="3785"/>
                  </a:cubicBezTo>
                  <a:cubicBezTo>
                    <a:pt x="62346" y="3251"/>
                    <a:pt x="61721" y="2703"/>
                    <a:pt x="61157" y="2078"/>
                  </a:cubicBezTo>
                  <a:cubicBezTo>
                    <a:pt x="60548" y="1393"/>
                    <a:pt x="59893" y="737"/>
                    <a:pt x="59268" y="67"/>
                  </a:cubicBezTo>
                  <a:cubicBezTo>
                    <a:pt x="59198" y="20"/>
                    <a:pt x="59137" y="1"/>
                    <a:pt x="5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84" name="Google Shape;384;p31"/>
            <p:cNvSpPr/>
            <p:nvPr/>
          </p:nvSpPr>
          <p:spPr>
            <a:xfrm>
              <a:off x="1708585" y="3484269"/>
              <a:ext cx="201312" cy="140951"/>
            </a:xfrm>
            <a:custGeom>
              <a:avLst/>
              <a:gdLst/>
              <a:ahLst/>
              <a:cxnLst/>
              <a:rect l="l" t="t" r="r" b="b"/>
              <a:pathLst>
                <a:path w="15892" h="11127" extrusionOk="0">
                  <a:moveTo>
                    <a:pt x="11332" y="1"/>
                  </a:moveTo>
                  <a:cubicBezTo>
                    <a:pt x="11193" y="1"/>
                    <a:pt x="11056" y="78"/>
                    <a:pt x="10925" y="144"/>
                  </a:cubicBezTo>
                  <a:cubicBezTo>
                    <a:pt x="10574" y="296"/>
                    <a:pt x="10239" y="463"/>
                    <a:pt x="9904" y="616"/>
                  </a:cubicBezTo>
                  <a:cubicBezTo>
                    <a:pt x="6796" y="2002"/>
                    <a:pt x="3673" y="3343"/>
                    <a:pt x="564" y="4714"/>
                  </a:cubicBezTo>
                  <a:cubicBezTo>
                    <a:pt x="351" y="4806"/>
                    <a:pt x="92" y="4851"/>
                    <a:pt x="1" y="5126"/>
                  </a:cubicBezTo>
                  <a:cubicBezTo>
                    <a:pt x="46" y="5248"/>
                    <a:pt x="77" y="5369"/>
                    <a:pt x="123" y="5491"/>
                  </a:cubicBezTo>
                  <a:cubicBezTo>
                    <a:pt x="915" y="7304"/>
                    <a:pt x="1814" y="9072"/>
                    <a:pt x="2819" y="10778"/>
                  </a:cubicBezTo>
                  <a:cubicBezTo>
                    <a:pt x="2880" y="10885"/>
                    <a:pt x="2972" y="10991"/>
                    <a:pt x="3048" y="11098"/>
                  </a:cubicBezTo>
                  <a:cubicBezTo>
                    <a:pt x="3117" y="11118"/>
                    <a:pt x="3184" y="11126"/>
                    <a:pt x="3250" y="11126"/>
                  </a:cubicBezTo>
                  <a:cubicBezTo>
                    <a:pt x="3492" y="11126"/>
                    <a:pt x="3720" y="11014"/>
                    <a:pt x="3947" y="10930"/>
                  </a:cubicBezTo>
                  <a:cubicBezTo>
                    <a:pt x="5227" y="10412"/>
                    <a:pt x="6552" y="9955"/>
                    <a:pt x="7847" y="9468"/>
                  </a:cubicBezTo>
                  <a:cubicBezTo>
                    <a:pt x="10331" y="8538"/>
                    <a:pt x="12799" y="7579"/>
                    <a:pt x="15267" y="6634"/>
                  </a:cubicBezTo>
                  <a:cubicBezTo>
                    <a:pt x="15496" y="6543"/>
                    <a:pt x="15892" y="6527"/>
                    <a:pt x="15724" y="6085"/>
                  </a:cubicBezTo>
                  <a:cubicBezTo>
                    <a:pt x="15648" y="5979"/>
                    <a:pt x="15572" y="5872"/>
                    <a:pt x="15480" y="5781"/>
                  </a:cubicBezTo>
                  <a:cubicBezTo>
                    <a:pt x="14399" y="4623"/>
                    <a:pt x="13484" y="3358"/>
                    <a:pt x="12677" y="2018"/>
                  </a:cubicBezTo>
                  <a:cubicBezTo>
                    <a:pt x="12296" y="1393"/>
                    <a:pt x="11961" y="753"/>
                    <a:pt x="11595" y="113"/>
                  </a:cubicBezTo>
                  <a:cubicBezTo>
                    <a:pt x="11507" y="31"/>
                    <a:pt x="11419" y="1"/>
                    <a:pt x="113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85" name="Google Shape;385;p31"/>
            <p:cNvSpPr/>
            <p:nvPr/>
          </p:nvSpPr>
          <p:spPr>
            <a:xfrm>
              <a:off x="1666516" y="3330574"/>
              <a:ext cx="165020" cy="158660"/>
            </a:xfrm>
            <a:custGeom>
              <a:avLst/>
              <a:gdLst/>
              <a:ahLst/>
              <a:cxnLst/>
              <a:rect l="l" t="t" r="r" b="b"/>
              <a:pathLst>
                <a:path w="13027" h="12525" extrusionOk="0">
                  <a:moveTo>
                    <a:pt x="11550" y="0"/>
                  </a:moveTo>
                  <a:cubicBezTo>
                    <a:pt x="11335" y="0"/>
                    <a:pt x="11138" y="194"/>
                    <a:pt x="10955" y="286"/>
                  </a:cubicBezTo>
                  <a:cubicBezTo>
                    <a:pt x="7618" y="1992"/>
                    <a:pt x="4175" y="3485"/>
                    <a:pt x="671" y="4841"/>
                  </a:cubicBezTo>
                  <a:cubicBezTo>
                    <a:pt x="427" y="4933"/>
                    <a:pt x="168" y="5009"/>
                    <a:pt x="0" y="5222"/>
                  </a:cubicBezTo>
                  <a:cubicBezTo>
                    <a:pt x="0" y="5405"/>
                    <a:pt x="0" y="5573"/>
                    <a:pt x="15" y="5756"/>
                  </a:cubicBezTo>
                  <a:cubicBezTo>
                    <a:pt x="320" y="7584"/>
                    <a:pt x="686" y="9397"/>
                    <a:pt x="1173" y="11180"/>
                  </a:cubicBezTo>
                  <a:cubicBezTo>
                    <a:pt x="1295" y="11621"/>
                    <a:pt x="1387" y="12078"/>
                    <a:pt x="1585" y="12490"/>
                  </a:cubicBezTo>
                  <a:cubicBezTo>
                    <a:pt x="1642" y="12514"/>
                    <a:pt x="1698" y="12525"/>
                    <a:pt x="1751" y="12525"/>
                  </a:cubicBezTo>
                  <a:cubicBezTo>
                    <a:pt x="1896" y="12525"/>
                    <a:pt x="2026" y="12450"/>
                    <a:pt x="2149" y="12383"/>
                  </a:cubicBezTo>
                  <a:cubicBezTo>
                    <a:pt x="5638" y="10921"/>
                    <a:pt x="9096" y="9382"/>
                    <a:pt x="12555" y="7828"/>
                  </a:cubicBezTo>
                  <a:cubicBezTo>
                    <a:pt x="12768" y="7736"/>
                    <a:pt x="13027" y="7645"/>
                    <a:pt x="12981" y="7325"/>
                  </a:cubicBezTo>
                  <a:cubicBezTo>
                    <a:pt x="12798" y="6548"/>
                    <a:pt x="12600" y="5786"/>
                    <a:pt x="12448" y="5024"/>
                  </a:cubicBezTo>
                  <a:cubicBezTo>
                    <a:pt x="12113" y="3424"/>
                    <a:pt x="11945" y="1809"/>
                    <a:pt x="11884" y="179"/>
                  </a:cubicBezTo>
                  <a:cubicBezTo>
                    <a:pt x="11768" y="48"/>
                    <a:pt x="11657" y="0"/>
                    <a:pt x="11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86" name="Google Shape;386;p31"/>
            <p:cNvSpPr/>
            <p:nvPr/>
          </p:nvSpPr>
          <p:spPr>
            <a:xfrm>
              <a:off x="1659561" y="3212007"/>
              <a:ext cx="174875" cy="117288"/>
            </a:xfrm>
            <a:custGeom>
              <a:avLst/>
              <a:gdLst/>
              <a:ahLst/>
              <a:cxnLst/>
              <a:rect l="l" t="t" r="r" b="b"/>
              <a:pathLst>
                <a:path w="13805" h="9259" extrusionOk="0">
                  <a:moveTo>
                    <a:pt x="10385" y="0"/>
                  </a:moveTo>
                  <a:cubicBezTo>
                    <a:pt x="9678" y="0"/>
                    <a:pt x="8984" y="135"/>
                    <a:pt x="8304" y="352"/>
                  </a:cubicBezTo>
                  <a:cubicBezTo>
                    <a:pt x="7390" y="642"/>
                    <a:pt x="6552" y="1068"/>
                    <a:pt x="5729" y="1540"/>
                  </a:cubicBezTo>
                  <a:cubicBezTo>
                    <a:pt x="3947" y="2531"/>
                    <a:pt x="2393" y="3856"/>
                    <a:pt x="778" y="5060"/>
                  </a:cubicBezTo>
                  <a:cubicBezTo>
                    <a:pt x="382" y="5365"/>
                    <a:pt x="153" y="5776"/>
                    <a:pt x="92" y="6294"/>
                  </a:cubicBezTo>
                  <a:cubicBezTo>
                    <a:pt x="1" y="7132"/>
                    <a:pt x="1" y="7970"/>
                    <a:pt x="62" y="8793"/>
                  </a:cubicBezTo>
                  <a:cubicBezTo>
                    <a:pt x="92" y="8899"/>
                    <a:pt x="107" y="9006"/>
                    <a:pt x="138" y="9113"/>
                  </a:cubicBezTo>
                  <a:cubicBezTo>
                    <a:pt x="174" y="9210"/>
                    <a:pt x="240" y="9259"/>
                    <a:pt x="328" y="9259"/>
                  </a:cubicBezTo>
                  <a:cubicBezTo>
                    <a:pt x="349" y="9259"/>
                    <a:pt x="373" y="9256"/>
                    <a:pt x="397" y="9250"/>
                  </a:cubicBezTo>
                  <a:cubicBezTo>
                    <a:pt x="473" y="9219"/>
                    <a:pt x="564" y="9189"/>
                    <a:pt x="641" y="9158"/>
                  </a:cubicBezTo>
                  <a:cubicBezTo>
                    <a:pt x="1250" y="8899"/>
                    <a:pt x="1844" y="8625"/>
                    <a:pt x="2469" y="8381"/>
                  </a:cubicBezTo>
                  <a:cubicBezTo>
                    <a:pt x="3947" y="7848"/>
                    <a:pt x="5349" y="7178"/>
                    <a:pt x="6750" y="6477"/>
                  </a:cubicBezTo>
                  <a:cubicBezTo>
                    <a:pt x="8929" y="5410"/>
                    <a:pt x="11093" y="4283"/>
                    <a:pt x="13256" y="3186"/>
                  </a:cubicBezTo>
                  <a:cubicBezTo>
                    <a:pt x="13485" y="2668"/>
                    <a:pt x="13698" y="2165"/>
                    <a:pt x="13805" y="1601"/>
                  </a:cubicBezTo>
                  <a:cubicBezTo>
                    <a:pt x="13546" y="1373"/>
                    <a:pt x="13317" y="1144"/>
                    <a:pt x="13058" y="946"/>
                  </a:cubicBezTo>
                  <a:cubicBezTo>
                    <a:pt x="12311" y="337"/>
                    <a:pt x="11473" y="17"/>
                    <a:pt x="10498" y="2"/>
                  </a:cubicBezTo>
                  <a:cubicBezTo>
                    <a:pt x="10461" y="1"/>
                    <a:pt x="10423" y="0"/>
                    <a:pt x="10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87" name="Google Shape;387;p31"/>
            <p:cNvSpPr/>
            <p:nvPr/>
          </p:nvSpPr>
          <p:spPr>
            <a:xfrm>
              <a:off x="2085709" y="3426265"/>
              <a:ext cx="776454" cy="485216"/>
            </a:xfrm>
            <a:custGeom>
              <a:avLst/>
              <a:gdLst/>
              <a:ahLst/>
              <a:cxnLst/>
              <a:rect l="l" t="t" r="r" b="b"/>
              <a:pathLst>
                <a:path w="61295" h="38304" extrusionOk="0">
                  <a:moveTo>
                    <a:pt x="61177" y="1"/>
                  </a:moveTo>
                  <a:cubicBezTo>
                    <a:pt x="60911" y="1"/>
                    <a:pt x="60737" y="220"/>
                    <a:pt x="60564" y="380"/>
                  </a:cubicBezTo>
                  <a:cubicBezTo>
                    <a:pt x="59284" y="1538"/>
                    <a:pt x="57913" y="2605"/>
                    <a:pt x="56678" y="3808"/>
                  </a:cubicBezTo>
                  <a:cubicBezTo>
                    <a:pt x="56602" y="3869"/>
                    <a:pt x="56541" y="3945"/>
                    <a:pt x="56496" y="4037"/>
                  </a:cubicBezTo>
                  <a:cubicBezTo>
                    <a:pt x="56480" y="4067"/>
                    <a:pt x="56465" y="4098"/>
                    <a:pt x="56450" y="4128"/>
                  </a:cubicBezTo>
                  <a:cubicBezTo>
                    <a:pt x="56267" y="4265"/>
                    <a:pt x="56145" y="4448"/>
                    <a:pt x="55978" y="4570"/>
                  </a:cubicBezTo>
                  <a:cubicBezTo>
                    <a:pt x="55353" y="5058"/>
                    <a:pt x="54743" y="5545"/>
                    <a:pt x="54134" y="6048"/>
                  </a:cubicBezTo>
                  <a:cubicBezTo>
                    <a:pt x="53128" y="6856"/>
                    <a:pt x="52123" y="7663"/>
                    <a:pt x="51102" y="8455"/>
                  </a:cubicBezTo>
                  <a:cubicBezTo>
                    <a:pt x="50843" y="8638"/>
                    <a:pt x="50538" y="8775"/>
                    <a:pt x="50325" y="9049"/>
                  </a:cubicBezTo>
                  <a:cubicBezTo>
                    <a:pt x="50325" y="9049"/>
                    <a:pt x="50310" y="9049"/>
                    <a:pt x="50295" y="9034"/>
                  </a:cubicBezTo>
                  <a:cubicBezTo>
                    <a:pt x="50218" y="9049"/>
                    <a:pt x="50157" y="9065"/>
                    <a:pt x="50096" y="9095"/>
                  </a:cubicBezTo>
                  <a:cubicBezTo>
                    <a:pt x="49563" y="9415"/>
                    <a:pt x="48999" y="9705"/>
                    <a:pt x="48664" y="10268"/>
                  </a:cubicBezTo>
                  <a:lnTo>
                    <a:pt x="48542" y="10268"/>
                  </a:lnTo>
                  <a:cubicBezTo>
                    <a:pt x="46866" y="11396"/>
                    <a:pt x="45221" y="12554"/>
                    <a:pt x="43636" y="13818"/>
                  </a:cubicBezTo>
                  <a:lnTo>
                    <a:pt x="43606" y="13955"/>
                  </a:lnTo>
                  <a:cubicBezTo>
                    <a:pt x="43377" y="14093"/>
                    <a:pt x="43149" y="14230"/>
                    <a:pt x="42936" y="14367"/>
                  </a:cubicBezTo>
                  <a:cubicBezTo>
                    <a:pt x="41839" y="15113"/>
                    <a:pt x="40757" y="15875"/>
                    <a:pt x="39645" y="16591"/>
                  </a:cubicBezTo>
                  <a:cubicBezTo>
                    <a:pt x="38106" y="17597"/>
                    <a:pt x="36536" y="18587"/>
                    <a:pt x="34967" y="19562"/>
                  </a:cubicBezTo>
                  <a:cubicBezTo>
                    <a:pt x="33764" y="20294"/>
                    <a:pt x="32545" y="21010"/>
                    <a:pt x="31341" y="21726"/>
                  </a:cubicBezTo>
                  <a:cubicBezTo>
                    <a:pt x="30153" y="22427"/>
                    <a:pt x="28949" y="23066"/>
                    <a:pt x="27761" y="23737"/>
                  </a:cubicBezTo>
                  <a:cubicBezTo>
                    <a:pt x="26085" y="24712"/>
                    <a:pt x="24348" y="25580"/>
                    <a:pt x="22626" y="26479"/>
                  </a:cubicBezTo>
                  <a:cubicBezTo>
                    <a:pt x="21148" y="27256"/>
                    <a:pt x="19640" y="27988"/>
                    <a:pt x="18116" y="28704"/>
                  </a:cubicBezTo>
                  <a:cubicBezTo>
                    <a:pt x="16349" y="29526"/>
                    <a:pt x="14566" y="30349"/>
                    <a:pt x="12784" y="31157"/>
                  </a:cubicBezTo>
                  <a:cubicBezTo>
                    <a:pt x="11260" y="31842"/>
                    <a:pt x="9736" y="32497"/>
                    <a:pt x="8198" y="33122"/>
                  </a:cubicBezTo>
                  <a:cubicBezTo>
                    <a:pt x="8163" y="33120"/>
                    <a:pt x="8129" y="33119"/>
                    <a:pt x="8095" y="33119"/>
                  </a:cubicBezTo>
                  <a:cubicBezTo>
                    <a:pt x="7855" y="33119"/>
                    <a:pt x="7617" y="33166"/>
                    <a:pt x="7390" y="33259"/>
                  </a:cubicBezTo>
                  <a:cubicBezTo>
                    <a:pt x="5150" y="34204"/>
                    <a:pt x="2896" y="35057"/>
                    <a:pt x="656" y="35971"/>
                  </a:cubicBezTo>
                  <a:cubicBezTo>
                    <a:pt x="412" y="36078"/>
                    <a:pt x="77" y="36093"/>
                    <a:pt x="1" y="36444"/>
                  </a:cubicBezTo>
                  <a:cubicBezTo>
                    <a:pt x="123" y="36504"/>
                    <a:pt x="244" y="36565"/>
                    <a:pt x="366" y="36596"/>
                  </a:cubicBezTo>
                  <a:cubicBezTo>
                    <a:pt x="2758" y="37327"/>
                    <a:pt x="5196" y="37830"/>
                    <a:pt x="7664" y="38165"/>
                  </a:cubicBezTo>
                  <a:cubicBezTo>
                    <a:pt x="8034" y="38215"/>
                    <a:pt x="8404" y="38304"/>
                    <a:pt x="8782" y="38304"/>
                  </a:cubicBezTo>
                  <a:cubicBezTo>
                    <a:pt x="8871" y="38304"/>
                    <a:pt x="8961" y="38299"/>
                    <a:pt x="9051" y="38287"/>
                  </a:cubicBezTo>
                  <a:cubicBezTo>
                    <a:pt x="9097" y="38180"/>
                    <a:pt x="9173" y="38119"/>
                    <a:pt x="9295" y="38074"/>
                  </a:cubicBezTo>
                  <a:cubicBezTo>
                    <a:pt x="10453" y="37678"/>
                    <a:pt x="11580" y="37190"/>
                    <a:pt x="12723" y="36763"/>
                  </a:cubicBezTo>
                  <a:cubicBezTo>
                    <a:pt x="14399" y="36139"/>
                    <a:pt x="16029" y="35453"/>
                    <a:pt x="17674" y="34783"/>
                  </a:cubicBezTo>
                  <a:cubicBezTo>
                    <a:pt x="17857" y="34722"/>
                    <a:pt x="18055" y="34646"/>
                    <a:pt x="18177" y="34478"/>
                  </a:cubicBezTo>
                  <a:cubicBezTo>
                    <a:pt x="18360" y="34448"/>
                    <a:pt x="18528" y="34402"/>
                    <a:pt x="18710" y="34356"/>
                  </a:cubicBezTo>
                  <a:cubicBezTo>
                    <a:pt x="19305" y="34082"/>
                    <a:pt x="19929" y="33838"/>
                    <a:pt x="20524" y="33564"/>
                  </a:cubicBezTo>
                  <a:cubicBezTo>
                    <a:pt x="22306" y="32726"/>
                    <a:pt x="24073" y="31903"/>
                    <a:pt x="25841" y="31035"/>
                  </a:cubicBezTo>
                  <a:cubicBezTo>
                    <a:pt x="27121" y="30395"/>
                    <a:pt x="28385" y="29709"/>
                    <a:pt x="29635" y="29024"/>
                  </a:cubicBezTo>
                  <a:cubicBezTo>
                    <a:pt x="30899" y="28338"/>
                    <a:pt x="32164" y="27668"/>
                    <a:pt x="33398" y="26921"/>
                  </a:cubicBezTo>
                  <a:cubicBezTo>
                    <a:pt x="35165" y="25855"/>
                    <a:pt x="36917" y="24742"/>
                    <a:pt x="38670" y="23645"/>
                  </a:cubicBezTo>
                  <a:cubicBezTo>
                    <a:pt x="40757" y="22320"/>
                    <a:pt x="42738" y="20857"/>
                    <a:pt x="44764" y="19456"/>
                  </a:cubicBezTo>
                  <a:cubicBezTo>
                    <a:pt x="45328" y="19059"/>
                    <a:pt x="45861" y="18648"/>
                    <a:pt x="46409" y="18237"/>
                  </a:cubicBezTo>
                  <a:cubicBezTo>
                    <a:pt x="46516" y="18161"/>
                    <a:pt x="46592" y="18039"/>
                    <a:pt x="46668" y="17947"/>
                  </a:cubicBezTo>
                  <a:cubicBezTo>
                    <a:pt x="46760" y="17932"/>
                    <a:pt x="46836" y="17917"/>
                    <a:pt x="46927" y="17917"/>
                  </a:cubicBezTo>
                  <a:cubicBezTo>
                    <a:pt x="47948" y="17323"/>
                    <a:pt x="48878" y="16637"/>
                    <a:pt x="49716" y="15799"/>
                  </a:cubicBezTo>
                  <a:cubicBezTo>
                    <a:pt x="49807" y="15662"/>
                    <a:pt x="49898" y="15540"/>
                    <a:pt x="49975" y="15418"/>
                  </a:cubicBezTo>
                  <a:cubicBezTo>
                    <a:pt x="50112" y="15403"/>
                    <a:pt x="50234" y="15342"/>
                    <a:pt x="50325" y="15250"/>
                  </a:cubicBezTo>
                  <a:cubicBezTo>
                    <a:pt x="50477" y="15129"/>
                    <a:pt x="50630" y="14991"/>
                    <a:pt x="50782" y="14870"/>
                  </a:cubicBezTo>
                  <a:cubicBezTo>
                    <a:pt x="51376" y="14397"/>
                    <a:pt x="51970" y="13910"/>
                    <a:pt x="52565" y="13422"/>
                  </a:cubicBezTo>
                  <a:cubicBezTo>
                    <a:pt x="53189" y="12904"/>
                    <a:pt x="53814" y="12386"/>
                    <a:pt x="54439" y="11868"/>
                  </a:cubicBezTo>
                  <a:cubicBezTo>
                    <a:pt x="55155" y="11259"/>
                    <a:pt x="55886" y="10664"/>
                    <a:pt x="56602" y="10040"/>
                  </a:cubicBezTo>
                  <a:cubicBezTo>
                    <a:pt x="57120" y="9598"/>
                    <a:pt x="57608" y="9126"/>
                    <a:pt x="58126" y="8684"/>
                  </a:cubicBezTo>
                  <a:cubicBezTo>
                    <a:pt x="58324" y="8516"/>
                    <a:pt x="58552" y="8394"/>
                    <a:pt x="58766" y="8242"/>
                  </a:cubicBezTo>
                  <a:cubicBezTo>
                    <a:pt x="58857" y="8074"/>
                    <a:pt x="58949" y="7892"/>
                    <a:pt x="59025" y="7709"/>
                  </a:cubicBezTo>
                  <a:cubicBezTo>
                    <a:pt x="59771" y="5865"/>
                    <a:pt x="60381" y="3961"/>
                    <a:pt x="60868" y="2011"/>
                  </a:cubicBezTo>
                  <a:cubicBezTo>
                    <a:pt x="61021" y="1355"/>
                    <a:pt x="61234" y="700"/>
                    <a:pt x="61295" y="15"/>
                  </a:cubicBezTo>
                  <a:cubicBezTo>
                    <a:pt x="61254" y="5"/>
                    <a:pt x="61215" y="1"/>
                    <a:pt x="61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88" name="Google Shape;388;p31"/>
            <p:cNvSpPr/>
            <p:nvPr/>
          </p:nvSpPr>
          <p:spPr>
            <a:xfrm>
              <a:off x="2399913" y="3702847"/>
              <a:ext cx="322641" cy="195688"/>
            </a:xfrm>
            <a:custGeom>
              <a:avLst/>
              <a:gdLst/>
              <a:ahLst/>
              <a:cxnLst/>
              <a:rect l="l" t="t" r="r" b="b"/>
              <a:pathLst>
                <a:path w="25470" h="15448" extrusionOk="0">
                  <a:moveTo>
                    <a:pt x="25356" y="0"/>
                  </a:moveTo>
                  <a:cubicBezTo>
                    <a:pt x="25314" y="0"/>
                    <a:pt x="25261" y="21"/>
                    <a:pt x="25201" y="59"/>
                  </a:cubicBezTo>
                  <a:lnTo>
                    <a:pt x="25201" y="75"/>
                  </a:lnTo>
                  <a:cubicBezTo>
                    <a:pt x="25155" y="90"/>
                    <a:pt x="25110" y="105"/>
                    <a:pt x="25079" y="135"/>
                  </a:cubicBezTo>
                  <a:cubicBezTo>
                    <a:pt x="23129" y="1644"/>
                    <a:pt x="21103" y="3046"/>
                    <a:pt x="19061" y="4432"/>
                  </a:cubicBezTo>
                  <a:cubicBezTo>
                    <a:pt x="17324" y="5636"/>
                    <a:pt x="15557" y="6794"/>
                    <a:pt x="13744" y="7891"/>
                  </a:cubicBezTo>
                  <a:cubicBezTo>
                    <a:pt x="12388" y="8713"/>
                    <a:pt x="11032" y="9521"/>
                    <a:pt x="9660" y="10328"/>
                  </a:cubicBezTo>
                  <a:cubicBezTo>
                    <a:pt x="9508" y="10420"/>
                    <a:pt x="9340" y="10481"/>
                    <a:pt x="9264" y="10648"/>
                  </a:cubicBezTo>
                  <a:cubicBezTo>
                    <a:pt x="9005" y="10740"/>
                    <a:pt x="8746" y="10846"/>
                    <a:pt x="8487" y="10938"/>
                  </a:cubicBezTo>
                  <a:cubicBezTo>
                    <a:pt x="8411" y="10999"/>
                    <a:pt x="8289" y="10983"/>
                    <a:pt x="8213" y="11060"/>
                  </a:cubicBezTo>
                  <a:cubicBezTo>
                    <a:pt x="8167" y="11181"/>
                    <a:pt x="8061" y="11258"/>
                    <a:pt x="7939" y="11319"/>
                  </a:cubicBezTo>
                  <a:cubicBezTo>
                    <a:pt x="7207" y="11715"/>
                    <a:pt x="6476" y="12111"/>
                    <a:pt x="5730" y="12492"/>
                  </a:cubicBezTo>
                  <a:cubicBezTo>
                    <a:pt x="4023" y="13360"/>
                    <a:pt x="2301" y="14198"/>
                    <a:pt x="595" y="15067"/>
                  </a:cubicBezTo>
                  <a:cubicBezTo>
                    <a:pt x="382" y="15173"/>
                    <a:pt x="123" y="15219"/>
                    <a:pt x="1" y="15448"/>
                  </a:cubicBezTo>
                  <a:cubicBezTo>
                    <a:pt x="184" y="15417"/>
                    <a:pt x="382" y="15387"/>
                    <a:pt x="580" y="15341"/>
                  </a:cubicBezTo>
                  <a:cubicBezTo>
                    <a:pt x="4785" y="14320"/>
                    <a:pt x="8761" y="12751"/>
                    <a:pt x="12540" y="10648"/>
                  </a:cubicBezTo>
                  <a:cubicBezTo>
                    <a:pt x="13363" y="10191"/>
                    <a:pt x="14201" y="9749"/>
                    <a:pt x="14963" y="9186"/>
                  </a:cubicBezTo>
                  <a:cubicBezTo>
                    <a:pt x="15100" y="9109"/>
                    <a:pt x="15237" y="9048"/>
                    <a:pt x="15374" y="8972"/>
                  </a:cubicBezTo>
                  <a:cubicBezTo>
                    <a:pt x="18848" y="6717"/>
                    <a:pt x="21971" y="4051"/>
                    <a:pt x="24790" y="1019"/>
                  </a:cubicBezTo>
                  <a:cubicBezTo>
                    <a:pt x="25018" y="760"/>
                    <a:pt x="25232" y="471"/>
                    <a:pt x="25460" y="212"/>
                  </a:cubicBezTo>
                  <a:cubicBezTo>
                    <a:pt x="25470" y="65"/>
                    <a:pt x="25430" y="0"/>
                    <a:pt x="25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89" name="Google Shape;389;p31"/>
            <p:cNvSpPr/>
            <p:nvPr/>
          </p:nvSpPr>
          <p:spPr>
            <a:xfrm>
              <a:off x="2689809" y="3210094"/>
              <a:ext cx="100757" cy="84290"/>
            </a:xfrm>
            <a:custGeom>
              <a:avLst/>
              <a:gdLst/>
              <a:ahLst/>
              <a:cxnLst/>
              <a:rect l="l" t="t" r="r" b="b"/>
              <a:pathLst>
                <a:path w="7954" h="6654" extrusionOk="0">
                  <a:moveTo>
                    <a:pt x="7451" y="0"/>
                  </a:moveTo>
                  <a:cubicBezTo>
                    <a:pt x="6597" y="92"/>
                    <a:pt x="5836" y="396"/>
                    <a:pt x="5119" y="838"/>
                  </a:cubicBezTo>
                  <a:cubicBezTo>
                    <a:pt x="4800" y="1036"/>
                    <a:pt x="4495" y="1250"/>
                    <a:pt x="4175" y="1463"/>
                  </a:cubicBezTo>
                  <a:cubicBezTo>
                    <a:pt x="4160" y="1463"/>
                    <a:pt x="4144" y="1478"/>
                    <a:pt x="4129" y="1493"/>
                  </a:cubicBezTo>
                  <a:cubicBezTo>
                    <a:pt x="3870" y="1737"/>
                    <a:pt x="3581" y="1996"/>
                    <a:pt x="3322" y="2255"/>
                  </a:cubicBezTo>
                  <a:cubicBezTo>
                    <a:pt x="2118" y="3474"/>
                    <a:pt x="1097" y="4830"/>
                    <a:pt x="168" y="6247"/>
                  </a:cubicBezTo>
                  <a:cubicBezTo>
                    <a:pt x="122" y="6293"/>
                    <a:pt x="92" y="6338"/>
                    <a:pt x="61" y="6384"/>
                  </a:cubicBezTo>
                  <a:cubicBezTo>
                    <a:pt x="46" y="6415"/>
                    <a:pt x="31" y="6445"/>
                    <a:pt x="15" y="6491"/>
                  </a:cubicBezTo>
                  <a:cubicBezTo>
                    <a:pt x="0" y="6567"/>
                    <a:pt x="0" y="6613"/>
                    <a:pt x="46" y="6628"/>
                  </a:cubicBezTo>
                  <a:cubicBezTo>
                    <a:pt x="64" y="6646"/>
                    <a:pt x="87" y="6653"/>
                    <a:pt x="115" y="6653"/>
                  </a:cubicBezTo>
                  <a:cubicBezTo>
                    <a:pt x="135" y="6653"/>
                    <a:pt x="158" y="6649"/>
                    <a:pt x="183" y="6643"/>
                  </a:cubicBezTo>
                  <a:cubicBezTo>
                    <a:pt x="214" y="6597"/>
                    <a:pt x="259" y="6567"/>
                    <a:pt x="305" y="6521"/>
                  </a:cubicBezTo>
                  <a:cubicBezTo>
                    <a:pt x="747" y="6186"/>
                    <a:pt x="1189" y="5866"/>
                    <a:pt x="1615" y="5516"/>
                  </a:cubicBezTo>
                  <a:cubicBezTo>
                    <a:pt x="2057" y="5165"/>
                    <a:pt x="2484" y="4784"/>
                    <a:pt x="2926" y="4419"/>
                  </a:cubicBezTo>
                  <a:cubicBezTo>
                    <a:pt x="3337" y="4068"/>
                    <a:pt x="3763" y="3733"/>
                    <a:pt x="4175" y="3367"/>
                  </a:cubicBezTo>
                  <a:cubicBezTo>
                    <a:pt x="4601" y="3017"/>
                    <a:pt x="5013" y="2667"/>
                    <a:pt x="5424" y="2301"/>
                  </a:cubicBezTo>
                  <a:cubicBezTo>
                    <a:pt x="5866" y="1935"/>
                    <a:pt x="6323" y="1600"/>
                    <a:pt x="6734" y="1204"/>
                  </a:cubicBezTo>
                  <a:cubicBezTo>
                    <a:pt x="7115" y="823"/>
                    <a:pt x="7603" y="549"/>
                    <a:pt x="7953" y="76"/>
                  </a:cubicBezTo>
                  <a:cubicBezTo>
                    <a:pt x="7801" y="46"/>
                    <a:pt x="7679" y="31"/>
                    <a:pt x="7557" y="15"/>
                  </a:cubicBezTo>
                  <a:cubicBezTo>
                    <a:pt x="7527" y="15"/>
                    <a:pt x="7481" y="15"/>
                    <a:pt x="7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90" name="Google Shape;390;p31"/>
            <p:cNvSpPr/>
            <p:nvPr/>
          </p:nvSpPr>
          <p:spPr>
            <a:xfrm>
              <a:off x="2299359" y="3257572"/>
              <a:ext cx="186073" cy="129132"/>
            </a:xfrm>
            <a:custGeom>
              <a:avLst/>
              <a:gdLst/>
              <a:ahLst/>
              <a:cxnLst/>
              <a:rect l="l" t="t" r="r" b="b"/>
              <a:pathLst>
                <a:path w="14689" h="10194" extrusionOk="0">
                  <a:moveTo>
                    <a:pt x="10270" y="0"/>
                  </a:moveTo>
                  <a:cubicBezTo>
                    <a:pt x="9066" y="76"/>
                    <a:pt x="7908" y="351"/>
                    <a:pt x="6857" y="991"/>
                  </a:cubicBezTo>
                  <a:cubicBezTo>
                    <a:pt x="6827" y="1021"/>
                    <a:pt x="6781" y="1021"/>
                    <a:pt x="6735" y="1036"/>
                  </a:cubicBezTo>
                  <a:cubicBezTo>
                    <a:pt x="6583" y="1112"/>
                    <a:pt x="6430" y="1189"/>
                    <a:pt x="6278" y="1280"/>
                  </a:cubicBezTo>
                  <a:cubicBezTo>
                    <a:pt x="5486" y="1722"/>
                    <a:pt x="4831" y="2286"/>
                    <a:pt x="4328" y="3047"/>
                  </a:cubicBezTo>
                  <a:cubicBezTo>
                    <a:pt x="4297" y="3093"/>
                    <a:pt x="4267" y="3139"/>
                    <a:pt x="4236" y="3185"/>
                  </a:cubicBezTo>
                  <a:cubicBezTo>
                    <a:pt x="3718" y="3855"/>
                    <a:pt x="3170" y="4510"/>
                    <a:pt x="2667" y="5196"/>
                  </a:cubicBezTo>
                  <a:cubicBezTo>
                    <a:pt x="2271" y="5729"/>
                    <a:pt x="1844" y="6247"/>
                    <a:pt x="1555" y="6872"/>
                  </a:cubicBezTo>
                  <a:cubicBezTo>
                    <a:pt x="1403" y="6963"/>
                    <a:pt x="1342" y="7131"/>
                    <a:pt x="1235" y="7268"/>
                  </a:cubicBezTo>
                  <a:cubicBezTo>
                    <a:pt x="824" y="7847"/>
                    <a:pt x="473" y="8471"/>
                    <a:pt x="1" y="9005"/>
                  </a:cubicBezTo>
                  <a:cubicBezTo>
                    <a:pt x="1" y="9005"/>
                    <a:pt x="1" y="9005"/>
                    <a:pt x="1" y="9020"/>
                  </a:cubicBezTo>
                  <a:cubicBezTo>
                    <a:pt x="123" y="9416"/>
                    <a:pt x="184" y="9812"/>
                    <a:pt x="367" y="10193"/>
                  </a:cubicBezTo>
                  <a:lnTo>
                    <a:pt x="382" y="10193"/>
                  </a:lnTo>
                  <a:cubicBezTo>
                    <a:pt x="412" y="10178"/>
                    <a:pt x="443" y="10147"/>
                    <a:pt x="488" y="10132"/>
                  </a:cubicBezTo>
                  <a:cubicBezTo>
                    <a:pt x="1113" y="9827"/>
                    <a:pt x="1738" y="9507"/>
                    <a:pt x="2332" y="9127"/>
                  </a:cubicBezTo>
                  <a:cubicBezTo>
                    <a:pt x="2362" y="9142"/>
                    <a:pt x="2393" y="9157"/>
                    <a:pt x="2408" y="9157"/>
                  </a:cubicBezTo>
                  <a:cubicBezTo>
                    <a:pt x="2439" y="9142"/>
                    <a:pt x="2469" y="9142"/>
                    <a:pt x="2500" y="9111"/>
                  </a:cubicBezTo>
                  <a:cubicBezTo>
                    <a:pt x="2545" y="9081"/>
                    <a:pt x="2591" y="9035"/>
                    <a:pt x="2637" y="8989"/>
                  </a:cubicBezTo>
                  <a:cubicBezTo>
                    <a:pt x="3536" y="8502"/>
                    <a:pt x="4450" y="7999"/>
                    <a:pt x="5349" y="7496"/>
                  </a:cubicBezTo>
                  <a:cubicBezTo>
                    <a:pt x="5989" y="7131"/>
                    <a:pt x="6644" y="6765"/>
                    <a:pt x="7284" y="6384"/>
                  </a:cubicBezTo>
                  <a:cubicBezTo>
                    <a:pt x="8533" y="5638"/>
                    <a:pt x="9782" y="4891"/>
                    <a:pt x="11016" y="4144"/>
                  </a:cubicBezTo>
                  <a:cubicBezTo>
                    <a:pt x="12113" y="3474"/>
                    <a:pt x="13180" y="2788"/>
                    <a:pt x="14262" y="2118"/>
                  </a:cubicBezTo>
                  <a:cubicBezTo>
                    <a:pt x="14399" y="2042"/>
                    <a:pt x="14521" y="1966"/>
                    <a:pt x="14612" y="1859"/>
                  </a:cubicBezTo>
                  <a:cubicBezTo>
                    <a:pt x="14643" y="1813"/>
                    <a:pt x="14673" y="1768"/>
                    <a:pt x="14688" y="1722"/>
                  </a:cubicBezTo>
                  <a:cubicBezTo>
                    <a:pt x="14475" y="1570"/>
                    <a:pt x="14262" y="1417"/>
                    <a:pt x="14033" y="1280"/>
                  </a:cubicBezTo>
                  <a:cubicBezTo>
                    <a:pt x="12982" y="640"/>
                    <a:pt x="11870" y="153"/>
                    <a:pt x="10605" y="92"/>
                  </a:cubicBezTo>
                  <a:cubicBezTo>
                    <a:pt x="10514" y="76"/>
                    <a:pt x="10407" y="31"/>
                    <a:pt x="10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91" name="Google Shape;391;p31"/>
            <p:cNvSpPr/>
            <p:nvPr/>
          </p:nvSpPr>
          <p:spPr>
            <a:xfrm>
              <a:off x="2515910" y="2715656"/>
              <a:ext cx="124496" cy="80464"/>
            </a:xfrm>
            <a:custGeom>
              <a:avLst/>
              <a:gdLst/>
              <a:ahLst/>
              <a:cxnLst/>
              <a:rect l="l" t="t" r="r" b="b"/>
              <a:pathLst>
                <a:path w="9828" h="6352" extrusionOk="0">
                  <a:moveTo>
                    <a:pt x="2681" y="0"/>
                  </a:moveTo>
                  <a:cubicBezTo>
                    <a:pt x="2095" y="0"/>
                    <a:pt x="1522" y="107"/>
                    <a:pt x="976" y="409"/>
                  </a:cubicBezTo>
                  <a:cubicBezTo>
                    <a:pt x="290" y="790"/>
                    <a:pt x="1" y="1491"/>
                    <a:pt x="199" y="2253"/>
                  </a:cubicBezTo>
                  <a:cubicBezTo>
                    <a:pt x="382" y="2923"/>
                    <a:pt x="778" y="3441"/>
                    <a:pt x="1265" y="3914"/>
                  </a:cubicBezTo>
                  <a:cubicBezTo>
                    <a:pt x="1997" y="4630"/>
                    <a:pt x="2850" y="5178"/>
                    <a:pt x="3779" y="5590"/>
                  </a:cubicBezTo>
                  <a:cubicBezTo>
                    <a:pt x="4830" y="6031"/>
                    <a:pt x="5897" y="6351"/>
                    <a:pt x="7040" y="6351"/>
                  </a:cubicBezTo>
                  <a:lnTo>
                    <a:pt x="7634" y="6351"/>
                  </a:lnTo>
                  <a:cubicBezTo>
                    <a:pt x="8060" y="6321"/>
                    <a:pt x="8457" y="6184"/>
                    <a:pt x="8837" y="5986"/>
                  </a:cubicBezTo>
                  <a:cubicBezTo>
                    <a:pt x="9538" y="5574"/>
                    <a:pt x="9828" y="4904"/>
                    <a:pt x="9614" y="4127"/>
                  </a:cubicBezTo>
                  <a:cubicBezTo>
                    <a:pt x="9508" y="3716"/>
                    <a:pt x="9310" y="3335"/>
                    <a:pt x="9036" y="3015"/>
                  </a:cubicBezTo>
                  <a:cubicBezTo>
                    <a:pt x="8685" y="2588"/>
                    <a:pt x="8304" y="2192"/>
                    <a:pt x="7847" y="1872"/>
                  </a:cubicBezTo>
                  <a:cubicBezTo>
                    <a:pt x="6461" y="866"/>
                    <a:pt x="4937" y="211"/>
                    <a:pt x="3231" y="28"/>
                  </a:cubicBezTo>
                  <a:cubicBezTo>
                    <a:pt x="3046" y="10"/>
                    <a:pt x="2863" y="0"/>
                    <a:pt x="2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92" name="Google Shape;392;p31"/>
            <p:cNvSpPr/>
            <p:nvPr/>
          </p:nvSpPr>
          <p:spPr>
            <a:xfrm>
              <a:off x="1897153" y="2752531"/>
              <a:ext cx="114071" cy="90674"/>
            </a:xfrm>
            <a:custGeom>
              <a:avLst/>
              <a:gdLst/>
              <a:ahLst/>
              <a:cxnLst/>
              <a:rect l="l" t="t" r="r" b="b"/>
              <a:pathLst>
                <a:path w="9005" h="7158" extrusionOk="0">
                  <a:moveTo>
                    <a:pt x="6988" y="1"/>
                  </a:moveTo>
                  <a:cubicBezTo>
                    <a:pt x="6878" y="1"/>
                    <a:pt x="6768" y="9"/>
                    <a:pt x="6658" y="28"/>
                  </a:cubicBezTo>
                  <a:cubicBezTo>
                    <a:pt x="6171" y="88"/>
                    <a:pt x="5698" y="149"/>
                    <a:pt x="5241" y="332"/>
                  </a:cubicBezTo>
                  <a:cubicBezTo>
                    <a:pt x="4754" y="515"/>
                    <a:pt x="4266" y="728"/>
                    <a:pt x="3779" y="926"/>
                  </a:cubicBezTo>
                  <a:cubicBezTo>
                    <a:pt x="3733" y="957"/>
                    <a:pt x="3687" y="987"/>
                    <a:pt x="3642" y="1018"/>
                  </a:cubicBezTo>
                  <a:cubicBezTo>
                    <a:pt x="3611" y="1048"/>
                    <a:pt x="3565" y="1064"/>
                    <a:pt x="3520" y="1064"/>
                  </a:cubicBezTo>
                  <a:cubicBezTo>
                    <a:pt x="3504" y="1079"/>
                    <a:pt x="3474" y="1094"/>
                    <a:pt x="3459" y="1109"/>
                  </a:cubicBezTo>
                  <a:cubicBezTo>
                    <a:pt x="3352" y="1185"/>
                    <a:pt x="3261" y="1262"/>
                    <a:pt x="3154" y="1338"/>
                  </a:cubicBezTo>
                  <a:cubicBezTo>
                    <a:pt x="2362" y="1841"/>
                    <a:pt x="1691" y="2450"/>
                    <a:pt x="1067" y="3151"/>
                  </a:cubicBezTo>
                  <a:cubicBezTo>
                    <a:pt x="747" y="3517"/>
                    <a:pt x="488" y="3913"/>
                    <a:pt x="274" y="4370"/>
                  </a:cubicBezTo>
                  <a:cubicBezTo>
                    <a:pt x="76" y="4796"/>
                    <a:pt x="0" y="5238"/>
                    <a:pt x="46" y="5710"/>
                  </a:cubicBezTo>
                  <a:cubicBezTo>
                    <a:pt x="92" y="6198"/>
                    <a:pt x="305" y="6594"/>
                    <a:pt x="747" y="6838"/>
                  </a:cubicBezTo>
                  <a:cubicBezTo>
                    <a:pt x="1082" y="7036"/>
                    <a:pt x="1432" y="7158"/>
                    <a:pt x="1813" y="7158"/>
                  </a:cubicBezTo>
                  <a:cubicBezTo>
                    <a:pt x="2301" y="7158"/>
                    <a:pt x="2788" y="7158"/>
                    <a:pt x="3261" y="7021"/>
                  </a:cubicBezTo>
                  <a:cubicBezTo>
                    <a:pt x="3428" y="6975"/>
                    <a:pt x="3611" y="6929"/>
                    <a:pt x="3794" y="6899"/>
                  </a:cubicBezTo>
                  <a:cubicBezTo>
                    <a:pt x="3824" y="6899"/>
                    <a:pt x="3855" y="6884"/>
                    <a:pt x="3901" y="6884"/>
                  </a:cubicBezTo>
                  <a:cubicBezTo>
                    <a:pt x="4327" y="6670"/>
                    <a:pt x="4769" y="6472"/>
                    <a:pt x="5196" y="6244"/>
                  </a:cubicBezTo>
                  <a:cubicBezTo>
                    <a:pt x="6384" y="5604"/>
                    <a:pt x="7435" y="4781"/>
                    <a:pt x="8243" y="3669"/>
                  </a:cubicBezTo>
                  <a:cubicBezTo>
                    <a:pt x="8669" y="3044"/>
                    <a:pt x="9005" y="2389"/>
                    <a:pt x="8974" y="1597"/>
                  </a:cubicBezTo>
                  <a:cubicBezTo>
                    <a:pt x="8928" y="926"/>
                    <a:pt x="8609" y="485"/>
                    <a:pt x="7999" y="226"/>
                  </a:cubicBezTo>
                  <a:cubicBezTo>
                    <a:pt x="7675" y="87"/>
                    <a:pt x="7333" y="1"/>
                    <a:pt x="6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93" name="Google Shape;393;p31"/>
            <p:cNvSpPr/>
            <p:nvPr/>
          </p:nvSpPr>
          <p:spPr>
            <a:xfrm>
              <a:off x="2432925" y="2842572"/>
              <a:ext cx="196093" cy="200273"/>
            </a:xfrm>
            <a:custGeom>
              <a:avLst/>
              <a:gdLst/>
              <a:ahLst/>
              <a:cxnLst/>
              <a:rect l="l" t="t" r="r" b="b"/>
              <a:pathLst>
                <a:path w="15480" h="15810" extrusionOk="0">
                  <a:moveTo>
                    <a:pt x="8329" y="1"/>
                  </a:moveTo>
                  <a:cubicBezTo>
                    <a:pt x="7626" y="1"/>
                    <a:pt x="6906" y="98"/>
                    <a:pt x="6171" y="294"/>
                  </a:cubicBezTo>
                  <a:cubicBezTo>
                    <a:pt x="4419" y="766"/>
                    <a:pt x="2986" y="1726"/>
                    <a:pt x="1920" y="3219"/>
                  </a:cubicBezTo>
                  <a:cubicBezTo>
                    <a:pt x="1874" y="3280"/>
                    <a:pt x="1798" y="3341"/>
                    <a:pt x="1752" y="3417"/>
                  </a:cubicBezTo>
                  <a:cubicBezTo>
                    <a:pt x="396" y="5459"/>
                    <a:pt x="0" y="7668"/>
                    <a:pt x="655" y="10029"/>
                  </a:cubicBezTo>
                  <a:cubicBezTo>
                    <a:pt x="1621" y="13557"/>
                    <a:pt x="4830" y="15809"/>
                    <a:pt x="8225" y="15809"/>
                  </a:cubicBezTo>
                  <a:cubicBezTo>
                    <a:pt x="8686" y="15809"/>
                    <a:pt x="9151" y="15768"/>
                    <a:pt x="9614" y="15682"/>
                  </a:cubicBezTo>
                  <a:cubicBezTo>
                    <a:pt x="12219" y="15210"/>
                    <a:pt x="14109" y="13777"/>
                    <a:pt x="15343" y="11446"/>
                  </a:cubicBezTo>
                  <a:cubicBezTo>
                    <a:pt x="15404" y="11324"/>
                    <a:pt x="15480" y="11218"/>
                    <a:pt x="15373" y="11050"/>
                  </a:cubicBezTo>
                  <a:lnTo>
                    <a:pt x="15373" y="11050"/>
                  </a:lnTo>
                  <a:cubicBezTo>
                    <a:pt x="15331" y="11052"/>
                    <a:pt x="15288" y="11053"/>
                    <a:pt x="15247" y="11053"/>
                  </a:cubicBezTo>
                  <a:cubicBezTo>
                    <a:pt x="14409" y="11053"/>
                    <a:pt x="13762" y="10622"/>
                    <a:pt x="13225" y="9984"/>
                  </a:cubicBezTo>
                  <a:lnTo>
                    <a:pt x="13240" y="9984"/>
                  </a:lnTo>
                  <a:cubicBezTo>
                    <a:pt x="12996" y="9694"/>
                    <a:pt x="12798" y="9374"/>
                    <a:pt x="12631" y="9039"/>
                  </a:cubicBezTo>
                  <a:cubicBezTo>
                    <a:pt x="12555" y="8856"/>
                    <a:pt x="12463" y="8673"/>
                    <a:pt x="12372" y="8506"/>
                  </a:cubicBezTo>
                  <a:cubicBezTo>
                    <a:pt x="12357" y="8384"/>
                    <a:pt x="12326" y="8247"/>
                    <a:pt x="12296" y="8125"/>
                  </a:cubicBezTo>
                  <a:cubicBezTo>
                    <a:pt x="11884" y="6403"/>
                    <a:pt x="11991" y="4788"/>
                    <a:pt x="13194" y="3371"/>
                  </a:cubicBezTo>
                  <a:cubicBezTo>
                    <a:pt x="13530" y="3158"/>
                    <a:pt x="13850" y="2945"/>
                    <a:pt x="14276" y="2792"/>
                  </a:cubicBezTo>
                  <a:cubicBezTo>
                    <a:pt x="13850" y="2229"/>
                    <a:pt x="13377" y="1802"/>
                    <a:pt x="12798" y="1467"/>
                  </a:cubicBezTo>
                  <a:cubicBezTo>
                    <a:pt x="12783" y="1436"/>
                    <a:pt x="12753" y="1391"/>
                    <a:pt x="12722" y="1375"/>
                  </a:cubicBezTo>
                  <a:cubicBezTo>
                    <a:pt x="11331" y="466"/>
                    <a:pt x="9869" y="1"/>
                    <a:pt x="8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94" name="Google Shape;394;p31"/>
            <p:cNvSpPr/>
            <p:nvPr/>
          </p:nvSpPr>
          <p:spPr>
            <a:xfrm>
              <a:off x="1939412" y="2875013"/>
              <a:ext cx="199779" cy="200311"/>
            </a:xfrm>
            <a:custGeom>
              <a:avLst/>
              <a:gdLst/>
              <a:ahLst/>
              <a:cxnLst/>
              <a:rect l="l" t="t" r="r" b="b"/>
              <a:pathLst>
                <a:path w="15771" h="15813" extrusionOk="0">
                  <a:moveTo>
                    <a:pt x="6907" y="0"/>
                  </a:moveTo>
                  <a:cubicBezTo>
                    <a:pt x="6202" y="0"/>
                    <a:pt x="5474" y="97"/>
                    <a:pt x="4724" y="292"/>
                  </a:cubicBezTo>
                  <a:cubicBezTo>
                    <a:pt x="3429" y="627"/>
                    <a:pt x="2271" y="1252"/>
                    <a:pt x="1342" y="2227"/>
                  </a:cubicBezTo>
                  <a:cubicBezTo>
                    <a:pt x="793" y="2669"/>
                    <a:pt x="382" y="3233"/>
                    <a:pt x="1" y="3888"/>
                  </a:cubicBezTo>
                  <a:cubicBezTo>
                    <a:pt x="427" y="3964"/>
                    <a:pt x="763" y="4086"/>
                    <a:pt x="1098" y="4223"/>
                  </a:cubicBezTo>
                  <a:cubicBezTo>
                    <a:pt x="1723" y="4695"/>
                    <a:pt x="2195" y="5290"/>
                    <a:pt x="2484" y="6021"/>
                  </a:cubicBezTo>
                  <a:cubicBezTo>
                    <a:pt x="2820" y="6905"/>
                    <a:pt x="2972" y="7804"/>
                    <a:pt x="2865" y="8733"/>
                  </a:cubicBezTo>
                  <a:cubicBezTo>
                    <a:pt x="2850" y="8916"/>
                    <a:pt x="2850" y="9083"/>
                    <a:pt x="2835" y="9266"/>
                  </a:cubicBezTo>
                  <a:cubicBezTo>
                    <a:pt x="2789" y="9434"/>
                    <a:pt x="2743" y="9601"/>
                    <a:pt x="2682" y="9769"/>
                  </a:cubicBezTo>
                  <a:cubicBezTo>
                    <a:pt x="2545" y="10257"/>
                    <a:pt x="2347" y="10714"/>
                    <a:pt x="2042" y="11140"/>
                  </a:cubicBezTo>
                  <a:cubicBezTo>
                    <a:pt x="1677" y="11643"/>
                    <a:pt x="1205" y="12024"/>
                    <a:pt x="565" y="12176"/>
                  </a:cubicBezTo>
                  <a:cubicBezTo>
                    <a:pt x="473" y="12191"/>
                    <a:pt x="336" y="12146"/>
                    <a:pt x="290" y="12283"/>
                  </a:cubicBezTo>
                  <a:cubicBezTo>
                    <a:pt x="290" y="12466"/>
                    <a:pt x="412" y="12572"/>
                    <a:pt x="504" y="12694"/>
                  </a:cubicBezTo>
                  <a:cubicBezTo>
                    <a:pt x="2182" y="14743"/>
                    <a:pt x="4241" y="15812"/>
                    <a:pt x="6663" y="15812"/>
                  </a:cubicBezTo>
                  <a:cubicBezTo>
                    <a:pt x="7231" y="15812"/>
                    <a:pt x="7819" y="15753"/>
                    <a:pt x="8426" y="15635"/>
                  </a:cubicBezTo>
                  <a:cubicBezTo>
                    <a:pt x="13028" y="14721"/>
                    <a:pt x="15770" y="9952"/>
                    <a:pt x="14353" y="5518"/>
                  </a:cubicBezTo>
                  <a:cubicBezTo>
                    <a:pt x="13942" y="4254"/>
                    <a:pt x="13287" y="3111"/>
                    <a:pt x="12266" y="2227"/>
                  </a:cubicBezTo>
                  <a:lnTo>
                    <a:pt x="12251" y="2227"/>
                  </a:lnTo>
                  <a:cubicBezTo>
                    <a:pt x="12235" y="2182"/>
                    <a:pt x="12220" y="2136"/>
                    <a:pt x="12190" y="2105"/>
                  </a:cubicBezTo>
                  <a:cubicBezTo>
                    <a:pt x="10594" y="722"/>
                    <a:pt x="8835" y="0"/>
                    <a:pt x="6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95" name="Google Shape;395;p31"/>
            <p:cNvSpPr/>
            <p:nvPr/>
          </p:nvSpPr>
          <p:spPr>
            <a:xfrm>
              <a:off x="2259608" y="3009833"/>
              <a:ext cx="59841" cy="36419"/>
            </a:xfrm>
            <a:custGeom>
              <a:avLst/>
              <a:gdLst/>
              <a:ahLst/>
              <a:cxnLst/>
              <a:rect l="l" t="t" r="r" b="b"/>
              <a:pathLst>
                <a:path w="4724" h="2875" extrusionOk="0">
                  <a:moveTo>
                    <a:pt x="226" y="1"/>
                  </a:moveTo>
                  <a:cubicBezTo>
                    <a:pt x="192" y="1"/>
                    <a:pt x="158" y="3"/>
                    <a:pt x="122" y="10"/>
                  </a:cubicBezTo>
                  <a:cubicBezTo>
                    <a:pt x="0" y="299"/>
                    <a:pt x="229" y="497"/>
                    <a:pt x="320" y="741"/>
                  </a:cubicBezTo>
                  <a:cubicBezTo>
                    <a:pt x="351" y="832"/>
                    <a:pt x="427" y="924"/>
                    <a:pt x="488" y="1015"/>
                  </a:cubicBezTo>
                  <a:cubicBezTo>
                    <a:pt x="701" y="1168"/>
                    <a:pt x="945" y="1152"/>
                    <a:pt x="1189" y="1183"/>
                  </a:cubicBezTo>
                  <a:cubicBezTo>
                    <a:pt x="2164" y="1259"/>
                    <a:pt x="2956" y="1670"/>
                    <a:pt x="3535" y="2463"/>
                  </a:cubicBezTo>
                  <a:cubicBezTo>
                    <a:pt x="3657" y="2615"/>
                    <a:pt x="3748" y="2798"/>
                    <a:pt x="3946" y="2874"/>
                  </a:cubicBezTo>
                  <a:cubicBezTo>
                    <a:pt x="4068" y="2859"/>
                    <a:pt x="4160" y="2813"/>
                    <a:pt x="4236" y="2722"/>
                  </a:cubicBezTo>
                  <a:cubicBezTo>
                    <a:pt x="4632" y="2173"/>
                    <a:pt x="4723" y="1564"/>
                    <a:pt x="4678" y="909"/>
                  </a:cubicBezTo>
                  <a:cubicBezTo>
                    <a:pt x="4678" y="802"/>
                    <a:pt x="4602" y="756"/>
                    <a:pt x="4510" y="741"/>
                  </a:cubicBezTo>
                  <a:cubicBezTo>
                    <a:pt x="4419" y="726"/>
                    <a:pt x="4327" y="726"/>
                    <a:pt x="4251" y="726"/>
                  </a:cubicBezTo>
                  <a:cubicBezTo>
                    <a:pt x="3078" y="711"/>
                    <a:pt x="1935" y="497"/>
                    <a:pt x="808" y="177"/>
                  </a:cubicBezTo>
                  <a:cubicBezTo>
                    <a:pt x="611" y="112"/>
                    <a:pt x="43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96" name="Google Shape;396;p31"/>
            <p:cNvSpPr/>
            <p:nvPr/>
          </p:nvSpPr>
          <p:spPr>
            <a:xfrm>
              <a:off x="2265777" y="3022361"/>
              <a:ext cx="43830" cy="26716"/>
            </a:xfrm>
            <a:custGeom>
              <a:avLst/>
              <a:gdLst/>
              <a:ahLst/>
              <a:cxnLst/>
              <a:rect l="l" t="t" r="r" b="b"/>
              <a:pathLst>
                <a:path w="3460" h="2109" extrusionOk="0">
                  <a:moveTo>
                    <a:pt x="446" y="1"/>
                  </a:moveTo>
                  <a:cubicBezTo>
                    <a:pt x="299" y="1"/>
                    <a:pt x="150" y="9"/>
                    <a:pt x="1" y="26"/>
                  </a:cubicBezTo>
                  <a:cubicBezTo>
                    <a:pt x="168" y="361"/>
                    <a:pt x="397" y="666"/>
                    <a:pt x="656" y="940"/>
                  </a:cubicBezTo>
                  <a:cubicBezTo>
                    <a:pt x="1159" y="1474"/>
                    <a:pt x="1723" y="1915"/>
                    <a:pt x="2469" y="2068"/>
                  </a:cubicBezTo>
                  <a:cubicBezTo>
                    <a:pt x="2591" y="2093"/>
                    <a:pt x="2709" y="2108"/>
                    <a:pt x="2824" y="2108"/>
                  </a:cubicBezTo>
                  <a:cubicBezTo>
                    <a:pt x="3053" y="2108"/>
                    <a:pt x="3266" y="2048"/>
                    <a:pt x="3459" y="1885"/>
                  </a:cubicBezTo>
                  <a:cubicBezTo>
                    <a:pt x="3185" y="1138"/>
                    <a:pt x="2637" y="666"/>
                    <a:pt x="1936" y="331"/>
                  </a:cubicBezTo>
                  <a:cubicBezTo>
                    <a:pt x="1462" y="106"/>
                    <a:pt x="961"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97" name="Google Shape;397;p31"/>
            <p:cNvSpPr/>
            <p:nvPr/>
          </p:nvSpPr>
          <p:spPr>
            <a:xfrm>
              <a:off x="2762179" y="2772191"/>
              <a:ext cx="261343" cy="490992"/>
            </a:xfrm>
            <a:custGeom>
              <a:avLst/>
              <a:gdLst/>
              <a:ahLst/>
              <a:cxnLst/>
              <a:rect l="l" t="t" r="r" b="b"/>
              <a:pathLst>
                <a:path w="20631" h="38760" extrusionOk="0">
                  <a:moveTo>
                    <a:pt x="1872" y="1"/>
                  </a:moveTo>
                  <a:cubicBezTo>
                    <a:pt x="1448" y="1"/>
                    <a:pt x="1021" y="30"/>
                    <a:pt x="595" y="75"/>
                  </a:cubicBezTo>
                  <a:cubicBezTo>
                    <a:pt x="534" y="75"/>
                    <a:pt x="473" y="121"/>
                    <a:pt x="412" y="151"/>
                  </a:cubicBezTo>
                  <a:lnTo>
                    <a:pt x="31" y="182"/>
                  </a:lnTo>
                  <a:cubicBezTo>
                    <a:pt x="46" y="441"/>
                    <a:pt x="1" y="715"/>
                    <a:pt x="62" y="974"/>
                  </a:cubicBezTo>
                  <a:cubicBezTo>
                    <a:pt x="290" y="1980"/>
                    <a:pt x="412" y="3001"/>
                    <a:pt x="534" y="4006"/>
                  </a:cubicBezTo>
                  <a:cubicBezTo>
                    <a:pt x="625" y="4677"/>
                    <a:pt x="762" y="5347"/>
                    <a:pt x="702" y="6033"/>
                  </a:cubicBezTo>
                  <a:cubicBezTo>
                    <a:pt x="686" y="6139"/>
                    <a:pt x="686" y="6261"/>
                    <a:pt x="717" y="6368"/>
                  </a:cubicBezTo>
                  <a:cubicBezTo>
                    <a:pt x="854" y="6733"/>
                    <a:pt x="823" y="7099"/>
                    <a:pt x="823" y="7480"/>
                  </a:cubicBezTo>
                  <a:cubicBezTo>
                    <a:pt x="823" y="8287"/>
                    <a:pt x="823" y="9095"/>
                    <a:pt x="823" y="9918"/>
                  </a:cubicBezTo>
                  <a:cubicBezTo>
                    <a:pt x="823" y="10070"/>
                    <a:pt x="854" y="10238"/>
                    <a:pt x="808" y="10375"/>
                  </a:cubicBezTo>
                  <a:cubicBezTo>
                    <a:pt x="641" y="10938"/>
                    <a:pt x="702" y="11502"/>
                    <a:pt x="686" y="12081"/>
                  </a:cubicBezTo>
                  <a:cubicBezTo>
                    <a:pt x="717" y="12157"/>
                    <a:pt x="747" y="12249"/>
                    <a:pt x="793" y="12325"/>
                  </a:cubicBezTo>
                  <a:cubicBezTo>
                    <a:pt x="808" y="12355"/>
                    <a:pt x="839" y="12386"/>
                    <a:pt x="869" y="12416"/>
                  </a:cubicBezTo>
                  <a:cubicBezTo>
                    <a:pt x="1783" y="13239"/>
                    <a:pt x="1966" y="14306"/>
                    <a:pt x="1981" y="15448"/>
                  </a:cubicBezTo>
                  <a:cubicBezTo>
                    <a:pt x="1981" y="15601"/>
                    <a:pt x="1966" y="15768"/>
                    <a:pt x="2042" y="15921"/>
                  </a:cubicBezTo>
                  <a:cubicBezTo>
                    <a:pt x="2042" y="15936"/>
                    <a:pt x="2042" y="15951"/>
                    <a:pt x="2027" y="15966"/>
                  </a:cubicBezTo>
                  <a:cubicBezTo>
                    <a:pt x="1936" y="16286"/>
                    <a:pt x="1859" y="16606"/>
                    <a:pt x="1814" y="16941"/>
                  </a:cubicBezTo>
                  <a:cubicBezTo>
                    <a:pt x="1768" y="17170"/>
                    <a:pt x="1661" y="17444"/>
                    <a:pt x="1890" y="17612"/>
                  </a:cubicBezTo>
                  <a:cubicBezTo>
                    <a:pt x="1954" y="17658"/>
                    <a:pt x="2019" y="17676"/>
                    <a:pt x="2083" y="17676"/>
                  </a:cubicBezTo>
                  <a:cubicBezTo>
                    <a:pt x="2231" y="17676"/>
                    <a:pt x="2376" y="17579"/>
                    <a:pt x="2515" y="17505"/>
                  </a:cubicBezTo>
                  <a:cubicBezTo>
                    <a:pt x="3048" y="17231"/>
                    <a:pt x="3612" y="17033"/>
                    <a:pt x="4175" y="16865"/>
                  </a:cubicBezTo>
                  <a:cubicBezTo>
                    <a:pt x="4638" y="16735"/>
                    <a:pt x="5093" y="16671"/>
                    <a:pt x="5529" y="16671"/>
                  </a:cubicBezTo>
                  <a:cubicBezTo>
                    <a:pt x="6876" y="16671"/>
                    <a:pt x="8034" y="17280"/>
                    <a:pt x="8609" y="18419"/>
                  </a:cubicBezTo>
                  <a:cubicBezTo>
                    <a:pt x="9264" y="19714"/>
                    <a:pt x="9127" y="21070"/>
                    <a:pt x="8594" y="22381"/>
                  </a:cubicBezTo>
                  <a:cubicBezTo>
                    <a:pt x="8380" y="22883"/>
                    <a:pt x="8091" y="23371"/>
                    <a:pt x="7832" y="23858"/>
                  </a:cubicBezTo>
                  <a:cubicBezTo>
                    <a:pt x="7583" y="24329"/>
                    <a:pt x="7673" y="24535"/>
                    <a:pt x="8147" y="24535"/>
                  </a:cubicBezTo>
                  <a:cubicBezTo>
                    <a:pt x="8196" y="24535"/>
                    <a:pt x="8248" y="24533"/>
                    <a:pt x="8304" y="24529"/>
                  </a:cubicBezTo>
                  <a:cubicBezTo>
                    <a:pt x="8533" y="24514"/>
                    <a:pt x="8777" y="24453"/>
                    <a:pt x="9020" y="24437"/>
                  </a:cubicBezTo>
                  <a:cubicBezTo>
                    <a:pt x="9071" y="24435"/>
                    <a:pt x="9121" y="24434"/>
                    <a:pt x="9171" y="24434"/>
                  </a:cubicBezTo>
                  <a:cubicBezTo>
                    <a:pt x="10679" y="24434"/>
                    <a:pt x="11782" y="25319"/>
                    <a:pt x="11900" y="26647"/>
                  </a:cubicBezTo>
                  <a:cubicBezTo>
                    <a:pt x="11976" y="27408"/>
                    <a:pt x="11869" y="28155"/>
                    <a:pt x="11565" y="28856"/>
                  </a:cubicBezTo>
                  <a:cubicBezTo>
                    <a:pt x="11062" y="30014"/>
                    <a:pt x="10361" y="31050"/>
                    <a:pt x="9493" y="31979"/>
                  </a:cubicBezTo>
                  <a:cubicBezTo>
                    <a:pt x="8274" y="33320"/>
                    <a:pt x="6811" y="34325"/>
                    <a:pt x="5333" y="35331"/>
                  </a:cubicBezTo>
                  <a:cubicBezTo>
                    <a:pt x="5470" y="35956"/>
                    <a:pt x="6034" y="36123"/>
                    <a:pt x="6506" y="36367"/>
                  </a:cubicBezTo>
                  <a:lnTo>
                    <a:pt x="6522" y="36367"/>
                  </a:lnTo>
                  <a:cubicBezTo>
                    <a:pt x="6537" y="36794"/>
                    <a:pt x="6857" y="36946"/>
                    <a:pt x="7207" y="37098"/>
                  </a:cubicBezTo>
                  <a:cubicBezTo>
                    <a:pt x="7466" y="37296"/>
                    <a:pt x="7664" y="37555"/>
                    <a:pt x="7862" y="37799"/>
                  </a:cubicBezTo>
                  <a:cubicBezTo>
                    <a:pt x="8121" y="38119"/>
                    <a:pt x="8380" y="38439"/>
                    <a:pt x="8624" y="38759"/>
                  </a:cubicBezTo>
                  <a:cubicBezTo>
                    <a:pt x="9203" y="38439"/>
                    <a:pt x="9721" y="38028"/>
                    <a:pt x="10254" y="37632"/>
                  </a:cubicBezTo>
                  <a:cubicBezTo>
                    <a:pt x="12555" y="35895"/>
                    <a:pt x="14658" y="33975"/>
                    <a:pt x="16471" y="31735"/>
                  </a:cubicBezTo>
                  <a:cubicBezTo>
                    <a:pt x="17735" y="30166"/>
                    <a:pt x="18817" y="28490"/>
                    <a:pt x="19579" y="26616"/>
                  </a:cubicBezTo>
                  <a:cubicBezTo>
                    <a:pt x="19914" y="25824"/>
                    <a:pt x="20234" y="25032"/>
                    <a:pt x="20325" y="24163"/>
                  </a:cubicBezTo>
                  <a:cubicBezTo>
                    <a:pt x="20356" y="24133"/>
                    <a:pt x="20386" y="24087"/>
                    <a:pt x="20402" y="24057"/>
                  </a:cubicBezTo>
                  <a:cubicBezTo>
                    <a:pt x="20584" y="23158"/>
                    <a:pt x="20630" y="22259"/>
                    <a:pt x="20554" y="21360"/>
                  </a:cubicBezTo>
                  <a:cubicBezTo>
                    <a:pt x="20478" y="20537"/>
                    <a:pt x="20264" y="19745"/>
                    <a:pt x="19868" y="19029"/>
                  </a:cubicBezTo>
                  <a:cubicBezTo>
                    <a:pt x="19259" y="17886"/>
                    <a:pt x="18330" y="17185"/>
                    <a:pt x="17095" y="16850"/>
                  </a:cubicBezTo>
                  <a:cubicBezTo>
                    <a:pt x="16593" y="16713"/>
                    <a:pt x="16090" y="16698"/>
                    <a:pt x="15587" y="16682"/>
                  </a:cubicBezTo>
                  <a:cubicBezTo>
                    <a:pt x="15541" y="16682"/>
                    <a:pt x="15490" y="16691"/>
                    <a:pt x="15440" y="16691"/>
                  </a:cubicBezTo>
                  <a:cubicBezTo>
                    <a:pt x="15358" y="16691"/>
                    <a:pt x="15278" y="16668"/>
                    <a:pt x="15221" y="16545"/>
                  </a:cubicBezTo>
                  <a:cubicBezTo>
                    <a:pt x="15282" y="16408"/>
                    <a:pt x="15359" y="16256"/>
                    <a:pt x="15435" y="16088"/>
                  </a:cubicBezTo>
                  <a:cubicBezTo>
                    <a:pt x="15618" y="15677"/>
                    <a:pt x="15831" y="15250"/>
                    <a:pt x="15983" y="14824"/>
                  </a:cubicBezTo>
                  <a:cubicBezTo>
                    <a:pt x="16486" y="13468"/>
                    <a:pt x="16669" y="12081"/>
                    <a:pt x="16318" y="10664"/>
                  </a:cubicBezTo>
                  <a:cubicBezTo>
                    <a:pt x="15800" y="8592"/>
                    <a:pt x="14521" y="7160"/>
                    <a:pt x="12479" y="6474"/>
                  </a:cubicBezTo>
                  <a:cubicBezTo>
                    <a:pt x="11924" y="6290"/>
                    <a:pt x="11370" y="6208"/>
                    <a:pt x="10817" y="6208"/>
                  </a:cubicBezTo>
                  <a:cubicBezTo>
                    <a:pt x="10093" y="6208"/>
                    <a:pt x="9371" y="6348"/>
                    <a:pt x="8655" y="6581"/>
                  </a:cubicBezTo>
                  <a:cubicBezTo>
                    <a:pt x="8396" y="6672"/>
                    <a:pt x="8167" y="6810"/>
                    <a:pt x="7893" y="6825"/>
                  </a:cubicBezTo>
                  <a:cubicBezTo>
                    <a:pt x="7801" y="6627"/>
                    <a:pt x="7862" y="6429"/>
                    <a:pt x="7893" y="6231"/>
                  </a:cubicBezTo>
                  <a:cubicBezTo>
                    <a:pt x="8015" y="5575"/>
                    <a:pt x="7939" y="4905"/>
                    <a:pt x="7786" y="4265"/>
                  </a:cubicBezTo>
                  <a:cubicBezTo>
                    <a:pt x="7344" y="2376"/>
                    <a:pt x="6156" y="1142"/>
                    <a:pt x="4373" y="441"/>
                  </a:cubicBezTo>
                  <a:cubicBezTo>
                    <a:pt x="3561" y="116"/>
                    <a:pt x="2721" y="1"/>
                    <a:pt x="18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98" name="Google Shape;398;p31"/>
            <p:cNvSpPr/>
            <p:nvPr/>
          </p:nvSpPr>
          <p:spPr>
            <a:xfrm>
              <a:off x="1814156" y="3130276"/>
              <a:ext cx="499695" cy="493652"/>
            </a:xfrm>
            <a:custGeom>
              <a:avLst/>
              <a:gdLst/>
              <a:ahLst/>
              <a:cxnLst/>
              <a:rect l="l" t="t" r="r" b="b"/>
              <a:pathLst>
                <a:path w="39447" h="38970" extrusionOk="0">
                  <a:moveTo>
                    <a:pt x="5440" y="9501"/>
                  </a:moveTo>
                  <a:lnTo>
                    <a:pt x="5440" y="9501"/>
                  </a:lnTo>
                  <a:cubicBezTo>
                    <a:pt x="5714" y="9668"/>
                    <a:pt x="5729" y="9927"/>
                    <a:pt x="5760" y="10186"/>
                  </a:cubicBezTo>
                  <a:cubicBezTo>
                    <a:pt x="5790" y="10567"/>
                    <a:pt x="5836" y="10933"/>
                    <a:pt x="5928" y="11299"/>
                  </a:cubicBezTo>
                  <a:cubicBezTo>
                    <a:pt x="5967" y="11417"/>
                    <a:pt x="5961" y="11637"/>
                    <a:pt x="6115" y="11637"/>
                  </a:cubicBezTo>
                  <a:cubicBezTo>
                    <a:pt x="6139" y="11637"/>
                    <a:pt x="6168" y="11631"/>
                    <a:pt x="6202" y="11619"/>
                  </a:cubicBezTo>
                  <a:lnTo>
                    <a:pt x="6202" y="11619"/>
                  </a:lnTo>
                  <a:cubicBezTo>
                    <a:pt x="6126" y="11710"/>
                    <a:pt x="6080" y="11817"/>
                    <a:pt x="6110" y="11923"/>
                  </a:cubicBezTo>
                  <a:cubicBezTo>
                    <a:pt x="6552" y="13554"/>
                    <a:pt x="7162" y="15092"/>
                    <a:pt x="8609" y="16083"/>
                  </a:cubicBezTo>
                  <a:cubicBezTo>
                    <a:pt x="9059" y="16398"/>
                    <a:pt x="9523" y="16545"/>
                    <a:pt x="9959" y="16545"/>
                  </a:cubicBezTo>
                  <a:cubicBezTo>
                    <a:pt x="10851" y="16545"/>
                    <a:pt x="11629" y="15928"/>
                    <a:pt x="11946" y="14864"/>
                  </a:cubicBezTo>
                  <a:cubicBezTo>
                    <a:pt x="12113" y="14285"/>
                    <a:pt x="12068" y="13691"/>
                    <a:pt x="12083" y="13096"/>
                  </a:cubicBezTo>
                  <a:cubicBezTo>
                    <a:pt x="12098" y="12853"/>
                    <a:pt x="12083" y="12563"/>
                    <a:pt x="12357" y="12457"/>
                  </a:cubicBezTo>
                  <a:cubicBezTo>
                    <a:pt x="12404" y="12439"/>
                    <a:pt x="12447" y="12432"/>
                    <a:pt x="12486" y="12432"/>
                  </a:cubicBezTo>
                  <a:cubicBezTo>
                    <a:pt x="12691" y="12432"/>
                    <a:pt x="12808" y="12638"/>
                    <a:pt x="12936" y="12792"/>
                  </a:cubicBezTo>
                  <a:cubicBezTo>
                    <a:pt x="13088" y="12975"/>
                    <a:pt x="13226" y="13173"/>
                    <a:pt x="13378" y="13371"/>
                  </a:cubicBezTo>
                  <a:cubicBezTo>
                    <a:pt x="14140" y="14407"/>
                    <a:pt x="15084" y="15214"/>
                    <a:pt x="16349" y="15580"/>
                  </a:cubicBezTo>
                  <a:cubicBezTo>
                    <a:pt x="16710" y="15687"/>
                    <a:pt x="17064" y="15738"/>
                    <a:pt x="17405" y="15738"/>
                  </a:cubicBezTo>
                  <a:cubicBezTo>
                    <a:pt x="18720" y="15738"/>
                    <a:pt x="19836" y="14969"/>
                    <a:pt x="20356" y="13614"/>
                  </a:cubicBezTo>
                  <a:cubicBezTo>
                    <a:pt x="20661" y="12853"/>
                    <a:pt x="20600" y="12060"/>
                    <a:pt x="20478" y="11268"/>
                  </a:cubicBezTo>
                  <a:cubicBezTo>
                    <a:pt x="20417" y="10811"/>
                    <a:pt x="20280" y="10369"/>
                    <a:pt x="20188" y="9912"/>
                  </a:cubicBezTo>
                  <a:cubicBezTo>
                    <a:pt x="20158" y="9790"/>
                    <a:pt x="20127" y="9623"/>
                    <a:pt x="20280" y="9562"/>
                  </a:cubicBezTo>
                  <a:cubicBezTo>
                    <a:pt x="20301" y="9556"/>
                    <a:pt x="20320" y="9553"/>
                    <a:pt x="20338" y="9553"/>
                  </a:cubicBezTo>
                  <a:cubicBezTo>
                    <a:pt x="20466" y="9553"/>
                    <a:pt x="20527" y="9684"/>
                    <a:pt x="20554" y="9790"/>
                  </a:cubicBezTo>
                  <a:cubicBezTo>
                    <a:pt x="20661" y="10156"/>
                    <a:pt x="20737" y="10522"/>
                    <a:pt x="20813" y="10887"/>
                  </a:cubicBezTo>
                  <a:cubicBezTo>
                    <a:pt x="21057" y="12015"/>
                    <a:pt x="21118" y="13127"/>
                    <a:pt x="20569" y="14178"/>
                  </a:cubicBezTo>
                  <a:cubicBezTo>
                    <a:pt x="19908" y="15463"/>
                    <a:pt x="18655" y="16156"/>
                    <a:pt x="17305" y="16156"/>
                  </a:cubicBezTo>
                  <a:cubicBezTo>
                    <a:pt x="16509" y="16156"/>
                    <a:pt x="15680" y="15915"/>
                    <a:pt x="14917" y="15412"/>
                  </a:cubicBezTo>
                  <a:cubicBezTo>
                    <a:pt x="14277" y="14970"/>
                    <a:pt x="13683" y="14483"/>
                    <a:pt x="13210" y="13858"/>
                  </a:cubicBezTo>
                  <a:cubicBezTo>
                    <a:pt x="13130" y="13738"/>
                    <a:pt x="13003" y="13606"/>
                    <a:pt x="12840" y="13606"/>
                  </a:cubicBezTo>
                  <a:cubicBezTo>
                    <a:pt x="12817" y="13606"/>
                    <a:pt x="12793" y="13609"/>
                    <a:pt x="12768" y="13614"/>
                  </a:cubicBezTo>
                  <a:cubicBezTo>
                    <a:pt x="12555" y="13660"/>
                    <a:pt x="12570" y="13873"/>
                    <a:pt x="12540" y="14041"/>
                  </a:cubicBezTo>
                  <a:cubicBezTo>
                    <a:pt x="12479" y="14315"/>
                    <a:pt x="12449" y="14605"/>
                    <a:pt x="12357" y="14879"/>
                  </a:cubicBezTo>
                  <a:cubicBezTo>
                    <a:pt x="12052" y="15854"/>
                    <a:pt x="11534" y="16662"/>
                    <a:pt x="10468" y="16905"/>
                  </a:cubicBezTo>
                  <a:cubicBezTo>
                    <a:pt x="10283" y="16946"/>
                    <a:pt x="10106" y="16965"/>
                    <a:pt x="9936" y="16965"/>
                  </a:cubicBezTo>
                  <a:cubicBezTo>
                    <a:pt x="9150" y="16965"/>
                    <a:pt x="8504" y="16563"/>
                    <a:pt x="7878" y="16037"/>
                  </a:cubicBezTo>
                  <a:cubicBezTo>
                    <a:pt x="7268" y="15519"/>
                    <a:pt x="6948" y="14788"/>
                    <a:pt x="6415" y="14224"/>
                  </a:cubicBezTo>
                  <a:cubicBezTo>
                    <a:pt x="6415" y="14178"/>
                    <a:pt x="6415" y="14132"/>
                    <a:pt x="6415" y="14087"/>
                  </a:cubicBezTo>
                  <a:cubicBezTo>
                    <a:pt x="5867" y="12609"/>
                    <a:pt x="5272" y="11131"/>
                    <a:pt x="5440" y="9501"/>
                  </a:cubicBezTo>
                  <a:close/>
                  <a:moveTo>
                    <a:pt x="29025" y="12959"/>
                  </a:moveTo>
                  <a:lnTo>
                    <a:pt x="29025" y="12959"/>
                  </a:lnTo>
                  <a:cubicBezTo>
                    <a:pt x="29802" y="14254"/>
                    <a:pt x="30244" y="15580"/>
                    <a:pt x="30122" y="16982"/>
                  </a:cubicBezTo>
                  <a:cubicBezTo>
                    <a:pt x="29865" y="19957"/>
                    <a:pt x="27739" y="21899"/>
                    <a:pt x="25103" y="21899"/>
                  </a:cubicBezTo>
                  <a:cubicBezTo>
                    <a:pt x="24459" y="21899"/>
                    <a:pt x="23784" y="21783"/>
                    <a:pt x="23098" y="21537"/>
                  </a:cubicBezTo>
                  <a:cubicBezTo>
                    <a:pt x="22845" y="21445"/>
                    <a:pt x="22548" y="21205"/>
                    <a:pt x="22293" y="21205"/>
                  </a:cubicBezTo>
                  <a:cubicBezTo>
                    <a:pt x="22211" y="21205"/>
                    <a:pt x="22133" y="21230"/>
                    <a:pt x="22062" y="21293"/>
                  </a:cubicBezTo>
                  <a:cubicBezTo>
                    <a:pt x="21727" y="21583"/>
                    <a:pt x="22093" y="22040"/>
                    <a:pt x="22184" y="22406"/>
                  </a:cubicBezTo>
                  <a:cubicBezTo>
                    <a:pt x="22687" y="24234"/>
                    <a:pt x="22519" y="25895"/>
                    <a:pt x="21103" y="27296"/>
                  </a:cubicBezTo>
                  <a:cubicBezTo>
                    <a:pt x="21011" y="27388"/>
                    <a:pt x="20950" y="27494"/>
                    <a:pt x="20935" y="27631"/>
                  </a:cubicBezTo>
                  <a:cubicBezTo>
                    <a:pt x="20920" y="27616"/>
                    <a:pt x="20904" y="27616"/>
                    <a:pt x="20889" y="27601"/>
                  </a:cubicBezTo>
                  <a:cubicBezTo>
                    <a:pt x="20104" y="27958"/>
                    <a:pt x="19309" y="28142"/>
                    <a:pt x="18501" y="28142"/>
                  </a:cubicBezTo>
                  <a:cubicBezTo>
                    <a:pt x="17928" y="28142"/>
                    <a:pt x="17348" y="28050"/>
                    <a:pt x="16760" y="27860"/>
                  </a:cubicBezTo>
                  <a:cubicBezTo>
                    <a:pt x="16730" y="27875"/>
                    <a:pt x="16699" y="27890"/>
                    <a:pt x="16684" y="27921"/>
                  </a:cubicBezTo>
                  <a:cubicBezTo>
                    <a:pt x="16593" y="27890"/>
                    <a:pt x="16501" y="27890"/>
                    <a:pt x="16425" y="27845"/>
                  </a:cubicBezTo>
                  <a:cubicBezTo>
                    <a:pt x="15877" y="27586"/>
                    <a:pt x="15359" y="27235"/>
                    <a:pt x="14886" y="26854"/>
                  </a:cubicBezTo>
                  <a:cubicBezTo>
                    <a:pt x="14734" y="26733"/>
                    <a:pt x="14582" y="26611"/>
                    <a:pt x="14414" y="26504"/>
                  </a:cubicBezTo>
                  <a:cubicBezTo>
                    <a:pt x="14277" y="26382"/>
                    <a:pt x="14170" y="26199"/>
                    <a:pt x="13926" y="26138"/>
                  </a:cubicBezTo>
                  <a:cubicBezTo>
                    <a:pt x="13896" y="26641"/>
                    <a:pt x="13896" y="27113"/>
                    <a:pt x="13774" y="27586"/>
                  </a:cubicBezTo>
                  <a:cubicBezTo>
                    <a:pt x="13622" y="28180"/>
                    <a:pt x="13408" y="28728"/>
                    <a:pt x="12860" y="29094"/>
                  </a:cubicBezTo>
                  <a:cubicBezTo>
                    <a:pt x="12845" y="29079"/>
                    <a:pt x="12829" y="29064"/>
                    <a:pt x="12814" y="29064"/>
                  </a:cubicBezTo>
                  <a:cubicBezTo>
                    <a:pt x="12386" y="29244"/>
                    <a:pt x="11967" y="29329"/>
                    <a:pt x="11560" y="29329"/>
                  </a:cubicBezTo>
                  <a:cubicBezTo>
                    <a:pt x="10866" y="29329"/>
                    <a:pt x="10202" y="29084"/>
                    <a:pt x="9569" y="28652"/>
                  </a:cubicBezTo>
                  <a:cubicBezTo>
                    <a:pt x="9218" y="28408"/>
                    <a:pt x="8883" y="28149"/>
                    <a:pt x="8579" y="27860"/>
                  </a:cubicBezTo>
                  <a:cubicBezTo>
                    <a:pt x="7025" y="26336"/>
                    <a:pt x="5958" y="24508"/>
                    <a:pt x="5059" y="22543"/>
                  </a:cubicBezTo>
                  <a:cubicBezTo>
                    <a:pt x="4678" y="21720"/>
                    <a:pt x="4404" y="20867"/>
                    <a:pt x="4130" y="20014"/>
                  </a:cubicBezTo>
                  <a:cubicBezTo>
                    <a:pt x="4084" y="19861"/>
                    <a:pt x="4008" y="19678"/>
                    <a:pt x="4206" y="19602"/>
                  </a:cubicBezTo>
                  <a:cubicBezTo>
                    <a:pt x="4229" y="19594"/>
                    <a:pt x="4251" y="19591"/>
                    <a:pt x="4270" y="19591"/>
                  </a:cubicBezTo>
                  <a:cubicBezTo>
                    <a:pt x="4405" y="19591"/>
                    <a:pt x="4459" y="19757"/>
                    <a:pt x="4526" y="19876"/>
                  </a:cubicBezTo>
                  <a:cubicBezTo>
                    <a:pt x="4572" y="19998"/>
                    <a:pt x="4617" y="20120"/>
                    <a:pt x="4648" y="20242"/>
                  </a:cubicBezTo>
                  <a:cubicBezTo>
                    <a:pt x="5029" y="21507"/>
                    <a:pt x="5547" y="22695"/>
                    <a:pt x="6187" y="23822"/>
                  </a:cubicBezTo>
                  <a:cubicBezTo>
                    <a:pt x="7131" y="25529"/>
                    <a:pt x="8167" y="27159"/>
                    <a:pt x="9813" y="28302"/>
                  </a:cubicBezTo>
                  <a:cubicBezTo>
                    <a:pt x="10337" y="28673"/>
                    <a:pt x="10895" y="28872"/>
                    <a:pt x="11511" y="28872"/>
                  </a:cubicBezTo>
                  <a:cubicBezTo>
                    <a:pt x="11628" y="28872"/>
                    <a:pt x="11748" y="28865"/>
                    <a:pt x="11870" y="28850"/>
                  </a:cubicBezTo>
                  <a:cubicBezTo>
                    <a:pt x="12052" y="28835"/>
                    <a:pt x="12327" y="28881"/>
                    <a:pt x="12327" y="28576"/>
                  </a:cubicBezTo>
                  <a:cubicBezTo>
                    <a:pt x="13027" y="28469"/>
                    <a:pt x="13088" y="27860"/>
                    <a:pt x="13210" y="27357"/>
                  </a:cubicBezTo>
                  <a:cubicBezTo>
                    <a:pt x="13363" y="26778"/>
                    <a:pt x="13256" y="26169"/>
                    <a:pt x="13286" y="25575"/>
                  </a:cubicBezTo>
                  <a:cubicBezTo>
                    <a:pt x="13286" y="25377"/>
                    <a:pt x="13256" y="25148"/>
                    <a:pt x="13469" y="25041"/>
                  </a:cubicBezTo>
                  <a:cubicBezTo>
                    <a:pt x="13509" y="25024"/>
                    <a:pt x="13548" y="25017"/>
                    <a:pt x="13584" y="25017"/>
                  </a:cubicBezTo>
                  <a:cubicBezTo>
                    <a:pt x="13744" y="25017"/>
                    <a:pt x="13873" y="25158"/>
                    <a:pt x="13972" y="25270"/>
                  </a:cubicBezTo>
                  <a:cubicBezTo>
                    <a:pt x="14414" y="25712"/>
                    <a:pt x="14886" y="26123"/>
                    <a:pt x="15374" y="26489"/>
                  </a:cubicBezTo>
                  <a:cubicBezTo>
                    <a:pt x="16111" y="27048"/>
                    <a:pt x="16858" y="27588"/>
                    <a:pt x="17766" y="27588"/>
                  </a:cubicBezTo>
                  <a:cubicBezTo>
                    <a:pt x="18021" y="27588"/>
                    <a:pt x="18289" y="27546"/>
                    <a:pt x="18573" y="27449"/>
                  </a:cubicBezTo>
                  <a:cubicBezTo>
                    <a:pt x="18674" y="27415"/>
                    <a:pt x="18780" y="27402"/>
                    <a:pt x="18889" y="27402"/>
                  </a:cubicBezTo>
                  <a:cubicBezTo>
                    <a:pt x="19027" y="27402"/>
                    <a:pt x="19168" y="27423"/>
                    <a:pt x="19305" y="27449"/>
                  </a:cubicBezTo>
                  <a:cubicBezTo>
                    <a:pt x="19436" y="27479"/>
                    <a:pt x="19560" y="27494"/>
                    <a:pt x="19679" y="27494"/>
                  </a:cubicBezTo>
                  <a:cubicBezTo>
                    <a:pt x="20209" y="27494"/>
                    <a:pt x="20625" y="27207"/>
                    <a:pt x="21011" y="26809"/>
                  </a:cubicBezTo>
                  <a:cubicBezTo>
                    <a:pt x="21651" y="26123"/>
                    <a:pt x="21986" y="25300"/>
                    <a:pt x="22032" y="24371"/>
                  </a:cubicBezTo>
                  <a:cubicBezTo>
                    <a:pt x="22078" y="23304"/>
                    <a:pt x="21727" y="22329"/>
                    <a:pt x="21422" y="21339"/>
                  </a:cubicBezTo>
                  <a:cubicBezTo>
                    <a:pt x="21346" y="21126"/>
                    <a:pt x="21255" y="20897"/>
                    <a:pt x="21438" y="20714"/>
                  </a:cubicBezTo>
                  <a:cubicBezTo>
                    <a:pt x="21523" y="20623"/>
                    <a:pt x="21617" y="20590"/>
                    <a:pt x="21714" y="20590"/>
                  </a:cubicBezTo>
                  <a:cubicBezTo>
                    <a:pt x="21843" y="20590"/>
                    <a:pt x="21978" y="20647"/>
                    <a:pt x="22108" y="20699"/>
                  </a:cubicBezTo>
                  <a:cubicBezTo>
                    <a:pt x="22718" y="20958"/>
                    <a:pt x="23327" y="21232"/>
                    <a:pt x="23982" y="21370"/>
                  </a:cubicBezTo>
                  <a:cubicBezTo>
                    <a:pt x="24357" y="21454"/>
                    <a:pt x="24729" y="21495"/>
                    <a:pt x="25091" y="21495"/>
                  </a:cubicBezTo>
                  <a:cubicBezTo>
                    <a:pt x="27274" y="21495"/>
                    <a:pt x="29132" y="20017"/>
                    <a:pt x="29589" y="17743"/>
                  </a:cubicBezTo>
                  <a:cubicBezTo>
                    <a:pt x="29878" y="16418"/>
                    <a:pt x="29650" y="15169"/>
                    <a:pt x="29117" y="13934"/>
                  </a:cubicBezTo>
                  <a:cubicBezTo>
                    <a:pt x="28995" y="13660"/>
                    <a:pt x="28766" y="13386"/>
                    <a:pt x="29025" y="12959"/>
                  </a:cubicBezTo>
                  <a:close/>
                  <a:moveTo>
                    <a:pt x="14939" y="1"/>
                  </a:moveTo>
                  <a:cubicBezTo>
                    <a:pt x="14824" y="1"/>
                    <a:pt x="14707" y="21"/>
                    <a:pt x="14582" y="70"/>
                  </a:cubicBezTo>
                  <a:cubicBezTo>
                    <a:pt x="14499" y="97"/>
                    <a:pt x="14406" y="103"/>
                    <a:pt x="14312" y="103"/>
                  </a:cubicBezTo>
                  <a:cubicBezTo>
                    <a:pt x="14249" y="103"/>
                    <a:pt x="14185" y="100"/>
                    <a:pt x="14124" y="100"/>
                  </a:cubicBezTo>
                  <a:cubicBezTo>
                    <a:pt x="14048" y="98"/>
                    <a:pt x="13973" y="97"/>
                    <a:pt x="13897" y="97"/>
                  </a:cubicBezTo>
                  <a:cubicBezTo>
                    <a:pt x="12866" y="97"/>
                    <a:pt x="11873" y="286"/>
                    <a:pt x="10879" y="527"/>
                  </a:cubicBezTo>
                  <a:cubicBezTo>
                    <a:pt x="9950" y="740"/>
                    <a:pt x="9051" y="984"/>
                    <a:pt x="8198" y="1426"/>
                  </a:cubicBezTo>
                  <a:lnTo>
                    <a:pt x="8198" y="1441"/>
                  </a:lnTo>
                  <a:cubicBezTo>
                    <a:pt x="8198" y="1441"/>
                    <a:pt x="8182" y="1441"/>
                    <a:pt x="8182" y="1426"/>
                  </a:cubicBezTo>
                  <a:cubicBezTo>
                    <a:pt x="8084" y="1380"/>
                    <a:pt x="7993" y="1360"/>
                    <a:pt x="7909" y="1360"/>
                  </a:cubicBezTo>
                  <a:cubicBezTo>
                    <a:pt x="7605" y="1360"/>
                    <a:pt x="7385" y="1619"/>
                    <a:pt x="7146" y="1822"/>
                  </a:cubicBezTo>
                  <a:cubicBezTo>
                    <a:pt x="7085" y="2020"/>
                    <a:pt x="6903" y="2066"/>
                    <a:pt x="6750" y="2142"/>
                  </a:cubicBezTo>
                  <a:cubicBezTo>
                    <a:pt x="4632" y="3437"/>
                    <a:pt x="3017" y="5189"/>
                    <a:pt x="1936" y="7429"/>
                  </a:cubicBezTo>
                  <a:cubicBezTo>
                    <a:pt x="1844" y="7642"/>
                    <a:pt x="1768" y="7886"/>
                    <a:pt x="1585" y="8053"/>
                  </a:cubicBezTo>
                  <a:cubicBezTo>
                    <a:pt x="1189" y="8510"/>
                    <a:pt x="1128" y="9105"/>
                    <a:pt x="900" y="9638"/>
                  </a:cubicBezTo>
                  <a:cubicBezTo>
                    <a:pt x="884" y="9668"/>
                    <a:pt x="884" y="9684"/>
                    <a:pt x="869" y="9714"/>
                  </a:cubicBezTo>
                  <a:cubicBezTo>
                    <a:pt x="869" y="9714"/>
                    <a:pt x="869" y="9729"/>
                    <a:pt x="869" y="9729"/>
                  </a:cubicBezTo>
                  <a:cubicBezTo>
                    <a:pt x="229" y="11725"/>
                    <a:pt x="1" y="13767"/>
                    <a:pt x="62" y="15854"/>
                  </a:cubicBezTo>
                  <a:cubicBezTo>
                    <a:pt x="62" y="15869"/>
                    <a:pt x="62" y="15900"/>
                    <a:pt x="62" y="15930"/>
                  </a:cubicBezTo>
                  <a:cubicBezTo>
                    <a:pt x="62" y="15946"/>
                    <a:pt x="62" y="15976"/>
                    <a:pt x="62" y="15991"/>
                  </a:cubicBezTo>
                  <a:cubicBezTo>
                    <a:pt x="107" y="18399"/>
                    <a:pt x="458" y="20745"/>
                    <a:pt x="1143" y="23061"/>
                  </a:cubicBezTo>
                  <a:lnTo>
                    <a:pt x="1220" y="23289"/>
                  </a:lnTo>
                  <a:cubicBezTo>
                    <a:pt x="1235" y="23335"/>
                    <a:pt x="1250" y="23381"/>
                    <a:pt x="1250" y="23426"/>
                  </a:cubicBezTo>
                  <a:cubicBezTo>
                    <a:pt x="1722" y="24980"/>
                    <a:pt x="2286" y="26504"/>
                    <a:pt x="3063" y="27951"/>
                  </a:cubicBezTo>
                  <a:cubicBezTo>
                    <a:pt x="3078" y="27982"/>
                    <a:pt x="3094" y="28028"/>
                    <a:pt x="3109" y="28058"/>
                  </a:cubicBezTo>
                  <a:cubicBezTo>
                    <a:pt x="3124" y="28058"/>
                    <a:pt x="3124" y="28073"/>
                    <a:pt x="3124" y="28073"/>
                  </a:cubicBezTo>
                  <a:cubicBezTo>
                    <a:pt x="4236" y="30282"/>
                    <a:pt x="5577" y="32324"/>
                    <a:pt x="7284" y="34107"/>
                  </a:cubicBezTo>
                  <a:cubicBezTo>
                    <a:pt x="7314" y="34137"/>
                    <a:pt x="7329" y="34152"/>
                    <a:pt x="7344" y="34183"/>
                  </a:cubicBezTo>
                  <a:cubicBezTo>
                    <a:pt x="7375" y="34213"/>
                    <a:pt x="7405" y="34229"/>
                    <a:pt x="7421" y="34259"/>
                  </a:cubicBezTo>
                  <a:cubicBezTo>
                    <a:pt x="8761" y="35706"/>
                    <a:pt x="10300" y="36849"/>
                    <a:pt x="12022" y="37763"/>
                  </a:cubicBezTo>
                  <a:lnTo>
                    <a:pt x="12037" y="37763"/>
                  </a:lnTo>
                  <a:cubicBezTo>
                    <a:pt x="12083" y="37794"/>
                    <a:pt x="12144" y="37824"/>
                    <a:pt x="12190" y="37839"/>
                  </a:cubicBezTo>
                  <a:cubicBezTo>
                    <a:pt x="12296" y="37900"/>
                    <a:pt x="12388" y="37946"/>
                    <a:pt x="12479" y="37992"/>
                  </a:cubicBezTo>
                  <a:cubicBezTo>
                    <a:pt x="13805" y="38601"/>
                    <a:pt x="15168" y="38969"/>
                    <a:pt x="16609" y="38969"/>
                  </a:cubicBezTo>
                  <a:cubicBezTo>
                    <a:pt x="16790" y="38969"/>
                    <a:pt x="16973" y="38964"/>
                    <a:pt x="17156" y="38952"/>
                  </a:cubicBezTo>
                  <a:cubicBezTo>
                    <a:pt x="19305" y="38815"/>
                    <a:pt x="21301" y="37428"/>
                    <a:pt x="21499" y="35173"/>
                  </a:cubicBezTo>
                  <a:cubicBezTo>
                    <a:pt x="21509" y="34944"/>
                    <a:pt x="21562" y="34814"/>
                    <a:pt x="21698" y="34814"/>
                  </a:cubicBezTo>
                  <a:cubicBezTo>
                    <a:pt x="21760" y="34814"/>
                    <a:pt x="21840" y="34841"/>
                    <a:pt x="21941" y="34899"/>
                  </a:cubicBezTo>
                  <a:cubicBezTo>
                    <a:pt x="22047" y="34960"/>
                    <a:pt x="22169" y="35021"/>
                    <a:pt x="22291" y="35082"/>
                  </a:cubicBezTo>
                  <a:cubicBezTo>
                    <a:pt x="23454" y="35691"/>
                    <a:pt x="24586" y="35993"/>
                    <a:pt x="25682" y="35993"/>
                  </a:cubicBezTo>
                  <a:cubicBezTo>
                    <a:pt x="27243" y="35993"/>
                    <a:pt x="28732" y="35382"/>
                    <a:pt x="30137" y="34183"/>
                  </a:cubicBezTo>
                  <a:cubicBezTo>
                    <a:pt x="30991" y="33452"/>
                    <a:pt x="31692" y="32568"/>
                    <a:pt x="31752" y="31349"/>
                  </a:cubicBezTo>
                  <a:cubicBezTo>
                    <a:pt x="31752" y="31334"/>
                    <a:pt x="31737" y="31303"/>
                    <a:pt x="31722" y="31288"/>
                  </a:cubicBezTo>
                  <a:cubicBezTo>
                    <a:pt x="31783" y="31197"/>
                    <a:pt x="31783" y="31075"/>
                    <a:pt x="31813" y="30953"/>
                  </a:cubicBezTo>
                  <a:cubicBezTo>
                    <a:pt x="31890" y="30450"/>
                    <a:pt x="31859" y="29947"/>
                    <a:pt x="31859" y="29429"/>
                  </a:cubicBezTo>
                  <a:cubicBezTo>
                    <a:pt x="31859" y="29155"/>
                    <a:pt x="31874" y="28881"/>
                    <a:pt x="31905" y="28607"/>
                  </a:cubicBezTo>
                  <a:cubicBezTo>
                    <a:pt x="32179" y="28637"/>
                    <a:pt x="32438" y="28728"/>
                    <a:pt x="32697" y="28744"/>
                  </a:cubicBezTo>
                  <a:cubicBezTo>
                    <a:pt x="32738" y="28748"/>
                    <a:pt x="32778" y="28750"/>
                    <a:pt x="32817" y="28750"/>
                  </a:cubicBezTo>
                  <a:cubicBezTo>
                    <a:pt x="32923" y="28750"/>
                    <a:pt x="33023" y="28735"/>
                    <a:pt x="33124" y="28713"/>
                  </a:cubicBezTo>
                  <a:cubicBezTo>
                    <a:pt x="33428" y="28713"/>
                    <a:pt x="33740" y="28727"/>
                    <a:pt x="34049" y="28727"/>
                  </a:cubicBezTo>
                  <a:cubicBezTo>
                    <a:pt x="34204" y="28727"/>
                    <a:pt x="34358" y="28723"/>
                    <a:pt x="34510" y="28713"/>
                  </a:cubicBezTo>
                  <a:cubicBezTo>
                    <a:pt x="35759" y="28622"/>
                    <a:pt x="36841" y="28165"/>
                    <a:pt x="37725" y="27251"/>
                  </a:cubicBezTo>
                  <a:cubicBezTo>
                    <a:pt x="38060" y="26885"/>
                    <a:pt x="38273" y="26458"/>
                    <a:pt x="38563" y="26062"/>
                  </a:cubicBezTo>
                  <a:cubicBezTo>
                    <a:pt x="38639" y="25986"/>
                    <a:pt x="38700" y="25895"/>
                    <a:pt x="38746" y="25818"/>
                  </a:cubicBezTo>
                  <a:cubicBezTo>
                    <a:pt x="38944" y="25514"/>
                    <a:pt x="39035" y="25178"/>
                    <a:pt x="39111" y="24813"/>
                  </a:cubicBezTo>
                  <a:cubicBezTo>
                    <a:pt x="39447" y="23289"/>
                    <a:pt x="39188" y="21796"/>
                    <a:pt x="38837" y="20318"/>
                  </a:cubicBezTo>
                  <a:cubicBezTo>
                    <a:pt x="38822" y="20273"/>
                    <a:pt x="38791" y="20227"/>
                    <a:pt x="38791" y="20181"/>
                  </a:cubicBezTo>
                  <a:cubicBezTo>
                    <a:pt x="38776" y="20166"/>
                    <a:pt x="38776" y="20166"/>
                    <a:pt x="38776" y="20151"/>
                  </a:cubicBezTo>
                  <a:cubicBezTo>
                    <a:pt x="38670" y="19770"/>
                    <a:pt x="38639" y="19343"/>
                    <a:pt x="38304" y="19069"/>
                  </a:cubicBezTo>
                  <a:cubicBezTo>
                    <a:pt x="38304" y="19054"/>
                    <a:pt x="38304" y="19054"/>
                    <a:pt x="38304" y="19054"/>
                  </a:cubicBezTo>
                  <a:cubicBezTo>
                    <a:pt x="38075" y="18200"/>
                    <a:pt x="37740" y="17393"/>
                    <a:pt x="37375" y="16585"/>
                  </a:cubicBezTo>
                  <a:cubicBezTo>
                    <a:pt x="36689" y="15092"/>
                    <a:pt x="35927" y="13614"/>
                    <a:pt x="34998" y="12243"/>
                  </a:cubicBezTo>
                  <a:cubicBezTo>
                    <a:pt x="34175" y="11055"/>
                    <a:pt x="33352" y="9866"/>
                    <a:pt x="32362" y="8800"/>
                  </a:cubicBezTo>
                  <a:cubicBezTo>
                    <a:pt x="32057" y="8480"/>
                    <a:pt x="31798" y="8114"/>
                    <a:pt x="31524" y="7779"/>
                  </a:cubicBezTo>
                  <a:cubicBezTo>
                    <a:pt x="31478" y="7551"/>
                    <a:pt x="31295" y="7413"/>
                    <a:pt x="31158" y="7261"/>
                  </a:cubicBezTo>
                  <a:cubicBezTo>
                    <a:pt x="30107" y="6149"/>
                    <a:pt x="28964" y="5143"/>
                    <a:pt x="27745" y="4260"/>
                  </a:cubicBezTo>
                  <a:cubicBezTo>
                    <a:pt x="27197" y="3864"/>
                    <a:pt x="26648" y="3452"/>
                    <a:pt x="26069" y="3132"/>
                  </a:cubicBezTo>
                  <a:cubicBezTo>
                    <a:pt x="25658" y="2919"/>
                    <a:pt x="25231" y="2721"/>
                    <a:pt x="24774" y="2614"/>
                  </a:cubicBezTo>
                  <a:cubicBezTo>
                    <a:pt x="24119" y="2309"/>
                    <a:pt x="23495" y="1944"/>
                    <a:pt x="22824" y="1700"/>
                  </a:cubicBezTo>
                  <a:cubicBezTo>
                    <a:pt x="22657" y="1654"/>
                    <a:pt x="22489" y="1593"/>
                    <a:pt x="22382" y="1426"/>
                  </a:cubicBezTo>
                  <a:cubicBezTo>
                    <a:pt x="22306" y="1350"/>
                    <a:pt x="22184" y="1380"/>
                    <a:pt x="22108" y="1289"/>
                  </a:cubicBezTo>
                  <a:cubicBezTo>
                    <a:pt x="22108" y="1304"/>
                    <a:pt x="22108" y="1304"/>
                    <a:pt x="22108" y="1304"/>
                  </a:cubicBezTo>
                  <a:cubicBezTo>
                    <a:pt x="22093" y="1289"/>
                    <a:pt x="22078" y="1289"/>
                    <a:pt x="22062" y="1289"/>
                  </a:cubicBezTo>
                  <a:cubicBezTo>
                    <a:pt x="21941" y="1273"/>
                    <a:pt x="21834" y="1273"/>
                    <a:pt x="21727" y="1228"/>
                  </a:cubicBezTo>
                  <a:cubicBezTo>
                    <a:pt x="20783" y="893"/>
                    <a:pt x="19807" y="618"/>
                    <a:pt x="18817" y="435"/>
                  </a:cubicBezTo>
                  <a:cubicBezTo>
                    <a:pt x="17928" y="266"/>
                    <a:pt x="17053" y="97"/>
                    <a:pt x="16166" y="97"/>
                  </a:cubicBezTo>
                  <a:cubicBezTo>
                    <a:pt x="16095" y="97"/>
                    <a:pt x="16024" y="98"/>
                    <a:pt x="15953" y="100"/>
                  </a:cubicBezTo>
                  <a:cubicBezTo>
                    <a:pt x="15854" y="100"/>
                    <a:pt x="15751" y="108"/>
                    <a:pt x="15650" y="108"/>
                  </a:cubicBezTo>
                  <a:cubicBezTo>
                    <a:pt x="15549" y="108"/>
                    <a:pt x="15450" y="100"/>
                    <a:pt x="15359" y="70"/>
                  </a:cubicBezTo>
                  <a:cubicBezTo>
                    <a:pt x="15210" y="29"/>
                    <a:pt x="15075" y="1"/>
                    <a:pt x="14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99" name="Google Shape;399;p31"/>
            <p:cNvSpPr/>
            <p:nvPr/>
          </p:nvSpPr>
          <p:spPr>
            <a:xfrm>
              <a:off x="2599287" y="2936995"/>
              <a:ext cx="306300" cy="361112"/>
            </a:xfrm>
            <a:custGeom>
              <a:avLst/>
              <a:gdLst/>
              <a:ahLst/>
              <a:cxnLst/>
              <a:rect l="l" t="t" r="r" b="b"/>
              <a:pathLst>
                <a:path w="24180" h="28507" extrusionOk="0">
                  <a:moveTo>
                    <a:pt x="13423" y="1"/>
                  </a:moveTo>
                  <a:cubicBezTo>
                    <a:pt x="13347" y="138"/>
                    <a:pt x="13302" y="275"/>
                    <a:pt x="13286" y="442"/>
                  </a:cubicBezTo>
                  <a:cubicBezTo>
                    <a:pt x="13241" y="808"/>
                    <a:pt x="13180" y="1174"/>
                    <a:pt x="13103" y="1539"/>
                  </a:cubicBezTo>
                  <a:cubicBezTo>
                    <a:pt x="12814" y="2819"/>
                    <a:pt x="12448" y="4084"/>
                    <a:pt x="11930" y="5303"/>
                  </a:cubicBezTo>
                  <a:cubicBezTo>
                    <a:pt x="11595" y="6110"/>
                    <a:pt x="11275" y="6933"/>
                    <a:pt x="10788" y="7664"/>
                  </a:cubicBezTo>
                  <a:cubicBezTo>
                    <a:pt x="10529" y="8045"/>
                    <a:pt x="10331" y="8472"/>
                    <a:pt x="10102" y="8868"/>
                  </a:cubicBezTo>
                  <a:cubicBezTo>
                    <a:pt x="10117" y="8929"/>
                    <a:pt x="10132" y="8990"/>
                    <a:pt x="10132" y="9035"/>
                  </a:cubicBezTo>
                  <a:cubicBezTo>
                    <a:pt x="10498" y="10925"/>
                    <a:pt x="10011" y="12570"/>
                    <a:pt x="8685" y="14002"/>
                  </a:cubicBezTo>
                  <a:cubicBezTo>
                    <a:pt x="8609" y="14094"/>
                    <a:pt x="8533" y="14216"/>
                    <a:pt x="8472" y="14322"/>
                  </a:cubicBezTo>
                  <a:cubicBezTo>
                    <a:pt x="8304" y="14596"/>
                    <a:pt x="8365" y="14779"/>
                    <a:pt x="8685" y="14855"/>
                  </a:cubicBezTo>
                  <a:cubicBezTo>
                    <a:pt x="9120" y="14967"/>
                    <a:pt x="9563" y="15038"/>
                    <a:pt x="10014" y="15038"/>
                  </a:cubicBezTo>
                  <a:cubicBezTo>
                    <a:pt x="10180" y="15038"/>
                    <a:pt x="10346" y="15028"/>
                    <a:pt x="10513" y="15008"/>
                  </a:cubicBezTo>
                  <a:cubicBezTo>
                    <a:pt x="10513" y="14993"/>
                    <a:pt x="10529" y="14977"/>
                    <a:pt x="10529" y="14977"/>
                  </a:cubicBezTo>
                  <a:cubicBezTo>
                    <a:pt x="10711" y="15023"/>
                    <a:pt x="10894" y="15054"/>
                    <a:pt x="11062" y="15130"/>
                  </a:cubicBezTo>
                  <a:cubicBezTo>
                    <a:pt x="11869" y="15495"/>
                    <a:pt x="12509" y="16029"/>
                    <a:pt x="12707" y="16897"/>
                  </a:cubicBezTo>
                  <a:cubicBezTo>
                    <a:pt x="12844" y="17522"/>
                    <a:pt x="12844" y="18177"/>
                    <a:pt x="12616" y="18786"/>
                  </a:cubicBezTo>
                  <a:cubicBezTo>
                    <a:pt x="12113" y="20051"/>
                    <a:pt x="11336" y="21072"/>
                    <a:pt x="10117" y="21727"/>
                  </a:cubicBezTo>
                  <a:lnTo>
                    <a:pt x="10117" y="21742"/>
                  </a:lnTo>
                  <a:lnTo>
                    <a:pt x="10102" y="21727"/>
                  </a:lnTo>
                  <a:cubicBezTo>
                    <a:pt x="10087" y="21712"/>
                    <a:pt x="10056" y="21696"/>
                    <a:pt x="10041" y="21681"/>
                  </a:cubicBezTo>
                  <a:cubicBezTo>
                    <a:pt x="8935" y="22234"/>
                    <a:pt x="7842" y="22843"/>
                    <a:pt x="6485" y="22843"/>
                  </a:cubicBezTo>
                  <a:cubicBezTo>
                    <a:pt x="6421" y="22843"/>
                    <a:pt x="6357" y="22842"/>
                    <a:pt x="6293" y="22839"/>
                  </a:cubicBezTo>
                  <a:cubicBezTo>
                    <a:pt x="6491" y="22443"/>
                    <a:pt x="6796" y="22473"/>
                    <a:pt x="7024" y="22412"/>
                  </a:cubicBezTo>
                  <a:cubicBezTo>
                    <a:pt x="7893" y="22199"/>
                    <a:pt x="8731" y="21925"/>
                    <a:pt x="9493" y="21453"/>
                  </a:cubicBezTo>
                  <a:cubicBezTo>
                    <a:pt x="9660" y="21346"/>
                    <a:pt x="9889" y="21285"/>
                    <a:pt x="9873" y="21026"/>
                  </a:cubicBezTo>
                  <a:cubicBezTo>
                    <a:pt x="10056" y="20874"/>
                    <a:pt x="10224" y="20737"/>
                    <a:pt x="10391" y="20599"/>
                  </a:cubicBezTo>
                  <a:cubicBezTo>
                    <a:pt x="11214" y="19959"/>
                    <a:pt x="11763" y="19152"/>
                    <a:pt x="11991" y="18131"/>
                  </a:cubicBezTo>
                  <a:cubicBezTo>
                    <a:pt x="12174" y="17308"/>
                    <a:pt x="11961" y="16653"/>
                    <a:pt x="11321" y="16135"/>
                  </a:cubicBezTo>
                  <a:cubicBezTo>
                    <a:pt x="11092" y="15952"/>
                    <a:pt x="10818" y="15800"/>
                    <a:pt x="10498" y="15754"/>
                  </a:cubicBezTo>
                  <a:cubicBezTo>
                    <a:pt x="10437" y="15678"/>
                    <a:pt x="10300" y="15709"/>
                    <a:pt x="10239" y="15633"/>
                  </a:cubicBezTo>
                  <a:lnTo>
                    <a:pt x="10132" y="15633"/>
                  </a:lnTo>
                  <a:cubicBezTo>
                    <a:pt x="10132" y="15617"/>
                    <a:pt x="10132" y="15617"/>
                    <a:pt x="10132" y="15617"/>
                  </a:cubicBezTo>
                  <a:cubicBezTo>
                    <a:pt x="9523" y="15267"/>
                    <a:pt x="8868" y="15328"/>
                    <a:pt x="8213" y="15313"/>
                  </a:cubicBezTo>
                  <a:cubicBezTo>
                    <a:pt x="8170" y="15313"/>
                    <a:pt x="8125" y="15313"/>
                    <a:pt x="8080" y="15313"/>
                  </a:cubicBezTo>
                  <a:cubicBezTo>
                    <a:pt x="7857" y="15313"/>
                    <a:pt x="7629" y="15292"/>
                    <a:pt x="7527" y="15038"/>
                  </a:cubicBezTo>
                  <a:cubicBezTo>
                    <a:pt x="7420" y="14779"/>
                    <a:pt x="7649" y="14596"/>
                    <a:pt x="7786" y="14398"/>
                  </a:cubicBezTo>
                  <a:cubicBezTo>
                    <a:pt x="8243" y="13789"/>
                    <a:pt x="8837" y="13271"/>
                    <a:pt x="9188" y="12585"/>
                  </a:cubicBezTo>
                  <a:cubicBezTo>
                    <a:pt x="9691" y="11641"/>
                    <a:pt x="10117" y="10650"/>
                    <a:pt x="9767" y="9553"/>
                  </a:cubicBezTo>
                  <a:cubicBezTo>
                    <a:pt x="9752" y="9508"/>
                    <a:pt x="9736" y="9462"/>
                    <a:pt x="9706" y="9416"/>
                  </a:cubicBezTo>
                  <a:cubicBezTo>
                    <a:pt x="9614" y="9523"/>
                    <a:pt x="9508" y="9645"/>
                    <a:pt x="9416" y="9767"/>
                  </a:cubicBezTo>
                  <a:cubicBezTo>
                    <a:pt x="8853" y="10574"/>
                    <a:pt x="8228" y="11336"/>
                    <a:pt x="7527" y="12052"/>
                  </a:cubicBezTo>
                  <a:cubicBezTo>
                    <a:pt x="6765" y="12814"/>
                    <a:pt x="5958" y="13530"/>
                    <a:pt x="5120" y="14200"/>
                  </a:cubicBezTo>
                  <a:cubicBezTo>
                    <a:pt x="3779" y="15267"/>
                    <a:pt x="2377" y="16196"/>
                    <a:pt x="869" y="16988"/>
                  </a:cubicBezTo>
                  <a:cubicBezTo>
                    <a:pt x="640" y="17126"/>
                    <a:pt x="397" y="17232"/>
                    <a:pt x="168" y="17369"/>
                  </a:cubicBezTo>
                  <a:cubicBezTo>
                    <a:pt x="31" y="17430"/>
                    <a:pt x="1" y="17583"/>
                    <a:pt x="92" y="17705"/>
                  </a:cubicBezTo>
                  <a:cubicBezTo>
                    <a:pt x="290" y="17964"/>
                    <a:pt x="503" y="18223"/>
                    <a:pt x="717" y="18482"/>
                  </a:cubicBezTo>
                  <a:cubicBezTo>
                    <a:pt x="1539" y="19457"/>
                    <a:pt x="2271" y="20493"/>
                    <a:pt x="3002" y="21544"/>
                  </a:cubicBezTo>
                  <a:cubicBezTo>
                    <a:pt x="3657" y="22504"/>
                    <a:pt x="4251" y="23509"/>
                    <a:pt x="4830" y="24530"/>
                  </a:cubicBezTo>
                  <a:cubicBezTo>
                    <a:pt x="5485" y="25673"/>
                    <a:pt x="6064" y="26861"/>
                    <a:pt x="6552" y="28095"/>
                  </a:cubicBezTo>
                  <a:cubicBezTo>
                    <a:pt x="6613" y="28233"/>
                    <a:pt x="6643" y="28385"/>
                    <a:pt x="6796" y="28476"/>
                  </a:cubicBezTo>
                  <a:cubicBezTo>
                    <a:pt x="6811" y="28492"/>
                    <a:pt x="6826" y="28507"/>
                    <a:pt x="6857" y="28507"/>
                  </a:cubicBezTo>
                  <a:cubicBezTo>
                    <a:pt x="6872" y="28507"/>
                    <a:pt x="6887" y="28492"/>
                    <a:pt x="6902" y="28492"/>
                  </a:cubicBezTo>
                  <a:cubicBezTo>
                    <a:pt x="6902" y="28476"/>
                    <a:pt x="6918" y="28476"/>
                    <a:pt x="6918" y="28461"/>
                  </a:cubicBezTo>
                  <a:cubicBezTo>
                    <a:pt x="7024" y="28385"/>
                    <a:pt x="7100" y="28293"/>
                    <a:pt x="7192" y="28187"/>
                  </a:cubicBezTo>
                  <a:cubicBezTo>
                    <a:pt x="7207" y="28172"/>
                    <a:pt x="7222" y="28141"/>
                    <a:pt x="7238" y="28126"/>
                  </a:cubicBezTo>
                  <a:cubicBezTo>
                    <a:pt x="7268" y="28080"/>
                    <a:pt x="7299" y="28034"/>
                    <a:pt x="7329" y="27989"/>
                  </a:cubicBezTo>
                  <a:cubicBezTo>
                    <a:pt x="7375" y="27913"/>
                    <a:pt x="7436" y="27852"/>
                    <a:pt x="7481" y="27791"/>
                  </a:cubicBezTo>
                  <a:cubicBezTo>
                    <a:pt x="8655" y="26206"/>
                    <a:pt x="9752" y="24576"/>
                    <a:pt x="11260" y="23281"/>
                  </a:cubicBezTo>
                  <a:cubicBezTo>
                    <a:pt x="11321" y="23220"/>
                    <a:pt x="11336" y="23144"/>
                    <a:pt x="11336" y="23068"/>
                  </a:cubicBezTo>
                  <a:cubicBezTo>
                    <a:pt x="11365" y="23074"/>
                    <a:pt x="11394" y="23077"/>
                    <a:pt x="11421" y="23077"/>
                  </a:cubicBezTo>
                  <a:cubicBezTo>
                    <a:pt x="11579" y="23077"/>
                    <a:pt x="11707" y="22976"/>
                    <a:pt x="11824" y="22885"/>
                  </a:cubicBezTo>
                  <a:cubicBezTo>
                    <a:pt x="12540" y="22367"/>
                    <a:pt x="13317" y="21971"/>
                    <a:pt x="14200" y="21788"/>
                  </a:cubicBezTo>
                  <a:cubicBezTo>
                    <a:pt x="14353" y="21757"/>
                    <a:pt x="14505" y="21712"/>
                    <a:pt x="14597" y="21559"/>
                  </a:cubicBezTo>
                  <a:cubicBezTo>
                    <a:pt x="14612" y="21544"/>
                    <a:pt x="14642" y="21529"/>
                    <a:pt x="14658" y="21529"/>
                  </a:cubicBezTo>
                  <a:cubicBezTo>
                    <a:pt x="14747" y="21466"/>
                    <a:pt x="14848" y="21445"/>
                    <a:pt x="14949" y="21445"/>
                  </a:cubicBezTo>
                  <a:cubicBezTo>
                    <a:pt x="15020" y="21445"/>
                    <a:pt x="15092" y="21455"/>
                    <a:pt x="15160" y="21468"/>
                  </a:cubicBezTo>
                  <a:cubicBezTo>
                    <a:pt x="15770" y="21559"/>
                    <a:pt x="16379" y="21574"/>
                    <a:pt x="16958" y="21818"/>
                  </a:cubicBezTo>
                  <a:cubicBezTo>
                    <a:pt x="17141" y="21894"/>
                    <a:pt x="17324" y="21940"/>
                    <a:pt x="17522" y="21986"/>
                  </a:cubicBezTo>
                  <a:cubicBezTo>
                    <a:pt x="17552" y="21971"/>
                    <a:pt x="17598" y="21940"/>
                    <a:pt x="17629" y="21910"/>
                  </a:cubicBezTo>
                  <a:cubicBezTo>
                    <a:pt x="18299" y="21483"/>
                    <a:pt x="19000" y="21117"/>
                    <a:pt x="19624" y="20630"/>
                  </a:cubicBezTo>
                  <a:cubicBezTo>
                    <a:pt x="20112" y="20249"/>
                    <a:pt x="20615" y="19899"/>
                    <a:pt x="21041" y="19457"/>
                  </a:cubicBezTo>
                  <a:cubicBezTo>
                    <a:pt x="21361" y="19152"/>
                    <a:pt x="21681" y="18832"/>
                    <a:pt x="21986" y="18527"/>
                  </a:cubicBezTo>
                  <a:cubicBezTo>
                    <a:pt x="22794" y="17705"/>
                    <a:pt x="23418" y="16760"/>
                    <a:pt x="23875" y="15693"/>
                  </a:cubicBezTo>
                  <a:cubicBezTo>
                    <a:pt x="24180" y="14977"/>
                    <a:pt x="24180" y="14231"/>
                    <a:pt x="24150" y="13484"/>
                  </a:cubicBezTo>
                  <a:cubicBezTo>
                    <a:pt x="24150" y="13393"/>
                    <a:pt x="24104" y="13317"/>
                    <a:pt x="24073" y="13225"/>
                  </a:cubicBezTo>
                  <a:cubicBezTo>
                    <a:pt x="23799" y="12448"/>
                    <a:pt x="23205" y="12098"/>
                    <a:pt x="22413" y="12052"/>
                  </a:cubicBezTo>
                  <a:cubicBezTo>
                    <a:pt x="22286" y="12044"/>
                    <a:pt x="22160" y="12040"/>
                    <a:pt x="22034" y="12040"/>
                  </a:cubicBezTo>
                  <a:cubicBezTo>
                    <a:pt x="21433" y="12040"/>
                    <a:pt x="20841" y="12127"/>
                    <a:pt x="20249" y="12265"/>
                  </a:cubicBezTo>
                  <a:cubicBezTo>
                    <a:pt x="20195" y="12281"/>
                    <a:pt x="20143" y="12288"/>
                    <a:pt x="20092" y="12288"/>
                  </a:cubicBezTo>
                  <a:cubicBezTo>
                    <a:pt x="19899" y="12288"/>
                    <a:pt x="19730" y="12182"/>
                    <a:pt x="19609" y="12037"/>
                  </a:cubicBezTo>
                  <a:cubicBezTo>
                    <a:pt x="19457" y="11869"/>
                    <a:pt x="19503" y="11656"/>
                    <a:pt x="19609" y="11473"/>
                  </a:cubicBezTo>
                  <a:cubicBezTo>
                    <a:pt x="19762" y="11184"/>
                    <a:pt x="19929" y="10894"/>
                    <a:pt x="20112" y="10620"/>
                  </a:cubicBezTo>
                  <a:cubicBezTo>
                    <a:pt x="20706" y="9736"/>
                    <a:pt x="21148" y="8792"/>
                    <a:pt x="21331" y="7740"/>
                  </a:cubicBezTo>
                  <a:cubicBezTo>
                    <a:pt x="21453" y="7024"/>
                    <a:pt x="21133" y="5714"/>
                    <a:pt x="20660" y="5181"/>
                  </a:cubicBezTo>
                  <a:cubicBezTo>
                    <a:pt x="20539" y="5059"/>
                    <a:pt x="20417" y="4922"/>
                    <a:pt x="20264" y="4830"/>
                  </a:cubicBezTo>
                  <a:cubicBezTo>
                    <a:pt x="19703" y="4475"/>
                    <a:pt x="19083" y="4235"/>
                    <a:pt x="18407" y="4235"/>
                  </a:cubicBezTo>
                  <a:cubicBezTo>
                    <a:pt x="18386" y="4235"/>
                    <a:pt x="18365" y="4236"/>
                    <a:pt x="18345" y="4236"/>
                  </a:cubicBezTo>
                  <a:cubicBezTo>
                    <a:pt x="17903" y="4236"/>
                    <a:pt x="17476" y="4343"/>
                    <a:pt x="17050" y="4465"/>
                  </a:cubicBezTo>
                  <a:cubicBezTo>
                    <a:pt x="16059" y="4754"/>
                    <a:pt x="15176" y="5242"/>
                    <a:pt x="14353" y="5821"/>
                  </a:cubicBezTo>
                  <a:lnTo>
                    <a:pt x="14216" y="5821"/>
                  </a:lnTo>
                  <a:cubicBezTo>
                    <a:pt x="13698" y="5775"/>
                    <a:pt x="13530" y="5531"/>
                    <a:pt x="13667" y="5044"/>
                  </a:cubicBezTo>
                  <a:cubicBezTo>
                    <a:pt x="13789" y="4632"/>
                    <a:pt x="13896" y="4206"/>
                    <a:pt x="14002" y="3794"/>
                  </a:cubicBezTo>
                  <a:cubicBezTo>
                    <a:pt x="14170" y="3139"/>
                    <a:pt x="14216" y="2499"/>
                    <a:pt x="14216" y="1844"/>
                  </a:cubicBezTo>
                  <a:cubicBezTo>
                    <a:pt x="14216" y="1463"/>
                    <a:pt x="14124" y="1113"/>
                    <a:pt x="13987" y="762"/>
                  </a:cubicBezTo>
                  <a:cubicBezTo>
                    <a:pt x="13896" y="503"/>
                    <a:pt x="13789" y="244"/>
                    <a:pt x="13545" y="77"/>
                  </a:cubicBezTo>
                  <a:cubicBezTo>
                    <a:pt x="13515" y="46"/>
                    <a:pt x="13469" y="16"/>
                    <a:pt x="13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0" name="Google Shape;400;p31"/>
            <p:cNvSpPr/>
            <p:nvPr/>
          </p:nvSpPr>
          <p:spPr>
            <a:xfrm>
              <a:off x="2200350" y="3530430"/>
              <a:ext cx="629777" cy="384446"/>
            </a:xfrm>
            <a:custGeom>
              <a:avLst/>
              <a:gdLst/>
              <a:ahLst/>
              <a:cxnLst/>
              <a:rect l="l" t="t" r="r" b="b"/>
              <a:pathLst>
                <a:path w="49716" h="30349" extrusionOk="0">
                  <a:moveTo>
                    <a:pt x="49573" y="0"/>
                  </a:moveTo>
                  <a:cubicBezTo>
                    <a:pt x="49301" y="0"/>
                    <a:pt x="49106" y="215"/>
                    <a:pt x="48923" y="385"/>
                  </a:cubicBezTo>
                  <a:lnTo>
                    <a:pt x="48923" y="400"/>
                  </a:lnTo>
                  <a:cubicBezTo>
                    <a:pt x="48482" y="826"/>
                    <a:pt x="48009" y="1223"/>
                    <a:pt x="47537" y="1619"/>
                  </a:cubicBezTo>
                  <a:cubicBezTo>
                    <a:pt x="45358" y="3493"/>
                    <a:pt x="43180" y="5336"/>
                    <a:pt x="40909" y="7104"/>
                  </a:cubicBezTo>
                  <a:cubicBezTo>
                    <a:pt x="40757" y="7210"/>
                    <a:pt x="40635" y="7363"/>
                    <a:pt x="40528" y="7530"/>
                  </a:cubicBezTo>
                  <a:cubicBezTo>
                    <a:pt x="40513" y="7561"/>
                    <a:pt x="40498" y="7591"/>
                    <a:pt x="40468" y="7637"/>
                  </a:cubicBezTo>
                  <a:cubicBezTo>
                    <a:pt x="40452" y="7637"/>
                    <a:pt x="40437" y="7652"/>
                    <a:pt x="40422" y="7652"/>
                  </a:cubicBezTo>
                  <a:cubicBezTo>
                    <a:pt x="39690" y="8277"/>
                    <a:pt x="38913" y="8825"/>
                    <a:pt x="38136" y="9404"/>
                  </a:cubicBezTo>
                  <a:cubicBezTo>
                    <a:pt x="38091" y="9435"/>
                    <a:pt x="38060" y="9480"/>
                    <a:pt x="38015" y="9511"/>
                  </a:cubicBezTo>
                  <a:cubicBezTo>
                    <a:pt x="37969" y="9526"/>
                    <a:pt x="37908" y="9541"/>
                    <a:pt x="37862" y="9541"/>
                  </a:cubicBezTo>
                  <a:cubicBezTo>
                    <a:pt x="37756" y="9557"/>
                    <a:pt x="37664" y="9587"/>
                    <a:pt x="37588" y="9633"/>
                  </a:cubicBezTo>
                  <a:cubicBezTo>
                    <a:pt x="33078" y="13015"/>
                    <a:pt x="28401" y="16154"/>
                    <a:pt x="23525" y="18988"/>
                  </a:cubicBezTo>
                  <a:cubicBezTo>
                    <a:pt x="21072" y="20405"/>
                    <a:pt x="18558" y="21761"/>
                    <a:pt x="15999" y="23010"/>
                  </a:cubicBezTo>
                  <a:cubicBezTo>
                    <a:pt x="14018" y="23985"/>
                    <a:pt x="12037" y="24930"/>
                    <a:pt x="10011" y="25813"/>
                  </a:cubicBezTo>
                  <a:cubicBezTo>
                    <a:pt x="9843" y="25889"/>
                    <a:pt x="9691" y="25950"/>
                    <a:pt x="9600" y="26088"/>
                  </a:cubicBezTo>
                  <a:cubicBezTo>
                    <a:pt x="9545" y="26060"/>
                    <a:pt x="9492" y="26049"/>
                    <a:pt x="9440" y="26049"/>
                  </a:cubicBezTo>
                  <a:cubicBezTo>
                    <a:pt x="9317" y="26049"/>
                    <a:pt x="9199" y="26110"/>
                    <a:pt x="9081" y="26164"/>
                  </a:cubicBezTo>
                  <a:cubicBezTo>
                    <a:pt x="8838" y="26270"/>
                    <a:pt x="8594" y="26392"/>
                    <a:pt x="8350" y="26484"/>
                  </a:cubicBezTo>
                  <a:cubicBezTo>
                    <a:pt x="5791" y="27581"/>
                    <a:pt x="3185" y="28556"/>
                    <a:pt x="595" y="29561"/>
                  </a:cubicBezTo>
                  <a:cubicBezTo>
                    <a:pt x="351" y="29653"/>
                    <a:pt x="16" y="29668"/>
                    <a:pt x="1" y="30064"/>
                  </a:cubicBezTo>
                  <a:cubicBezTo>
                    <a:pt x="1220" y="30247"/>
                    <a:pt x="2454" y="30277"/>
                    <a:pt x="3688" y="30323"/>
                  </a:cubicBezTo>
                  <a:cubicBezTo>
                    <a:pt x="4110" y="30340"/>
                    <a:pt x="4532" y="30348"/>
                    <a:pt x="4954" y="30348"/>
                  </a:cubicBezTo>
                  <a:cubicBezTo>
                    <a:pt x="6406" y="30348"/>
                    <a:pt x="7858" y="30255"/>
                    <a:pt x="9310" y="30125"/>
                  </a:cubicBezTo>
                  <a:cubicBezTo>
                    <a:pt x="10986" y="29973"/>
                    <a:pt x="12631" y="29729"/>
                    <a:pt x="14277" y="29394"/>
                  </a:cubicBezTo>
                  <a:cubicBezTo>
                    <a:pt x="14780" y="29302"/>
                    <a:pt x="15283" y="29257"/>
                    <a:pt x="15755" y="29059"/>
                  </a:cubicBezTo>
                  <a:cubicBezTo>
                    <a:pt x="15816" y="28967"/>
                    <a:pt x="15907" y="28982"/>
                    <a:pt x="15983" y="28937"/>
                  </a:cubicBezTo>
                  <a:cubicBezTo>
                    <a:pt x="18619" y="27809"/>
                    <a:pt x="21133" y="26453"/>
                    <a:pt x="23678" y="25112"/>
                  </a:cubicBezTo>
                  <a:cubicBezTo>
                    <a:pt x="23815" y="25036"/>
                    <a:pt x="23982" y="24945"/>
                    <a:pt x="23982" y="24762"/>
                  </a:cubicBezTo>
                  <a:cubicBezTo>
                    <a:pt x="24089" y="24732"/>
                    <a:pt x="24196" y="24701"/>
                    <a:pt x="24302" y="24671"/>
                  </a:cubicBezTo>
                  <a:cubicBezTo>
                    <a:pt x="24592" y="24594"/>
                    <a:pt x="24835" y="24473"/>
                    <a:pt x="25094" y="24335"/>
                  </a:cubicBezTo>
                  <a:cubicBezTo>
                    <a:pt x="28431" y="22385"/>
                    <a:pt x="31722" y="20389"/>
                    <a:pt x="34891" y="18195"/>
                  </a:cubicBezTo>
                  <a:cubicBezTo>
                    <a:pt x="36963" y="16778"/>
                    <a:pt x="39035" y="15377"/>
                    <a:pt x="41001" y="13792"/>
                  </a:cubicBezTo>
                  <a:cubicBezTo>
                    <a:pt x="41321" y="13548"/>
                    <a:pt x="41625" y="13289"/>
                    <a:pt x="41915" y="13000"/>
                  </a:cubicBezTo>
                  <a:cubicBezTo>
                    <a:pt x="42250" y="12604"/>
                    <a:pt x="42585" y="12192"/>
                    <a:pt x="42920" y="11781"/>
                  </a:cubicBezTo>
                  <a:cubicBezTo>
                    <a:pt x="45450" y="8597"/>
                    <a:pt x="47522" y="5138"/>
                    <a:pt x="49167" y="1421"/>
                  </a:cubicBezTo>
                  <a:cubicBezTo>
                    <a:pt x="49365" y="964"/>
                    <a:pt x="49624" y="522"/>
                    <a:pt x="49716" y="19"/>
                  </a:cubicBezTo>
                  <a:cubicBezTo>
                    <a:pt x="49666" y="6"/>
                    <a:pt x="49618" y="0"/>
                    <a:pt x="49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1" name="Google Shape;401;p31"/>
            <p:cNvSpPr/>
            <p:nvPr/>
          </p:nvSpPr>
          <p:spPr>
            <a:xfrm>
              <a:off x="1747182" y="3561351"/>
              <a:ext cx="224861" cy="118707"/>
            </a:xfrm>
            <a:custGeom>
              <a:avLst/>
              <a:gdLst/>
              <a:ahLst/>
              <a:cxnLst/>
              <a:rect l="l" t="t" r="r" b="b"/>
              <a:pathLst>
                <a:path w="17751" h="9371" extrusionOk="0">
                  <a:moveTo>
                    <a:pt x="12692" y="0"/>
                  </a:moveTo>
                  <a:cubicBezTo>
                    <a:pt x="12662" y="260"/>
                    <a:pt x="12449" y="290"/>
                    <a:pt x="12266" y="366"/>
                  </a:cubicBezTo>
                  <a:cubicBezTo>
                    <a:pt x="10910" y="869"/>
                    <a:pt x="9554" y="1372"/>
                    <a:pt x="8198" y="1905"/>
                  </a:cubicBezTo>
                  <a:cubicBezTo>
                    <a:pt x="6171" y="2697"/>
                    <a:pt x="4130" y="3444"/>
                    <a:pt x="2088" y="4206"/>
                  </a:cubicBezTo>
                  <a:cubicBezTo>
                    <a:pt x="1387" y="4465"/>
                    <a:pt x="702" y="4739"/>
                    <a:pt x="1" y="5013"/>
                  </a:cubicBezTo>
                  <a:cubicBezTo>
                    <a:pt x="549" y="6034"/>
                    <a:pt x="1220" y="6979"/>
                    <a:pt x="1890" y="7923"/>
                  </a:cubicBezTo>
                  <a:cubicBezTo>
                    <a:pt x="2241" y="8411"/>
                    <a:pt x="2561" y="8929"/>
                    <a:pt x="3002" y="9371"/>
                  </a:cubicBezTo>
                  <a:cubicBezTo>
                    <a:pt x="3109" y="9294"/>
                    <a:pt x="3216" y="9218"/>
                    <a:pt x="3338" y="9172"/>
                  </a:cubicBezTo>
                  <a:cubicBezTo>
                    <a:pt x="4160" y="8853"/>
                    <a:pt x="4983" y="8563"/>
                    <a:pt x="5806" y="8258"/>
                  </a:cubicBezTo>
                  <a:cubicBezTo>
                    <a:pt x="6644" y="7938"/>
                    <a:pt x="7497" y="7634"/>
                    <a:pt x="8335" y="7314"/>
                  </a:cubicBezTo>
                  <a:cubicBezTo>
                    <a:pt x="9630" y="6826"/>
                    <a:pt x="10910" y="6308"/>
                    <a:pt x="12205" y="5821"/>
                  </a:cubicBezTo>
                  <a:cubicBezTo>
                    <a:pt x="13485" y="5318"/>
                    <a:pt x="14780" y="4815"/>
                    <a:pt x="16075" y="4327"/>
                  </a:cubicBezTo>
                  <a:cubicBezTo>
                    <a:pt x="16623" y="4114"/>
                    <a:pt x="17141" y="3809"/>
                    <a:pt x="17751" y="3794"/>
                  </a:cubicBezTo>
                  <a:cubicBezTo>
                    <a:pt x="17157" y="3444"/>
                    <a:pt x="16517" y="3124"/>
                    <a:pt x="15938" y="2743"/>
                  </a:cubicBezTo>
                  <a:cubicBezTo>
                    <a:pt x="14749" y="1951"/>
                    <a:pt x="13668" y="1037"/>
                    <a:pt x="1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2" name="Google Shape;402;p31"/>
            <p:cNvSpPr/>
            <p:nvPr/>
          </p:nvSpPr>
          <p:spPr>
            <a:xfrm>
              <a:off x="1659371" y="3252340"/>
              <a:ext cx="168313" cy="144397"/>
            </a:xfrm>
            <a:custGeom>
              <a:avLst/>
              <a:gdLst/>
              <a:ahLst/>
              <a:cxnLst/>
              <a:rect l="l" t="t" r="r" b="b"/>
              <a:pathLst>
                <a:path w="13287" h="11399" extrusionOk="0">
                  <a:moveTo>
                    <a:pt x="13203" y="0"/>
                  </a:moveTo>
                  <a:cubicBezTo>
                    <a:pt x="12567" y="0"/>
                    <a:pt x="12095" y="407"/>
                    <a:pt x="11595" y="672"/>
                  </a:cubicBezTo>
                  <a:cubicBezTo>
                    <a:pt x="8152" y="2531"/>
                    <a:pt x="4617" y="4192"/>
                    <a:pt x="991" y="5654"/>
                  </a:cubicBezTo>
                  <a:cubicBezTo>
                    <a:pt x="835" y="5718"/>
                    <a:pt x="693" y="5752"/>
                    <a:pt x="554" y="5752"/>
                  </a:cubicBezTo>
                  <a:cubicBezTo>
                    <a:pt x="395" y="5752"/>
                    <a:pt x="240" y="5707"/>
                    <a:pt x="77" y="5609"/>
                  </a:cubicBezTo>
                  <a:lnTo>
                    <a:pt x="77" y="5609"/>
                  </a:lnTo>
                  <a:cubicBezTo>
                    <a:pt x="1" y="6051"/>
                    <a:pt x="138" y="6492"/>
                    <a:pt x="122" y="6934"/>
                  </a:cubicBezTo>
                  <a:cubicBezTo>
                    <a:pt x="107" y="7833"/>
                    <a:pt x="214" y="8732"/>
                    <a:pt x="305" y="9631"/>
                  </a:cubicBezTo>
                  <a:cubicBezTo>
                    <a:pt x="381" y="10225"/>
                    <a:pt x="366" y="10819"/>
                    <a:pt x="564" y="11398"/>
                  </a:cubicBezTo>
                  <a:cubicBezTo>
                    <a:pt x="717" y="11398"/>
                    <a:pt x="869" y="11353"/>
                    <a:pt x="1006" y="11292"/>
                  </a:cubicBezTo>
                  <a:cubicBezTo>
                    <a:pt x="2514" y="10652"/>
                    <a:pt x="4023" y="10088"/>
                    <a:pt x="5531" y="9448"/>
                  </a:cubicBezTo>
                  <a:cubicBezTo>
                    <a:pt x="6674" y="8961"/>
                    <a:pt x="7817" y="8427"/>
                    <a:pt x="8959" y="7909"/>
                  </a:cubicBezTo>
                  <a:lnTo>
                    <a:pt x="8944" y="7909"/>
                  </a:lnTo>
                  <a:cubicBezTo>
                    <a:pt x="9889" y="7483"/>
                    <a:pt x="10803" y="6995"/>
                    <a:pt x="11732" y="6523"/>
                  </a:cubicBezTo>
                  <a:cubicBezTo>
                    <a:pt x="11869" y="6462"/>
                    <a:pt x="12006" y="6401"/>
                    <a:pt x="12144" y="6325"/>
                  </a:cubicBezTo>
                  <a:cubicBezTo>
                    <a:pt x="12180" y="6304"/>
                    <a:pt x="12217" y="6295"/>
                    <a:pt x="12253" y="6295"/>
                  </a:cubicBezTo>
                  <a:cubicBezTo>
                    <a:pt x="12322" y="6295"/>
                    <a:pt x="12388" y="6325"/>
                    <a:pt x="12448" y="6355"/>
                  </a:cubicBezTo>
                  <a:cubicBezTo>
                    <a:pt x="12464" y="6203"/>
                    <a:pt x="12479" y="6051"/>
                    <a:pt x="12464" y="5898"/>
                  </a:cubicBezTo>
                  <a:cubicBezTo>
                    <a:pt x="12418" y="4954"/>
                    <a:pt x="12509" y="4009"/>
                    <a:pt x="12631" y="3080"/>
                  </a:cubicBezTo>
                  <a:cubicBezTo>
                    <a:pt x="12738" y="2211"/>
                    <a:pt x="12890" y="1343"/>
                    <a:pt x="13149" y="505"/>
                  </a:cubicBezTo>
                  <a:cubicBezTo>
                    <a:pt x="13210" y="337"/>
                    <a:pt x="13286" y="185"/>
                    <a:pt x="13271" y="2"/>
                  </a:cubicBezTo>
                  <a:cubicBezTo>
                    <a:pt x="13248" y="1"/>
                    <a:pt x="13226" y="0"/>
                    <a:pt x="13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3" name="Google Shape;403;p31"/>
            <p:cNvSpPr/>
            <p:nvPr/>
          </p:nvSpPr>
          <p:spPr>
            <a:xfrm>
              <a:off x="1686581" y="3423351"/>
              <a:ext cx="168896" cy="125662"/>
            </a:xfrm>
            <a:custGeom>
              <a:avLst/>
              <a:gdLst/>
              <a:ahLst/>
              <a:cxnLst/>
              <a:rect l="l" t="t" r="r" b="b"/>
              <a:pathLst>
                <a:path w="13333" h="9920" extrusionOk="0">
                  <a:moveTo>
                    <a:pt x="11397" y="1"/>
                  </a:moveTo>
                  <a:cubicBezTo>
                    <a:pt x="11306" y="199"/>
                    <a:pt x="11123" y="275"/>
                    <a:pt x="10940" y="351"/>
                  </a:cubicBezTo>
                  <a:cubicBezTo>
                    <a:pt x="10163" y="702"/>
                    <a:pt x="9371" y="1052"/>
                    <a:pt x="8594" y="1403"/>
                  </a:cubicBezTo>
                  <a:cubicBezTo>
                    <a:pt x="7771" y="1768"/>
                    <a:pt x="6933" y="2134"/>
                    <a:pt x="6110" y="2500"/>
                  </a:cubicBezTo>
                  <a:cubicBezTo>
                    <a:pt x="5227" y="2880"/>
                    <a:pt x="4343" y="3261"/>
                    <a:pt x="3444" y="3642"/>
                  </a:cubicBezTo>
                  <a:cubicBezTo>
                    <a:pt x="2865" y="3901"/>
                    <a:pt x="2271" y="4145"/>
                    <a:pt x="1692" y="4404"/>
                  </a:cubicBezTo>
                  <a:cubicBezTo>
                    <a:pt x="1128" y="4648"/>
                    <a:pt x="565" y="4907"/>
                    <a:pt x="1" y="5166"/>
                  </a:cubicBezTo>
                  <a:cubicBezTo>
                    <a:pt x="31" y="5272"/>
                    <a:pt x="47" y="5379"/>
                    <a:pt x="77" y="5486"/>
                  </a:cubicBezTo>
                  <a:cubicBezTo>
                    <a:pt x="412" y="6583"/>
                    <a:pt x="793" y="7664"/>
                    <a:pt x="1220" y="8716"/>
                  </a:cubicBezTo>
                  <a:cubicBezTo>
                    <a:pt x="1372" y="9127"/>
                    <a:pt x="1509" y="9554"/>
                    <a:pt x="1738" y="9919"/>
                  </a:cubicBezTo>
                  <a:cubicBezTo>
                    <a:pt x="2027" y="9813"/>
                    <a:pt x="2301" y="9691"/>
                    <a:pt x="2591" y="9569"/>
                  </a:cubicBezTo>
                  <a:cubicBezTo>
                    <a:pt x="3155" y="9325"/>
                    <a:pt x="3718" y="9081"/>
                    <a:pt x="4282" y="8838"/>
                  </a:cubicBezTo>
                  <a:cubicBezTo>
                    <a:pt x="5013" y="8533"/>
                    <a:pt x="5745" y="8213"/>
                    <a:pt x="6461" y="7893"/>
                  </a:cubicBezTo>
                  <a:cubicBezTo>
                    <a:pt x="7360" y="7497"/>
                    <a:pt x="8259" y="7086"/>
                    <a:pt x="9173" y="6689"/>
                  </a:cubicBezTo>
                  <a:lnTo>
                    <a:pt x="9158" y="6689"/>
                  </a:lnTo>
                  <a:cubicBezTo>
                    <a:pt x="10346" y="6156"/>
                    <a:pt x="11534" y="5638"/>
                    <a:pt x="12708" y="5105"/>
                  </a:cubicBezTo>
                  <a:cubicBezTo>
                    <a:pt x="12898" y="5023"/>
                    <a:pt x="13064" y="4917"/>
                    <a:pt x="13260" y="4917"/>
                  </a:cubicBezTo>
                  <a:cubicBezTo>
                    <a:pt x="13284" y="4917"/>
                    <a:pt x="13308" y="4919"/>
                    <a:pt x="13332" y="4922"/>
                  </a:cubicBezTo>
                  <a:cubicBezTo>
                    <a:pt x="13271" y="4785"/>
                    <a:pt x="13226" y="4648"/>
                    <a:pt x="13149" y="4511"/>
                  </a:cubicBezTo>
                  <a:cubicBezTo>
                    <a:pt x="12525" y="3246"/>
                    <a:pt x="12037" y="1951"/>
                    <a:pt x="11595" y="610"/>
                  </a:cubicBezTo>
                  <a:cubicBezTo>
                    <a:pt x="11534" y="412"/>
                    <a:pt x="11565" y="168"/>
                    <a:pt x="11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4" name="Google Shape;404;p31"/>
            <p:cNvSpPr/>
            <p:nvPr/>
          </p:nvSpPr>
          <p:spPr>
            <a:xfrm>
              <a:off x="1857972" y="3206636"/>
              <a:ext cx="995513" cy="597526"/>
            </a:xfrm>
            <a:custGeom>
              <a:avLst/>
              <a:gdLst/>
              <a:ahLst/>
              <a:cxnLst/>
              <a:rect l="l" t="t" r="r" b="b"/>
              <a:pathLst>
                <a:path w="78588" h="47170" extrusionOk="0">
                  <a:moveTo>
                    <a:pt x="57242" y="13148"/>
                  </a:moveTo>
                  <a:lnTo>
                    <a:pt x="57242" y="13148"/>
                  </a:lnTo>
                  <a:cubicBezTo>
                    <a:pt x="57257" y="13208"/>
                    <a:pt x="57287" y="13254"/>
                    <a:pt x="57364" y="13269"/>
                  </a:cubicBezTo>
                  <a:cubicBezTo>
                    <a:pt x="57348" y="13208"/>
                    <a:pt x="57318" y="13163"/>
                    <a:pt x="57242" y="13148"/>
                  </a:cubicBezTo>
                  <a:close/>
                  <a:moveTo>
                    <a:pt x="73796" y="1"/>
                  </a:moveTo>
                  <a:cubicBezTo>
                    <a:pt x="73576" y="1"/>
                    <a:pt x="73355" y="47"/>
                    <a:pt x="73133" y="182"/>
                  </a:cubicBezTo>
                  <a:cubicBezTo>
                    <a:pt x="73148" y="197"/>
                    <a:pt x="73163" y="212"/>
                    <a:pt x="73179" y="228"/>
                  </a:cubicBezTo>
                  <a:cubicBezTo>
                    <a:pt x="73194" y="258"/>
                    <a:pt x="73209" y="273"/>
                    <a:pt x="73224" y="288"/>
                  </a:cubicBezTo>
                  <a:lnTo>
                    <a:pt x="73239" y="288"/>
                  </a:lnTo>
                  <a:cubicBezTo>
                    <a:pt x="73361" y="441"/>
                    <a:pt x="73331" y="487"/>
                    <a:pt x="73102" y="654"/>
                  </a:cubicBezTo>
                  <a:cubicBezTo>
                    <a:pt x="72691" y="944"/>
                    <a:pt x="72341" y="1309"/>
                    <a:pt x="71960" y="1644"/>
                  </a:cubicBezTo>
                  <a:cubicBezTo>
                    <a:pt x="70009" y="3351"/>
                    <a:pt x="67998" y="4996"/>
                    <a:pt x="65987" y="6627"/>
                  </a:cubicBezTo>
                  <a:cubicBezTo>
                    <a:pt x="65941" y="6672"/>
                    <a:pt x="65896" y="6703"/>
                    <a:pt x="65865" y="6748"/>
                  </a:cubicBezTo>
                  <a:cubicBezTo>
                    <a:pt x="65835" y="6779"/>
                    <a:pt x="65804" y="6809"/>
                    <a:pt x="65774" y="6840"/>
                  </a:cubicBezTo>
                  <a:lnTo>
                    <a:pt x="65759" y="6840"/>
                  </a:lnTo>
                  <a:cubicBezTo>
                    <a:pt x="65743" y="6809"/>
                    <a:pt x="65713" y="6779"/>
                    <a:pt x="65682" y="6764"/>
                  </a:cubicBezTo>
                  <a:cubicBezTo>
                    <a:pt x="65561" y="6855"/>
                    <a:pt x="65454" y="6962"/>
                    <a:pt x="65439" y="7129"/>
                  </a:cubicBezTo>
                  <a:cubicBezTo>
                    <a:pt x="65423" y="7145"/>
                    <a:pt x="65408" y="7160"/>
                    <a:pt x="65393" y="7175"/>
                  </a:cubicBezTo>
                  <a:lnTo>
                    <a:pt x="65378" y="7175"/>
                  </a:lnTo>
                  <a:cubicBezTo>
                    <a:pt x="65362" y="7175"/>
                    <a:pt x="65332" y="7190"/>
                    <a:pt x="65317" y="7190"/>
                  </a:cubicBezTo>
                  <a:cubicBezTo>
                    <a:pt x="65317" y="7236"/>
                    <a:pt x="65317" y="7282"/>
                    <a:pt x="65317" y="7312"/>
                  </a:cubicBezTo>
                  <a:cubicBezTo>
                    <a:pt x="65210" y="7449"/>
                    <a:pt x="65088" y="7586"/>
                    <a:pt x="64997" y="7724"/>
                  </a:cubicBezTo>
                  <a:cubicBezTo>
                    <a:pt x="64311" y="8866"/>
                    <a:pt x="63549" y="9933"/>
                    <a:pt x="62803" y="11015"/>
                  </a:cubicBezTo>
                  <a:cubicBezTo>
                    <a:pt x="62209" y="11868"/>
                    <a:pt x="61493" y="12569"/>
                    <a:pt x="60746" y="13254"/>
                  </a:cubicBezTo>
                  <a:cubicBezTo>
                    <a:pt x="60578" y="13422"/>
                    <a:pt x="60365" y="13544"/>
                    <a:pt x="60152" y="13666"/>
                  </a:cubicBezTo>
                  <a:cubicBezTo>
                    <a:pt x="59826" y="13838"/>
                    <a:pt x="59489" y="13940"/>
                    <a:pt x="59144" y="13940"/>
                  </a:cubicBezTo>
                  <a:cubicBezTo>
                    <a:pt x="58909" y="13940"/>
                    <a:pt x="58671" y="13892"/>
                    <a:pt x="58430" y="13787"/>
                  </a:cubicBezTo>
                  <a:cubicBezTo>
                    <a:pt x="58064" y="13635"/>
                    <a:pt x="57714" y="13452"/>
                    <a:pt x="57364" y="13269"/>
                  </a:cubicBezTo>
                  <a:cubicBezTo>
                    <a:pt x="57287" y="13269"/>
                    <a:pt x="57242" y="13285"/>
                    <a:pt x="57181" y="13300"/>
                  </a:cubicBezTo>
                  <a:cubicBezTo>
                    <a:pt x="56998" y="13346"/>
                    <a:pt x="56876" y="13483"/>
                    <a:pt x="56724" y="13589"/>
                  </a:cubicBezTo>
                  <a:cubicBezTo>
                    <a:pt x="52153" y="16804"/>
                    <a:pt x="47491" y="19867"/>
                    <a:pt x="42722" y="22746"/>
                  </a:cubicBezTo>
                  <a:cubicBezTo>
                    <a:pt x="38319" y="25397"/>
                    <a:pt x="33839" y="27911"/>
                    <a:pt x="29223" y="30196"/>
                  </a:cubicBezTo>
                  <a:cubicBezTo>
                    <a:pt x="29070" y="30273"/>
                    <a:pt x="28918" y="30349"/>
                    <a:pt x="28781" y="30440"/>
                  </a:cubicBezTo>
                  <a:cubicBezTo>
                    <a:pt x="28613" y="30562"/>
                    <a:pt x="28461" y="30684"/>
                    <a:pt x="28324" y="30852"/>
                  </a:cubicBezTo>
                  <a:cubicBezTo>
                    <a:pt x="28248" y="30913"/>
                    <a:pt x="28156" y="30973"/>
                    <a:pt x="28065" y="31034"/>
                  </a:cubicBezTo>
                  <a:cubicBezTo>
                    <a:pt x="28053" y="31033"/>
                    <a:pt x="28042" y="31033"/>
                    <a:pt x="28031" y="31033"/>
                  </a:cubicBezTo>
                  <a:cubicBezTo>
                    <a:pt x="27892" y="31033"/>
                    <a:pt x="27765" y="31115"/>
                    <a:pt x="27638" y="31172"/>
                  </a:cubicBezTo>
                  <a:cubicBezTo>
                    <a:pt x="26298" y="31842"/>
                    <a:pt x="24957" y="32512"/>
                    <a:pt x="23616" y="33183"/>
                  </a:cubicBezTo>
                  <a:cubicBezTo>
                    <a:pt x="23494" y="33244"/>
                    <a:pt x="23372" y="33274"/>
                    <a:pt x="23296" y="33396"/>
                  </a:cubicBezTo>
                  <a:cubicBezTo>
                    <a:pt x="23205" y="33411"/>
                    <a:pt x="23113" y="33411"/>
                    <a:pt x="23037" y="33411"/>
                  </a:cubicBezTo>
                  <a:cubicBezTo>
                    <a:pt x="22869" y="33503"/>
                    <a:pt x="22702" y="33533"/>
                    <a:pt x="22534" y="33564"/>
                  </a:cubicBezTo>
                  <a:lnTo>
                    <a:pt x="22519" y="33564"/>
                  </a:lnTo>
                  <a:cubicBezTo>
                    <a:pt x="22367" y="33594"/>
                    <a:pt x="22230" y="33625"/>
                    <a:pt x="22092" y="33685"/>
                  </a:cubicBezTo>
                  <a:cubicBezTo>
                    <a:pt x="18390" y="35468"/>
                    <a:pt x="14627" y="37068"/>
                    <a:pt x="10848" y="38668"/>
                  </a:cubicBezTo>
                  <a:cubicBezTo>
                    <a:pt x="10635" y="38759"/>
                    <a:pt x="10406" y="38835"/>
                    <a:pt x="10315" y="39079"/>
                  </a:cubicBezTo>
                  <a:cubicBezTo>
                    <a:pt x="10315" y="39079"/>
                    <a:pt x="10300" y="39064"/>
                    <a:pt x="10300" y="39064"/>
                  </a:cubicBezTo>
                  <a:cubicBezTo>
                    <a:pt x="10262" y="39045"/>
                    <a:pt x="10224" y="39034"/>
                    <a:pt x="10187" y="39034"/>
                  </a:cubicBezTo>
                  <a:cubicBezTo>
                    <a:pt x="10135" y="39034"/>
                    <a:pt x="10085" y="39056"/>
                    <a:pt x="10041" y="39109"/>
                  </a:cubicBezTo>
                  <a:cubicBezTo>
                    <a:pt x="9980" y="39155"/>
                    <a:pt x="9919" y="39231"/>
                    <a:pt x="9843" y="39262"/>
                  </a:cubicBezTo>
                  <a:cubicBezTo>
                    <a:pt x="9096" y="39612"/>
                    <a:pt x="8365" y="39947"/>
                    <a:pt x="7618" y="40283"/>
                  </a:cubicBezTo>
                  <a:cubicBezTo>
                    <a:pt x="7237" y="40450"/>
                    <a:pt x="6856" y="40633"/>
                    <a:pt x="6476" y="40801"/>
                  </a:cubicBezTo>
                  <a:cubicBezTo>
                    <a:pt x="5714" y="41121"/>
                    <a:pt x="4937" y="41441"/>
                    <a:pt x="4160" y="41776"/>
                  </a:cubicBezTo>
                  <a:cubicBezTo>
                    <a:pt x="3230" y="42172"/>
                    <a:pt x="2301" y="42568"/>
                    <a:pt x="1372" y="42979"/>
                  </a:cubicBezTo>
                  <a:cubicBezTo>
                    <a:pt x="914" y="43177"/>
                    <a:pt x="457" y="43391"/>
                    <a:pt x="0" y="43604"/>
                  </a:cubicBezTo>
                  <a:cubicBezTo>
                    <a:pt x="16" y="43634"/>
                    <a:pt x="46" y="43680"/>
                    <a:pt x="76" y="43711"/>
                  </a:cubicBezTo>
                  <a:cubicBezTo>
                    <a:pt x="1234" y="44762"/>
                    <a:pt x="2438" y="45752"/>
                    <a:pt x="3703" y="46666"/>
                  </a:cubicBezTo>
                  <a:cubicBezTo>
                    <a:pt x="3946" y="46849"/>
                    <a:pt x="4175" y="47063"/>
                    <a:pt x="4464" y="47169"/>
                  </a:cubicBezTo>
                  <a:cubicBezTo>
                    <a:pt x="5074" y="46910"/>
                    <a:pt x="5683" y="46666"/>
                    <a:pt x="6293" y="46392"/>
                  </a:cubicBezTo>
                  <a:cubicBezTo>
                    <a:pt x="7070" y="46057"/>
                    <a:pt x="7862" y="45707"/>
                    <a:pt x="8639" y="45371"/>
                  </a:cubicBezTo>
                  <a:cubicBezTo>
                    <a:pt x="9706" y="44899"/>
                    <a:pt x="10772" y="44412"/>
                    <a:pt x="11854" y="43970"/>
                  </a:cubicBezTo>
                  <a:cubicBezTo>
                    <a:pt x="12479" y="43695"/>
                    <a:pt x="13073" y="43345"/>
                    <a:pt x="13743" y="43223"/>
                  </a:cubicBezTo>
                  <a:lnTo>
                    <a:pt x="13880" y="43086"/>
                  </a:lnTo>
                  <a:cubicBezTo>
                    <a:pt x="14185" y="42964"/>
                    <a:pt x="14490" y="42827"/>
                    <a:pt x="14794" y="42705"/>
                  </a:cubicBezTo>
                  <a:cubicBezTo>
                    <a:pt x="15983" y="42187"/>
                    <a:pt x="17186" y="41684"/>
                    <a:pt x="18375" y="41151"/>
                  </a:cubicBezTo>
                  <a:cubicBezTo>
                    <a:pt x="19365" y="40724"/>
                    <a:pt x="20340" y="40283"/>
                    <a:pt x="21331" y="39826"/>
                  </a:cubicBezTo>
                  <a:cubicBezTo>
                    <a:pt x="22869" y="39125"/>
                    <a:pt x="24424" y="38439"/>
                    <a:pt x="25947" y="37692"/>
                  </a:cubicBezTo>
                  <a:cubicBezTo>
                    <a:pt x="30015" y="35697"/>
                    <a:pt x="34068" y="33716"/>
                    <a:pt x="38014" y="31492"/>
                  </a:cubicBezTo>
                  <a:cubicBezTo>
                    <a:pt x="39263" y="30791"/>
                    <a:pt x="40528" y="30120"/>
                    <a:pt x="41762" y="29404"/>
                  </a:cubicBezTo>
                  <a:cubicBezTo>
                    <a:pt x="43088" y="28642"/>
                    <a:pt x="44367" y="27835"/>
                    <a:pt x="45678" y="27073"/>
                  </a:cubicBezTo>
                  <a:cubicBezTo>
                    <a:pt x="47719" y="25885"/>
                    <a:pt x="49700" y="24605"/>
                    <a:pt x="51681" y="23325"/>
                  </a:cubicBezTo>
                  <a:cubicBezTo>
                    <a:pt x="54606" y="21405"/>
                    <a:pt x="57531" y="19455"/>
                    <a:pt x="60365" y="17414"/>
                  </a:cubicBezTo>
                  <a:cubicBezTo>
                    <a:pt x="61828" y="16362"/>
                    <a:pt x="63290" y="15296"/>
                    <a:pt x="64723" y="14199"/>
                  </a:cubicBezTo>
                  <a:cubicBezTo>
                    <a:pt x="65804" y="13376"/>
                    <a:pt x="66901" y="12553"/>
                    <a:pt x="67983" y="11715"/>
                  </a:cubicBezTo>
                  <a:cubicBezTo>
                    <a:pt x="68912" y="10984"/>
                    <a:pt x="69842" y="10237"/>
                    <a:pt x="70756" y="9491"/>
                  </a:cubicBezTo>
                  <a:cubicBezTo>
                    <a:pt x="71365" y="9003"/>
                    <a:pt x="71944" y="8516"/>
                    <a:pt x="72539" y="8013"/>
                  </a:cubicBezTo>
                  <a:cubicBezTo>
                    <a:pt x="73285" y="7388"/>
                    <a:pt x="74032" y="6779"/>
                    <a:pt x="74763" y="6154"/>
                  </a:cubicBezTo>
                  <a:cubicBezTo>
                    <a:pt x="75235" y="5743"/>
                    <a:pt x="75677" y="5316"/>
                    <a:pt x="76150" y="4920"/>
                  </a:cubicBezTo>
                  <a:cubicBezTo>
                    <a:pt x="76866" y="4326"/>
                    <a:pt x="77566" y="3732"/>
                    <a:pt x="78237" y="3092"/>
                  </a:cubicBezTo>
                  <a:cubicBezTo>
                    <a:pt x="78343" y="2985"/>
                    <a:pt x="78465" y="2894"/>
                    <a:pt x="78587" y="2802"/>
                  </a:cubicBezTo>
                  <a:cubicBezTo>
                    <a:pt x="78572" y="2772"/>
                    <a:pt x="78557" y="2757"/>
                    <a:pt x="78542" y="2741"/>
                  </a:cubicBezTo>
                  <a:cubicBezTo>
                    <a:pt x="78343" y="2513"/>
                    <a:pt x="78145" y="2284"/>
                    <a:pt x="77947" y="2041"/>
                  </a:cubicBezTo>
                  <a:cubicBezTo>
                    <a:pt x="77932" y="2041"/>
                    <a:pt x="77917" y="2025"/>
                    <a:pt x="77902" y="2010"/>
                  </a:cubicBezTo>
                  <a:cubicBezTo>
                    <a:pt x="77521" y="1705"/>
                    <a:pt x="77125" y="1401"/>
                    <a:pt x="76744" y="1096"/>
                  </a:cubicBezTo>
                  <a:lnTo>
                    <a:pt x="76728" y="1096"/>
                  </a:lnTo>
                  <a:cubicBezTo>
                    <a:pt x="76622" y="837"/>
                    <a:pt x="76378" y="746"/>
                    <a:pt x="76150" y="624"/>
                  </a:cubicBezTo>
                  <a:cubicBezTo>
                    <a:pt x="76134" y="624"/>
                    <a:pt x="76104" y="608"/>
                    <a:pt x="76089" y="593"/>
                  </a:cubicBezTo>
                  <a:cubicBezTo>
                    <a:pt x="76058" y="578"/>
                    <a:pt x="76028" y="563"/>
                    <a:pt x="75997" y="547"/>
                  </a:cubicBezTo>
                  <a:cubicBezTo>
                    <a:pt x="75708" y="395"/>
                    <a:pt x="75403" y="258"/>
                    <a:pt x="75083" y="228"/>
                  </a:cubicBezTo>
                  <a:cubicBezTo>
                    <a:pt x="74650" y="177"/>
                    <a:pt x="74224" y="1"/>
                    <a:pt x="73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5" name="Google Shape;405;p31"/>
            <p:cNvSpPr/>
            <p:nvPr/>
          </p:nvSpPr>
          <p:spPr>
            <a:xfrm>
              <a:off x="1997125" y="3325887"/>
              <a:ext cx="877972" cy="562032"/>
            </a:xfrm>
            <a:custGeom>
              <a:avLst/>
              <a:gdLst/>
              <a:ahLst/>
              <a:cxnLst/>
              <a:rect l="l" t="t" r="r" b="b"/>
              <a:pathLst>
                <a:path w="69309" h="44368" extrusionOk="0">
                  <a:moveTo>
                    <a:pt x="69293" y="1"/>
                  </a:moveTo>
                  <a:lnTo>
                    <a:pt x="69293" y="1"/>
                  </a:lnTo>
                  <a:cubicBezTo>
                    <a:pt x="68455" y="778"/>
                    <a:pt x="67633" y="1555"/>
                    <a:pt x="66795" y="2332"/>
                  </a:cubicBezTo>
                  <a:cubicBezTo>
                    <a:pt x="66079" y="3002"/>
                    <a:pt x="65378" y="3642"/>
                    <a:pt x="64662" y="4297"/>
                  </a:cubicBezTo>
                  <a:cubicBezTo>
                    <a:pt x="64631" y="4328"/>
                    <a:pt x="64586" y="4343"/>
                    <a:pt x="64540" y="4358"/>
                  </a:cubicBezTo>
                  <a:cubicBezTo>
                    <a:pt x="64525" y="4389"/>
                    <a:pt x="64509" y="4404"/>
                    <a:pt x="64509" y="4434"/>
                  </a:cubicBezTo>
                  <a:cubicBezTo>
                    <a:pt x="64311" y="4511"/>
                    <a:pt x="64189" y="4693"/>
                    <a:pt x="64037" y="4831"/>
                  </a:cubicBezTo>
                  <a:cubicBezTo>
                    <a:pt x="63534" y="5272"/>
                    <a:pt x="63062" y="5714"/>
                    <a:pt x="62559" y="6141"/>
                  </a:cubicBezTo>
                  <a:cubicBezTo>
                    <a:pt x="61813" y="6781"/>
                    <a:pt x="61036" y="7405"/>
                    <a:pt x="60289" y="8045"/>
                  </a:cubicBezTo>
                  <a:cubicBezTo>
                    <a:pt x="59634" y="8594"/>
                    <a:pt x="58994" y="9173"/>
                    <a:pt x="58339" y="9706"/>
                  </a:cubicBezTo>
                  <a:cubicBezTo>
                    <a:pt x="57531" y="10361"/>
                    <a:pt x="56724" y="10986"/>
                    <a:pt x="55901" y="11626"/>
                  </a:cubicBezTo>
                  <a:cubicBezTo>
                    <a:pt x="55292" y="12083"/>
                    <a:pt x="54728" y="12601"/>
                    <a:pt x="54058" y="12997"/>
                  </a:cubicBezTo>
                  <a:cubicBezTo>
                    <a:pt x="54058" y="13043"/>
                    <a:pt x="54058" y="13073"/>
                    <a:pt x="54042" y="13119"/>
                  </a:cubicBezTo>
                  <a:cubicBezTo>
                    <a:pt x="53920" y="13195"/>
                    <a:pt x="53814" y="13241"/>
                    <a:pt x="53707" y="13317"/>
                  </a:cubicBezTo>
                  <a:cubicBezTo>
                    <a:pt x="52534" y="14185"/>
                    <a:pt x="51346" y="15039"/>
                    <a:pt x="50188" y="15892"/>
                  </a:cubicBezTo>
                  <a:cubicBezTo>
                    <a:pt x="48634" y="17050"/>
                    <a:pt x="47034" y="18147"/>
                    <a:pt x="45419" y="19228"/>
                  </a:cubicBezTo>
                  <a:cubicBezTo>
                    <a:pt x="43697" y="20402"/>
                    <a:pt x="41914" y="21514"/>
                    <a:pt x="40147" y="22626"/>
                  </a:cubicBezTo>
                  <a:cubicBezTo>
                    <a:pt x="37907" y="24028"/>
                    <a:pt x="35622" y="25353"/>
                    <a:pt x="33321" y="26648"/>
                  </a:cubicBezTo>
                  <a:cubicBezTo>
                    <a:pt x="31752" y="27547"/>
                    <a:pt x="30168" y="28416"/>
                    <a:pt x="28568" y="29238"/>
                  </a:cubicBezTo>
                  <a:cubicBezTo>
                    <a:pt x="26480" y="30305"/>
                    <a:pt x="24408" y="31371"/>
                    <a:pt x="22275" y="32331"/>
                  </a:cubicBezTo>
                  <a:cubicBezTo>
                    <a:pt x="21011" y="32910"/>
                    <a:pt x="19761" y="33504"/>
                    <a:pt x="18497" y="34083"/>
                  </a:cubicBezTo>
                  <a:cubicBezTo>
                    <a:pt x="17278" y="34632"/>
                    <a:pt x="16044" y="35180"/>
                    <a:pt x="14810" y="35714"/>
                  </a:cubicBezTo>
                  <a:cubicBezTo>
                    <a:pt x="12920" y="36491"/>
                    <a:pt x="11031" y="37252"/>
                    <a:pt x="9127" y="38029"/>
                  </a:cubicBezTo>
                  <a:cubicBezTo>
                    <a:pt x="9020" y="38029"/>
                    <a:pt x="8929" y="38060"/>
                    <a:pt x="8868" y="38151"/>
                  </a:cubicBezTo>
                  <a:cubicBezTo>
                    <a:pt x="8822" y="38151"/>
                    <a:pt x="8776" y="38167"/>
                    <a:pt x="8731" y="38167"/>
                  </a:cubicBezTo>
                  <a:lnTo>
                    <a:pt x="8472" y="38167"/>
                  </a:lnTo>
                  <a:cubicBezTo>
                    <a:pt x="8411" y="38288"/>
                    <a:pt x="8304" y="38365"/>
                    <a:pt x="8182" y="38426"/>
                  </a:cubicBezTo>
                  <a:cubicBezTo>
                    <a:pt x="7740" y="38578"/>
                    <a:pt x="7314" y="38730"/>
                    <a:pt x="6872" y="38898"/>
                  </a:cubicBezTo>
                  <a:cubicBezTo>
                    <a:pt x="5135" y="39568"/>
                    <a:pt x="3383" y="40254"/>
                    <a:pt x="1646" y="40939"/>
                  </a:cubicBezTo>
                  <a:cubicBezTo>
                    <a:pt x="1097" y="41168"/>
                    <a:pt x="503" y="41290"/>
                    <a:pt x="0" y="41610"/>
                  </a:cubicBezTo>
                  <a:cubicBezTo>
                    <a:pt x="77" y="41671"/>
                    <a:pt x="138" y="41717"/>
                    <a:pt x="214" y="41762"/>
                  </a:cubicBezTo>
                  <a:cubicBezTo>
                    <a:pt x="1494" y="42372"/>
                    <a:pt x="2789" y="42935"/>
                    <a:pt x="4099" y="43423"/>
                  </a:cubicBezTo>
                  <a:cubicBezTo>
                    <a:pt x="5059" y="43773"/>
                    <a:pt x="6003" y="44139"/>
                    <a:pt x="6994" y="44368"/>
                  </a:cubicBezTo>
                  <a:cubicBezTo>
                    <a:pt x="7954" y="43987"/>
                    <a:pt x="8898" y="43591"/>
                    <a:pt x="9858" y="43194"/>
                  </a:cubicBezTo>
                  <a:cubicBezTo>
                    <a:pt x="11382" y="42570"/>
                    <a:pt x="12920" y="41960"/>
                    <a:pt x="14444" y="41336"/>
                  </a:cubicBezTo>
                  <a:cubicBezTo>
                    <a:pt x="14657" y="41244"/>
                    <a:pt x="14871" y="41198"/>
                    <a:pt x="15084" y="41198"/>
                  </a:cubicBezTo>
                  <a:cubicBezTo>
                    <a:pt x="15099" y="41198"/>
                    <a:pt x="15114" y="41183"/>
                    <a:pt x="15114" y="41153"/>
                  </a:cubicBezTo>
                  <a:cubicBezTo>
                    <a:pt x="15130" y="41122"/>
                    <a:pt x="15130" y="41107"/>
                    <a:pt x="15114" y="41092"/>
                  </a:cubicBezTo>
                  <a:lnTo>
                    <a:pt x="15114" y="41092"/>
                  </a:lnTo>
                  <a:cubicBezTo>
                    <a:pt x="15150" y="41095"/>
                    <a:pt x="15186" y="41097"/>
                    <a:pt x="15221" y="41097"/>
                  </a:cubicBezTo>
                  <a:cubicBezTo>
                    <a:pt x="15487" y="41097"/>
                    <a:pt x="15741" y="41001"/>
                    <a:pt x="15983" y="40894"/>
                  </a:cubicBezTo>
                  <a:cubicBezTo>
                    <a:pt x="19533" y="39431"/>
                    <a:pt x="23022" y="37831"/>
                    <a:pt x="26480" y="36155"/>
                  </a:cubicBezTo>
                  <a:cubicBezTo>
                    <a:pt x="32544" y="33215"/>
                    <a:pt x="38425" y="29939"/>
                    <a:pt x="44124" y="26328"/>
                  </a:cubicBezTo>
                  <a:cubicBezTo>
                    <a:pt x="46348" y="24927"/>
                    <a:pt x="48573" y="23540"/>
                    <a:pt x="50660" y="21940"/>
                  </a:cubicBezTo>
                  <a:cubicBezTo>
                    <a:pt x="50706" y="21895"/>
                    <a:pt x="50736" y="21834"/>
                    <a:pt x="50767" y="21788"/>
                  </a:cubicBezTo>
                  <a:cubicBezTo>
                    <a:pt x="50782" y="21758"/>
                    <a:pt x="50797" y="21727"/>
                    <a:pt x="50812" y="21697"/>
                  </a:cubicBezTo>
                  <a:cubicBezTo>
                    <a:pt x="50873" y="21666"/>
                    <a:pt x="50919" y="21620"/>
                    <a:pt x="50980" y="21590"/>
                  </a:cubicBezTo>
                  <a:cubicBezTo>
                    <a:pt x="52336" y="20615"/>
                    <a:pt x="53692" y="19670"/>
                    <a:pt x="55033" y="18695"/>
                  </a:cubicBezTo>
                  <a:cubicBezTo>
                    <a:pt x="55200" y="18573"/>
                    <a:pt x="55429" y="18482"/>
                    <a:pt x="55505" y="18269"/>
                  </a:cubicBezTo>
                  <a:cubicBezTo>
                    <a:pt x="55566" y="18253"/>
                    <a:pt x="55627" y="18238"/>
                    <a:pt x="55673" y="18192"/>
                  </a:cubicBezTo>
                  <a:cubicBezTo>
                    <a:pt x="56145" y="17827"/>
                    <a:pt x="56632" y="17461"/>
                    <a:pt x="57105" y="17095"/>
                  </a:cubicBezTo>
                  <a:lnTo>
                    <a:pt x="57242" y="17095"/>
                  </a:lnTo>
                  <a:cubicBezTo>
                    <a:pt x="57547" y="16958"/>
                    <a:pt x="57821" y="16775"/>
                    <a:pt x="58080" y="16577"/>
                  </a:cubicBezTo>
                  <a:cubicBezTo>
                    <a:pt x="59268" y="15709"/>
                    <a:pt x="60396" y="14780"/>
                    <a:pt x="61523" y="13835"/>
                  </a:cubicBezTo>
                  <a:cubicBezTo>
                    <a:pt x="62254" y="13241"/>
                    <a:pt x="63077" y="12753"/>
                    <a:pt x="63610" y="11946"/>
                  </a:cubicBezTo>
                  <a:lnTo>
                    <a:pt x="63748" y="11793"/>
                  </a:lnTo>
                  <a:cubicBezTo>
                    <a:pt x="64083" y="11610"/>
                    <a:pt x="64296" y="11291"/>
                    <a:pt x="64586" y="11062"/>
                  </a:cubicBezTo>
                  <a:cubicBezTo>
                    <a:pt x="65088" y="10651"/>
                    <a:pt x="65591" y="10224"/>
                    <a:pt x="66079" y="9797"/>
                  </a:cubicBezTo>
                  <a:cubicBezTo>
                    <a:pt x="66581" y="9356"/>
                    <a:pt x="67054" y="8914"/>
                    <a:pt x="67557" y="8487"/>
                  </a:cubicBezTo>
                  <a:cubicBezTo>
                    <a:pt x="67785" y="8289"/>
                    <a:pt x="68044" y="8121"/>
                    <a:pt x="68288" y="7939"/>
                  </a:cubicBezTo>
                  <a:cubicBezTo>
                    <a:pt x="68303" y="7923"/>
                    <a:pt x="68318" y="7908"/>
                    <a:pt x="68318" y="7893"/>
                  </a:cubicBezTo>
                  <a:cubicBezTo>
                    <a:pt x="68638" y="6385"/>
                    <a:pt x="68897" y="4876"/>
                    <a:pt x="69050" y="3337"/>
                  </a:cubicBezTo>
                  <a:cubicBezTo>
                    <a:pt x="69111" y="2758"/>
                    <a:pt x="69141" y="2164"/>
                    <a:pt x="69217" y="1570"/>
                  </a:cubicBezTo>
                  <a:cubicBezTo>
                    <a:pt x="69293" y="1052"/>
                    <a:pt x="69309" y="519"/>
                    <a:pt x="69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6" name="Google Shape;406;p31"/>
            <p:cNvSpPr/>
            <p:nvPr/>
          </p:nvSpPr>
          <p:spPr>
            <a:xfrm>
              <a:off x="2302450" y="3279372"/>
              <a:ext cx="233348" cy="181057"/>
            </a:xfrm>
            <a:custGeom>
              <a:avLst/>
              <a:gdLst/>
              <a:ahLst/>
              <a:cxnLst/>
              <a:rect l="l" t="t" r="r" b="b"/>
              <a:pathLst>
                <a:path w="18421" h="14293" extrusionOk="0">
                  <a:moveTo>
                    <a:pt x="14444" y="1"/>
                  </a:moveTo>
                  <a:cubicBezTo>
                    <a:pt x="14383" y="16"/>
                    <a:pt x="14322" y="31"/>
                    <a:pt x="14277" y="62"/>
                  </a:cubicBezTo>
                  <a:cubicBezTo>
                    <a:pt x="14185" y="108"/>
                    <a:pt x="14109" y="153"/>
                    <a:pt x="14033" y="199"/>
                  </a:cubicBezTo>
                  <a:cubicBezTo>
                    <a:pt x="12220" y="1387"/>
                    <a:pt x="10361" y="2469"/>
                    <a:pt x="8502" y="3597"/>
                  </a:cubicBezTo>
                  <a:cubicBezTo>
                    <a:pt x="6476" y="4831"/>
                    <a:pt x="4358" y="5928"/>
                    <a:pt x="2347" y="7177"/>
                  </a:cubicBezTo>
                  <a:cubicBezTo>
                    <a:pt x="2271" y="7238"/>
                    <a:pt x="2225" y="7314"/>
                    <a:pt x="2179" y="7390"/>
                  </a:cubicBezTo>
                  <a:lnTo>
                    <a:pt x="2118" y="7390"/>
                  </a:lnTo>
                  <a:cubicBezTo>
                    <a:pt x="1372" y="7573"/>
                    <a:pt x="686" y="7908"/>
                    <a:pt x="123" y="8472"/>
                  </a:cubicBezTo>
                  <a:cubicBezTo>
                    <a:pt x="229" y="9158"/>
                    <a:pt x="351" y="9859"/>
                    <a:pt x="458" y="10544"/>
                  </a:cubicBezTo>
                  <a:cubicBezTo>
                    <a:pt x="564" y="11199"/>
                    <a:pt x="534" y="11854"/>
                    <a:pt x="458" y="12510"/>
                  </a:cubicBezTo>
                  <a:cubicBezTo>
                    <a:pt x="382" y="13119"/>
                    <a:pt x="199" y="13713"/>
                    <a:pt x="1" y="14292"/>
                  </a:cubicBezTo>
                  <a:lnTo>
                    <a:pt x="16" y="14292"/>
                  </a:lnTo>
                  <a:cubicBezTo>
                    <a:pt x="580" y="13987"/>
                    <a:pt x="1174" y="13713"/>
                    <a:pt x="1738" y="13378"/>
                  </a:cubicBezTo>
                  <a:cubicBezTo>
                    <a:pt x="2103" y="13149"/>
                    <a:pt x="2484" y="12921"/>
                    <a:pt x="2911" y="12830"/>
                  </a:cubicBezTo>
                  <a:cubicBezTo>
                    <a:pt x="2911" y="12784"/>
                    <a:pt x="2926" y="12738"/>
                    <a:pt x="2926" y="12692"/>
                  </a:cubicBezTo>
                  <a:cubicBezTo>
                    <a:pt x="3109" y="12692"/>
                    <a:pt x="3261" y="12601"/>
                    <a:pt x="3414" y="12510"/>
                  </a:cubicBezTo>
                  <a:cubicBezTo>
                    <a:pt x="4358" y="12007"/>
                    <a:pt x="5318" y="11489"/>
                    <a:pt x="6247" y="10955"/>
                  </a:cubicBezTo>
                  <a:cubicBezTo>
                    <a:pt x="7664" y="10163"/>
                    <a:pt x="9081" y="9340"/>
                    <a:pt x="10483" y="8518"/>
                  </a:cubicBezTo>
                  <a:cubicBezTo>
                    <a:pt x="11671" y="7817"/>
                    <a:pt x="12875" y="7116"/>
                    <a:pt x="14048" y="6385"/>
                  </a:cubicBezTo>
                  <a:cubicBezTo>
                    <a:pt x="15389" y="5562"/>
                    <a:pt x="16730" y="4694"/>
                    <a:pt x="18070" y="3856"/>
                  </a:cubicBezTo>
                  <a:cubicBezTo>
                    <a:pt x="18131" y="3795"/>
                    <a:pt x="18208" y="3749"/>
                    <a:pt x="18284" y="3718"/>
                  </a:cubicBezTo>
                  <a:cubicBezTo>
                    <a:pt x="18330" y="3703"/>
                    <a:pt x="18375" y="3703"/>
                    <a:pt x="18421" y="3688"/>
                  </a:cubicBezTo>
                  <a:cubicBezTo>
                    <a:pt x="18375" y="3627"/>
                    <a:pt x="18330" y="3536"/>
                    <a:pt x="18269" y="3475"/>
                  </a:cubicBezTo>
                  <a:cubicBezTo>
                    <a:pt x="17400" y="2652"/>
                    <a:pt x="16608" y="1738"/>
                    <a:pt x="15663" y="976"/>
                  </a:cubicBezTo>
                  <a:cubicBezTo>
                    <a:pt x="15267" y="641"/>
                    <a:pt x="14886" y="275"/>
                    <a:pt x="14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7" name="Google Shape;407;p31"/>
            <p:cNvSpPr/>
            <p:nvPr/>
          </p:nvSpPr>
          <p:spPr>
            <a:xfrm>
              <a:off x="2214296" y="3489096"/>
              <a:ext cx="19457" cy="33278"/>
            </a:xfrm>
            <a:custGeom>
              <a:avLst/>
              <a:gdLst/>
              <a:ahLst/>
              <a:cxnLst/>
              <a:rect l="l" t="t" r="r" b="b"/>
              <a:pathLst>
                <a:path w="1536" h="2627" extrusionOk="0">
                  <a:moveTo>
                    <a:pt x="115" y="0"/>
                  </a:moveTo>
                  <a:cubicBezTo>
                    <a:pt x="43" y="0"/>
                    <a:pt x="1" y="81"/>
                    <a:pt x="27" y="174"/>
                  </a:cubicBezTo>
                  <a:cubicBezTo>
                    <a:pt x="225" y="829"/>
                    <a:pt x="241" y="1499"/>
                    <a:pt x="210" y="2170"/>
                  </a:cubicBezTo>
                  <a:lnTo>
                    <a:pt x="225" y="2170"/>
                  </a:lnTo>
                  <a:cubicBezTo>
                    <a:pt x="210" y="2322"/>
                    <a:pt x="225" y="2474"/>
                    <a:pt x="225" y="2627"/>
                  </a:cubicBezTo>
                  <a:cubicBezTo>
                    <a:pt x="332" y="2535"/>
                    <a:pt x="332" y="2398"/>
                    <a:pt x="332" y="2261"/>
                  </a:cubicBezTo>
                  <a:cubicBezTo>
                    <a:pt x="332" y="1941"/>
                    <a:pt x="347" y="1606"/>
                    <a:pt x="332" y="1271"/>
                  </a:cubicBezTo>
                  <a:cubicBezTo>
                    <a:pt x="332" y="1073"/>
                    <a:pt x="423" y="966"/>
                    <a:pt x="606" y="890"/>
                  </a:cubicBezTo>
                  <a:cubicBezTo>
                    <a:pt x="926" y="738"/>
                    <a:pt x="1277" y="631"/>
                    <a:pt x="1536" y="387"/>
                  </a:cubicBezTo>
                  <a:cubicBezTo>
                    <a:pt x="1079" y="250"/>
                    <a:pt x="622" y="128"/>
                    <a:pt x="149" y="6"/>
                  </a:cubicBezTo>
                  <a:cubicBezTo>
                    <a:pt x="137" y="2"/>
                    <a:pt x="125" y="0"/>
                    <a:pt x="115" y="0"/>
                  </a:cubicBezTo>
                  <a:close/>
                </a:path>
              </a:pathLst>
            </a:custGeom>
            <a:solidFill>
              <a:srgbClr val="5CA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08" name="Google Shape;408;p31"/>
            <p:cNvSpPr/>
            <p:nvPr/>
          </p:nvSpPr>
          <p:spPr>
            <a:xfrm>
              <a:off x="2690772" y="3289215"/>
              <a:ext cx="1165" cy="1761"/>
            </a:xfrm>
            <a:custGeom>
              <a:avLst/>
              <a:gdLst/>
              <a:ahLst/>
              <a:cxnLst/>
              <a:rect l="l" t="t" r="r" b="b"/>
              <a:pathLst>
                <a:path w="92" h="139" extrusionOk="0">
                  <a:moveTo>
                    <a:pt x="92" y="1"/>
                  </a:moveTo>
                  <a:cubicBezTo>
                    <a:pt x="31" y="31"/>
                    <a:pt x="0" y="62"/>
                    <a:pt x="0" y="138"/>
                  </a:cubicBezTo>
                  <a:lnTo>
                    <a:pt x="92" y="1"/>
                  </a:lnTo>
                  <a:close/>
                </a:path>
              </a:pathLst>
            </a:custGeom>
            <a:solidFill>
              <a:srgbClr val="5CA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51" name="Rectangle 50"/>
          <p:cNvSpPr/>
          <p:nvPr/>
        </p:nvSpPr>
        <p:spPr>
          <a:xfrm>
            <a:off x="798425" y="2589790"/>
            <a:ext cx="4525598" cy="1063433"/>
          </a:xfrm>
          <a:prstGeom prst="rect">
            <a:avLst/>
          </a:prstGeom>
        </p:spPr>
        <p:txBody>
          <a:bodyPr wrap="none">
            <a:spAutoFit/>
          </a:bodyPr>
          <a:lstStyle/>
          <a:p>
            <a:pPr algn="ctr">
              <a:lnSpc>
                <a:spcPct val="150000"/>
              </a:lnSpc>
            </a:pPr>
            <a:r>
              <a:rPr lang="vi-VN" sz="4800" b="1">
                <a:solidFill>
                  <a:schemeClr val="bg2">
                    <a:lumMod val="50000"/>
                  </a:schemeClr>
                </a:solidFill>
                <a:cs typeface="Arial" panose="020B0604020202020204" pitchFamily="34" charset="0"/>
              </a:rPr>
              <a:t>ĐỌC VĂN BẢN</a:t>
            </a:r>
            <a:endParaRPr lang="en-US" sz="4800" b="1">
              <a:solidFill>
                <a:schemeClr val="bg2">
                  <a:lumMod val="50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8" name="Rectangle 7"/>
          <p:cNvSpPr/>
          <p:nvPr/>
        </p:nvSpPr>
        <p:spPr>
          <a:xfrm>
            <a:off x="2954551" y="-37938"/>
            <a:ext cx="3441968" cy="820674"/>
          </a:xfrm>
          <a:prstGeom prst="rect">
            <a:avLst/>
          </a:prstGeom>
        </p:spPr>
        <p:txBody>
          <a:bodyPr wrap="none">
            <a:spAutoFit/>
          </a:bodyPr>
          <a:lstStyle/>
          <a:p>
            <a:pPr algn="ctr">
              <a:lnSpc>
                <a:spcPct val="150000"/>
              </a:lnSpc>
            </a:pPr>
            <a:r>
              <a:rPr lang="vi-VN" sz="3600" b="1">
                <a:solidFill>
                  <a:schemeClr val="bg2">
                    <a:lumMod val="50000"/>
                  </a:schemeClr>
                </a:solidFill>
                <a:cs typeface="Arial" panose="020B0604020202020204" pitchFamily="34" charset="0"/>
              </a:rPr>
              <a:t>ĐỌC VĂN BẢN</a:t>
            </a:r>
            <a:endParaRPr lang="en-US" sz="3600" b="1">
              <a:solidFill>
                <a:schemeClr val="bg2">
                  <a:lumMod val="50000"/>
                </a:schemeClr>
              </a:solidFill>
              <a:cs typeface="Arial" panose="020B0604020202020204" pitchFamily="34" charset="0"/>
            </a:endParaRPr>
          </a:p>
        </p:txBody>
      </p:sp>
      <p:sp>
        <p:nvSpPr>
          <p:cNvPr id="9" name="TextBox 8">
            <a:extLst>
              <a:ext uri="{FF2B5EF4-FFF2-40B4-BE49-F238E27FC236}">
                <a16:creationId xmlns:a16="http://schemas.microsoft.com/office/drawing/2014/main" id="{0605E903-F187-8D9D-7F46-B96D3A68E1A3}"/>
              </a:ext>
            </a:extLst>
          </p:cNvPr>
          <p:cNvSpPr txBox="1"/>
          <p:nvPr/>
        </p:nvSpPr>
        <p:spPr>
          <a:xfrm>
            <a:off x="-423511" y="689181"/>
            <a:ext cx="10198092" cy="699230"/>
          </a:xfrm>
          <a:prstGeom prst="rect">
            <a:avLst/>
          </a:prstGeom>
          <a:noFill/>
        </p:spPr>
        <p:txBody>
          <a:bodyPr wrap="square">
            <a:spAutoFit/>
          </a:bodyPr>
          <a:lstStyle/>
          <a:p>
            <a:pPr marL="0" lvl="0" indent="0" algn="ctr">
              <a:lnSpc>
                <a:spcPct val="150000"/>
              </a:lnSpc>
              <a:spcBef>
                <a:spcPct val="0"/>
              </a:spcBef>
            </a:pPr>
            <a:r>
              <a:rPr lang="en" sz="3000" b="1">
                <a:solidFill>
                  <a:schemeClr val="tx2"/>
                </a:solidFill>
                <a:latin typeface="Arial" panose="020B0604020202020204" pitchFamily="34" charset="0"/>
                <a:cs typeface="Arial" panose="020B0604020202020204" pitchFamily="34" charset="0"/>
              </a:rPr>
              <a:t>GIỌNG ĐỌC TRONG BÀI</a:t>
            </a:r>
            <a:endParaRPr lang="en-US" sz="3000" dirty="0">
              <a:solidFill>
                <a:schemeClr val="tx2"/>
              </a:solidFill>
              <a:latin typeface="Arial" panose="020B0604020202020204" pitchFamily="34" charset="0"/>
              <a:cs typeface="Arial" panose="020B0604020202020204" pitchFamily="34" charset="0"/>
            </a:endParaRPr>
          </a:p>
        </p:txBody>
      </p:sp>
      <p:sp>
        <p:nvSpPr>
          <p:cNvPr id="10" name="Rounded Rectangle 9"/>
          <p:cNvSpPr/>
          <p:nvPr/>
        </p:nvSpPr>
        <p:spPr>
          <a:xfrm>
            <a:off x="419100" y="1946599"/>
            <a:ext cx="8305800" cy="2951222"/>
          </a:xfrm>
          <a:prstGeom prst="round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71BA59-C2B6-848C-E08B-A5ACB240C20C}"/>
              </a:ext>
            </a:extLst>
          </p:cNvPr>
          <p:cNvSpPr txBox="1"/>
          <p:nvPr/>
        </p:nvSpPr>
        <p:spPr>
          <a:xfrm>
            <a:off x="582294" y="2010099"/>
            <a:ext cx="7954012" cy="2862322"/>
          </a:xfrm>
          <a:prstGeom prst="rect">
            <a:avLst/>
          </a:prstGeom>
          <a:noFill/>
        </p:spPr>
        <p:txBody>
          <a:bodyPr wrap="square">
            <a:spAutoFit/>
          </a:bodyPr>
          <a:lstStyle/>
          <a:p>
            <a:pPr marL="571500" lvl="0" indent="-571500" algn="just">
              <a:lnSpc>
                <a:spcPct val="150000"/>
              </a:lnSpc>
              <a:buFont typeface="Arial" panose="020B0604020202020204" pitchFamily="34" charset="0"/>
              <a:buChar char="•"/>
              <a:tabLst>
                <a:tab pos="201295" algn="l"/>
              </a:tabLst>
            </a:pPr>
            <a:r>
              <a:rPr lang="vi-VN"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4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lưng đồi, tím lịm, nâu sậm, hải quân, lái tàu, vũ trụ, nấp, lửng lơ,...</a:t>
            </a:r>
            <a:endParaRPr lang="en-US" sz="2400" i="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150000"/>
              </a:lnSpc>
              <a:buFont typeface="Arial" panose="020B0604020202020204" pitchFamily="34" charset="0"/>
              <a:buChar char="•"/>
              <a:tabLst>
                <a:tab pos="201295" algn="l"/>
              </a:tabLst>
            </a:pPr>
            <a:r>
              <a:rPr lang="en-US"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Đọc diễn cảm ở các câu là lời nói trực tiếp của các nhân vật.</a:t>
            </a:r>
            <a:endParaRPr lang="en-US" sz="24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671BA59-C2B6-848C-E08B-A5ACB240C20C}"/>
              </a:ext>
            </a:extLst>
          </p:cNvPr>
          <p:cNvSpPr txBox="1"/>
          <p:nvPr/>
        </p:nvSpPr>
        <p:spPr>
          <a:xfrm>
            <a:off x="4164131" y="1281354"/>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Lưu ý:</a:t>
            </a:r>
            <a:endParaRPr lang="en-US" sz="2400"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2" grpId="0"/>
    </p:bldLst>
  </p:timing>
</p:sld>
</file>

<file path=ppt/theme/theme1.xml><?xml version="1.0" encoding="utf-8"?>
<a:theme xmlns:a="http://schemas.openxmlformats.org/drawingml/2006/main" name="Spring Vocabulary Activities for Pre-K by Slidesgo">
  <a:themeElements>
    <a:clrScheme name="Simple Light">
      <a:dk1>
        <a:srgbClr val="291F2F"/>
      </a:dk1>
      <a:lt1>
        <a:srgbClr val="FFF8E3"/>
      </a:lt1>
      <a:dk2>
        <a:srgbClr val="B54366"/>
      </a:dk2>
      <a:lt2>
        <a:srgbClr val="FFAF6E"/>
      </a:lt2>
      <a:accent1>
        <a:srgbClr val="FFCC85"/>
      </a:accent1>
      <a:accent2>
        <a:srgbClr val="5A5A52"/>
      </a:accent2>
      <a:accent3>
        <a:srgbClr val="79AB56"/>
      </a:accent3>
      <a:accent4>
        <a:srgbClr val="518F8B"/>
      </a:accent4>
      <a:accent5>
        <a:srgbClr val="C5D3E1"/>
      </a:accent5>
      <a:accent6>
        <a:srgbClr val="FFFFFF"/>
      </a:accent6>
      <a:hlink>
        <a:srgbClr val="291F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TotalTime>
  <Words>1814</Words>
  <Application>Microsoft Office PowerPoint</Application>
  <PresentationFormat>On-screen Show (16:9)</PresentationFormat>
  <Paragraphs>126</Paragraphs>
  <Slides>27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Bebas Neue</vt:lpstr>
      <vt:lpstr>Wingdings</vt:lpstr>
      <vt:lpstr>Nunito Light</vt:lpstr>
      <vt:lpstr>Mochiy Pop One</vt:lpstr>
      <vt:lpstr>Calibri</vt:lpstr>
      <vt:lpstr>Arial</vt:lpstr>
      <vt:lpstr>Nunito</vt:lpstr>
      <vt:lpstr>Spring Vocabulary Activities for Pre-K by Slidesgo</vt:lpstr>
      <vt:lpstr>PowerPoint Presentation</vt:lpstr>
      <vt:lpstr>PowerPoint Presentation</vt:lpstr>
      <vt:lpstr>PowerPoint Presentation</vt:lpstr>
      <vt:lpstr>PowerPoint Presentation</vt:lpstr>
      <vt:lpstr>PowerPoint Presentation</vt:lpstr>
      <vt:lpstr>PowerPoint Presentation</vt:lpstr>
      <vt:lpstr>01</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24</cp:revision>
  <dcterms:modified xsi:type="dcterms:W3CDTF">2025-12-06T07:41:57Z</dcterms:modified>
</cp:coreProperties>
</file>